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19"/>
  </p:notesMasterIdLst>
  <p:sldIdLst>
    <p:sldId id="256" r:id="rId2"/>
    <p:sldId id="262" r:id="rId3"/>
    <p:sldId id="296" r:id="rId4"/>
    <p:sldId id="261" r:id="rId5"/>
    <p:sldId id="291" r:id="rId6"/>
    <p:sldId id="288" r:id="rId7"/>
    <p:sldId id="298" r:id="rId8"/>
    <p:sldId id="299" r:id="rId9"/>
    <p:sldId id="300" r:id="rId10"/>
    <p:sldId id="301" r:id="rId11"/>
    <p:sldId id="302" r:id="rId12"/>
    <p:sldId id="257" r:id="rId13"/>
    <p:sldId id="281" r:id="rId14"/>
    <p:sldId id="282" r:id="rId15"/>
    <p:sldId id="294" r:id="rId16"/>
    <p:sldId id="303" r:id="rId17"/>
    <p:sldId id="304" r:id="rId18"/>
  </p:sldIdLst>
  <p:sldSz cx="9144000" cy="5143500" type="screen16x9"/>
  <p:notesSz cx="6858000" cy="9144000"/>
  <p:embeddedFontLst>
    <p:embeddedFont>
      <p:font typeface="Bebas Neue" panose="020B0604020202020204" charset="0"/>
      <p:regular r:id="rId20"/>
    </p:embeddedFont>
    <p:embeddedFont>
      <p:font typeface="Century Gothic" panose="020B0502020202020204" pitchFamily="34" charset="0"/>
      <p:regular r:id="rId21"/>
      <p:bold r:id="rId22"/>
      <p:italic r:id="rId23"/>
      <p:boldItalic r:id="rId24"/>
    </p:embeddedFont>
    <p:embeddedFont>
      <p:font typeface="Darker Grotesque Medium" panose="020B0604020202020204" charset="0"/>
      <p:regular r:id="rId25"/>
      <p:bold r:id="rId26"/>
    </p:embeddedFont>
    <p:embeddedFont>
      <p:font typeface="Great Vibes" panose="020B0604020202020204" charset="0"/>
      <p:regular r:id="rId27"/>
    </p:embeddedFont>
    <p:embeddedFont>
      <p:font typeface="Gwendolyn" panose="020B0604020202020204" charset="0"/>
      <p:regular r:id="rId28"/>
      <p:bold r:id="rId29"/>
    </p:embeddedFont>
    <p:embeddedFont>
      <p:font typeface="Pattaya" panose="020B0604020202020204" charset="-34"/>
      <p:regular r:id="rId30"/>
    </p:embeddedFont>
    <p:embeddedFont>
      <p:font typeface="Roboto Condensed Light" panose="02000000000000000000" pitchFamily="2" charset="0"/>
      <p:regular r:id="rId31"/>
      <p:italic r:id="rId32"/>
    </p:embeddedFont>
    <p:embeddedFont>
      <p:font typeface="Sansita ExtraBold" panose="020B0604020202020204" charset="0"/>
      <p:bold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DA7AF"/>
    <a:srgbClr val="FEA6AE"/>
    <a:srgbClr val="86E4B9"/>
    <a:srgbClr val="FBA9EB"/>
    <a:srgbClr val="F2F1B2"/>
    <a:srgbClr val="4EED33"/>
    <a:srgbClr val="FF33CC"/>
    <a:srgbClr val="FB5105"/>
    <a:srgbClr val="0DAB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03495BC-B1DF-4CE8-B7B9-22A1ACB1B9AF}">
  <a:tblStyle styleId="{C03495BC-B1DF-4CE8-B7B9-22A1ACB1B9A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123" autoAdjust="0"/>
    <p:restoredTop sz="94660"/>
  </p:normalViewPr>
  <p:slideViewPr>
    <p:cSldViewPr snapToGrid="0">
      <p:cViewPr varScale="1">
        <p:scale>
          <a:sx n="82" d="100"/>
          <a:sy n="82" d="100"/>
        </p:scale>
        <p:origin x="4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a99c09f7d2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a99c09f7d2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37855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a99c09f7d2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a99c09f7d2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716738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a99c09f7d2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a99c09f7d2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Ở</a:t>
            </a:r>
            <a:r>
              <a:rPr lang="vi-VN" baseline="0" dirty="0"/>
              <a:t> slide này em gom nhiều nội dung lại thành 1 slide, thầy cô cứ nhấp chuột đến khi hiện thanh quay về ở góc phải là đã hoàn thành xong 1 slide nhé ạ!</a:t>
            </a: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ad1f1296a1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ad1f1296a1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d4e9fce70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d4e9fce70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ad1f1296a1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ad1f1296a1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11962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a99c09f7d2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a99c09f7d2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6765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a99c09f7d2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a99c09f7d2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vi-VN" dirty="0"/>
              <a:t>Bước 1: Thầy</a:t>
            </a:r>
            <a:r>
              <a:rPr lang="vi-VN" baseline="0" dirty="0"/>
              <a:t> cô nhấp 4 lần để slide hiện lần lượt (tên trò chơi, tầng 1 KHỞI ĐỘNG, tầng 2 KIỂM TRA ĐỌC, tầng 3 LUYỆN TẬP)</a:t>
            </a:r>
          </a:p>
          <a:p>
            <a:pPr marL="158750" indent="0">
              <a:buNone/>
            </a:pPr>
            <a:r>
              <a:rPr lang="vi-VN" baseline="0" dirty="0"/>
              <a:t>Bước 2: Thầy cô nhấp vào số 1 ở góc phải để hiện 3 chậu hoa ứng với 3 câu hỏi, nhấp vào BẤT KÌ chậu nào sẽ hiện slide câu hỏi của chậu đó, sau khi trả lời xong câu hỏi -&gt; GV nhấp vào hình mặt trời để quay về slide trò chơi</a:t>
            </a:r>
          </a:p>
          <a:p>
            <a:pPr marL="158750" indent="0">
              <a:buNone/>
            </a:pPr>
            <a:r>
              <a:rPr lang="vi-VN" baseline="0" dirty="0"/>
              <a:t>Bước 3: Sau khi hoàn thành xong tầng 1 sẽ tiếp tục đến tầng 2, tương tự cách bấm của tầng 1 -&gt; 5 slide ứng với 5 chậu mà mỗi slide sẽ có những yêu cầu tập đọc của GV khác nhau (HS có thể chọn lại chậu đã được chọn -&gt; GV chỉ cần nhấp vào chậu đó)</a:t>
            </a:r>
          </a:p>
          <a:p>
            <a:pPr marL="158750" indent="0">
              <a:buNone/>
            </a:pPr>
            <a:r>
              <a:rPr lang="vi-VN" baseline="0" dirty="0"/>
              <a:t>Bước 4: Sau khi KIỂM TRA ĐỌC xong ở tầng 2 thì GV nhấp chọn số 3 -&gt; 4 chậu tượng trưng cho 4 câu hỏi của bài tập 2 (Phần này GV lưu ý là nên cho HS chọn chậu theo thứ tự ứng với câu a, b, c, d ạ)</a:t>
            </a:r>
          </a:p>
          <a:p>
            <a:pPr marL="158750" indent="0">
              <a:buNone/>
            </a:pPr>
            <a:r>
              <a:rPr lang="vi-VN" baseline="0" dirty="0"/>
              <a:t>Bước 5: Sau khi đã trả lời xong hết 4 câu hỏi ở tầng 3 -&gt; GV nhấp chuột sẽ hiện chữ hoàn thành đồng thời hiện lá rơi</a:t>
            </a:r>
          </a:p>
          <a:p>
            <a:pPr marL="158750" indent="0">
              <a:buNone/>
            </a:pPr>
            <a:r>
              <a:rPr lang="vi-VN" baseline="0" dirty="0"/>
              <a:t>Bước 6: GV nhấp vào chữ “Hoàn thành” để chuyển sang slide “Đánh giá lại mục tiêu”</a:t>
            </a:r>
          </a:p>
        </p:txBody>
      </p:sp>
    </p:spTree>
    <p:extLst>
      <p:ext uri="{BB962C8B-B14F-4D97-AF65-F5344CB8AC3E}">
        <p14:creationId xmlns:p14="http://schemas.microsoft.com/office/powerpoint/2010/main" val="445276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ad4e9fce70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ad4e9fce70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ad1f1296a1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ad1f1296a1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22422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8" name="Google Shape;1548;gad1f1296a1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9" name="Google Shape;1549;gad1f1296a1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a99c09f7d2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a99c09f7d2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967304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a99c09f7d2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a99c09f7d2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914394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a99c09f7d2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a99c09f7d2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35588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20500" y="1153000"/>
            <a:ext cx="4503000" cy="20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entury Gothic"/>
              <a:buNone/>
              <a:defRPr sz="7200" b="0"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176500" y="3456100"/>
            <a:ext cx="4791000" cy="38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720000" y="35270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720000" y="101772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entury Gothic"/>
              <a:buAutoNum type="arabicPeriod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600"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600"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600"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600"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600"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600"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600"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2330850" y="1193175"/>
            <a:ext cx="4482300" cy="103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Century Gothic"/>
              <a:buNone/>
              <a:defRPr sz="5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subTitle" idx="1"/>
          </p:nvPr>
        </p:nvSpPr>
        <p:spPr>
          <a:xfrm>
            <a:off x="2330850" y="2441553"/>
            <a:ext cx="4482300" cy="12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entury Gothic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>
            <a:off x="1874100" y="1664950"/>
            <a:ext cx="5395800" cy="261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lvl="2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lvl="3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lvl="4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lvl="5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lvl="6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lvl="7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lvl="8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title"/>
          </p:nvPr>
        </p:nvSpPr>
        <p:spPr>
          <a:xfrm>
            <a:off x="720000" y="35270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>
            <a:spLocks noGrp="1"/>
          </p:cNvSpPr>
          <p:nvPr>
            <p:ph type="title"/>
          </p:nvPr>
        </p:nvSpPr>
        <p:spPr>
          <a:xfrm>
            <a:off x="720000" y="1707036"/>
            <a:ext cx="2361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subTitle" idx="1"/>
          </p:nvPr>
        </p:nvSpPr>
        <p:spPr>
          <a:xfrm>
            <a:off x="720000" y="2058150"/>
            <a:ext cx="236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title" idx="2"/>
          </p:nvPr>
        </p:nvSpPr>
        <p:spPr>
          <a:xfrm>
            <a:off x="3391050" y="1707036"/>
            <a:ext cx="2336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subTitle" idx="3"/>
          </p:nvPr>
        </p:nvSpPr>
        <p:spPr>
          <a:xfrm>
            <a:off x="3391050" y="2058150"/>
            <a:ext cx="236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title" idx="4"/>
          </p:nvPr>
        </p:nvSpPr>
        <p:spPr>
          <a:xfrm>
            <a:off x="720000" y="3477833"/>
            <a:ext cx="2361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subTitle" idx="5"/>
          </p:nvPr>
        </p:nvSpPr>
        <p:spPr>
          <a:xfrm>
            <a:off x="720000" y="3828948"/>
            <a:ext cx="236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title" idx="6"/>
          </p:nvPr>
        </p:nvSpPr>
        <p:spPr>
          <a:xfrm>
            <a:off x="3391050" y="3477833"/>
            <a:ext cx="2336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subTitle" idx="7"/>
          </p:nvPr>
        </p:nvSpPr>
        <p:spPr>
          <a:xfrm>
            <a:off x="3391050" y="3828948"/>
            <a:ext cx="236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title" idx="8"/>
          </p:nvPr>
        </p:nvSpPr>
        <p:spPr>
          <a:xfrm>
            <a:off x="6062075" y="1707036"/>
            <a:ext cx="2361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subTitle" idx="9"/>
          </p:nvPr>
        </p:nvSpPr>
        <p:spPr>
          <a:xfrm>
            <a:off x="6062075" y="2058150"/>
            <a:ext cx="236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6" name="Google Shape;96;p19"/>
          <p:cNvSpPr txBox="1">
            <a:spLocks noGrp="1"/>
          </p:cNvSpPr>
          <p:nvPr>
            <p:ph type="title" idx="13"/>
          </p:nvPr>
        </p:nvSpPr>
        <p:spPr>
          <a:xfrm>
            <a:off x="6074675" y="3477833"/>
            <a:ext cx="2336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subTitle" idx="14"/>
          </p:nvPr>
        </p:nvSpPr>
        <p:spPr>
          <a:xfrm>
            <a:off x="6062075" y="3828948"/>
            <a:ext cx="236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title" idx="15"/>
          </p:nvPr>
        </p:nvSpPr>
        <p:spPr>
          <a:xfrm>
            <a:off x="720000" y="35270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6"/>
          <p:cNvSpPr txBox="1">
            <a:spLocks noGrp="1"/>
          </p:cNvSpPr>
          <p:nvPr>
            <p:ph type="title"/>
          </p:nvPr>
        </p:nvSpPr>
        <p:spPr>
          <a:xfrm>
            <a:off x="720000" y="35270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8"/>
          <p:cNvSpPr txBox="1">
            <a:spLocks noGrp="1"/>
          </p:cNvSpPr>
          <p:nvPr>
            <p:ph type="title"/>
          </p:nvPr>
        </p:nvSpPr>
        <p:spPr>
          <a:xfrm>
            <a:off x="2719500" y="1918690"/>
            <a:ext cx="3705000" cy="118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9" name="Google Shape;129;p28"/>
          <p:cNvSpPr txBox="1">
            <a:spLocks noGrp="1"/>
          </p:cNvSpPr>
          <p:nvPr>
            <p:ph type="title" idx="2" hasCustomPrompt="1"/>
          </p:nvPr>
        </p:nvSpPr>
        <p:spPr>
          <a:xfrm>
            <a:off x="3140702" y="690650"/>
            <a:ext cx="2862600" cy="104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30" name="Google Shape;130;p28"/>
          <p:cNvSpPr txBox="1">
            <a:spLocks noGrp="1"/>
          </p:cNvSpPr>
          <p:nvPr>
            <p:ph type="subTitle" idx="1"/>
          </p:nvPr>
        </p:nvSpPr>
        <p:spPr>
          <a:xfrm>
            <a:off x="3140700" y="3426325"/>
            <a:ext cx="28626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1388100" y="1241075"/>
            <a:ext cx="6367800" cy="188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1" name="Google Shape;31;p8"/>
          <p:cNvSpPr txBox="1">
            <a:spLocks noGrp="1"/>
          </p:cNvSpPr>
          <p:nvPr>
            <p:ph type="subTitle" idx="1"/>
          </p:nvPr>
        </p:nvSpPr>
        <p:spPr>
          <a:xfrm>
            <a:off x="2328750" y="3562825"/>
            <a:ext cx="4486500" cy="62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5559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Darker Grotesque Medium"/>
              <a:buChar char="●"/>
              <a:defRPr sz="1800"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arker Grotesque Medium"/>
              <a:buChar char="○"/>
              <a:defRPr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arker Grotesque Medium"/>
              <a:buChar char="■"/>
              <a:defRPr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arker Grotesque Medium"/>
              <a:buChar char="●"/>
              <a:defRPr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arker Grotesque Medium"/>
              <a:buChar char="○"/>
              <a:defRPr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arker Grotesque Medium"/>
              <a:buChar char="■"/>
              <a:defRPr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arker Grotesque Medium"/>
              <a:buChar char="●"/>
              <a:defRPr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arker Grotesque Medium"/>
              <a:buChar char="○"/>
              <a:defRPr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Darker Grotesque Medium"/>
              <a:buChar char="■"/>
              <a:defRPr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3" r:id="rId3"/>
    <p:sldLayoutId id="2147483658" r:id="rId4"/>
    <p:sldLayoutId id="2147483659" r:id="rId5"/>
    <p:sldLayoutId id="2147483665" r:id="rId6"/>
    <p:sldLayoutId id="2147483672" r:id="rId7"/>
    <p:sldLayoutId id="2147483674" r:id="rId8"/>
    <p:sldLayoutId id="2147483679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4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2.png"/><Relationship Id="rId5" Type="http://schemas.openxmlformats.org/officeDocument/2006/relationships/slide" Target="slide3.xml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7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2.png"/><Relationship Id="rId5" Type="http://schemas.openxmlformats.org/officeDocument/2006/relationships/slide" Target="slide3.xml"/><Relationship Id="rId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.jpg"/><Relationship Id="rId7" Type="http://schemas.openxmlformats.org/officeDocument/2006/relationships/slide" Target="slide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10" Type="http://schemas.openxmlformats.org/officeDocument/2006/relationships/image" Target="../media/image64.png"/><Relationship Id="rId4" Type="http://schemas.openxmlformats.org/officeDocument/2006/relationships/image" Target="../media/image60.jpeg"/><Relationship Id="rId9" Type="http://schemas.openxmlformats.org/officeDocument/2006/relationships/slide" Target="slide3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7.jp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4.png"/><Relationship Id="rId5" Type="http://schemas.openxmlformats.org/officeDocument/2006/relationships/slide" Target="slide3.xml"/><Relationship Id="rId4" Type="http://schemas.openxmlformats.org/officeDocument/2006/relationships/image" Target="../media/image62.png"/><Relationship Id="rId9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png"/><Relationship Id="rId4" Type="http://schemas.openxmlformats.org/officeDocument/2006/relationships/slide" Target="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slide" Target="slide3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microsoft.com/office/2007/relationships/hdphoto" Target="../media/hdphoto11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gif"/><Relationship Id="rId5" Type="http://schemas.openxmlformats.org/officeDocument/2006/relationships/image" Target="../media/image71.png"/><Relationship Id="rId4" Type="http://schemas.microsoft.com/office/2007/relationships/hdphoto" Target="../media/hdphoto1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slide" Target="slide10.xml"/><Relationship Id="rId18" Type="http://schemas.openxmlformats.org/officeDocument/2006/relationships/image" Target="../media/image22.png"/><Relationship Id="rId26" Type="http://schemas.openxmlformats.org/officeDocument/2006/relationships/image" Target="../media/image28.png"/><Relationship Id="rId39" Type="http://schemas.openxmlformats.org/officeDocument/2006/relationships/image" Target="../media/image34.png"/><Relationship Id="rId21" Type="http://schemas.openxmlformats.org/officeDocument/2006/relationships/slide" Target="slide6.xml"/><Relationship Id="rId34" Type="http://schemas.openxmlformats.org/officeDocument/2006/relationships/image" Target="../media/image31.png"/><Relationship Id="rId42" Type="http://schemas.microsoft.com/office/2007/relationships/hdphoto" Target="../media/hdphoto6.wdp"/><Relationship Id="rId47" Type="http://schemas.openxmlformats.org/officeDocument/2006/relationships/slide" Target="slide16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29" Type="http://schemas.openxmlformats.org/officeDocument/2006/relationships/image" Target="../media/image29.png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11" Type="http://schemas.openxmlformats.org/officeDocument/2006/relationships/slide" Target="slide7.xml"/><Relationship Id="rId24" Type="http://schemas.openxmlformats.org/officeDocument/2006/relationships/image" Target="../media/image26.png"/><Relationship Id="rId32" Type="http://schemas.openxmlformats.org/officeDocument/2006/relationships/image" Target="../media/image30.png"/><Relationship Id="rId37" Type="http://schemas.openxmlformats.org/officeDocument/2006/relationships/image" Target="../media/image32.gif"/><Relationship Id="rId40" Type="http://schemas.microsoft.com/office/2007/relationships/hdphoto" Target="../media/hdphoto5.wdp"/><Relationship Id="rId45" Type="http://schemas.openxmlformats.org/officeDocument/2006/relationships/image" Target="../media/image37.png"/><Relationship Id="rId5" Type="http://schemas.openxmlformats.org/officeDocument/2006/relationships/image" Target="../media/image15.jpeg"/><Relationship Id="rId15" Type="http://schemas.openxmlformats.org/officeDocument/2006/relationships/slide" Target="slide11.xml"/><Relationship Id="rId23" Type="http://schemas.openxmlformats.org/officeDocument/2006/relationships/slide" Target="slide4.xml"/><Relationship Id="rId28" Type="http://schemas.openxmlformats.org/officeDocument/2006/relationships/slide" Target="slide5.xml"/><Relationship Id="rId36" Type="http://schemas.openxmlformats.org/officeDocument/2006/relationships/slide" Target="slide12.xml"/><Relationship Id="rId10" Type="http://schemas.microsoft.com/office/2007/relationships/hdphoto" Target="../media/hdphoto2.wdp"/><Relationship Id="rId19" Type="http://schemas.openxmlformats.org/officeDocument/2006/relationships/image" Target="../media/image23.png"/><Relationship Id="rId31" Type="http://schemas.openxmlformats.org/officeDocument/2006/relationships/slide" Target="slide13.xml"/><Relationship Id="rId44" Type="http://schemas.microsoft.com/office/2007/relationships/hdphoto" Target="../media/hdphoto7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8.png"/><Relationship Id="rId14" Type="http://schemas.openxmlformats.org/officeDocument/2006/relationships/image" Target="../media/image20.png"/><Relationship Id="rId22" Type="http://schemas.openxmlformats.org/officeDocument/2006/relationships/image" Target="../media/image25.png"/><Relationship Id="rId27" Type="http://schemas.microsoft.com/office/2007/relationships/hdphoto" Target="../media/hdphoto3.wdp"/><Relationship Id="rId30" Type="http://schemas.microsoft.com/office/2007/relationships/hdphoto" Target="../media/hdphoto4.wdp"/><Relationship Id="rId35" Type="http://schemas.openxmlformats.org/officeDocument/2006/relationships/slide" Target="slide14.xml"/><Relationship Id="rId43" Type="http://schemas.openxmlformats.org/officeDocument/2006/relationships/image" Target="../media/image36.png"/><Relationship Id="rId48" Type="http://schemas.openxmlformats.org/officeDocument/2006/relationships/image" Target="../media/image39.png"/><Relationship Id="rId8" Type="http://schemas.openxmlformats.org/officeDocument/2006/relationships/slide" Target="slide8.xml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19.png"/><Relationship Id="rId17" Type="http://schemas.openxmlformats.org/officeDocument/2006/relationships/slide" Target="slide9.xml"/><Relationship Id="rId25" Type="http://schemas.openxmlformats.org/officeDocument/2006/relationships/image" Target="../media/image27.gif"/><Relationship Id="rId33" Type="http://schemas.openxmlformats.org/officeDocument/2006/relationships/slide" Target="slide15.xml"/><Relationship Id="rId38" Type="http://schemas.openxmlformats.org/officeDocument/2006/relationships/image" Target="../media/image33.gif"/><Relationship Id="rId46" Type="http://schemas.openxmlformats.org/officeDocument/2006/relationships/image" Target="../media/image38.gif"/><Relationship Id="rId20" Type="http://schemas.openxmlformats.org/officeDocument/2006/relationships/image" Target="../media/image24.png"/><Relationship Id="rId41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slide" Target="slide3.xml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5" Type="http://schemas.openxmlformats.org/officeDocument/2006/relationships/slide" Target="slide3.xml"/><Relationship Id="rId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png"/><Relationship Id="rId5" Type="http://schemas.openxmlformats.org/officeDocument/2006/relationships/image" Target="../media/image42.png"/><Relationship Id="rId4" Type="http://schemas.openxmlformats.org/officeDocument/2006/relationships/slide" Target="slide3.xml"/><Relationship Id="rId9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0.png"/><Relationship Id="rId5" Type="http://schemas.openxmlformats.org/officeDocument/2006/relationships/image" Target="../media/image42.png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2.png"/><Relationship Id="rId5" Type="http://schemas.openxmlformats.org/officeDocument/2006/relationships/image" Target="../media/image42.png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erry blossom GIFs - Get the best gif on GIF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271" y="0"/>
            <a:ext cx="5475729" cy="416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light Risin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"/>
            <a:ext cx="5034337" cy="272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0" y="641185"/>
            <a:ext cx="9144000" cy="3718591"/>
            <a:chOff x="0" y="641185"/>
            <a:chExt cx="9144000" cy="371859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9178" y="1793138"/>
              <a:ext cx="4145639" cy="256663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41185"/>
              <a:ext cx="9144000" cy="2450681"/>
            </a:xfrm>
            <a:prstGeom prst="rect">
              <a:avLst/>
            </a:prstGeom>
          </p:spPr>
        </p:pic>
      </p:grpSp>
      <p:sp>
        <p:nvSpPr>
          <p:cNvPr id="7" name="Google Shape;3041;p50"/>
          <p:cNvSpPr/>
          <p:nvPr/>
        </p:nvSpPr>
        <p:spPr>
          <a:xfrm>
            <a:off x="6204770" y="316433"/>
            <a:ext cx="729880" cy="158279"/>
          </a:xfrm>
          <a:custGeom>
            <a:avLst/>
            <a:gdLst/>
            <a:ahLst/>
            <a:cxnLst/>
            <a:rect l="l" t="t" r="r" b="b"/>
            <a:pathLst>
              <a:path w="20954" h="4544" extrusionOk="0">
                <a:moveTo>
                  <a:pt x="0" y="3242"/>
                </a:moveTo>
                <a:cubicBezTo>
                  <a:pt x="548" y="2649"/>
                  <a:pt x="1233" y="2192"/>
                  <a:pt x="2009" y="1873"/>
                </a:cubicBezTo>
                <a:cubicBezTo>
                  <a:pt x="2762" y="1553"/>
                  <a:pt x="3606" y="1439"/>
                  <a:pt x="4451" y="1462"/>
                </a:cubicBezTo>
                <a:cubicBezTo>
                  <a:pt x="5296" y="1507"/>
                  <a:pt x="6140" y="1713"/>
                  <a:pt x="6916" y="2055"/>
                </a:cubicBezTo>
                <a:cubicBezTo>
                  <a:pt x="7669" y="2398"/>
                  <a:pt x="8400" y="2808"/>
                  <a:pt x="9039" y="3379"/>
                </a:cubicBezTo>
                <a:lnTo>
                  <a:pt x="8263" y="3425"/>
                </a:lnTo>
                <a:cubicBezTo>
                  <a:pt x="9039" y="2512"/>
                  <a:pt x="9975" y="1736"/>
                  <a:pt x="11025" y="1142"/>
                </a:cubicBezTo>
                <a:cubicBezTo>
                  <a:pt x="12075" y="572"/>
                  <a:pt x="13239" y="206"/>
                  <a:pt x="14426" y="92"/>
                </a:cubicBezTo>
                <a:cubicBezTo>
                  <a:pt x="15635" y="1"/>
                  <a:pt x="16822" y="115"/>
                  <a:pt x="17941" y="503"/>
                </a:cubicBezTo>
                <a:cubicBezTo>
                  <a:pt x="19059" y="868"/>
                  <a:pt x="20086" y="1416"/>
                  <a:pt x="20954" y="2169"/>
                </a:cubicBezTo>
                <a:cubicBezTo>
                  <a:pt x="19927" y="1667"/>
                  <a:pt x="18877" y="1279"/>
                  <a:pt x="17781" y="1096"/>
                </a:cubicBezTo>
                <a:cubicBezTo>
                  <a:pt x="16708" y="891"/>
                  <a:pt x="15613" y="868"/>
                  <a:pt x="14563" y="1051"/>
                </a:cubicBezTo>
                <a:cubicBezTo>
                  <a:pt x="14289" y="1096"/>
                  <a:pt x="14038" y="1165"/>
                  <a:pt x="13764" y="1211"/>
                </a:cubicBezTo>
                <a:cubicBezTo>
                  <a:pt x="13513" y="1279"/>
                  <a:pt x="13262" y="1348"/>
                  <a:pt x="13010" y="1439"/>
                </a:cubicBezTo>
                <a:cubicBezTo>
                  <a:pt x="12508" y="1621"/>
                  <a:pt x="12029" y="1850"/>
                  <a:pt x="11550" y="2101"/>
                </a:cubicBezTo>
                <a:cubicBezTo>
                  <a:pt x="10637" y="2626"/>
                  <a:pt x="9792" y="3333"/>
                  <a:pt x="9107" y="4132"/>
                </a:cubicBezTo>
                <a:lnTo>
                  <a:pt x="8742" y="4543"/>
                </a:lnTo>
                <a:lnTo>
                  <a:pt x="8331" y="4178"/>
                </a:lnTo>
                <a:cubicBezTo>
                  <a:pt x="7783" y="3699"/>
                  <a:pt x="7167" y="3265"/>
                  <a:pt x="6505" y="2923"/>
                </a:cubicBezTo>
                <a:cubicBezTo>
                  <a:pt x="5821" y="2603"/>
                  <a:pt x="5113" y="2329"/>
                  <a:pt x="4383" y="2238"/>
                </a:cubicBezTo>
                <a:cubicBezTo>
                  <a:pt x="4200" y="2215"/>
                  <a:pt x="4017" y="2192"/>
                  <a:pt x="3835" y="2169"/>
                </a:cubicBezTo>
                <a:cubicBezTo>
                  <a:pt x="3652" y="2169"/>
                  <a:pt x="3447" y="2169"/>
                  <a:pt x="3264" y="2169"/>
                </a:cubicBezTo>
                <a:cubicBezTo>
                  <a:pt x="2899" y="2192"/>
                  <a:pt x="2511" y="2238"/>
                  <a:pt x="2146" y="2329"/>
                </a:cubicBezTo>
                <a:cubicBezTo>
                  <a:pt x="1392" y="2489"/>
                  <a:pt x="685" y="2808"/>
                  <a:pt x="0" y="3242"/>
                </a:cubicBezTo>
                <a:close/>
              </a:path>
            </a:pathLst>
          </a:custGeom>
          <a:solidFill>
            <a:srgbClr val="4924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Google Shape;3041;p50"/>
          <p:cNvSpPr/>
          <p:nvPr/>
        </p:nvSpPr>
        <p:spPr>
          <a:xfrm>
            <a:off x="3939517" y="549964"/>
            <a:ext cx="729880" cy="158279"/>
          </a:xfrm>
          <a:custGeom>
            <a:avLst/>
            <a:gdLst/>
            <a:ahLst/>
            <a:cxnLst/>
            <a:rect l="l" t="t" r="r" b="b"/>
            <a:pathLst>
              <a:path w="20954" h="4544" extrusionOk="0">
                <a:moveTo>
                  <a:pt x="0" y="3242"/>
                </a:moveTo>
                <a:cubicBezTo>
                  <a:pt x="548" y="2649"/>
                  <a:pt x="1233" y="2192"/>
                  <a:pt x="2009" y="1873"/>
                </a:cubicBezTo>
                <a:cubicBezTo>
                  <a:pt x="2762" y="1553"/>
                  <a:pt x="3606" y="1439"/>
                  <a:pt x="4451" y="1462"/>
                </a:cubicBezTo>
                <a:cubicBezTo>
                  <a:pt x="5296" y="1507"/>
                  <a:pt x="6140" y="1713"/>
                  <a:pt x="6916" y="2055"/>
                </a:cubicBezTo>
                <a:cubicBezTo>
                  <a:pt x="7669" y="2398"/>
                  <a:pt x="8400" y="2808"/>
                  <a:pt x="9039" y="3379"/>
                </a:cubicBezTo>
                <a:lnTo>
                  <a:pt x="8263" y="3425"/>
                </a:lnTo>
                <a:cubicBezTo>
                  <a:pt x="9039" y="2512"/>
                  <a:pt x="9975" y="1736"/>
                  <a:pt x="11025" y="1142"/>
                </a:cubicBezTo>
                <a:cubicBezTo>
                  <a:pt x="12075" y="572"/>
                  <a:pt x="13239" y="206"/>
                  <a:pt x="14426" y="92"/>
                </a:cubicBezTo>
                <a:cubicBezTo>
                  <a:pt x="15635" y="1"/>
                  <a:pt x="16822" y="115"/>
                  <a:pt x="17941" y="503"/>
                </a:cubicBezTo>
                <a:cubicBezTo>
                  <a:pt x="19059" y="868"/>
                  <a:pt x="20086" y="1416"/>
                  <a:pt x="20954" y="2169"/>
                </a:cubicBezTo>
                <a:cubicBezTo>
                  <a:pt x="19927" y="1667"/>
                  <a:pt x="18877" y="1279"/>
                  <a:pt x="17781" y="1096"/>
                </a:cubicBezTo>
                <a:cubicBezTo>
                  <a:pt x="16708" y="891"/>
                  <a:pt x="15613" y="868"/>
                  <a:pt x="14563" y="1051"/>
                </a:cubicBezTo>
                <a:cubicBezTo>
                  <a:pt x="14289" y="1096"/>
                  <a:pt x="14038" y="1165"/>
                  <a:pt x="13764" y="1211"/>
                </a:cubicBezTo>
                <a:cubicBezTo>
                  <a:pt x="13513" y="1279"/>
                  <a:pt x="13262" y="1348"/>
                  <a:pt x="13010" y="1439"/>
                </a:cubicBezTo>
                <a:cubicBezTo>
                  <a:pt x="12508" y="1621"/>
                  <a:pt x="12029" y="1850"/>
                  <a:pt x="11550" y="2101"/>
                </a:cubicBezTo>
                <a:cubicBezTo>
                  <a:pt x="10637" y="2626"/>
                  <a:pt x="9792" y="3333"/>
                  <a:pt x="9107" y="4132"/>
                </a:cubicBezTo>
                <a:lnTo>
                  <a:pt x="8742" y="4543"/>
                </a:lnTo>
                <a:lnTo>
                  <a:pt x="8331" y="4178"/>
                </a:lnTo>
                <a:cubicBezTo>
                  <a:pt x="7783" y="3699"/>
                  <a:pt x="7167" y="3265"/>
                  <a:pt x="6505" y="2923"/>
                </a:cubicBezTo>
                <a:cubicBezTo>
                  <a:pt x="5821" y="2603"/>
                  <a:pt x="5113" y="2329"/>
                  <a:pt x="4383" y="2238"/>
                </a:cubicBezTo>
                <a:cubicBezTo>
                  <a:pt x="4200" y="2215"/>
                  <a:pt x="4017" y="2192"/>
                  <a:pt x="3835" y="2169"/>
                </a:cubicBezTo>
                <a:cubicBezTo>
                  <a:pt x="3652" y="2169"/>
                  <a:pt x="3447" y="2169"/>
                  <a:pt x="3264" y="2169"/>
                </a:cubicBezTo>
                <a:cubicBezTo>
                  <a:pt x="2899" y="2192"/>
                  <a:pt x="2511" y="2238"/>
                  <a:pt x="2146" y="2329"/>
                </a:cubicBezTo>
                <a:cubicBezTo>
                  <a:pt x="1392" y="2489"/>
                  <a:pt x="685" y="2808"/>
                  <a:pt x="0" y="3242"/>
                </a:cubicBezTo>
                <a:close/>
              </a:path>
            </a:pathLst>
          </a:custGeom>
          <a:solidFill>
            <a:srgbClr val="4924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0" name="Google Shape;3042;p50"/>
          <p:cNvGrpSpPr/>
          <p:nvPr/>
        </p:nvGrpSpPr>
        <p:grpSpPr>
          <a:xfrm rot="20039243">
            <a:off x="4068567" y="3807546"/>
            <a:ext cx="1130156" cy="1148340"/>
            <a:chOff x="2419875" y="4067750"/>
            <a:chExt cx="594775" cy="527300"/>
          </a:xfrm>
        </p:grpSpPr>
        <p:sp>
          <p:nvSpPr>
            <p:cNvPr id="11" name="Google Shape;3043;p50"/>
            <p:cNvSpPr/>
            <p:nvPr/>
          </p:nvSpPr>
          <p:spPr>
            <a:xfrm>
              <a:off x="2508100" y="4115400"/>
              <a:ext cx="327550" cy="479650"/>
            </a:xfrm>
            <a:custGeom>
              <a:avLst/>
              <a:gdLst/>
              <a:ahLst/>
              <a:cxnLst/>
              <a:rect l="l" t="t" r="r" b="b"/>
              <a:pathLst>
                <a:path w="13102" h="19186" extrusionOk="0">
                  <a:moveTo>
                    <a:pt x="12935" y="0"/>
                  </a:moveTo>
                  <a:cubicBezTo>
                    <a:pt x="12906" y="0"/>
                    <a:pt x="12877" y="8"/>
                    <a:pt x="12851" y="25"/>
                  </a:cubicBezTo>
                  <a:cubicBezTo>
                    <a:pt x="12463" y="322"/>
                    <a:pt x="12097" y="641"/>
                    <a:pt x="11732" y="938"/>
                  </a:cubicBezTo>
                  <a:cubicBezTo>
                    <a:pt x="11367" y="1258"/>
                    <a:pt x="11002" y="1577"/>
                    <a:pt x="10659" y="1897"/>
                  </a:cubicBezTo>
                  <a:cubicBezTo>
                    <a:pt x="9952" y="2559"/>
                    <a:pt x="9244" y="3221"/>
                    <a:pt x="8582" y="3928"/>
                  </a:cubicBezTo>
                  <a:cubicBezTo>
                    <a:pt x="7259" y="5321"/>
                    <a:pt x="6003" y="6781"/>
                    <a:pt x="4885" y="8356"/>
                  </a:cubicBezTo>
                  <a:cubicBezTo>
                    <a:pt x="4748" y="8562"/>
                    <a:pt x="4588" y="8744"/>
                    <a:pt x="4474" y="8950"/>
                  </a:cubicBezTo>
                  <a:lnTo>
                    <a:pt x="4063" y="9543"/>
                  </a:lnTo>
                  <a:cubicBezTo>
                    <a:pt x="3926" y="9749"/>
                    <a:pt x="3789" y="9954"/>
                    <a:pt x="3675" y="10160"/>
                  </a:cubicBezTo>
                  <a:cubicBezTo>
                    <a:pt x="3606" y="10251"/>
                    <a:pt x="3538" y="10365"/>
                    <a:pt x="3470" y="10456"/>
                  </a:cubicBezTo>
                  <a:lnTo>
                    <a:pt x="3287" y="10776"/>
                  </a:lnTo>
                  <a:cubicBezTo>
                    <a:pt x="3173" y="10981"/>
                    <a:pt x="3036" y="11187"/>
                    <a:pt x="2922" y="11392"/>
                  </a:cubicBezTo>
                  <a:lnTo>
                    <a:pt x="2579" y="12031"/>
                  </a:lnTo>
                  <a:cubicBezTo>
                    <a:pt x="2442" y="12259"/>
                    <a:pt x="2351" y="12465"/>
                    <a:pt x="2237" y="12670"/>
                  </a:cubicBezTo>
                  <a:lnTo>
                    <a:pt x="2077" y="13013"/>
                  </a:lnTo>
                  <a:lnTo>
                    <a:pt x="1917" y="13332"/>
                  </a:lnTo>
                  <a:cubicBezTo>
                    <a:pt x="1484" y="14200"/>
                    <a:pt x="1141" y="15113"/>
                    <a:pt x="822" y="16026"/>
                  </a:cubicBezTo>
                  <a:lnTo>
                    <a:pt x="594" y="16710"/>
                  </a:lnTo>
                  <a:cubicBezTo>
                    <a:pt x="502" y="16939"/>
                    <a:pt x="457" y="17190"/>
                    <a:pt x="388" y="17418"/>
                  </a:cubicBezTo>
                  <a:lnTo>
                    <a:pt x="297" y="17760"/>
                  </a:lnTo>
                  <a:cubicBezTo>
                    <a:pt x="251" y="17874"/>
                    <a:pt x="228" y="18011"/>
                    <a:pt x="205" y="18126"/>
                  </a:cubicBezTo>
                  <a:lnTo>
                    <a:pt x="46" y="18833"/>
                  </a:lnTo>
                  <a:cubicBezTo>
                    <a:pt x="0" y="18993"/>
                    <a:pt x="114" y="19153"/>
                    <a:pt x="251" y="19176"/>
                  </a:cubicBezTo>
                  <a:cubicBezTo>
                    <a:pt x="275" y="19182"/>
                    <a:pt x="299" y="19186"/>
                    <a:pt x="323" y="19186"/>
                  </a:cubicBezTo>
                  <a:cubicBezTo>
                    <a:pt x="457" y="19186"/>
                    <a:pt x="578" y="19083"/>
                    <a:pt x="616" y="18947"/>
                  </a:cubicBezTo>
                  <a:lnTo>
                    <a:pt x="753" y="18240"/>
                  </a:lnTo>
                  <a:cubicBezTo>
                    <a:pt x="776" y="18126"/>
                    <a:pt x="799" y="18011"/>
                    <a:pt x="845" y="17897"/>
                  </a:cubicBezTo>
                  <a:lnTo>
                    <a:pt x="936" y="17555"/>
                  </a:lnTo>
                  <a:cubicBezTo>
                    <a:pt x="982" y="17327"/>
                    <a:pt x="1050" y="17098"/>
                    <a:pt x="1119" y="16870"/>
                  </a:cubicBezTo>
                  <a:lnTo>
                    <a:pt x="1324" y="16185"/>
                  </a:lnTo>
                  <a:cubicBezTo>
                    <a:pt x="1643" y="15295"/>
                    <a:pt x="1963" y="14405"/>
                    <a:pt x="2374" y="13538"/>
                  </a:cubicBezTo>
                  <a:lnTo>
                    <a:pt x="2511" y="13218"/>
                  </a:lnTo>
                  <a:lnTo>
                    <a:pt x="2671" y="12899"/>
                  </a:lnTo>
                  <a:cubicBezTo>
                    <a:pt x="2785" y="12693"/>
                    <a:pt x="2899" y="12465"/>
                    <a:pt x="2990" y="12259"/>
                  </a:cubicBezTo>
                  <a:lnTo>
                    <a:pt x="3333" y="11643"/>
                  </a:lnTo>
                  <a:cubicBezTo>
                    <a:pt x="3447" y="11415"/>
                    <a:pt x="3584" y="11232"/>
                    <a:pt x="3698" y="11004"/>
                  </a:cubicBezTo>
                  <a:lnTo>
                    <a:pt x="3880" y="10707"/>
                  </a:lnTo>
                  <a:cubicBezTo>
                    <a:pt x="3926" y="10593"/>
                    <a:pt x="3994" y="10502"/>
                    <a:pt x="4063" y="10411"/>
                  </a:cubicBezTo>
                  <a:cubicBezTo>
                    <a:pt x="4177" y="10205"/>
                    <a:pt x="4314" y="10000"/>
                    <a:pt x="4428" y="9794"/>
                  </a:cubicBezTo>
                  <a:lnTo>
                    <a:pt x="4816" y="9201"/>
                  </a:lnTo>
                  <a:cubicBezTo>
                    <a:pt x="4953" y="8995"/>
                    <a:pt x="5090" y="8813"/>
                    <a:pt x="5227" y="8607"/>
                  </a:cubicBezTo>
                  <a:cubicBezTo>
                    <a:pt x="6323" y="7032"/>
                    <a:pt x="7532" y="5572"/>
                    <a:pt x="8856" y="4156"/>
                  </a:cubicBezTo>
                  <a:cubicBezTo>
                    <a:pt x="9495" y="3472"/>
                    <a:pt x="10180" y="2787"/>
                    <a:pt x="10865" y="2125"/>
                  </a:cubicBezTo>
                  <a:cubicBezTo>
                    <a:pt x="11207" y="1805"/>
                    <a:pt x="11572" y="1486"/>
                    <a:pt x="11938" y="1166"/>
                  </a:cubicBezTo>
                  <a:cubicBezTo>
                    <a:pt x="12280" y="847"/>
                    <a:pt x="12668" y="550"/>
                    <a:pt x="13033" y="253"/>
                  </a:cubicBezTo>
                  <a:cubicBezTo>
                    <a:pt x="13102" y="208"/>
                    <a:pt x="13102" y="116"/>
                    <a:pt x="13056" y="48"/>
                  </a:cubicBezTo>
                  <a:cubicBezTo>
                    <a:pt x="13028" y="20"/>
                    <a:pt x="12982" y="0"/>
                    <a:pt x="12935" y="0"/>
                  </a:cubicBezTo>
                  <a:close/>
                </a:path>
              </a:pathLst>
            </a:custGeom>
            <a:solidFill>
              <a:srgbClr val="06AB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Google Shape;3044;p50"/>
            <p:cNvSpPr/>
            <p:nvPr/>
          </p:nvSpPr>
          <p:spPr>
            <a:xfrm>
              <a:off x="2641625" y="4272950"/>
              <a:ext cx="280775" cy="41650"/>
            </a:xfrm>
            <a:custGeom>
              <a:avLst/>
              <a:gdLst/>
              <a:ahLst/>
              <a:cxnLst/>
              <a:rect l="l" t="t" r="r" b="b"/>
              <a:pathLst>
                <a:path w="11231" h="1666" extrusionOk="0">
                  <a:moveTo>
                    <a:pt x="7008" y="0"/>
                  </a:moveTo>
                  <a:cubicBezTo>
                    <a:pt x="6551" y="0"/>
                    <a:pt x="6072" y="0"/>
                    <a:pt x="5615" y="23"/>
                  </a:cubicBezTo>
                  <a:cubicBezTo>
                    <a:pt x="4679" y="91"/>
                    <a:pt x="3744" y="228"/>
                    <a:pt x="2831" y="434"/>
                  </a:cubicBezTo>
                  <a:cubicBezTo>
                    <a:pt x="2374" y="548"/>
                    <a:pt x="1918" y="662"/>
                    <a:pt x="1461" y="822"/>
                  </a:cubicBezTo>
                  <a:cubicBezTo>
                    <a:pt x="1027" y="959"/>
                    <a:pt x="571" y="1119"/>
                    <a:pt x="137" y="1301"/>
                  </a:cubicBezTo>
                  <a:cubicBezTo>
                    <a:pt x="46" y="1347"/>
                    <a:pt x="0" y="1461"/>
                    <a:pt x="46" y="1552"/>
                  </a:cubicBezTo>
                  <a:cubicBezTo>
                    <a:pt x="77" y="1630"/>
                    <a:pt x="140" y="1666"/>
                    <a:pt x="206" y="1666"/>
                  </a:cubicBezTo>
                  <a:cubicBezTo>
                    <a:pt x="237" y="1666"/>
                    <a:pt x="268" y="1658"/>
                    <a:pt x="297" y="1643"/>
                  </a:cubicBezTo>
                  <a:cubicBezTo>
                    <a:pt x="708" y="1461"/>
                    <a:pt x="1141" y="1301"/>
                    <a:pt x="1575" y="1141"/>
                  </a:cubicBezTo>
                  <a:cubicBezTo>
                    <a:pt x="2009" y="1004"/>
                    <a:pt x="2465" y="867"/>
                    <a:pt x="2899" y="753"/>
                  </a:cubicBezTo>
                  <a:cubicBezTo>
                    <a:pt x="3789" y="548"/>
                    <a:pt x="4702" y="388"/>
                    <a:pt x="5638" y="320"/>
                  </a:cubicBezTo>
                  <a:cubicBezTo>
                    <a:pt x="6095" y="274"/>
                    <a:pt x="6551" y="251"/>
                    <a:pt x="7008" y="251"/>
                  </a:cubicBezTo>
                  <a:cubicBezTo>
                    <a:pt x="7464" y="251"/>
                    <a:pt x="7943" y="274"/>
                    <a:pt x="8400" y="320"/>
                  </a:cubicBezTo>
                  <a:cubicBezTo>
                    <a:pt x="9313" y="388"/>
                    <a:pt x="10226" y="571"/>
                    <a:pt x="11116" y="799"/>
                  </a:cubicBezTo>
                  <a:cubicBezTo>
                    <a:pt x="11128" y="805"/>
                    <a:pt x="11141" y="808"/>
                    <a:pt x="11152" y="808"/>
                  </a:cubicBezTo>
                  <a:cubicBezTo>
                    <a:pt x="11185" y="808"/>
                    <a:pt x="11214" y="787"/>
                    <a:pt x="11230" y="753"/>
                  </a:cubicBezTo>
                  <a:cubicBezTo>
                    <a:pt x="11230" y="708"/>
                    <a:pt x="11207" y="639"/>
                    <a:pt x="11162" y="639"/>
                  </a:cubicBezTo>
                  <a:cubicBezTo>
                    <a:pt x="10272" y="365"/>
                    <a:pt x="9336" y="183"/>
                    <a:pt x="8423" y="91"/>
                  </a:cubicBezTo>
                  <a:cubicBezTo>
                    <a:pt x="7943" y="23"/>
                    <a:pt x="7487" y="0"/>
                    <a:pt x="7008" y="0"/>
                  </a:cubicBezTo>
                  <a:close/>
                </a:path>
              </a:pathLst>
            </a:custGeom>
            <a:solidFill>
              <a:srgbClr val="06AB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Google Shape;3045;p50"/>
            <p:cNvSpPr/>
            <p:nvPr/>
          </p:nvSpPr>
          <p:spPr>
            <a:xfrm>
              <a:off x="2480700" y="4190400"/>
              <a:ext cx="106150" cy="225900"/>
            </a:xfrm>
            <a:custGeom>
              <a:avLst/>
              <a:gdLst/>
              <a:ahLst/>
              <a:cxnLst/>
              <a:rect l="l" t="t" r="r" b="b"/>
              <a:pathLst>
                <a:path w="4246" h="9036" extrusionOk="0">
                  <a:moveTo>
                    <a:pt x="91" y="0"/>
                  </a:moveTo>
                  <a:cubicBezTo>
                    <a:pt x="73" y="0"/>
                    <a:pt x="56" y="6"/>
                    <a:pt x="46" y="15"/>
                  </a:cubicBezTo>
                  <a:cubicBezTo>
                    <a:pt x="0" y="61"/>
                    <a:pt x="0" y="107"/>
                    <a:pt x="23" y="152"/>
                  </a:cubicBezTo>
                  <a:cubicBezTo>
                    <a:pt x="548" y="768"/>
                    <a:pt x="1005" y="1430"/>
                    <a:pt x="1416" y="2115"/>
                  </a:cubicBezTo>
                  <a:cubicBezTo>
                    <a:pt x="1530" y="2298"/>
                    <a:pt x="1621" y="2458"/>
                    <a:pt x="1735" y="2640"/>
                  </a:cubicBezTo>
                  <a:lnTo>
                    <a:pt x="2009" y="3165"/>
                  </a:lnTo>
                  <a:lnTo>
                    <a:pt x="2283" y="3713"/>
                  </a:lnTo>
                  <a:cubicBezTo>
                    <a:pt x="2329" y="3804"/>
                    <a:pt x="2374" y="3896"/>
                    <a:pt x="2420" y="3987"/>
                  </a:cubicBezTo>
                  <a:lnTo>
                    <a:pt x="2534" y="4261"/>
                  </a:lnTo>
                  <a:lnTo>
                    <a:pt x="2671" y="4535"/>
                  </a:lnTo>
                  <a:cubicBezTo>
                    <a:pt x="2694" y="4626"/>
                    <a:pt x="2739" y="4717"/>
                    <a:pt x="2785" y="4809"/>
                  </a:cubicBezTo>
                  <a:cubicBezTo>
                    <a:pt x="2854" y="4991"/>
                    <a:pt x="2922" y="5197"/>
                    <a:pt x="2991" y="5379"/>
                  </a:cubicBezTo>
                  <a:cubicBezTo>
                    <a:pt x="3128" y="5767"/>
                    <a:pt x="3264" y="6132"/>
                    <a:pt x="3356" y="6520"/>
                  </a:cubicBezTo>
                  <a:cubicBezTo>
                    <a:pt x="3584" y="7296"/>
                    <a:pt x="3744" y="8073"/>
                    <a:pt x="3858" y="8871"/>
                  </a:cubicBezTo>
                  <a:cubicBezTo>
                    <a:pt x="3858" y="8894"/>
                    <a:pt x="3858" y="8894"/>
                    <a:pt x="3858" y="8894"/>
                  </a:cubicBezTo>
                  <a:cubicBezTo>
                    <a:pt x="3878" y="8974"/>
                    <a:pt x="3949" y="9036"/>
                    <a:pt x="4028" y="9036"/>
                  </a:cubicBezTo>
                  <a:cubicBezTo>
                    <a:pt x="4039" y="9036"/>
                    <a:pt x="4051" y="9034"/>
                    <a:pt x="4063" y="9031"/>
                  </a:cubicBezTo>
                  <a:cubicBezTo>
                    <a:pt x="4177" y="9031"/>
                    <a:pt x="4246" y="8917"/>
                    <a:pt x="4223" y="8826"/>
                  </a:cubicBezTo>
                  <a:cubicBezTo>
                    <a:pt x="4086" y="8004"/>
                    <a:pt x="3926" y="7205"/>
                    <a:pt x="3675" y="6429"/>
                  </a:cubicBezTo>
                  <a:cubicBezTo>
                    <a:pt x="3561" y="6041"/>
                    <a:pt x="3424" y="5653"/>
                    <a:pt x="3287" y="5265"/>
                  </a:cubicBezTo>
                  <a:cubicBezTo>
                    <a:pt x="3196" y="5082"/>
                    <a:pt x="3128" y="4900"/>
                    <a:pt x="3036" y="4694"/>
                  </a:cubicBezTo>
                  <a:cubicBezTo>
                    <a:pt x="3013" y="4603"/>
                    <a:pt x="2968" y="4512"/>
                    <a:pt x="2922" y="4421"/>
                  </a:cubicBezTo>
                  <a:lnTo>
                    <a:pt x="2785" y="4147"/>
                  </a:lnTo>
                  <a:lnTo>
                    <a:pt x="2671" y="3873"/>
                  </a:lnTo>
                  <a:cubicBezTo>
                    <a:pt x="2625" y="3781"/>
                    <a:pt x="2580" y="3690"/>
                    <a:pt x="2534" y="3599"/>
                  </a:cubicBezTo>
                  <a:lnTo>
                    <a:pt x="2237" y="3051"/>
                  </a:lnTo>
                  <a:lnTo>
                    <a:pt x="1941" y="2526"/>
                  </a:lnTo>
                  <a:cubicBezTo>
                    <a:pt x="1849" y="2343"/>
                    <a:pt x="1735" y="2161"/>
                    <a:pt x="1621" y="2001"/>
                  </a:cubicBezTo>
                  <a:cubicBezTo>
                    <a:pt x="1187" y="1316"/>
                    <a:pt x="708" y="654"/>
                    <a:pt x="160" y="38"/>
                  </a:cubicBezTo>
                  <a:cubicBezTo>
                    <a:pt x="147" y="11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06AB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Google Shape;3046;p50"/>
            <p:cNvSpPr/>
            <p:nvPr/>
          </p:nvSpPr>
          <p:spPr>
            <a:xfrm>
              <a:off x="2904100" y="4281725"/>
              <a:ext cx="110550" cy="66425"/>
            </a:xfrm>
            <a:custGeom>
              <a:avLst/>
              <a:gdLst/>
              <a:ahLst/>
              <a:cxnLst/>
              <a:rect l="l" t="t" r="r" b="b"/>
              <a:pathLst>
                <a:path w="4422" h="2657" extrusionOk="0">
                  <a:moveTo>
                    <a:pt x="1235" y="1"/>
                  </a:moveTo>
                  <a:cubicBezTo>
                    <a:pt x="857" y="1"/>
                    <a:pt x="444" y="41"/>
                    <a:pt x="1" y="128"/>
                  </a:cubicBezTo>
                  <a:cubicBezTo>
                    <a:pt x="39" y="206"/>
                    <a:pt x="1273" y="2657"/>
                    <a:pt x="2524" y="2657"/>
                  </a:cubicBezTo>
                  <a:cubicBezTo>
                    <a:pt x="2750" y="2657"/>
                    <a:pt x="2976" y="2577"/>
                    <a:pt x="3196" y="2388"/>
                  </a:cubicBezTo>
                  <a:cubicBezTo>
                    <a:pt x="4421" y="1319"/>
                    <a:pt x="3410" y="1"/>
                    <a:pt x="1235" y="1"/>
                  </a:cubicBezTo>
                  <a:close/>
                </a:path>
              </a:pathLst>
            </a:custGeom>
            <a:solidFill>
              <a:srgbClr val="06AB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Google Shape;3047;p50"/>
            <p:cNvSpPr/>
            <p:nvPr/>
          </p:nvSpPr>
          <p:spPr>
            <a:xfrm>
              <a:off x="2837350" y="4216225"/>
              <a:ext cx="137550" cy="60725"/>
            </a:xfrm>
            <a:custGeom>
              <a:avLst/>
              <a:gdLst/>
              <a:ahLst/>
              <a:cxnLst/>
              <a:rect l="l" t="t" r="r" b="b"/>
              <a:pathLst>
                <a:path w="5502" h="2429" extrusionOk="0">
                  <a:moveTo>
                    <a:pt x="2932" y="1"/>
                  </a:moveTo>
                  <a:cubicBezTo>
                    <a:pt x="1127" y="1"/>
                    <a:pt x="0" y="2429"/>
                    <a:pt x="0" y="2429"/>
                  </a:cubicBezTo>
                  <a:cubicBezTo>
                    <a:pt x="3036" y="1881"/>
                    <a:pt x="5501" y="534"/>
                    <a:pt x="3401" y="55"/>
                  </a:cubicBezTo>
                  <a:cubicBezTo>
                    <a:pt x="3240" y="18"/>
                    <a:pt x="3084" y="1"/>
                    <a:pt x="2932" y="1"/>
                  </a:cubicBezTo>
                  <a:close/>
                </a:path>
              </a:pathLst>
            </a:custGeom>
            <a:solidFill>
              <a:srgbClr val="06AB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Google Shape;3048;p50"/>
            <p:cNvSpPr/>
            <p:nvPr/>
          </p:nvSpPr>
          <p:spPr>
            <a:xfrm>
              <a:off x="2809950" y="4067750"/>
              <a:ext cx="117000" cy="71675"/>
            </a:xfrm>
            <a:custGeom>
              <a:avLst/>
              <a:gdLst/>
              <a:ahLst/>
              <a:cxnLst/>
              <a:rect l="l" t="t" r="r" b="b"/>
              <a:pathLst>
                <a:path w="4680" h="2867" extrusionOk="0">
                  <a:moveTo>
                    <a:pt x="1969" y="1"/>
                  </a:moveTo>
                  <a:cubicBezTo>
                    <a:pt x="431" y="1"/>
                    <a:pt x="1" y="2867"/>
                    <a:pt x="1" y="2867"/>
                  </a:cubicBezTo>
                  <a:lnTo>
                    <a:pt x="23" y="2867"/>
                  </a:lnTo>
                  <a:cubicBezTo>
                    <a:pt x="183" y="2798"/>
                    <a:pt x="4680" y="1497"/>
                    <a:pt x="3014" y="379"/>
                  </a:cubicBezTo>
                  <a:cubicBezTo>
                    <a:pt x="2619" y="112"/>
                    <a:pt x="2272" y="1"/>
                    <a:pt x="1969" y="1"/>
                  </a:cubicBezTo>
                  <a:close/>
                </a:path>
              </a:pathLst>
            </a:custGeom>
            <a:solidFill>
              <a:srgbClr val="06AB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Google Shape;3049;p50"/>
            <p:cNvSpPr/>
            <p:nvPr/>
          </p:nvSpPr>
          <p:spPr>
            <a:xfrm>
              <a:off x="2789975" y="4151225"/>
              <a:ext cx="89750" cy="44950"/>
            </a:xfrm>
            <a:custGeom>
              <a:avLst/>
              <a:gdLst/>
              <a:ahLst/>
              <a:cxnLst/>
              <a:rect l="l" t="t" r="r" b="b"/>
              <a:pathLst>
                <a:path w="3590" h="1798" extrusionOk="0">
                  <a:moveTo>
                    <a:pt x="1124" y="1"/>
                  </a:moveTo>
                  <a:cubicBezTo>
                    <a:pt x="759" y="1"/>
                    <a:pt x="376" y="64"/>
                    <a:pt x="1" y="213"/>
                  </a:cubicBezTo>
                  <a:cubicBezTo>
                    <a:pt x="1" y="213"/>
                    <a:pt x="1" y="236"/>
                    <a:pt x="1" y="236"/>
                  </a:cubicBezTo>
                  <a:cubicBezTo>
                    <a:pt x="19" y="272"/>
                    <a:pt x="933" y="1797"/>
                    <a:pt x="2042" y="1797"/>
                  </a:cubicBezTo>
                  <a:cubicBezTo>
                    <a:pt x="2327" y="1797"/>
                    <a:pt x="2624" y="1697"/>
                    <a:pt x="2922" y="1445"/>
                  </a:cubicBezTo>
                  <a:cubicBezTo>
                    <a:pt x="3589" y="887"/>
                    <a:pt x="2492" y="1"/>
                    <a:pt x="1124" y="1"/>
                  </a:cubicBezTo>
                  <a:close/>
                </a:path>
              </a:pathLst>
            </a:custGeom>
            <a:solidFill>
              <a:srgbClr val="06AB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Google Shape;3050;p50"/>
            <p:cNvSpPr/>
            <p:nvPr/>
          </p:nvSpPr>
          <p:spPr>
            <a:xfrm>
              <a:off x="2823625" y="4276925"/>
              <a:ext cx="98200" cy="73975"/>
            </a:xfrm>
            <a:custGeom>
              <a:avLst/>
              <a:gdLst/>
              <a:ahLst/>
              <a:cxnLst/>
              <a:rect l="l" t="t" r="r" b="b"/>
              <a:pathLst>
                <a:path w="3928" h="2959" extrusionOk="0">
                  <a:moveTo>
                    <a:pt x="549" y="1"/>
                  </a:moveTo>
                  <a:cubicBezTo>
                    <a:pt x="549" y="1"/>
                    <a:pt x="1" y="2959"/>
                    <a:pt x="1608" y="2959"/>
                  </a:cubicBezTo>
                  <a:cubicBezTo>
                    <a:pt x="1735" y="2959"/>
                    <a:pt x="1877" y="2940"/>
                    <a:pt x="2033" y="2900"/>
                  </a:cubicBezTo>
                  <a:cubicBezTo>
                    <a:pt x="3927" y="2420"/>
                    <a:pt x="549" y="1"/>
                    <a:pt x="549" y="1"/>
                  </a:cubicBezTo>
                  <a:close/>
                </a:path>
              </a:pathLst>
            </a:custGeom>
            <a:solidFill>
              <a:srgbClr val="06AB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Google Shape;3051;p50"/>
            <p:cNvSpPr/>
            <p:nvPr/>
          </p:nvSpPr>
          <p:spPr>
            <a:xfrm>
              <a:off x="2745050" y="4073100"/>
              <a:ext cx="59800" cy="84025"/>
            </a:xfrm>
            <a:custGeom>
              <a:avLst/>
              <a:gdLst/>
              <a:ahLst/>
              <a:cxnLst/>
              <a:rect l="l" t="t" r="r" b="b"/>
              <a:pathLst>
                <a:path w="2392" h="3361" extrusionOk="0">
                  <a:moveTo>
                    <a:pt x="1158" y="1"/>
                  </a:moveTo>
                  <a:cubicBezTo>
                    <a:pt x="101" y="1"/>
                    <a:pt x="0" y="1918"/>
                    <a:pt x="1798" y="3361"/>
                  </a:cubicBezTo>
                  <a:cubicBezTo>
                    <a:pt x="1798" y="3361"/>
                    <a:pt x="2391" y="97"/>
                    <a:pt x="1250" y="5"/>
                  </a:cubicBezTo>
                  <a:cubicBezTo>
                    <a:pt x="1218" y="2"/>
                    <a:pt x="1188" y="1"/>
                    <a:pt x="1158" y="1"/>
                  </a:cubicBezTo>
                  <a:close/>
                </a:path>
              </a:pathLst>
            </a:custGeom>
            <a:solidFill>
              <a:srgbClr val="06AB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Google Shape;3052;p50"/>
            <p:cNvSpPr/>
            <p:nvPr/>
          </p:nvSpPr>
          <p:spPr>
            <a:xfrm>
              <a:off x="2767725" y="4212350"/>
              <a:ext cx="114150" cy="66900"/>
            </a:xfrm>
            <a:custGeom>
              <a:avLst/>
              <a:gdLst/>
              <a:ahLst/>
              <a:cxnLst/>
              <a:rect l="l" t="t" r="r" b="b"/>
              <a:pathLst>
                <a:path w="4566" h="2676" extrusionOk="0">
                  <a:moveTo>
                    <a:pt x="2173" y="0"/>
                  </a:moveTo>
                  <a:cubicBezTo>
                    <a:pt x="1886" y="0"/>
                    <a:pt x="1634" y="62"/>
                    <a:pt x="1416" y="142"/>
                  </a:cubicBezTo>
                  <a:cubicBezTo>
                    <a:pt x="936" y="347"/>
                    <a:pt x="617" y="712"/>
                    <a:pt x="389" y="1100"/>
                  </a:cubicBezTo>
                  <a:cubicBezTo>
                    <a:pt x="1" y="1853"/>
                    <a:pt x="1" y="2675"/>
                    <a:pt x="1" y="2675"/>
                  </a:cubicBezTo>
                  <a:cubicBezTo>
                    <a:pt x="115" y="2607"/>
                    <a:pt x="4566" y="50"/>
                    <a:pt x="2306" y="5"/>
                  </a:cubicBezTo>
                  <a:cubicBezTo>
                    <a:pt x="2261" y="2"/>
                    <a:pt x="2217" y="0"/>
                    <a:pt x="2173" y="0"/>
                  </a:cubicBezTo>
                  <a:close/>
                </a:path>
              </a:pathLst>
            </a:custGeom>
            <a:solidFill>
              <a:srgbClr val="06AB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Google Shape;3053;p50"/>
            <p:cNvSpPr/>
            <p:nvPr/>
          </p:nvSpPr>
          <p:spPr>
            <a:xfrm>
              <a:off x="2755750" y="4279225"/>
              <a:ext cx="62975" cy="81050"/>
            </a:xfrm>
            <a:custGeom>
              <a:avLst/>
              <a:gdLst/>
              <a:ahLst/>
              <a:cxnLst/>
              <a:rect l="l" t="t" r="r" b="b"/>
              <a:pathLst>
                <a:path w="2519" h="3242" extrusionOk="0">
                  <a:moveTo>
                    <a:pt x="480" y="0"/>
                  </a:moveTo>
                  <a:cubicBezTo>
                    <a:pt x="480" y="91"/>
                    <a:pt x="0" y="2899"/>
                    <a:pt x="1278" y="3219"/>
                  </a:cubicBezTo>
                  <a:cubicBezTo>
                    <a:pt x="1340" y="3234"/>
                    <a:pt x="1398" y="3241"/>
                    <a:pt x="1453" y="3241"/>
                  </a:cubicBezTo>
                  <a:cubicBezTo>
                    <a:pt x="2518" y="3241"/>
                    <a:pt x="2110" y="391"/>
                    <a:pt x="502" y="0"/>
                  </a:cubicBezTo>
                  <a:close/>
                </a:path>
              </a:pathLst>
            </a:custGeom>
            <a:solidFill>
              <a:srgbClr val="06AB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Google Shape;3054;p50"/>
            <p:cNvSpPr/>
            <p:nvPr/>
          </p:nvSpPr>
          <p:spPr>
            <a:xfrm>
              <a:off x="2698100" y="4220450"/>
              <a:ext cx="59525" cy="67925"/>
            </a:xfrm>
            <a:custGeom>
              <a:avLst/>
              <a:gdLst/>
              <a:ahLst/>
              <a:cxnLst/>
              <a:rect l="l" t="t" r="r" b="b"/>
              <a:pathLst>
                <a:path w="2381" h="2717" extrusionOk="0">
                  <a:moveTo>
                    <a:pt x="1341" y="1"/>
                  </a:moveTo>
                  <a:cubicBezTo>
                    <a:pt x="1230" y="1"/>
                    <a:pt x="1103" y="22"/>
                    <a:pt x="960" y="69"/>
                  </a:cubicBezTo>
                  <a:cubicBezTo>
                    <a:pt x="960" y="69"/>
                    <a:pt x="960" y="69"/>
                    <a:pt x="960" y="91"/>
                  </a:cubicBezTo>
                  <a:cubicBezTo>
                    <a:pt x="526" y="228"/>
                    <a:pt x="320" y="525"/>
                    <a:pt x="229" y="868"/>
                  </a:cubicBezTo>
                  <a:cubicBezTo>
                    <a:pt x="1" y="1666"/>
                    <a:pt x="389" y="2716"/>
                    <a:pt x="389" y="2716"/>
                  </a:cubicBezTo>
                  <a:cubicBezTo>
                    <a:pt x="2018" y="1871"/>
                    <a:pt x="2380" y="1"/>
                    <a:pt x="1341" y="1"/>
                  </a:cubicBezTo>
                  <a:close/>
                </a:path>
              </a:pathLst>
            </a:custGeom>
            <a:solidFill>
              <a:srgbClr val="06AB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Google Shape;3055;p50"/>
            <p:cNvSpPr/>
            <p:nvPr/>
          </p:nvSpPr>
          <p:spPr>
            <a:xfrm>
              <a:off x="2680425" y="4122875"/>
              <a:ext cx="64350" cy="84475"/>
            </a:xfrm>
            <a:custGeom>
              <a:avLst/>
              <a:gdLst/>
              <a:ahLst/>
              <a:cxnLst/>
              <a:rect l="l" t="t" r="r" b="b"/>
              <a:pathLst>
                <a:path w="2574" h="3379" extrusionOk="0">
                  <a:moveTo>
                    <a:pt x="1543" y="0"/>
                  </a:moveTo>
                  <a:cubicBezTo>
                    <a:pt x="1357" y="0"/>
                    <a:pt x="1151" y="122"/>
                    <a:pt x="936" y="388"/>
                  </a:cubicBezTo>
                  <a:cubicBezTo>
                    <a:pt x="0" y="1575"/>
                    <a:pt x="2237" y="3378"/>
                    <a:pt x="2237" y="3378"/>
                  </a:cubicBezTo>
                  <a:cubicBezTo>
                    <a:pt x="2573" y="1449"/>
                    <a:pt x="2182" y="0"/>
                    <a:pt x="1543" y="0"/>
                  </a:cubicBezTo>
                  <a:close/>
                </a:path>
              </a:pathLst>
            </a:custGeom>
            <a:solidFill>
              <a:srgbClr val="06AB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Google Shape;3056;p50"/>
            <p:cNvSpPr/>
            <p:nvPr/>
          </p:nvSpPr>
          <p:spPr>
            <a:xfrm>
              <a:off x="2691925" y="4288925"/>
              <a:ext cx="70125" cy="76900"/>
            </a:xfrm>
            <a:custGeom>
              <a:avLst/>
              <a:gdLst/>
              <a:ahLst/>
              <a:cxnLst/>
              <a:rect l="l" t="t" r="r" b="b"/>
              <a:pathLst>
                <a:path w="2805" h="3076" extrusionOk="0">
                  <a:moveTo>
                    <a:pt x="636" y="0"/>
                  </a:moveTo>
                  <a:lnTo>
                    <a:pt x="636" y="0"/>
                  </a:lnTo>
                  <a:cubicBezTo>
                    <a:pt x="0" y="1564"/>
                    <a:pt x="774" y="3075"/>
                    <a:pt x="1497" y="3075"/>
                  </a:cubicBezTo>
                  <a:cubicBezTo>
                    <a:pt x="1735" y="3075"/>
                    <a:pt x="1967" y="2912"/>
                    <a:pt x="2142" y="2534"/>
                  </a:cubicBezTo>
                  <a:cubicBezTo>
                    <a:pt x="2804" y="1027"/>
                    <a:pt x="750" y="46"/>
                    <a:pt x="636" y="0"/>
                  </a:cubicBezTo>
                  <a:close/>
                </a:path>
              </a:pathLst>
            </a:custGeom>
            <a:solidFill>
              <a:srgbClr val="06AB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Google Shape;3057;p50"/>
            <p:cNvSpPr/>
            <p:nvPr/>
          </p:nvSpPr>
          <p:spPr>
            <a:xfrm>
              <a:off x="2606250" y="4341050"/>
              <a:ext cx="90825" cy="40900"/>
            </a:xfrm>
            <a:custGeom>
              <a:avLst/>
              <a:gdLst/>
              <a:ahLst/>
              <a:cxnLst/>
              <a:rect l="l" t="t" r="r" b="b"/>
              <a:pathLst>
                <a:path w="3633" h="1636" extrusionOk="0">
                  <a:moveTo>
                    <a:pt x="2310" y="1"/>
                  </a:moveTo>
                  <a:cubicBezTo>
                    <a:pt x="1558" y="1"/>
                    <a:pt x="598" y="356"/>
                    <a:pt x="0" y="1156"/>
                  </a:cubicBezTo>
                  <a:cubicBezTo>
                    <a:pt x="0" y="1156"/>
                    <a:pt x="1155" y="1635"/>
                    <a:pt x="2128" y="1635"/>
                  </a:cubicBezTo>
                  <a:cubicBezTo>
                    <a:pt x="2672" y="1635"/>
                    <a:pt x="3159" y="1486"/>
                    <a:pt x="3355" y="1019"/>
                  </a:cubicBezTo>
                  <a:cubicBezTo>
                    <a:pt x="3632" y="373"/>
                    <a:pt x="3080" y="1"/>
                    <a:pt x="2310" y="1"/>
                  </a:cubicBezTo>
                  <a:close/>
                </a:path>
              </a:pathLst>
            </a:custGeom>
            <a:solidFill>
              <a:srgbClr val="06AB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Google Shape;3058;p50"/>
            <p:cNvSpPr/>
            <p:nvPr/>
          </p:nvSpPr>
          <p:spPr>
            <a:xfrm>
              <a:off x="2609100" y="4168025"/>
              <a:ext cx="72475" cy="99225"/>
            </a:xfrm>
            <a:custGeom>
              <a:avLst/>
              <a:gdLst/>
              <a:ahLst/>
              <a:cxnLst/>
              <a:rect l="l" t="t" r="r" b="b"/>
              <a:pathLst>
                <a:path w="2899" h="3969" extrusionOk="0">
                  <a:moveTo>
                    <a:pt x="1638" y="1"/>
                  </a:moveTo>
                  <a:cubicBezTo>
                    <a:pt x="1492" y="1"/>
                    <a:pt x="1334" y="123"/>
                    <a:pt x="1164" y="408"/>
                  </a:cubicBezTo>
                  <a:cubicBezTo>
                    <a:pt x="0" y="2325"/>
                    <a:pt x="2899" y="3969"/>
                    <a:pt x="2899" y="3969"/>
                  </a:cubicBezTo>
                  <a:cubicBezTo>
                    <a:pt x="2899" y="3969"/>
                    <a:pt x="2469" y="1"/>
                    <a:pt x="1638" y="1"/>
                  </a:cubicBezTo>
                  <a:close/>
                </a:path>
              </a:pathLst>
            </a:custGeom>
            <a:solidFill>
              <a:srgbClr val="06AB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Google Shape;3059;p50"/>
            <p:cNvSpPr/>
            <p:nvPr/>
          </p:nvSpPr>
          <p:spPr>
            <a:xfrm>
              <a:off x="2572575" y="4388700"/>
              <a:ext cx="92525" cy="40550"/>
            </a:xfrm>
            <a:custGeom>
              <a:avLst/>
              <a:gdLst/>
              <a:ahLst/>
              <a:cxnLst/>
              <a:rect l="l" t="t" r="r" b="b"/>
              <a:pathLst>
                <a:path w="3701" h="1622" extrusionOk="0">
                  <a:moveTo>
                    <a:pt x="3000" y="1"/>
                  </a:moveTo>
                  <a:cubicBezTo>
                    <a:pt x="1968" y="1"/>
                    <a:pt x="0" y="1533"/>
                    <a:pt x="0" y="1533"/>
                  </a:cubicBezTo>
                  <a:cubicBezTo>
                    <a:pt x="0" y="1533"/>
                    <a:pt x="636" y="1621"/>
                    <a:pt x="1373" y="1621"/>
                  </a:cubicBezTo>
                  <a:cubicBezTo>
                    <a:pt x="2432" y="1621"/>
                    <a:pt x="3701" y="1439"/>
                    <a:pt x="3607" y="551"/>
                  </a:cubicBezTo>
                  <a:cubicBezTo>
                    <a:pt x="3558" y="153"/>
                    <a:pt x="3325" y="1"/>
                    <a:pt x="3000" y="1"/>
                  </a:cubicBezTo>
                  <a:close/>
                </a:path>
              </a:pathLst>
            </a:custGeom>
            <a:solidFill>
              <a:srgbClr val="06AB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Google Shape;3060;p50"/>
            <p:cNvSpPr/>
            <p:nvPr/>
          </p:nvSpPr>
          <p:spPr>
            <a:xfrm>
              <a:off x="2566875" y="4273375"/>
              <a:ext cx="75475" cy="68075"/>
            </a:xfrm>
            <a:custGeom>
              <a:avLst/>
              <a:gdLst/>
              <a:ahLst/>
              <a:cxnLst/>
              <a:rect l="l" t="t" r="r" b="b"/>
              <a:pathLst>
                <a:path w="3019" h="2723" extrusionOk="0">
                  <a:moveTo>
                    <a:pt x="1947" y="1"/>
                  </a:moveTo>
                  <a:cubicBezTo>
                    <a:pt x="1827" y="1"/>
                    <a:pt x="1681" y="31"/>
                    <a:pt x="1507" y="97"/>
                  </a:cubicBezTo>
                  <a:cubicBezTo>
                    <a:pt x="183" y="622"/>
                    <a:pt x="0" y="2722"/>
                    <a:pt x="0" y="2722"/>
                  </a:cubicBezTo>
                  <a:cubicBezTo>
                    <a:pt x="1971" y="2414"/>
                    <a:pt x="3019" y="1"/>
                    <a:pt x="1947" y="1"/>
                  </a:cubicBezTo>
                  <a:close/>
                </a:path>
              </a:pathLst>
            </a:custGeom>
            <a:solidFill>
              <a:srgbClr val="06AB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Google Shape;3061;p50"/>
            <p:cNvSpPr/>
            <p:nvPr/>
          </p:nvSpPr>
          <p:spPr>
            <a:xfrm>
              <a:off x="2454550" y="4335775"/>
              <a:ext cx="112350" cy="44200"/>
            </a:xfrm>
            <a:custGeom>
              <a:avLst/>
              <a:gdLst/>
              <a:ahLst/>
              <a:cxnLst/>
              <a:rect l="l" t="t" r="r" b="b"/>
              <a:pathLst>
                <a:path w="4494" h="1768" extrusionOk="0">
                  <a:moveTo>
                    <a:pt x="3316" y="1"/>
                  </a:moveTo>
                  <a:cubicBezTo>
                    <a:pt x="2794" y="1"/>
                    <a:pt x="2104" y="100"/>
                    <a:pt x="1252" y="432"/>
                  </a:cubicBezTo>
                  <a:cubicBezTo>
                    <a:pt x="0" y="921"/>
                    <a:pt x="622" y="1768"/>
                    <a:pt x="1787" y="1768"/>
                  </a:cubicBezTo>
                  <a:cubicBezTo>
                    <a:pt x="2577" y="1768"/>
                    <a:pt x="3617" y="1379"/>
                    <a:pt x="4493" y="226"/>
                  </a:cubicBezTo>
                  <a:cubicBezTo>
                    <a:pt x="4453" y="199"/>
                    <a:pt x="4053" y="1"/>
                    <a:pt x="3316" y="1"/>
                  </a:cubicBezTo>
                  <a:close/>
                </a:path>
              </a:pathLst>
            </a:custGeom>
            <a:solidFill>
              <a:srgbClr val="06AB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Google Shape;3062;p50"/>
            <p:cNvSpPr/>
            <p:nvPr/>
          </p:nvSpPr>
          <p:spPr>
            <a:xfrm>
              <a:off x="2540625" y="4220425"/>
              <a:ext cx="66550" cy="72500"/>
            </a:xfrm>
            <a:custGeom>
              <a:avLst/>
              <a:gdLst/>
              <a:ahLst/>
              <a:cxnLst/>
              <a:rect l="l" t="t" r="r" b="b"/>
              <a:pathLst>
                <a:path w="2662" h="2900" extrusionOk="0">
                  <a:moveTo>
                    <a:pt x="1693" y="1"/>
                  </a:moveTo>
                  <a:cubicBezTo>
                    <a:pt x="1613" y="1"/>
                    <a:pt x="1521" y="16"/>
                    <a:pt x="1415" y="47"/>
                  </a:cubicBezTo>
                  <a:cubicBezTo>
                    <a:pt x="0" y="435"/>
                    <a:pt x="251" y="2900"/>
                    <a:pt x="251" y="2900"/>
                  </a:cubicBezTo>
                  <a:cubicBezTo>
                    <a:pt x="1749" y="2162"/>
                    <a:pt x="2661" y="1"/>
                    <a:pt x="1693" y="1"/>
                  </a:cubicBezTo>
                  <a:close/>
                </a:path>
              </a:pathLst>
            </a:custGeom>
            <a:solidFill>
              <a:srgbClr val="06AB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3063;p50"/>
            <p:cNvSpPr/>
            <p:nvPr/>
          </p:nvSpPr>
          <p:spPr>
            <a:xfrm>
              <a:off x="2442075" y="4279975"/>
              <a:ext cx="104850" cy="41275"/>
            </a:xfrm>
            <a:custGeom>
              <a:avLst/>
              <a:gdLst/>
              <a:ahLst/>
              <a:cxnLst/>
              <a:rect l="l" t="t" r="r" b="b"/>
              <a:pathLst>
                <a:path w="4194" h="1651" extrusionOk="0">
                  <a:moveTo>
                    <a:pt x="1808" y="1"/>
                  </a:moveTo>
                  <a:cubicBezTo>
                    <a:pt x="1219" y="1"/>
                    <a:pt x="678" y="150"/>
                    <a:pt x="404" y="609"/>
                  </a:cubicBezTo>
                  <a:cubicBezTo>
                    <a:pt x="0" y="1279"/>
                    <a:pt x="466" y="1651"/>
                    <a:pt x="1283" y="1651"/>
                  </a:cubicBezTo>
                  <a:cubicBezTo>
                    <a:pt x="2080" y="1651"/>
                    <a:pt x="3212" y="1296"/>
                    <a:pt x="4193" y="518"/>
                  </a:cubicBezTo>
                  <a:cubicBezTo>
                    <a:pt x="4134" y="503"/>
                    <a:pt x="2890" y="1"/>
                    <a:pt x="1808" y="1"/>
                  </a:cubicBezTo>
                  <a:close/>
                </a:path>
              </a:pathLst>
            </a:custGeom>
            <a:solidFill>
              <a:srgbClr val="06AB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Google Shape;3064;p50"/>
            <p:cNvSpPr/>
            <p:nvPr/>
          </p:nvSpPr>
          <p:spPr>
            <a:xfrm>
              <a:off x="2540625" y="4445025"/>
              <a:ext cx="121250" cy="51675"/>
            </a:xfrm>
            <a:custGeom>
              <a:avLst/>
              <a:gdLst/>
              <a:ahLst/>
              <a:cxnLst/>
              <a:rect l="l" t="t" r="r" b="b"/>
              <a:pathLst>
                <a:path w="4850" h="2067" extrusionOk="0">
                  <a:moveTo>
                    <a:pt x="3480" y="1"/>
                  </a:moveTo>
                  <a:cubicBezTo>
                    <a:pt x="2187" y="1"/>
                    <a:pt x="88" y="1908"/>
                    <a:pt x="0" y="1996"/>
                  </a:cubicBezTo>
                  <a:cubicBezTo>
                    <a:pt x="0" y="1996"/>
                    <a:pt x="659" y="2066"/>
                    <a:pt x="1468" y="2066"/>
                  </a:cubicBezTo>
                  <a:cubicBezTo>
                    <a:pt x="2918" y="2066"/>
                    <a:pt x="4850" y="1841"/>
                    <a:pt x="4337" y="581"/>
                  </a:cubicBezTo>
                  <a:cubicBezTo>
                    <a:pt x="4167" y="163"/>
                    <a:pt x="3858" y="1"/>
                    <a:pt x="3480" y="1"/>
                  </a:cubicBezTo>
                  <a:close/>
                </a:path>
              </a:pathLst>
            </a:custGeom>
            <a:solidFill>
              <a:srgbClr val="06AB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Google Shape;3065;p50"/>
            <p:cNvSpPr/>
            <p:nvPr/>
          </p:nvSpPr>
          <p:spPr>
            <a:xfrm>
              <a:off x="2460725" y="4398450"/>
              <a:ext cx="93575" cy="96500"/>
            </a:xfrm>
            <a:custGeom>
              <a:avLst/>
              <a:gdLst/>
              <a:ahLst/>
              <a:cxnLst/>
              <a:rect l="l" t="t" r="r" b="b"/>
              <a:pathLst>
                <a:path w="3743" h="3860" extrusionOk="0">
                  <a:moveTo>
                    <a:pt x="2389" y="1"/>
                  </a:moveTo>
                  <a:cubicBezTo>
                    <a:pt x="2214" y="1"/>
                    <a:pt x="2019" y="58"/>
                    <a:pt x="1804" y="184"/>
                  </a:cubicBezTo>
                  <a:cubicBezTo>
                    <a:pt x="1" y="1257"/>
                    <a:pt x="3196" y="3859"/>
                    <a:pt x="3196" y="3859"/>
                  </a:cubicBezTo>
                  <a:cubicBezTo>
                    <a:pt x="3743" y="2005"/>
                    <a:pt x="3421" y="1"/>
                    <a:pt x="2389" y="1"/>
                  </a:cubicBezTo>
                  <a:close/>
                </a:path>
              </a:pathLst>
            </a:custGeom>
            <a:solidFill>
              <a:srgbClr val="06AB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Google Shape;3066;p50"/>
            <p:cNvSpPr/>
            <p:nvPr/>
          </p:nvSpPr>
          <p:spPr>
            <a:xfrm>
              <a:off x="2506375" y="4164925"/>
              <a:ext cx="69325" cy="74950"/>
            </a:xfrm>
            <a:custGeom>
              <a:avLst/>
              <a:gdLst/>
              <a:ahLst/>
              <a:cxnLst/>
              <a:rect l="l" t="t" r="r" b="b"/>
              <a:pathLst>
                <a:path w="2773" h="2998" extrusionOk="0">
                  <a:moveTo>
                    <a:pt x="1760" y="1"/>
                  </a:moveTo>
                  <a:cubicBezTo>
                    <a:pt x="1674" y="1"/>
                    <a:pt x="1575" y="17"/>
                    <a:pt x="1461" y="53"/>
                  </a:cubicBezTo>
                  <a:cubicBezTo>
                    <a:pt x="1" y="509"/>
                    <a:pt x="411" y="2997"/>
                    <a:pt x="411" y="2997"/>
                  </a:cubicBezTo>
                  <a:cubicBezTo>
                    <a:pt x="1864" y="2324"/>
                    <a:pt x="2773" y="1"/>
                    <a:pt x="1760" y="1"/>
                  </a:cubicBezTo>
                  <a:close/>
                </a:path>
              </a:pathLst>
            </a:custGeom>
            <a:solidFill>
              <a:srgbClr val="06AB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Google Shape;3067;p50"/>
            <p:cNvSpPr/>
            <p:nvPr/>
          </p:nvSpPr>
          <p:spPr>
            <a:xfrm>
              <a:off x="2419875" y="4229050"/>
              <a:ext cx="96800" cy="40925"/>
            </a:xfrm>
            <a:custGeom>
              <a:avLst/>
              <a:gdLst/>
              <a:ahLst/>
              <a:cxnLst/>
              <a:rect l="l" t="t" r="r" b="b"/>
              <a:pathLst>
                <a:path w="3872" h="1637" extrusionOk="0">
                  <a:moveTo>
                    <a:pt x="1479" y="0"/>
                  </a:moveTo>
                  <a:cubicBezTo>
                    <a:pt x="842" y="0"/>
                    <a:pt x="295" y="157"/>
                    <a:pt x="174" y="660"/>
                  </a:cubicBezTo>
                  <a:cubicBezTo>
                    <a:pt x="0" y="1310"/>
                    <a:pt x="423" y="1636"/>
                    <a:pt x="1105" y="1636"/>
                  </a:cubicBezTo>
                  <a:cubicBezTo>
                    <a:pt x="1861" y="1636"/>
                    <a:pt x="2936" y="1236"/>
                    <a:pt x="3871" y="432"/>
                  </a:cubicBezTo>
                  <a:cubicBezTo>
                    <a:pt x="3801" y="418"/>
                    <a:pt x="2519" y="0"/>
                    <a:pt x="1479" y="0"/>
                  </a:cubicBezTo>
                  <a:close/>
                </a:path>
              </a:pathLst>
            </a:custGeom>
            <a:solidFill>
              <a:srgbClr val="06AB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Google Shape;3068;p50"/>
            <p:cNvSpPr/>
            <p:nvPr/>
          </p:nvSpPr>
          <p:spPr>
            <a:xfrm>
              <a:off x="2423625" y="4140700"/>
              <a:ext cx="71375" cy="68925"/>
            </a:xfrm>
            <a:custGeom>
              <a:avLst/>
              <a:gdLst/>
              <a:ahLst/>
              <a:cxnLst/>
              <a:rect l="l" t="t" r="r" b="b"/>
              <a:pathLst>
                <a:path w="2855" h="2757" extrusionOk="0">
                  <a:moveTo>
                    <a:pt x="1119" y="0"/>
                  </a:moveTo>
                  <a:cubicBezTo>
                    <a:pt x="799" y="0"/>
                    <a:pt x="529" y="232"/>
                    <a:pt x="412" y="771"/>
                  </a:cubicBezTo>
                  <a:cubicBezTo>
                    <a:pt x="1" y="2574"/>
                    <a:pt x="2854" y="2756"/>
                    <a:pt x="2854" y="2756"/>
                  </a:cubicBezTo>
                  <a:cubicBezTo>
                    <a:pt x="2854" y="1229"/>
                    <a:pt x="1855" y="0"/>
                    <a:pt x="1119" y="0"/>
                  </a:cubicBezTo>
                  <a:close/>
                </a:path>
              </a:pathLst>
            </a:custGeom>
            <a:solidFill>
              <a:srgbClr val="06AB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ature Garden Fairy Tale Theme on Transparent Background Stock Vector -  Illustration of color, green: 20035525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2205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370" y="13051"/>
            <a:ext cx="1176630" cy="1182727"/>
          </a:xfrm>
          <a:prstGeom prst="rect">
            <a:avLst/>
          </a:prstGeom>
        </p:spPr>
      </p:pic>
      <p:sp>
        <p:nvSpPr>
          <p:cNvPr id="11" name="Cloud 10"/>
          <p:cNvSpPr/>
          <p:nvPr/>
        </p:nvSpPr>
        <p:spPr>
          <a:xfrm>
            <a:off x="995958" y="1195778"/>
            <a:ext cx="7230139" cy="3431986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540" y="2452559"/>
            <a:ext cx="5492972" cy="18411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386" y="1444839"/>
            <a:ext cx="4249280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01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astle Cartoon graphy Illustration, Cartoon fairy tale world, cartoon  Character, food, landscape png | PNGWi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83" b="100000" l="109" r="9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216"/>
          <a:stretch/>
        </p:blipFill>
        <p:spPr bwMode="auto">
          <a:xfrm>
            <a:off x="-301819" y="148047"/>
            <a:ext cx="9815687" cy="5172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837" y="-23314"/>
            <a:ext cx="1176630" cy="1182727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1170619" y="877279"/>
            <a:ext cx="7230139" cy="3431986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014" y="2144681"/>
            <a:ext cx="5011346" cy="18411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543" y="1159413"/>
            <a:ext cx="4243184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00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/>
            <a:lum/>
          </a:blip>
          <a:srcRect/>
          <a:stretch>
            <a:fillRect b="-7000"/>
          </a:stretch>
        </a:blip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78;p45">
            <a:extLst>
              <a:ext uri="{FF2B5EF4-FFF2-40B4-BE49-F238E27FC236}">
                <a16:creationId xmlns:a16="http://schemas.microsoft.com/office/drawing/2014/main" id="{F26287F7-3FB0-4F76-B02E-8E4B2E29815B}"/>
              </a:ext>
            </a:extLst>
          </p:cNvPr>
          <p:cNvSpPr txBox="1">
            <a:spLocks/>
          </p:cNvSpPr>
          <p:nvPr/>
        </p:nvSpPr>
        <p:spPr>
          <a:xfrm>
            <a:off x="36707" y="85405"/>
            <a:ext cx="3327614" cy="466655"/>
          </a:xfrm>
          <a:prstGeom prst="doubleWave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FFFF00"/>
            </a:solidFill>
            <a:prstDash val="sysDash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600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Đọc và trả lời câu hỏi:</a:t>
            </a:r>
          </a:p>
        </p:txBody>
      </p:sp>
      <p:sp>
        <p:nvSpPr>
          <p:cNvPr id="6" name="Google Shape;152;p34"/>
          <p:cNvSpPr txBox="1">
            <a:spLocks/>
          </p:cNvSpPr>
          <p:nvPr/>
        </p:nvSpPr>
        <p:spPr>
          <a:xfrm>
            <a:off x="1141239" y="3120197"/>
            <a:ext cx="3862274" cy="1883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entury Gothic"/>
              <a:buAutoNum type="arabicPeriod"/>
              <a:defRPr sz="1400" b="0" i="0" u="none" strike="noStrike" cap="none">
                <a:solidFill>
                  <a:srgbClr val="434343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600" b="0" i="0" u="none" strike="noStrike" cap="none">
                <a:solidFill>
                  <a:srgbClr val="434343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600" b="0" i="0" u="none" strike="noStrike" cap="none">
                <a:solidFill>
                  <a:srgbClr val="434343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600" b="0" i="0" u="none" strike="noStrike" cap="none">
                <a:solidFill>
                  <a:srgbClr val="434343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600" b="0" i="0" u="none" strike="noStrike" cap="none">
                <a:solidFill>
                  <a:srgbClr val="434343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600" b="0" i="0" u="none" strike="noStrike" cap="none">
                <a:solidFill>
                  <a:srgbClr val="434343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600" b="0" i="0" u="none" strike="noStrike" cap="none">
                <a:solidFill>
                  <a:srgbClr val="434343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600" b="0" i="0" u="none" strike="noStrike" cap="none">
                <a:solidFill>
                  <a:srgbClr val="434343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600" b="0" i="0" u="none" strike="noStrike" cap="none">
                <a:solidFill>
                  <a:srgbClr val="434343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9pPr>
          </a:lstStyle>
          <a:p>
            <a:pPr marL="0" indent="0">
              <a:buFont typeface="Century Gothic"/>
              <a:buNone/>
            </a:pPr>
            <a:r>
              <a:rPr lang="vi-VN" sz="2200" dirty="0">
                <a:solidFill>
                  <a:srgbClr val="002060"/>
                </a:solidFill>
                <a:latin typeface="+mn-lt"/>
              </a:rPr>
              <a:t>Chiều biên giới em ơi</a:t>
            </a:r>
          </a:p>
          <a:p>
            <a:pPr marL="0" indent="0">
              <a:buFont typeface="Century Gothic"/>
              <a:buNone/>
            </a:pPr>
            <a:r>
              <a:rPr lang="vi-VN" sz="2200" dirty="0">
                <a:solidFill>
                  <a:srgbClr val="002060"/>
                </a:solidFill>
                <a:latin typeface="+mn-lt"/>
              </a:rPr>
              <a:t>Có nơi nào đẹp hơn</a:t>
            </a:r>
          </a:p>
          <a:p>
            <a:pPr marL="0" indent="0">
              <a:buFont typeface="Century Gothic"/>
              <a:buNone/>
            </a:pPr>
            <a:r>
              <a:rPr lang="vi-VN" sz="2200" dirty="0">
                <a:solidFill>
                  <a:srgbClr val="002060"/>
                </a:solidFill>
                <a:latin typeface="+mn-lt"/>
              </a:rPr>
              <a:t>Khi mùa đào hoa nở</a:t>
            </a:r>
          </a:p>
          <a:p>
            <a:pPr marL="0" indent="0">
              <a:buFont typeface="Century Gothic"/>
              <a:buNone/>
            </a:pPr>
            <a:r>
              <a:rPr lang="vi-VN" sz="2200" dirty="0">
                <a:solidFill>
                  <a:srgbClr val="002060"/>
                </a:solidFill>
                <a:latin typeface="+mn-lt"/>
              </a:rPr>
              <a:t>Khi mùa sở ra cây</a:t>
            </a:r>
          </a:p>
          <a:p>
            <a:pPr marL="0" indent="0">
              <a:buFont typeface="Century Gothic"/>
              <a:buNone/>
            </a:pPr>
            <a:r>
              <a:rPr lang="vi-VN" sz="2200" dirty="0">
                <a:solidFill>
                  <a:srgbClr val="002060"/>
                </a:solidFill>
                <a:latin typeface="+mn-lt"/>
              </a:rPr>
              <a:t>Lúa lượn bậc thang mây</a:t>
            </a:r>
          </a:p>
          <a:p>
            <a:pPr marL="0" indent="0">
              <a:buFont typeface="Century Gothic"/>
              <a:buNone/>
            </a:pPr>
            <a:r>
              <a:rPr lang="vi-VN" sz="2200" dirty="0">
                <a:solidFill>
                  <a:srgbClr val="002060"/>
                </a:solidFill>
                <a:latin typeface="+mn-lt"/>
              </a:rPr>
              <a:t>Mùi tỏa ngát hương bay.</a:t>
            </a:r>
          </a:p>
        </p:txBody>
      </p:sp>
      <p:sp>
        <p:nvSpPr>
          <p:cNvPr id="7" name="Google Shape;152;p34"/>
          <p:cNvSpPr txBox="1">
            <a:spLocks/>
          </p:cNvSpPr>
          <p:nvPr/>
        </p:nvSpPr>
        <p:spPr>
          <a:xfrm>
            <a:off x="5003513" y="1081194"/>
            <a:ext cx="3862274" cy="2160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entury Gothic"/>
              <a:buAutoNum type="arabicPeriod"/>
              <a:defRPr sz="1400" b="0" i="0" u="none" strike="noStrike" cap="none">
                <a:solidFill>
                  <a:srgbClr val="434343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600" b="0" i="0" u="none" strike="noStrike" cap="none">
                <a:solidFill>
                  <a:srgbClr val="434343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600" b="0" i="0" u="none" strike="noStrike" cap="none">
                <a:solidFill>
                  <a:srgbClr val="434343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600" b="0" i="0" u="none" strike="noStrike" cap="none">
                <a:solidFill>
                  <a:srgbClr val="434343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600" b="0" i="0" u="none" strike="noStrike" cap="none">
                <a:solidFill>
                  <a:srgbClr val="434343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600" b="0" i="0" u="none" strike="noStrike" cap="none">
                <a:solidFill>
                  <a:srgbClr val="434343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600" b="0" i="0" u="none" strike="noStrike" cap="none">
                <a:solidFill>
                  <a:srgbClr val="434343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600" b="0" i="0" u="none" strike="noStrike" cap="none">
                <a:solidFill>
                  <a:srgbClr val="434343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600" b="0" i="0" u="none" strike="noStrike" cap="none">
                <a:solidFill>
                  <a:srgbClr val="434343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9pPr>
          </a:lstStyle>
          <a:p>
            <a:pPr marL="0" indent="0">
              <a:buFont typeface="Century Gothic"/>
              <a:buNone/>
            </a:pPr>
            <a:r>
              <a:rPr lang="vi-VN" sz="2200" dirty="0">
                <a:solidFill>
                  <a:srgbClr val="002060"/>
                </a:solidFill>
                <a:latin typeface="+mn-lt"/>
              </a:rPr>
              <a:t>Chiều biên giới em ơi</a:t>
            </a:r>
          </a:p>
          <a:p>
            <a:pPr marL="0" indent="0">
              <a:buFont typeface="Century Gothic"/>
              <a:buNone/>
            </a:pPr>
            <a:r>
              <a:rPr lang="vi-VN" sz="2200" dirty="0">
                <a:solidFill>
                  <a:srgbClr val="002060"/>
                </a:solidFill>
                <a:latin typeface="+mn-lt"/>
              </a:rPr>
              <a:t>Rừng chăng dây điện sáng</a:t>
            </a:r>
          </a:p>
          <a:p>
            <a:pPr marL="0" indent="0">
              <a:buFont typeface="Century Gothic"/>
              <a:buNone/>
            </a:pPr>
            <a:r>
              <a:rPr lang="vi-VN" sz="2200" dirty="0">
                <a:solidFill>
                  <a:srgbClr val="002060"/>
                </a:solidFill>
                <a:latin typeface="+mn-lt"/>
              </a:rPr>
              <a:t>Ta nghe tiếng máy gọi</a:t>
            </a:r>
          </a:p>
          <a:p>
            <a:pPr marL="0" indent="0">
              <a:buFont typeface="Century Gothic"/>
              <a:buNone/>
            </a:pPr>
            <a:r>
              <a:rPr lang="vi-VN" sz="2200" dirty="0">
                <a:solidFill>
                  <a:srgbClr val="002060"/>
                </a:solidFill>
                <a:latin typeface="+mn-lt"/>
              </a:rPr>
              <a:t>Như nghe tiếng cuộc đời</a:t>
            </a:r>
          </a:p>
          <a:p>
            <a:pPr marL="0" indent="0">
              <a:buFont typeface="Century Gothic"/>
              <a:buNone/>
            </a:pPr>
            <a:r>
              <a:rPr lang="vi-VN" sz="2200" dirty="0">
                <a:solidFill>
                  <a:srgbClr val="002060"/>
                </a:solidFill>
                <a:latin typeface="+mn-lt"/>
              </a:rPr>
              <a:t>Lòng ta thầm mê say</a:t>
            </a:r>
          </a:p>
          <a:p>
            <a:pPr marL="0" indent="0">
              <a:buFont typeface="Century Gothic"/>
              <a:buNone/>
            </a:pPr>
            <a:r>
              <a:rPr lang="vi-VN" sz="2200" dirty="0">
                <a:solidFill>
                  <a:srgbClr val="002060"/>
                </a:solidFill>
                <a:latin typeface="+mn-lt"/>
              </a:rPr>
              <a:t>Trên nông trường lộng gió</a:t>
            </a:r>
          </a:p>
          <a:p>
            <a:pPr marL="0" indent="0">
              <a:buFont typeface="Century Gothic"/>
              <a:buNone/>
            </a:pPr>
            <a:r>
              <a:rPr lang="vi-VN" sz="2200" dirty="0">
                <a:solidFill>
                  <a:srgbClr val="002060"/>
                </a:solidFill>
                <a:latin typeface="+mn-lt"/>
              </a:rPr>
              <a:t>Rộng như trời mênh mông.</a:t>
            </a:r>
          </a:p>
        </p:txBody>
      </p:sp>
      <p:sp>
        <p:nvSpPr>
          <p:cNvPr id="8" name="Google Shape;152;p34"/>
          <p:cNvSpPr txBox="1">
            <a:spLocks/>
          </p:cNvSpPr>
          <p:nvPr/>
        </p:nvSpPr>
        <p:spPr>
          <a:xfrm>
            <a:off x="3431140" y="603492"/>
            <a:ext cx="2281720" cy="413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entury Gothic"/>
              <a:buAutoNum type="arabicPeriod"/>
              <a:defRPr sz="1400" b="0" i="0" u="none" strike="noStrike" cap="none">
                <a:solidFill>
                  <a:srgbClr val="434343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600" b="0" i="0" u="none" strike="noStrike" cap="none">
                <a:solidFill>
                  <a:srgbClr val="434343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600" b="0" i="0" u="none" strike="noStrike" cap="none">
                <a:solidFill>
                  <a:srgbClr val="434343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600" b="0" i="0" u="none" strike="noStrike" cap="none">
                <a:solidFill>
                  <a:srgbClr val="434343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600" b="0" i="0" u="none" strike="noStrike" cap="none">
                <a:solidFill>
                  <a:srgbClr val="434343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600" b="0" i="0" u="none" strike="noStrike" cap="none">
                <a:solidFill>
                  <a:srgbClr val="434343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600" b="0" i="0" u="none" strike="noStrike" cap="none">
                <a:solidFill>
                  <a:srgbClr val="434343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600" b="0" i="0" u="none" strike="noStrike" cap="none">
                <a:solidFill>
                  <a:srgbClr val="434343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600" b="0" i="0" u="none" strike="noStrike" cap="none">
                <a:solidFill>
                  <a:srgbClr val="434343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9pPr>
          </a:lstStyle>
          <a:p>
            <a:pPr marL="0" indent="0">
              <a:buFont typeface="Century Gothic"/>
              <a:buNone/>
            </a:pPr>
            <a:r>
              <a:rPr lang="vi-VN" sz="2200" b="1" dirty="0">
                <a:solidFill>
                  <a:srgbClr val="002060"/>
                </a:solidFill>
                <a:latin typeface="+mn-lt"/>
              </a:rPr>
              <a:t>Chiều biên giới</a:t>
            </a:r>
          </a:p>
        </p:txBody>
      </p:sp>
      <p:sp>
        <p:nvSpPr>
          <p:cNvPr id="9" name="Google Shape;152;p34"/>
          <p:cNvSpPr txBox="1">
            <a:spLocks/>
          </p:cNvSpPr>
          <p:nvPr/>
        </p:nvSpPr>
        <p:spPr>
          <a:xfrm>
            <a:off x="7223191" y="3247468"/>
            <a:ext cx="1920809" cy="413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entury Gothic"/>
              <a:buAutoNum type="arabicPeriod"/>
              <a:defRPr sz="1400" b="0" i="0" u="none" strike="noStrike" cap="none">
                <a:solidFill>
                  <a:srgbClr val="434343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600" b="0" i="0" u="none" strike="noStrike" cap="none">
                <a:solidFill>
                  <a:srgbClr val="434343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600" b="0" i="0" u="none" strike="noStrike" cap="none">
                <a:solidFill>
                  <a:srgbClr val="434343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600" b="0" i="0" u="none" strike="noStrike" cap="none">
                <a:solidFill>
                  <a:srgbClr val="434343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600" b="0" i="0" u="none" strike="noStrike" cap="none">
                <a:solidFill>
                  <a:srgbClr val="434343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600" b="0" i="0" u="none" strike="noStrike" cap="none">
                <a:solidFill>
                  <a:srgbClr val="434343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600" b="0" i="0" u="none" strike="noStrike" cap="none">
                <a:solidFill>
                  <a:srgbClr val="434343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600" b="0" i="0" u="none" strike="noStrike" cap="none">
                <a:solidFill>
                  <a:srgbClr val="434343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600" b="0" i="0" u="none" strike="noStrike" cap="none">
                <a:solidFill>
                  <a:srgbClr val="434343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9pPr>
          </a:lstStyle>
          <a:p>
            <a:pPr marL="0" indent="0">
              <a:buFont typeface="Century Gothic"/>
              <a:buNone/>
            </a:pPr>
            <a:r>
              <a:rPr lang="vi-VN" sz="2200" b="1" dirty="0">
                <a:solidFill>
                  <a:srgbClr val="002060"/>
                </a:solidFill>
                <a:latin typeface="+mn-lt"/>
              </a:rPr>
              <a:t>Lò Ngân Sủn</a:t>
            </a:r>
          </a:p>
        </p:txBody>
      </p:sp>
      <p:sp>
        <p:nvSpPr>
          <p:cNvPr id="10" name="Google Shape;3041;p50"/>
          <p:cNvSpPr/>
          <p:nvPr/>
        </p:nvSpPr>
        <p:spPr>
          <a:xfrm>
            <a:off x="6204770" y="316433"/>
            <a:ext cx="729880" cy="158279"/>
          </a:xfrm>
          <a:custGeom>
            <a:avLst/>
            <a:gdLst/>
            <a:ahLst/>
            <a:cxnLst/>
            <a:rect l="l" t="t" r="r" b="b"/>
            <a:pathLst>
              <a:path w="20954" h="4544" extrusionOk="0">
                <a:moveTo>
                  <a:pt x="0" y="3242"/>
                </a:moveTo>
                <a:cubicBezTo>
                  <a:pt x="548" y="2649"/>
                  <a:pt x="1233" y="2192"/>
                  <a:pt x="2009" y="1873"/>
                </a:cubicBezTo>
                <a:cubicBezTo>
                  <a:pt x="2762" y="1553"/>
                  <a:pt x="3606" y="1439"/>
                  <a:pt x="4451" y="1462"/>
                </a:cubicBezTo>
                <a:cubicBezTo>
                  <a:pt x="5296" y="1507"/>
                  <a:pt x="6140" y="1713"/>
                  <a:pt x="6916" y="2055"/>
                </a:cubicBezTo>
                <a:cubicBezTo>
                  <a:pt x="7669" y="2398"/>
                  <a:pt x="8400" y="2808"/>
                  <a:pt x="9039" y="3379"/>
                </a:cubicBezTo>
                <a:lnTo>
                  <a:pt x="8263" y="3425"/>
                </a:lnTo>
                <a:cubicBezTo>
                  <a:pt x="9039" y="2512"/>
                  <a:pt x="9975" y="1736"/>
                  <a:pt x="11025" y="1142"/>
                </a:cubicBezTo>
                <a:cubicBezTo>
                  <a:pt x="12075" y="572"/>
                  <a:pt x="13239" y="206"/>
                  <a:pt x="14426" y="92"/>
                </a:cubicBezTo>
                <a:cubicBezTo>
                  <a:pt x="15635" y="1"/>
                  <a:pt x="16822" y="115"/>
                  <a:pt x="17941" y="503"/>
                </a:cubicBezTo>
                <a:cubicBezTo>
                  <a:pt x="19059" y="868"/>
                  <a:pt x="20086" y="1416"/>
                  <a:pt x="20954" y="2169"/>
                </a:cubicBezTo>
                <a:cubicBezTo>
                  <a:pt x="19927" y="1667"/>
                  <a:pt x="18877" y="1279"/>
                  <a:pt x="17781" y="1096"/>
                </a:cubicBezTo>
                <a:cubicBezTo>
                  <a:pt x="16708" y="891"/>
                  <a:pt x="15613" y="868"/>
                  <a:pt x="14563" y="1051"/>
                </a:cubicBezTo>
                <a:cubicBezTo>
                  <a:pt x="14289" y="1096"/>
                  <a:pt x="14038" y="1165"/>
                  <a:pt x="13764" y="1211"/>
                </a:cubicBezTo>
                <a:cubicBezTo>
                  <a:pt x="13513" y="1279"/>
                  <a:pt x="13262" y="1348"/>
                  <a:pt x="13010" y="1439"/>
                </a:cubicBezTo>
                <a:cubicBezTo>
                  <a:pt x="12508" y="1621"/>
                  <a:pt x="12029" y="1850"/>
                  <a:pt x="11550" y="2101"/>
                </a:cubicBezTo>
                <a:cubicBezTo>
                  <a:pt x="10637" y="2626"/>
                  <a:pt x="9792" y="3333"/>
                  <a:pt x="9107" y="4132"/>
                </a:cubicBezTo>
                <a:lnTo>
                  <a:pt x="8742" y="4543"/>
                </a:lnTo>
                <a:lnTo>
                  <a:pt x="8331" y="4178"/>
                </a:lnTo>
                <a:cubicBezTo>
                  <a:pt x="7783" y="3699"/>
                  <a:pt x="7167" y="3265"/>
                  <a:pt x="6505" y="2923"/>
                </a:cubicBezTo>
                <a:cubicBezTo>
                  <a:pt x="5821" y="2603"/>
                  <a:pt x="5113" y="2329"/>
                  <a:pt x="4383" y="2238"/>
                </a:cubicBezTo>
                <a:cubicBezTo>
                  <a:pt x="4200" y="2215"/>
                  <a:pt x="4017" y="2192"/>
                  <a:pt x="3835" y="2169"/>
                </a:cubicBezTo>
                <a:cubicBezTo>
                  <a:pt x="3652" y="2169"/>
                  <a:pt x="3447" y="2169"/>
                  <a:pt x="3264" y="2169"/>
                </a:cubicBezTo>
                <a:cubicBezTo>
                  <a:pt x="2899" y="2192"/>
                  <a:pt x="2511" y="2238"/>
                  <a:pt x="2146" y="2329"/>
                </a:cubicBezTo>
                <a:cubicBezTo>
                  <a:pt x="1392" y="2489"/>
                  <a:pt x="685" y="2808"/>
                  <a:pt x="0" y="3242"/>
                </a:cubicBezTo>
                <a:close/>
              </a:path>
            </a:pathLst>
          </a:custGeom>
          <a:solidFill>
            <a:srgbClr val="4924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Google Shape;3041;p50"/>
          <p:cNvSpPr/>
          <p:nvPr/>
        </p:nvSpPr>
        <p:spPr>
          <a:xfrm>
            <a:off x="7538698" y="474712"/>
            <a:ext cx="729880" cy="158279"/>
          </a:xfrm>
          <a:custGeom>
            <a:avLst/>
            <a:gdLst/>
            <a:ahLst/>
            <a:cxnLst/>
            <a:rect l="l" t="t" r="r" b="b"/>
            <a:pathLst>
              <a:path w="20954" h="4544" extrusionOk="0">
                <a:moveTo>
                  <a:pt x="0" y="3242"/>
                </a:moveTo>
                <a:cubicBezTo>
                  <a:pt x="548" y="2649"/>
                  <a:pt x="1233" y="2192"/>
                  <a:pt x="2009" y="1873"/>
                </a:cubicBezTo>
                <a:cubicBezTo>
                  <a:pt x="2762" y="1553"/>
                  <a:pt x="3606" y="1439"/>
                  <a:pt x="4451" y="1462"/>
                </a:cubicBezTo>
                <a:cubicBezTo>
                  <a:pt x="5296" y="1507"/>
                  <a:pt x="6140" y="1713"/>
                  <a:pt x="6916" y="2055"/>
                </a:cubicBezTo>
                <a:cubicBezTo>
                  <a:pt x="7669" y="2398"/>
                  <a:pt x="8400" y="2808"/>
                  <a:pt x="9039" y="3379"/>
                </a:cubicBezTo>
                <a:lnTo>
                  <a:pt x="8263" y="3425"/>
                </a:lnTo>
                <a:cubicBezTo>
                  <a:pt x="9039" y="2512"/>
                  <a:pt x="9975" y="1736"/>
                  <a:pt x="11025" y="1142"/>
                </a:cubicBezTo>
                <a:cubicBezTo>
                  <a:pt x="12075" y="572"/>
                  <a:pt x="13239" y="206"/>
                  <a:pt x="14426" y="92"/>
                </a:cubicBezTo>
                <a:cubicBezTo>
                  <a:pt x="15635" y="1"/>
                  <a:pt x="16822" y="115"/>
                  <a:pt x="17941" y="503"/>
                </a:cubicBezTo>
                <a:cubicBezTo>
                  <a:pt x="19059" y="868"/>
                  <a:pt x="20086" y="1416"/>
                  <a:pt x="20954" y="2169"/>
                </a:cubicBezTo>
                <a:cubicBezTo>
                  <a:pt x="19927" y="1667"/>
                  <a:pt x="18877" y="1279"/>
                  <a:pt x="17781" y="1096"/>
                </a:cubicBezTo>
                <a:cubicBezTo>
                  <a:pt x="16708" y="891"/>
                  <a:pt x="15613" y="868"/>
                  <a:pt x="14563" y="1051"/>
                </a:cubicBezTo>
                <a:cubicBezTo>
                  <a:pt x="14289" y="1096"/>
                  <a:pt x="14038" y="1165"/>
                  <a:pt x="13764" y="1211"/>
                </a:cubicBezTo>
                <a:cubicBezTo>
                  <a:pt x="13513" y="1279"/>
                  <a:pt x="13262" y="1348"/>
                  <a:pt x="13010" y="1439"/>
                </a:cubicBezTo>
                <a:cubicBezTo>
                  <a:pt x="12508" y="1621"/>
                  <a:pt x="12029" y="1850"/>
                  <a:pt x="11550" y="2101"/>
                </a:cubicBezTo>
                <a:cubicBezTo>
                  <a:pt x="10637" y="2626"/>
                  <a:pt x="9792" y="3333"/>
                  <a:pt x="9107" y="4132"/>
                </a:cubicBezTo>
                <a:lnTo>
                  <a:pt x="8742" y="4543"/>
                </a:lnTo>
                <a:lnTo>
                  <a:pt x="8331" y="4178"/>
                </a:lnTo>
                <a:cubicBezTo>
                  <a:pt x="7783" y="3699"/>
                  <a:pt x="7167" y="3265"/>
                  <a:pt x="6505" y="2923"/>
                </a:cubicBezTo>
                <a:cubicBezTo>
                  <a:pt x="5821" y="2603"/>
                  <a:pt x="5113" y="2329"/>
                  <a:pt x="4383" y="2238"/>
                </a:cubicBezTo>
                <a:cubicBezTo>
                  <a:pt x="4200" y="2215"/>
                  <a:pt x="4017" y="2192"/>
                  <a:pt x="3835" y="2169"/>
                </a:cubicBezTo>
                <a:cubicBezTo>
                  <a:pt x="3652" y="2169"/>
                  <a:pt x="3447" y="2169"/>
                  <a:pt x="3264" y="2169"/>
                </a:cubicBezTo>
                <a:cubicBezTo>
                  <a:pt x="2899" y="2192"/>
                  <a:pt x="2511" y="2238"/>
                  <a:pt x="2146" y="2329"/>
                </a:cubicBezTo>
                <a:cubicBezTo>
                  <a:pt x="1392" y="2489"/>
                  <a:pt x="685" y="2808"/>
                  <a:pt x="0" y="3242"/>
                </a:cubicBezTo>
                <a:close/>
              </a:path>
            </a:pathLst>
          </a:custGeom>
          <a:solidFill>
            <a:srgbClr val="4924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" name="Google Shape;152;p34"/>
          <p:cNvSpPr txBox="1">
            <a:spLocks/>
          </p:cNvSpPr>
          <p:nvPr/>
        </p:nvSpPr>
        <p:spPr>
          <a:xfrm>
            <a:off x="1141239" y="1100231"/>
            <a:ext cx="3862274" cy="1883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entury Gothic"/>
              <a:buAutoNum type="arabicPeriod"/>
              <a:defRPr sz="1400" b="0" i="0" u="none" strike="noStrike" cap="none">
                <a:solidFill>
                  <a:srgbClr val="434343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600" b="0" i="0" u="none" strike="noStrike" cap="none">
                <a:solidFill>
                  <a:srgbClr val="434343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600" b="0" i="0" u="none" strike="noStrike" cap="none">
                <a:solidFill>
                  <a:srgbClr val="434343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600" b="0" i="0" u="none" strike="noStrike" cap="none">
                <a:solidFill>
                  <a:srgbClr val="434343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600" b="0" i="0" u="none" strike="noStrike" cap="none">
                <a:solidFill>
                  <a:srgbClr val="434343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600" b="0" i="0" u="none" strike="noStrike" cap="none">
                <a:solidFill>
                  <a:srgbClr val="434343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600" b="0" i="0" u="none" strike="noStrike" cap="none">
                <a:solidFill>
                  <a:srgbClr val="434343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600" b="0" i="0" u="none" strike="noStrike" cap="none">
                <a:solidFill>
                  <a:srgbClr val="434343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600" b="0" i="0" u="none" strike="noStrike" cap="none">
                <a:solidFill>
                  <a:srgbClr val="434343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9pPr>
          </a:lstStyle>
          <a:p>
            <a:pPr marL="0" indent="0">
              <a:buFont typeface="Century Gothic"/>
              <a:buNone/>
            </a:pPr>
            <a:r>
              <a:rPr lang="vi-VN" sz="2200" dirty="0">
                <a:solidFill>
                  <a:srgbClr val="002060"/>
                </a:solidFill>
                <a:latin typeface="+mn-lt"/>
              </a:rPr>
              <a:t>Chiều biên giới em ơi</a:t>
            </a:r>
          </a:p>
          <a:p>
            <a:pPr marL="0" indent="0">
              <a:buFont typeface="Century Gothic"/>
              <a:buNone/>
            </a:pPr>
            <a:r>
              <a:rPr lang="vi-VN" sz="2200" dirty="0">
                <a:solidFill>
                  <a:srgbClr val="002060"/>
                </a:solidFill>
                <a:latin typeface="+mn-lt"/>
              </a:rPr>
              <a:t>Có nơi nào cao hơn</a:t>
            </a:r>
          </a:p>
          <a:p>
            <a:pPr marL="0" indent="0">
              <a:buFont typeface="Century Gothic"/>
              <a:buNone/>
            </a:pPr>
            <a:r>
              <a:rPr lang="vi-VN" sz="2200" dirty="0">
                <a:solidFill>
                  <a:srgbClr val="002060"/>
                </a:solidFill>
                <a:latin typeface="+mn-lt"/>
              </a:rPr>
              <a:t>Như đầu sông đầu suối</a:t>
            </a:r>
          </a:p>
          <a:p>
            <a:pPr marL="0" indent="0">
              <a:buFont typeface="Century Gothic"/>
              <a:buNone/>
            </a:pPr>
            <a:r>
              <a:rPr lang="vi-VN" sz="2200" dirty="0">
                <a:solidFill>
                  <a:srgbClr val="002060"/>
                </a:solidFill>
                <a:latin typeface="+mn-lt"/>
              </a:rPr>
              <a:t>Như đầu mây đầu gió</a:t>
            </a:r>
          </a:p>
          <a:p>
            <a:pPr marL="0" indent="0">
              <a:buFont typeface="Century Gothic"/>
              <a:buNone/>
            </a:pPr>
            <a:r>
              <a:rPr lang="vi-VN" sz="2200" dirty="0">
                <a:solidFill>
                  <a:srgbClr val="002060"/>
                </a:solidFill>
                <a:latin typeface="+mn-lt"/>
              </a:rPr>
              <a:t>Như quê ta – ngọn núi</a:t>
            </a:r>
          </a:p>
          <a:p>
            <a:pPr marL="0" indent="0">
              <a:buFont typeface="Century Gothic"/>
              <a:buNone/>
            </a:pPr>
            <a:r>
              <a:rPr lang="vi-VN" sz="2200" dirty="0">
                <a:solidFill>
                  <a:srgbClr val="002060"/>
                </a:solidFill>
                <a:latin typeface="+mn-lt"/>
              </a:rPr>
              <a:t>Như đất trời biên cương.</a:t>
            </a:r>
          </a:p>
        </p:txBody>
      </p:sp>
      <p:sp>
        <p:nvSpPr>
          <p:cNvPr id="36" name="Google Shape;1586;p52"/>
          <p:cNvSpPr txBox="1">
            <a:spLocks/>
          </p:cNvSpPr>
          <p:nvPr/>
        </p:nvSpPr>
        <p:spPr>
          <a:xfrm>
            <a:off x="3033889" y="92044"/>
            <a:ext cx="3076223" cy="564273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 ExtraBold"/>
              <a:buNone/>
              <a:defRPr sz="3000" b="0" i="0" u="none" strike="noStrike" cap="none">
                <a:solidFill>
                  <a:schemeClr val="accent2"/>
                </a:solidFill>
                <a:latin typeface="Sansita ExtraBold"/>
                <a:ea typeface="Sansita ExtraBold"/>
                <a:cs typeface="Sansita ExtraBold"/>
                <a:sym typeface="Sansita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3200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Chú thích</a:t>
            </a:r>
          </a:p>
        </p:txBody>
      </p:sp>
      <p:pic>
        <p:nvPicPr>
          <p:cNvPr id="37" name="Picture 4" descr="Hạt sở có gì đặc biệt, xuất được hàng tấn sang Đài Loan, Trung Quốc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057" y="2925711"/>
            <a:ext cx="2960289" cy="20274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Tháng 12 này, Đừng lỡ hẹn với lễ hội hoa sở Bình Liêu năm 20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49" y="646308"/>
            <a:ext cx="3284717" cy="21659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9" name="Google Shape;209;p41"/>
          <p:cNvSpPr/>
          <p:nvPr/>
        </p:nvSpPr>
        <p:spPr>
          <a:xfrm>
            <a:off x="3553217" y="77881"/>
            <a:ext cx="2037566" cy="492121"/>
          </a:xfrm>
          <a:prstGeom prst="roundRect">
            <a:avLst>
              <a:gd name="adj" fmla="val 16667"/>
            </a:avLst>
          </a:prstGeom>
          <a:solidFill>
            <a:srgbClr val="FFFFFF">
              <a:alpha val="24580"/>
            </a:srgbClr>
          </a:solidFill>
          <a:ln w="28575">
            <a:solidFill>
              <a:srgbClr val="002060"/>
            </a:solidFill>
            <a:prstDash val="dash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" name="Group 39"/>
          <p:cNvGrpSpPr/>
          <p:nvPr/>
        </p:nvGrpSpPr>
        <p:grpSpPr>
          <a:xfrm>
            <a:off x="4894303" y="804607"/>
            <a:ext cx="4112017" cy="3798216"/>
            <a:chOff x="4966222" y="650495"/>
            <a:chExt cx="4112017" cy="3798216"/>
          </a:xfrm>
        </p:grpSpPr>
        <p:grpSp>
          <p:nvGrpSpPr>
            <p:cNvPr id="41" name="Google Shape;900;p61"/>
            <p:cNvGrpSpPr/>
            <p:nvPr/>
          </p:nvGrpSpPr>
          <p:grpSpPr>
            <a:xfrm>
              <a:off x="4966222" y="650495"/>
              <a:ext cx="4112017" cy="3798216"/>
              <a:chOff x="-734425" y="707996"/>
              <a:chExt cx="2684700" cy="3691500"/>
            </a:xfrm>
          </p:grpSpPr>
          <p:sp>
            <p:nvSpPr>
              <p:cNvPr id="44" name="Google Shape;901;p61"/>
              <p:cNvSpPr/>
              <p:nvPr/>
            </p:nvSpPr>
            <p:spPr>
              <a:xfrm>
                <a:off x="-734425" y="707996"/>
                <a:ext cx="2684700" cy="3691500"/>
              </a:xfrm>
              <a:prstGeom prst="roundRect">
                <a:avLst>
                  <a:gd name="adj" fmla="val 4846"/>
                </a:avLst>
              </a:prstGeom>
              <a:noFill/>
              <a:ln w="19050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902;p61"/>
              <p:cNvSpPr/>
              <p:nvPr/>
            </p:nvSpPr>
            <p:spPr>
              <a:xfrm>
                <a:off x="515525" y="4253150"/>
                <a:ext cx="184800" cy="109500"/>
              </a:xfrm>
              <a:prstGeom prst="roundRect">
                <a:avLst>
                  <a:gd name="adj" fmla="val 50000"/>
                </a:avLst>
              </a:pr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903;p61"/>
              <p:cNvSpPr/>
              <p:nvPr/>
            </p:nvSpPr>
            <p:spPr>
              <a:xfrm>
                <a:off x="577175" y="801325"/>
                <a:ext cx="61500" cy="61500"/>
              </a:xfrm>
              <a:prstGeom prst="ellipse">
                <a:avLst/>
              </a:pr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904;p61"/>
              <p:cNvSpPr/>
              <p:nvPr/>
            </p:nvSpPr>
            <p:spPr>
              <a:xfrm>
                <a:off x="-537625" y="945150"/>
                <a:ext cx="2291100" cy="3270000"/>
              </a:xfrm>
              <a:prstGeom prst="rect">
                <a:avLst/>
              </a:prstGeom>
              <a:noFill/>
              <a:ln w="19050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" name="Rounded Rectangle 41"/>
            <p:cNvSpPr/>
            <p:nvPr/>
          </p:nvSpPr>
          <p:spPr>
            <a:xfrm>
              <a:off x="5282812" y="1575190"/>
              <a:ext cx="3578799" cy="268269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vi-VN" sz="2600" dirty="0">
                  <a:solidFill>
                    <a:schemeClr val="tx1"/>
                  </a:solidFill>
                </a:rPr>
                <a:t>Cây cùng họ với chè, lá hình trái xoan có răng cưa, hạt ép lấy dầu để ăn và dùng trong công nghiệp. </a:t>
              </a:r>
              <a:endParaRPr lang="en-US" sz="2600" dirty="0">
                <a:solidFill>
                  <a:schemeClr val="tx1"/>
                </a:solidFill>
                <a:latin typeface="Great Vibes" pitchFamily="2" charset="0"/>
              </a:endParaRPr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6563974" y="1163791"/>
              <a:ext cx="916511" cy="70234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vi-VN" sz="4000" b="1" dirty="0">
                  <a:solidFill>
                    <a:srgbClr val="FF0000"/>
                  </a:solidFill>
                  <a:latin typeface="Great Vibes" pitchFamily="2" charset="0"/>
                </a:rPr>
                <a:t>Sở  </a:t>
              </a:r>
              <a:endParaRPr lang="en-US" sz="4000" b="1" dirty="0">
                <a:solidFill>
                  <a:srgbClr val="FF0000"/>
                </a:solidFill>
                <a:latin typeface="Great Vibes" pitchFamily="2" charset="0"/>
              </a:endParaRPr>
            </a:p>
          </p:txBody>
        </p:sp>
      </p:grpSp>
      <p:sp>
        <p:nvSpPr>
          <p:cNvPr id="48" name="Google Shape;478;p45">
            <a:extLst>
              <a:ext uri="{FF2B5EF4-FFF2-40B4-BE49-F238E27FC236}">
                <a16:creationId xmlns:a16="http://schemas.microsoft.com/office/drawing/2014/main" id="{F26287F7-3FB0-4F76-B02E-8E4B2E29815B}"/>
              </a:ext>
            </a:extLst>
          </p:cNvPr>
          <p:cNvSpPr txBox="1">
            <a:spLocks/>
          </p:cNvSpPr>
          <p:nvPr/>
        </p:nvSpPr>
        <p:spPr>
          <a:xfrm>
            <a:off x="36707" y="64004"/>
            <a:ext cx="9030984" cy="539488"/>
          </a:xfrm>
          <a:prstGeom prst="doubleWave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  <a:prstDash val="sysDash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500" dirty="0">
                <a:solidFill>
                  <a:srgbClr val="FF0066"/>
                </a:solidFill>
                <a:latin typeface="+mn-lt"/>
                <a:cs typeface="Calibri" panose="020F0502020204030204" pitchFamily="34" charset="0"/>
              </a:rPr>
              <a:t>a) Tìm trong bài thơ một từ đồng nghĩa với từ </a:t>
            </a:r>
            <a:r>
              <a:rPr lang="vi-VN" sz="2500" b="1" i="1" dirty="0">
                <a:solidFill>
                  <a:srgbClr val="FF0066"/>
                </a:solidFill>
                <a:latin typeface="+mn-lt"/>
                <a:cs typeface="Calibri" panose="020F0502020204030204" pitchFamily="34" charset="0"/>
              </a:rPr>
              <a:t>biên cương.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1182335" y="603492"/>
            <a:ext cx="7724548" cy="4400022"/>
            <a:chOff x="1182335" y="637254"/>
            <a:chExt cx="7724548" cy="4400022"/>
          </a:xfrm>
        </p:grpSpPr>
        <p:sp>
          <p:nvSpPr>
            <p:cNvPr id="50" name="Google Shape;152;p34"/>
            <p:cNvSpPr txBox="1">
              <a:spLocks/>
            </p:cNvSpPr>
            <p:nvPr/>
          </p:nvSpPr>
          <p:spPr>
            <a:xfrm>
              <a:off x="1182335" y="1114956"/>
              <a:ext cx="3862274" cy="19109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Darker Grotesque Medium"/>
                <a:buNone/>
                <a:defRPr sz="1800" b="0" i="0" u="none" strike="noStrike" cap="none">
                  <a:solidFill>
                    <a:schemeClr val="dk2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Darker Grotesque Medium"/>
                <a:buNone/>
                <a:defRPr sz="1600" b="0" i="0" u="none" strike="noStrike" cap="none">
                  <a:solidFill>
                    <a:schemeClr val="dk2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Darker Grotesque Medium"/>
                <a:buNone/>
                <a:defRPr sz="1600" b="0" i="0" u="none" strike="noStrike" cap="none">
                  <a:solidFill>
                    <a:schemeClr val="dk2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Darker Grotesque Medium"/>
                <a:buNone/>
                <a:defRPr sz="1600" b="0" i="0" u="none" strike="noStrike" cap="none">
                  <a:solidFill>
                    <a:schemeClr val="dk2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Darker Grotesque Medium"/>
                <a:buNone/>
                <a:defRPr sz="1600" b="0" i="0" u="none" strike="noStrike" cap="none">
                  <a:solidFill>
                    <a:schemeClr val="dk2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Darker Grotesque Medium"/>
                <a:buNone/>
                <a:defRPr sz="1600" b="0" i="0" u="none" strike="noStrike" cap="none">
                  <a:solidFill>
                    <a:schemeClr val="dk2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Darker Grotesque Medium"/>
                <a:buNone/>
                <a:defRPr sz="1600" b="0" i="0" u="none" strike="noStrike" cap="none">
                  <a:solidFill>
                    <a:schemeClr val="dk2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Darker Grotesque Medium"/>
                <a:buNone/>
                <a:defRPr sz="1600" b="0" i="0" u="none" strike="noStrike" cap="none">
                  <a:solidFill>
                    <a:schemeClr val="dk2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1600"/>
                <a:buFont typeface="Darker Grotesque Medium"/>
                <a:buNone/>
                <a:defRPr sz="1600" b="0" i="0" u="none" strike="noStrike" cap="none">
                  <a:solidFill>
                    <a:schemeClr val="dk2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9pPr>
            </a:lstStyle>
            <a:p>
              <a:pPr marL="0" indent="0" algn="l"/>
              <a:r>
                <a:rPr lang="vi-VN" sz="2200">
                  <a:solidFill>
                    <a:srgbClr val="002060"/>
                  </a:solidFill>
                  <a:latin typeface="+mn-lt"/>
                </a:rPr>
                <a:t>Chiều biên giới em ơi</a:t>
              </a:r>
            </a:p>
            <a:p>
              <a:pPr marL="0" indent="0" algn="l"/>
              <a:r>
                <a:rPr lang="vi-VN" sz="2200">
                  <a:solidFill>
                    <a:srgbClr val="002060"/>
                  </a:solidFill>
                  <a:latin typeface="+mn-lt"/>
                </a:rPr>
                <a:t>Có nơi nào cao hơn</a:t>
              </a:r>
            </a:p>
            <a:p>
              <a:pPr marL="0" indent="0" algn="l"/>
              <a:r>
                <a:rPr lang="vi-VN" sz="2200">
                  <a:solidFill>
                    <a:srgbClr val="002060"/>
                  </a:solidFill>
                  <a:latin typeface="+mn-lt"/>
                </a:rPr>
                <a:t>Như đầu sông đầu suối</a:t>
              </a:r>
            </a:p>
            <a:p>
              <a:pPr marL="0" indent="0" algn="l"/>
              <a:r>
                <a:rPr lang="vi-VN" sz="2200">
                  <a:solidFill>
                    <a:srgbClr val="002060"/>
                  </a:solidFill>
                  <a:latin typeface="+mn-lt"/>
                </a:rPr>
                <a:t>Như đầu mây đầu gió</a:t>
              </a:r>
            </a:p>
            <a:p>
              <a:pPr marL="0" indent="0" algn="l"/>
              <a:r>
                <a:rPr lang="vi-VN" sz="2200">
                  <a:solidFill>
                    <a:srgbClr val="002060"/>
                  </a:solidFill>
                  <a:latin typeface="+mn-lt"/>
                </a:rPr>
                <a:t>Như quê ta – ngọn núi</a:t>
              </a:r>
            </a:p>
            <a:p>
              <a:pPr marL="0" indent="0" algn="l"/>
              <a:r>
                <a:rPr lang="vi-VN" sz="2200">
                  <a:solidFill>
                    <a:srgbClr val="002060"/>
                  </a:solidFill>
                  <a:latin typeface="+mn-lt"/>
                </a:rPr>
                <a:t>Như đất trời biên cương.</a:t>
              </a:r>
              <a:endParaRPr lang="vi-VN" sz="2200" dirty="0">
                <a:solidFill>
                  <a:srgbClr val="002060"/>
                </a:solidFill>
                <a:latin typeface="+mn-lt"/>
              </a:endParaRPr>
            </a:p>
          </p:txBody>
        </p:sp>
        <p:sp>
          <p:nvSpPr>
            <p:cNvPr id="51" name="Google Shape;152;p34"/>
            <p:cNvSpPr txBox="1">
              <a:spLocks/>
            </p:cNvSpPr>
            <p:nvPr/>
          </p:nvSpPr>
          <p:spPr>
            <a:xfrm>
              <a:off x="1182335" y="3153959"/>
              <a:ext cx="3862274" cy="18833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400"/>
                <a:buFont typeface="Century Gothic"/>
                <a:buAutoNum type="arabicPeriod"/>
                <a:defRPr sz="1400" b="0" i="0" u="none" strike="noStrike" cap="none">
                  <a:solidFill>
                    <a:srgbClr val="434343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400"/>
                <a:buFont typeface="Roboto Condensed Light"/>
                <a:buAutoNum type="alphaLcPeriod"/>
                <a:defRPr sz="1600" b="0" i="0" u="none" strike="noStrike" cap="none">
                  <a:solidFill>
                    <a:srgbClr val="434343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34343"/>
                </a:buClr>
                <a:buSzPts val="1400"/>
                <a:buFont typeface="Roboto Condensed Light"/>
                <a:buAutoNum type="romanLcPeriod"/>
                <a:defRPr sz="1600" b="0" i="0" u="none" strike="noStrike" cap="none">
                  <a:solidFill>
                    <a:srgbClr val="434343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34343"/>
                </a:buClr>
                <a:buSzPts val="1400"/>
                <a:buFont typeface="Roboto Condensed Light"/>
                <a:buAutoNum type="arabicPeriod"/>
                <a:defRPr sz="1600" b="0" i="0" u="none" strike="noStrike" cap="none">
                  <a:solidFill>
                    <a:srgbClr val="434343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34343"/>
                </a:buClr>
                <a:buSzPts val="1400"/>
                <a:buFont typeface="Roboto Condensed Light"/>
                <a:buAutoNum type="alphaLcPeriod"/>
                <a:defRPr sz="1600" b="0" i="0" u="none" strike="noStrike" cap="none">
                  <a:solidFill>
                    <a:srgbClr val="434343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34343"/>
                </a:buClr>
                <a:buSzPts val="1400"/>
                <a:buFont typeface="Roboto Condensed Light"/>
                <a:buAutoNum type="romanLcPeriod"/>
                <a:defRPr sz="1600" b="0" i="0" u="none" strike="noStrike" cap="none">
                  <a:solidFill>
                    <a:srgbClr val="434343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34343"/>
                </a:buClr>
                <a:buSzPts val="1400"/>
                <a:buFont typeface="Roboto Condensed Light"/>
                <a:buAutoNum type="arabicPeriod"/>
                <a:defRPr sz="1600" b="0" i="0" u="none" strike="noStrike" cap="none">
                  <a:solidFill>
                    <a:srgbClr val="434343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34343"/>
                </a:buClr>
                <a:buSzPts val="1400"/>
                <a:buFont typeface="Roboto Condensed Light"/>
                <a:buAutoNum type="alphaLcPeriod"/>
                <a:defRPr sz="1600" b="0" i="0" u="none" strike="noStrike" cap="none">
                  <a:solidFill>
                    <a:srgbClr val="434343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rgbClr val="434343"/>
                </a:buClr>
                <a:buSzPts val="1400"/>
                <a:buFont typeface="Roboto Condensed Light"/>
                <a:buAutoNum type="romanLcPeriod"/>
                <a:defRPr sz="1600" b="0" i="0" u="none" strike="noStrike" cap="none">
                  <a:solidFill>
                    <a:srgbClr val="434343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9pPr>
            </a:lstStyle>
            <a:p>
              <a:pPr marL="0" indent="0">
                <a:buFont typeface="Century Gothic"/>
                <a:buNone/>
              </a:pPr>
              <a:r>
                <a:rPr lang="vi-VN" sz="2200" dirty="0">
                  <a:solidFill>
                    <a:srgbClr val="002060"/>
                  </a:solidFill>
                  <a:latin typeface="+mn-lt"/>
                </a:rPr>
                <a:t>Chiều biên giới em ơi</a:t>
              </a:r>
            </a:p>
            <a:p>
              <a:pPr marL="0" indent="0">
                <a:buFont typeface="Century Gothic"/>
                <a:buNone/>
              </a:pPr>
              <a:r>
                <a:rPr lang="vi-VN" sz="2200" dirty="0">
                  <a:solidFill>
                    <a:srgbClr val="002060"/>
                  </a:solidFill>
                  <a:latin typeface="+mn-lt"/>
                </a:rPr>
                <a:t>Có nơi nào đẹp hơn</a:t>
              </a:r>
            </a:p>
            <a:p>
              <a:pPr marL="0" indent="0">
                <a:buFont typeface="Century Gothic"/>
                <a:buNone/>
              </a:pPr>
              <a:r>
                <a:rPr lang="vi-VN" sz="2200" dirty="0">
                  <a:solidFill>
                    <a:srgbClr val="002060"/>
                  </a:solidFill>
                  <a:latin typeface="+mn-lt"/>
                </a:rPr>
                <a:t>Khi mùa đào hoa nở</a:t>
              </a:r>
            </a:p>
            <a:p>
              <a:pPr marL="0" indent="0">
                <a:buFont typeface="Century Gothic"/>
                <a:buNone/>
              </a:pPr>
              <a:r>
                <a:rPr lang="vi-VN" sz="2200" dirty="0">
                  <a:solidFill>
                    <a:srgbClr val="002060"/>
                  </a:solidFill>
                  <a:latin typeface="+mn-lt"/>
                </a:rPr>
                <a:t>Khi mùa sở ra cây</a:t>
              </a:r>
            </a:p>
            <a:p>
              <a:pPr marL="0" indent="0">
                <a:buFont typeface="Century Gothic"/>
                <a:buNone/>
              </a:pPr>
              <a:r>
                <a:rPr lang="vi-VN" sz="2200" dirty="0">
                  <a:solidFill>
                    <a:srgbClr val="002060"/>
                  </a:solidFill>
                  <a:latin typeface="+mn-lt"/>
                </a:rPr>
                <a:t>Lúa lượn bậc thang mây</a:t>
              </a:r>
            </a:p>
            <a:p>
              <a:pPr marL="0" indent="0">
                <a:buFont typeface="Century Gothic"/>
                <a:buNone/>
              </a:pPr>
              <a:r>
                <a:rPr lang="vi-VN" sz="2200" dirty="0">
                  <a:solidFill>
                    <a:srgbClr val="002060"/>
                  </a:solidFill>
                  <a:latin typeface="+mn-lt"/>
                </a:rPr>
                <a:t>Mùi tỏa ngát hương bay.</a:t>
              </a:r>
            </a:p>
          </p:txBody>
        </p:sp>
        <p:sp>
          <p:nvSpPr>
            <p:cNvPr id="52" name="Google Shape;152;p34"/>
            <p:cNvSpPr txBox="1">
              <a:spLocks/>
            </p:cNvSpPr>
            <p:nvPr/>
          </p:nvSpPr>
          <p:spPr>
            <a:xfrm>
              <a:off x="5044609" y="1114956"/>
              <a:ext cx="3862274" cy="21607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400"/>
                <a:buFont typeface="Century Gothic"/>
                <a:buAutoNum type="arabicPeriod"/>
                <a:defRPr sz="1400" b="0" i="0" u="none" strike="noStrike" cap="none">
                  <a:solidFill>
                    <a:srgbClr val="434343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400"/>
                <a:buFont typeface="Roboto Condensed Light"/>
                <a:buAutoNum type="alphaLcPeriod"/>
                <a:defRPr sz="1600" b="0" i="0" u="none" strike="noStrike" cap="none">
                  <a:solidFill>
                    <a:srgbClr val="434343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34343"/>
                </a:buClr>
                <a:buSzPts val="1400"/>
                <a:buFont typeface="Roboto Condensed Light"/>
                <a:buAutoNum type="romanLcPeriod"/>
                <a:defRPr sz="1600" b="0" i="0" u="none" strike="noStrike" cap="none">
                  <a:solidFill>
                    <a:srgbClr val="434343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34343"/>
                </a:buClr>
                <a:buSzPts val="1400"/>
                <a:buFont typeface="Roboto Condensed Light"/>
                <a:buAutoNum type="arabicPeriod"/>
                <a:defRPr sz="1600" b="0" i="0" u="none" strike="noStrike" cap="none">
                  <a:solidFill>
                    <a:srgbClr val="434343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34343"/>
                </a:buClr>
                <a:buSzPts val="1400"/>
                <a:buFont typeface="Roboto Condensed Light"/>
                <a:buAutoNum type="alphaLcPeriod"/>
                <a:defRPr sz="1600" b="0" i="0" u="none" strike="noStrike" cap="none">
                  <a:solidFill>
                    <a:srgbClr val="434343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34343"/>
                </a:buClr>
                <a:buSzPts val="1400"/>
                <a:buFont typeface="Roboto Condensed Light"/>
                <a:buAutoNum type="romanLcPeriod"/>
                <a:defRPr sz="1600" b="0" i="0" u="none" strike="noStrike" cap="none">
                  <a:solidFill>
                    <a:srgbClr val="434343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34343"/>
                </a:buClr>
                <a:buSzPts val="1400"/>
                <a:buFont typeface="Roboto Condensed Light"/>
                <a:buAutoNum type="arabicPeriod"/>
                <a:defRPr sz="1600" b="0" i="0" u="none" strike="noStrike" cap="none">
                  <a:solidFill>
                    <a:srgbClr val="434343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34343"/>
                </a:buClr>
                <a:buSzPts val="1400"/>
                <a:buFont typeface="Roboto Condensed Light"/>
                <a:buAutoNum type="alphaLcPeriod"/>
                <a:defRPr sz="1600" b="0" i="0" u="none" strike="noStrike" cap="none">
                  <a:solidFill>
                    <a:srgbClr val="434343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rgbClr val="434343"/>
                </a:buClr>
                <a:buSzPts val="1400"/>
                <a:buFont typeface="Roboto Condensed Light"/>
                <a:buAutoNum type="romanLcPeriod"/>
                <a:defRPr sz="1600" b="0" i="0" u="none" strike="noStrike" cap="none">
                  <a:solidFill>
                    <a:srgbClr val="434343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9pPr>
            </a:lstStyle>
            <a:p>
              <a:pPr marL="0" indent="0">
                <a:buFont typeface="Century Gothic"/>
                <a:buNone/>
              </a:pPr>
              <a:r>
                <a:rPr lang="vi-VN" sz="2200" dirty="0">
                  <a:solidFill>
                    <a:srgbClr val="002060"/>
                  </a:solidFill>
                  <a:latin typeface="+mn-lt"/>
                </a:rPr>
                <a:t>Chiều biên giới em ơi</a:t>
              </a:r>
            </a:p>
            <a:p>
              <a:pPr marL="0" indent="0">
                <a:buFont typeface="Century Gothic"/>
                <a:buNone/>
              </a:pPr>
              <a:r>
                <a:rPr lang="vi-VN" sz="2200" dirty="0">
                  <a:solidFill>
                    <a:srgbClr val="002060"/>
                  </a:solidFill>
                  <a:latin typeface="+mn-lt"/>
                </a:rPr>
                <a:t>Rừng chăng dây điện sáng</a:t>
              </a:r>
            </a:p>
            <a:p>
              <a:pPr marL="0" indent="0">
                <a:buFont typeface="Century Gothic"/>
                <a:buNone/>
              </a:pPr>
              <a:r>
                <a:rPr lang="vi-VN" sz="2200" dirty="0">
                  <a:solidFill>
                    <a:srgbClr val="002060"/>
                  </a:solidFill>
                  <a:latin typeface="+mn-lt"/>
                </a:rPr>
                <a:t>Ta nghe tiếng máy gọi</a:t>
              </a:r>
            </a:p>
            <a:p>
              <a:pPr marL="0" indent="0">
                <a:buFont typeface="Century Gothic"/>
                <a:buNone/>
              </a:pPr>
              <a:r>
                <a:rPr lang="vi-VN" sz="2200" dirty="0">
                  <a:solidFill>
                    <a:srgbClr val="002060"/>
                  </a:solidFill>
                  <a:latin typeface="+mn-lt"/>
                </a:rPr>
                <a:t>Như nghe tiếng cuộc đời</a:t>
              </a:r>
            </a:p>
            <a:p>
              <a:pPr marL="0" indent="0">
                <a:buFont typeface="Century Gothic"/>
                <a:buNone/>
              </a:pPr>
              <a:r>
                <a:rPr lang="vi-VN" sz="2200" dirty="0">
                  <a:solidFill>
                    <a:srgbClr val="002060"/>
                  </a:solidFill>
                  <a:latin typeface="+mn-lt"/>
                </a:rPr>
                <a:t>Lòng ta thầm mê say</a:t>
              </a:r>
            </a:p>
            <a:p>
              <a:pPr marL="0" indent="0">
                <a:buFont typeface="Century Gothic"/>
                <a:buNone/>
              </a:pPr>
              <a:r>
                <a:rPr lang="vi-VN" sz="2200" dirty="0">
                  <a:solidFill>
                    <a:srgbClr val="002060"/>
                  </a:solidFill>
                  <a:latin typeface="+mn-lt"/>
                </a:rPr>
                <a:t>Trên nông trường lộng gió</a:t>
              </a:r>
            </a:p>
            <a:p>
              <a:pPr marL="0" indent="0">
                <a:buFont typeface="Century Gothic"/>
                <a:buNone/>
              </a:pPr>
              <a:r>
                <a:rPr lang="vi-VN" sz="2200" dirty="0">
                  <a:solidFill>
                    <a:srgbClr val="002060"/>
                  </a:solidFill>
                  <a:latin typeface="+mn-lt"/>
                </a:rPr>
                <a:t>Rộng như trời mênh mông.</a:t>
              </a:r>
            </a:p>
          </p:txBody>
        </p:sp>
        <p:sp>
          <p:nvSpPr>
            <p:cNvPr id="53" name="Google Shape;152;p34"/>
            <p:cNvSpPr txBox="1">
              <a:spLocks/>
            </p:cNvSpPr>
            <p:nvPr/>
          </p:nvSpPr>
          <p:spPr>
            <a:xfrm>
              <a:off x="3472236" y="637254"/>
              <a:ext cx="2281720" cy="4136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400"/>
                <a:buFont typeface="Century Gothic"/>
                <a:buAutoNum type="arabicPeriod"/>
                <a:defRPr sz="1400" b="0" i="0" u="none" strike="noStrike" cap="none">
                  <a:solidFill>
                    <a:srgbClr val="434343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400"/>
                <a:buFont typeface="Roboto Condensed Light"/>
                <a:buAutoNum type="alphaLcPeriod"/>
                <a:defRPr sz="1600" b="0" i="0" u="none" strike="noStrike" cap="none">
                  <a:solidFill>
                    <a:srgbClr val="434343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34343"/>
                </a:buClr>
                <a:buSzPts val="1400"/>
                <a:buFont typeface="Roboto Condensed Light"/>
                <a:buAutoNum type="romanLcPeriod"/>
                <a:defRPr sz="1600" b="0" i="0" u="none" strike="noStrike" cap="none">
                  <a:solidFill>
                    <a:srgbClr val="434343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34343"/>
                </a:buClr>
                <a:buSzPts val="1400"/>
                <a:buFont typeface="Roboto Condensed Light"/>
                <a:buAutoNum type="arabicPeriod"/>
                <a:defRPr sz="1600" b="0" i="0" u="none" strike="noStrike" cap="none">
                  <a:solidFill>
                    <a:srgbClr val="434343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34343"/>
                </a:buClr>
                <a:buSzPts val="1400"/>
                <a:buFont typeface="Roboto Condensed Light"/>
                <a:buAutoNum type="alphaLcPeriod"/>
                <a:defRPr sz="1600" b="0" i="0" u="none" strike="noStrike" cap="none">
                  <a:solidFill>
                    <a:srgbClr val="434343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34343"/>
                </a:buClr>
                <a:buSzPts val="1400"/>
                <a:buFont typeface="Roboto Condensed Light"/>
                <a:buAutoNum type="romanLcPeriod"/>
                <a:defRPr sz="1600" b="0" i="0" u="none" strike="noStrike" cap="none">
                  <a:solidFill>
                    <a:srgbClr val="434343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34343"/>
                </a:buClr>
                <a:buSzPts val="1400"/>
                <a:buFont typeface="Roboto Condensed Light"/>
                <a:buAutoNum type="arabicPeriod"/>
                <a:defRPr sz="1600" b="0" i="0" u="none" strike="noStrike" cap="none">
                  <a:solidFill>
                    <a:srgbClr val="434343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34343"/>
                </a:buClr>
                <a:buSzPts val="1400"/>
                <a:buFont typeface="Roboto Condensed Light"/>
                <a:buAutoNum type="alphaLcPeriod"/>
                <a:defRPr sz="1600" b="0" i="0" u="none" strike="noStrike" cap="none">
                  <a:solidFill>
                    <a:srgbClr val="434343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rgbClr val="434343"/>
                </a:buClr>
                <a:buSzPts val="1400"/>
                <a:buFont typeface="Roboto Condensed Light"/>
                <a:buAutoNum type="romanLcPeriod"/>
                <a:defRPr sz="1600" b="0" i="0" u="none" strike="noStrike" cap="none">
                  <a:solidFill>
                    <a:srgbClr val="434343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9pPr>
            </a:lstStyle>
            <a:p>
              <a:pPr marL="0" indent="0">
                <a:buFont typeface="Century Gothic"/>
                <a:buNone/>
              </a:pPr>
              <a:r>
                <a:rPr lang="vi-VN" sz="2200" b="1" dirty="0">
                  <a:solidFill>
                    <a:srgbClr val="002060"/>
                  </a:solidFill>
                  <a:latin typeface="+mn-lt"/>
                </a:rPr>
                <a:t>Chiều biên giới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58815" y="1612019"/>
            <a:ext cx="8430877" cy="1860331"/>
            <a:chOff x="754083" y="1528653"/>
            <a:chExt cx="7718026" cy="1870134"/>
          </a:xfrm>
        </p:grpSpPr>
        <p:pic>
          <p:nvPicPr>
            <p:cNvPr id="55" name="Google Shape;802;p32"/>
            <p:cNvPicPr preferRelativeResize="0"/>
            <p:nvPr/>
          </p:nvPicPr>
          <p:blipFill rotWithShape="1">
            <a:blip r:embed="rId6">
              <a:alphaModFix amt="90000"/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rcRect l="852" t="3632" b="4876"/>
            <a:stretch/>
          </p:blipFill>
          <p:spPr>
            <a:xfrm>
              <a:off x="754083" y="1528653"/>
              <a:ext cx="7718026" cy="18701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" name="Rectangle 55"/>
            <p:cNvSpPr/>
            <p:nvPr/>
          </p:nvSpPr>
          <p:spPr>
            <a:xfrm>
              <a:off x="1430175" y="1836607"/>
              <a:ext cx="6487084" cy="12066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vi-VN" sz="3600" b="1" dirty="0">
                  <a:solidFill>
                    <a:schemeClr val="bg1"/>
                  </a:solidFill>
                </a:rPr>
                <a:t>Từ trong bài đồng nghĩa với từ </a:t>
              </a:r>
              <a:r>
                <a:rPr lang="vi-VN" sz="3600" b="1" dirty="0">
                  <a:solidFill>
                    <a:srgbClr val="FF0066"/>
                  </a:solidFill>
                </a:rPr>
                <a:t>biên cương </a:t>
              </a:r>
              <a:r>
                <a:rPr lang="vi-VN" sz="3600" b="1" dirty="0">
                  <a:solidFill>
                    <a:schemeClr val="bg1"/>
                  </a:solidFill>
                </a:rPr>
                <a:t>là: </a:t>
              </a:r>
              <a:r>
                <a:rPr lang="vi-VN" sz="3600" b="1" dirty="0">
                  <a:solidFill>
                    <a:srgbClr val="FF0066"/>
                  </a:solidFill>
                </a:rPr>
                <a:t>biên giới</a:t>
              </a:r>
            </a:p>
          </p:txBody>
        </p:sp>
      </p:grpSp>
      <p:pic>
        <p:nvPicPr>
          <p:cNvPr id="57" name="Graphic 13" descr="Frangipani with solid fill">
            <a:hlinkClick r:id="rId7" action="ppaction://hlinksldjump"/>
            <a:extLst>
              <a:ext uri="{FF2B5EF4-FFF2-40B4-BE49-F238E27FC236}">
                <a16:creationId xmlns:a16="http://schemas.microsoft.com/office/drawing/2014/main" id="{C38AB0D1-3660-428B-BDEC-21BA6A1FD613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0DABB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395" y="1298737"/>
            <a:ext cx="914400" cy="914400"/>
          </a:xfrm>
          <a:prstGeom prst="rect">
            <a:avLst/>
          </a:prstGeom>
        </p:spPr>
      </p:pic>
      <p:pic>
        <p:nvPicPr>
          <p:cNvPr id="58" name="Graphic 13" descr="Frangipani with solid fill">
            <a:hlinkClick r:id="rId7" action="ppaction://hlinksldjump"/>
            <a:extLst>
              <a:ext uri="{FF2B5EF4-FFF2-40B4-BE49-F238E27FC236}">
                <a16:creationId xmlns:a16="http://schemas.microsoft.com/office/drawing/2014/main" id="{C38AB0D1-3660-428B-BDEC-21BA6A1FD613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0DABB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07" y="2682491"/>
            <a:ext cx="914400" cy="914400"/>
          </a:xfrm>
          <a:prstGeom prst="rect">
            <a:avLst/>
          </a:prstGeom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221" y="4468848"/>
            <a:ext cx="1511939" cy="755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 animBg="1"/>
      <p:bldP spid="11" grpId="0" animBg="1"/>
      <p:bldP spid="24" grpId="0"/>
      <p:bldP spid="24" grpId="1"/>
      <p:bldP spid="36" grpId="0"/>
      <p:bldP spid="36" grpId="1"/>
      <p:bldP spid="39" grpId="0" animBg="1"/>
      <p:bldP spid="39" grpId="1" animBg="1"/>
      <p:bldP spid="4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/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478;p45">
            <a:extLst>
              <a:ext uri="{FF2B5EF4-FFF2-40B4-BE49-F238E27FC236}">
                <a16:creationId xmlns:a16="http://schemas.microsoft.com/office/drawing/2014/main" id="{F26287F7-3FB0-4F76-B02E-8E4B2E29815B}"/>
              </a:ext>
            </a:extLst>
          </p:cNvPr>
          <p:cNvSpPr txBox="1">
            <a:spLocks/>
          </p:cNvSpPr>
          <p:nvPr/>
        </p:nvSpPr>
        <p:spPr>
          <a:xfrm>
            <a:off x="539393" y="133565"/>
            <a:ext cx="8065214" cy="1130156"/>
          </a:xfrm>
          <a:prstGeom prst="doubleWave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  <a:prstDash val="sysDash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500" dirty="0">
                <a:solidFill>
                  <a:srgbClr val="FF0066"/>
                </a:solidFill>
                <a:latin typeface="+mn-lt"/>
                <a:cs typeface="Calibri" panose="020F0502020204030204" pitchFamily="34" charset="0"/>
              </a:rPr>
              <a:t>b) Trong khổ thơ 1, các từ </a:t>
            </a:r>
            <a:r>
              <a:rPr lang="vi-VN" sz="2500" b="1" i="1" dirty="0">
                <a:solidFill>
                  <a:srgbClr val="FF0066"/>
                </a:solidFill>
                <a:latin typeface="+mn-lt"/>
                <a:cs typeface="Calibri" panose="020F0502020204030204" pitchFamily="34" charset="0"/>
              </a:rPr>
              <a:t>đầu</a:t>
            </a:r>
            <a:r>
              <a:rPr lang="vi-VN" sz="2500" b="1" dirty="0">
                <a:solidFill>
                  <a:srgbClr val="FF0066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vi-VN" sz="2500" dirty="0">
                <a:solidFill>
                  <a:srgbClr val="FF0066"/>
                </a:solidFill>
                <a:latin typeface="+mn-lt"/>
                <a:cs typeface="Calibri" panose="020F0502020204030204" pitchFamily="34" charset="0"/>
              </a:rPr>
              <a:t>và </a:t>
            </a:r>
            <a:r>
              <a:rPr lang="vi-VN" sz="2500" b="1" i="1" dirty="0">
                <a:solidFill>
                  <a:srgbClr val="FF0066"/>
                </a:solidFill>
                <a:latin typeface="+mn-lt"/>
                <a:cs typeface="Calibri" panose="020F0502020204030204" pitchFamily="34" charset="0"/>
              </a:rPr>
              <a:t>ngọn</a:t>
            </a:r>
            <a:r>
              <a:rPr lang="vi-VN" sz="2500" b="1" dirty="0">
                <a:solidFill>
                  <a:srgbClr val="FF0066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vi-VN" sz="2500" dirty="0">
                <a:solidFill>
                  <a:srgbClr val="FF0066"/>
                </a:solidFill>
                <a:latin typeface="+mn-lt"/>
                <a:cs typeface="Calibri" panose="020F0502020204030204" pitchFamily="34" charset="0"/>
              </a:rPr>
              <a:t>được dùng với nghĩa gốc hay nghĩa chuyển?</a:t>
            </a:r>
            <a:endParaRPr lang="vi-VN" sz="2500" b="1" i="1" dirty="0">
              <a:solidFill>
                <a:srgbClr val="FF0066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0" name="Google Shape;152;p34"/>
          <p:cNvSpPr txBox="1">
            <a:spLocks/>
          </p:cNvSpPr>
          <p:nvPr/>
        </p:nvSpPr>
        <p:spPr>
          <a:xfrm>
            <a:off x="2508607" y="1448655"/>
            <a:ext cx="4126786" cy="2774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arker Grotesque Medium"/>
              <a:buNone/>
              <a:defRPr sz="1800" b="0" i="0" u="none" strike="noStrike" cap="none"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arker Grotesque Medium"/>
              <a:buNone/>
              <a:defRPr sz="1600" b="0" i="0" u="none" strike="noStrike" cap="none"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arker Grotesque Medium"/>
              <a:buNone/>
              <a:defRPr sz="1600" b="0" i="0" u="none" strike="noStrike" cap="none"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arker Grotesque Medium"/>
              <a:buNone/>
              <a:defRPr sz="1600" b="0" i="0" u="none" strike="noStrike" cap="none"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arker Grotesque Medium"/>
              <a:buNone/>
              <a:defRPr sz="1600" b="0" i="0" u="none" strike="noStrike" cap="none"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arker Grotesque Medium"/>
              <a:buNone/>
              <a:defRPr sz="1600" b="0" i="0" u="none" strike="noStrike" cap="none"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arker Grotesque Medium"/>
              <a:buNone/>
              <a:defRPr sz="1600" b="0" i="0" u="none" strike="noStrike" cap="none"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arker Grotesque Medium"/>
              <a:buNone/>
              <a:defRPr sz="1600" b="0" i="0" u="none" strike="noStrike" cap="none"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Font typeface="Darker Grotesque Medium"/>
              <a:buNone/>
              <a:defRPr sz="1600" b="0" i="0" u="none" strike="noStrike" cap="none"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9pPr>
          </a:lstStyle>
          <a:p>
            <a:pPr marL="0" indent="0" algn="l"/>
            <a:r>
              <a:rPr lang="vi-VN" sz="2800" dirty="0">
                <a:solidFill>
                  <a:srgbClr val="002060"/>
                </a:solidFill>
                <a:latin typeface="+mn-lt"/>
              </a:rPr>
              <a:t>Chiều biên giới em ơi</a:t>
            </a:r>
          </a:p>
          <a:p>
            <a:pPr marL="0" indent="0" algn="l"/>
            <a:r>
              <a:rPr lang="vi-VN" sz="2800" dirty="0">
                <a:solidFill>
                  <a:srgbClr val="002060"/>
                </a:solidFill>
                <a:latin typeface="+mn-lt"/>
              </a:rPr>
              <a:t>Có nơi nào cao hơn</a:t>
            </a:r>
          </a:p>
          <a:p>
            <a:pPr marL="0" indent="0" algn="l"/>
            <a:r>
              <a:rPr lang="vi-VN" sz="2800" dirty="0">
                <a:solidFill>
                  <a:srgbClr val="002060"/>
                </a:solidFill>
                <a:latin typeface="+mn-lt"/>
              </a:rPr>
              <a:t>Như đầu sông đầu suối</a:t>
            </a:r>
          </a:p>
          <a:p>
            <a:pPr marL="0" indent="0" algn="l"/>
            <a:r>
              <a:rPr lang="vi-VN" sz="2800" dirty="0">
                <a:solidFill>
                  <a:srgbClr val="002060"/>
                </a:solidFill>
                <a:latin typeface="+mn-lt"/>
              </a:rPr>
              <a:t>Như đầu mây đầu gió</a:t>
            </a:r>
          </a:p>
          <a:p>
            <a:pPr marL="0" indent="0" algn="l"/>
            <a:r>
              <a:rPr lang="vi-VN" sz="2800" dirty="0">
                <a:solidFill>
                  <a:srgbClr val="002060"/>
                </a:solidFill>
                <a:latin typeface="+mn-lt"/>
              </a:rPr>
              <a:t>Như quê ta – ngọn núi</a:t>
            </a:r>
          </a:p>
          <a:p>
            <a:pPr marL="0" indent="0" algn="l"/>
            <a:r>
              <a:rPr lang="vi-VN" sz="2800" dirty="0">
                <a:solidFill>
                  <a:srgbClr val="002060"/>
                </a:solidFill>
                <a:latin typeface="+mn-lt"/>
              </a:rPr>
              <a:t>Như đất trời biên cương.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39393" y="3293391"/>
            <a:ext cx="8235261" cy="1471590"/>
            <a:chOff x="754083" y="1528653"/>
            <a:chExt cx="7718026" cy="1870134"/>
          </a:xfrm>
        </p:grpSpPr>
        <p:pic>
          <p:nvPicPr>
            <p:cNvPr id="12" name="Google Shape;802;p32"/>
            <p:cNvPicPr preferRelativeResize="0"/>
            <p:nvPr/>
          </p:nvPicPr>
          <p:blipFill rotWithShape="1">
            <a:blip r:embed="rId4">
              <a:alphaModFix amt="90000"/>
              <a:duotone>
                <a:prstClr val="black"/>
                <a:schemeClr val="tx1">
                  <a:lumMod val="50000"/>
                  <a:lumOff val="50000"/>
                  <a:tint val="45000"/>
                  <a:satMod val="400000"/>
                </a:schemeClr>
              </a:duotone>
            </a:blip>
            <a:srcRect l="852" t="3632" b="4876"/>
            <a:stretch/>
          </p:blipFill>
          <p:spPr>
            <a:xfrm>
              <a:off x="754083" y="1528653"/>
              <a:ext cx="7718026" cy="18701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812060" y="1831749"/>
              <a:ext cx="7602069" cy="13689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vi-VN" sz="3200" b="1" dirty="0">
                  <a:solidFill>
                    <a:schemeClr val="bg1"/>
                  </a:solidFill>
                </a:rPr>
                <a:t>Trong khổ thơ 1, từ “đầu” và từ “ngọn” được dùng với nghĩa chuyển.</a:t>
              </a:r>
            </a:p>
          </p:txBody>
        </p:sp>
      </p:grpSp>
      <p:sp>
        <p:nvSpPr>
          <p:cNvPr id="19" name="Google Shape;1021;p34">
            <a:extLst>
              <a:ext uri="{FF2B5EF4-FFF2-40B4-BE49-F238E27FC236}">
                <a16:creationId xmlns:a16="http://schemas.microsoft.com/office/drawing/2014/main" id="{11CD2F85-F585-42CD-BA6F-74402B0B3ABD}"/>
              </a:ext>
            </a:extLst>
          </p:cNvPr>
          <p:cNvSpPr/>
          <p:nvPr/>
        </p:nvSpPr>
        <p:spPr>
          <a:xfrm rot="14332046" flipH="1">
            <a:off x="-156178" y="3025042"/>
            <a:ext cx="886863" cy="362822"/>
          </a:xfrm>
          <a:custGeom>
            <a:avLst/>
            <a:gdLst/>
            <a:ahLst/>
            <a:cxnLst/>
            <a:rect l="l" t="t" r="r" b="b"/>
            <a:pathLst>
              <a:path w="44201" h="14519" extrusionOk="0">
                <a:moveTo>
                  <a:pt x="36197" y="1"/>
                </a:moveTo>
                <a:cubicBezTo>
                  <a:pt x="35851" y="1"/>
                  <a:pt x="35604" y="208"/>
                  <a:pt x="35432" y="382"/>
                </a:cubicBezTo>
                <a:cubicBezTo>
                  <a:pt x="35081" y="736"/>
                  <a:pt x="35129" y="1375"/>
                  <a:pt x="35317" y="1732"/>
                </a:cubicBezTo>
                <a:cubicBezTo>
                  <a:pt x="35643" y="2347"/>
                  <a:pt x="35926" y="2985"/>
                  <a:pt x="36251" y="3595"/>
                </a:cubicBezTo>
                <a:cubicBezTo>
                  <a:pt x="36952" y="4915"/>
                  <a:pt x="37604" y="6259"/>
                  <a:pt x="38281" y="7591"/>
                </a:cubicBezTo>
                <a:cubicBezTo>
                  <a:pt x="38338" y="7706"/>
                  <a:pt x="38557" y="7776"/>
                  <a:pt x="38435" y="7949"/>
                </a:cubicBezTo>
                <a:cubicBezTo>
                  <a:pt x="38387" y="8016"/>
                  <a:pt x="38328" y="8035"/>
                  <a:pt x="38264" y="8035"/>
                </a:cubicBezTo>
                <a:cubicBezTo>
                  <a:pt x="38183" y="8035"/>
                  <a:pt x="38094" y="8005"/>
                  <a:pt x="38011" y="8005"/>
                </a:cubicBezTo>
                <a:cubicBezTo>
                  <a:pt x="37998" y="8005"/>
                  <a:pt x="37984" y="8006"/>
                  <a:pt x="37971" y="8008"/>
                </a:cubicBezTo>
                <a:cubicBezTo>
                  <a:pt x="37954" y="8010"/>
                  <a:pt x="37938" y="8011"/>
                  <a:pt x="37922" y="8011"/>
                </a:cubicBezTo>
                <a:cubicBezTo>
                  <a:pt x="37722" y="8011"/>
                  <a:pt x="37606" y="7819"/>
                  <a:pt x="37474" y="7686"/>
                </a:cubicBezTo>
                <a:cubicBezTo>
                  <a:pt x="37266" y="7480"/>
                  <a:pt x="37014" y="7279"/>
                  <a:pt x="36744" y="7279"/>
                </a:cubicBezTo>
                <a:cubicBezTo>
                  <a:pt x="36727" y="7279"/>
                  <a:pt x="36709" y="7279"/>
                  <a:pt x="36692" y="7281"/>
                </a:cubicBezTo>
                <a:cubicBezTo>
                  <a:pt x="36656" y="7284"/>
                  <a:pt x="36622" y="7286"/>
                  <a:pt x="36588" y="7286"/>
                </a:cubicBezTo>
                <a:cubicBezTo>
                  <a:pt x="36311" y="7286"/>
                  <a:pt x="36110" y="7173"/>
                  <a:pt x="35910" y="7015"/>
                </a:cubicBezTo>
                <a:cubicBezTo>
                  <a:pt x="35637" y="6796"/>
                  <a:pt x="35278" y="6764"/>
                  <a:pt x="34972" y="6596"/>
                </a:cubicBezTo>
                <a:cubicBezTo>
                  <a:pt x="34314" y="6236"/>
                  <a:pt x="33511" y="6105"/>
                  <a:pt x="32750" y="5983"/>
                </a:cubicBezTo>
                <a:cubicBezTo>
                  <a:pt x="32487" y="5940"/>
                  <a:pt x="32447" y="5702"/>
                  <a:pt x="32166" y="5658"/>
                </a:cubicBezTo>
                <a:cubicBezTo>
                  <a:pt x="31465" y="5549"/>
                  <a:pt x="30804" y="5218"/>
                  <a:pt x="30089" y="5110"/>
                </a:cubicBezTo>
                <a:cubicBezTo>
                  <a:pt x="29934" y="5086"/>
                  <a:pt x="29954" y="4822"/>
                  <a:pt x="29724" y="4822"/>
                </a:cubicBezTo>
                <a:cubicBezTo>
                  <a:pt x="29696" y="4822"/>
                  <a:pt x="29665" y="4826"/>
                  <a:pt x="29628" y="4835"/>
                </a:cubicBezTo>
                <a:cubicBezTo>
                  <a:pt x="29524" y="4860"/>
                  <a:pt x="29419" y="4870"/>
                  <a:pt x="29313" y="4870"/>
                </a:cubicBezTo>
                <a:cubicBezTo>
                  <a:pt x="28904" y="4870"/>
                  <a:pt x="28486" y="4719"/>
                  <a:pt x="28080" y="4681"/>
                </a:cubicBezTo>
                <a:cubicBezTo>
                  <a:pt x="27375" y="4614"/>
                  <a:pt x="26717" y="4238"/>
                  <a:pt x="25925" y="4238"/>
                </a:cubicBezTo>
                <a:cubicBezTo>
                  <a:pt x="25917" y="4238"/>
                  <a:pt x="25910" y="4238"/>
                  <a:pt x="25902" y="4238"/>
                </a:cubicBezTo>
                <a:cubicBezTo>
                  <a:pt x="25892" y="4238"/>
                  <a:pt x="25883" y="4238"/>
                  <a:pt x="25873" y="4238"/>
                </a:cubicBezTo>
                <a:cubicBezTo>
                  <a:pt x="25234" y="4238"/>
                  <a:pt x="24603" y="3994"/>
                  <a:pt x="23919" y="3994"/>
                </a:cubicBezTo>
                <a:cubicBezTo>
                  <a:pt x="23850" y="3994"/>
                  <a:pt x="23781" y="3997"/>
                  <a:pt x="23711" y="4002"/>
                </a:cubicBezTo>
                <a:cubicBezTo>
                  <a:pt x="23559" y="4014"/>
                  <a:pt x="23405" y="4019"/>
                  <a:pt x="23248" y="4019"/>
                </a:cubicBezTo>
                <a:cubicBezTo>
                  <a:pt x="22726" y="4019"/>
                  <a:pt x="22186" y="3962"/>
                  <a:pt x="21657" y="3896"/>
                </a:cubicBezTo>
                <a:cubicBezTo>
                  <a:pt x="21473" y="3872"/>
                  <a:pt x="21279" y="3862"/>
                  <a:pt x="21079" y="3862"/>
                </a:cubicBezTo>
                <a:cubicBezTo>
                  <a:pt x="20588" y="3862"/>
                  <a:pt x="20062" y="3924"/>
                  <a:pt x="19567" y="4004"/>
                </a:cubicBezTo>
                <a:cubicBezTo>
                  <a:pt x="19499" y="4015"/>
                  <a:pt x="19426" y="4019"/>
                  <a:pt x="19350" y="4019"/>
                </a:cubicBezTo>
                <a:cubicBezTo>
                  <a:pt x="19144" y="4019"/>
                  <a:pt x="18918" y="3989"/>
                  <a:pt x="18725" y="3989"/>
                </a:cubicBezTo>
                <a:cubicBezTo>
                  <a:pt x="18556" y="3989"/>
                  <a:pt x="18412" y="4012"/>
                  <a:pt x="18326" y="4098"/>
                </a:cubicBezTo>
                <a:cubicBezTo>
                  <a:pt x="18186" y="4238"/>
                  <a:pt x="18081" y="4294"/>
                  <a:pt x="17994" y="4294"/>
                </a:cubicBezTo>
                <a:cubicBezTo>
                  <a:pt x="17824" y="4294"/>
                  <a:pt x="17722" y="4083"/>
                  <a:pt x="17552" y="3875"/>
                </a:cubicBezTo>
                <a:lnTo>
                  <a:pt x="17552" y="3875"/>
                </a:lnTo>
                <a:cubicBezTo>
                  <a:pt x="17569" y="4206"/>
                  <a:pt x="17467" y="4362"/>
                  <a:pt x="17281" y="4362"/>
                </a:cubicBezTo>
                <a:cubicBezTo>
                  <a:pt x="17235" y="4362"/>
                  <a:pt x="17184" y="4353"/>
                  <a:pt x="17129" y="4334"/>
                </a:cubicBezTo>
                <a:cubicBezTo>
                  <a:pt x="16935" y="4269"/>
                  <a:pt x="16745" y="4243"/>
                  <a:pt x="16557" y="4243"/>
                </a:cubicBezTo>
                <a:cubicBezTo>
                  <a:pt x="16178" y="4243"/>
                  <a:pt x="15808" y="4349"/>
                  <a:pt x="15441" y="4454"/>
                </a:cubicBezTo>
                <a:cubicBezTo>
                  <a:pt x="15188" y="4526"/>
                  <a:pt x="14908" y="4679"/>
                  <a:pt x="14667" y="4679"/>
                </a:cubicBezTo>
                <a:cubicBezTo>
                  <a:pt x="14609" y="4679"/>
                  <a:pt x="14553" y="4670"/>
                  <a:pt x="14501" y="4649"/>
                </a:cubicBezTo>
                <a:cubicBezTo>
                  <a:pt x="14269" y="4556"/>
                  <a:pt x="14037" y="4519"/>
                  <a:pt x="13810" y="4519"/>
                </a:cubicBezTo>
                <a:cubicBezTo>
                  <a:pt x="13274" y="4519"/>
                  <a:pt x="12764" y="4726"/>
                  <a:pt x="12342" y="4886"/>
                </a:cubicBezTo>
                <a:cubicBezTo>
                  <a:pt x="11528" y="5195"/>
                  <a:pt x="10600" y="4963"/>
                  <a:pt x="9854" y="5531"/>
                </a:cubicBezTo>
                <a:cubicBezTo>
                  <a:pt x="9721" y="5634"/>
                  <a:pt x="9359" y="5717"/>
                  <a:pt x="9098" y="5787"/>
                </a:cubicBezTo>
                <a:cubicBezTo>
                  <a:pt x="8608" y="5919"/>
                  <a:pt x="8008" y="5695"/>
                  <a:pt x="7640" y="6248"/>
                </a:cubicBezTo>
                <a:cubicBezTo>
                  <a:pt x="7575" y="6344"/>
                  <a:pt x="7395" y="6364"/>
                  <a:pt x="7253" y="6402"/>
                </a:cubicBezTo>
                <a:cubicBezTo>
                  <a:pt x="6972" y="6477"/>
                  <a:pt x="6636" y="6455"/>
                  <a:pt x="6422" y="6553"/>
                </a:cubicBezTo>
                <a:cubicBezTo>
                  <a:pt x="5961" y="6762"/>
                  <a:pt x="5371" y="6725"/>
                  <a:pt x="5029" y="7164"/>
                </a:cubicBezTo>
                <a:cubicBezTo>
                  <a:pt x="4934" y="7286"/>
                  <a:pt x="4815" y="7318"/>
                  <a:pt x="4688" y="7318"/>
                </a:cubicBezTo>
                <a:cubicBezTo>
                  <a:pt x="4552" y="7318"/>
                  <a:pt x="4407" y="7282"/>
                  <a:pt x="4271" y="7282"/>
                </a:cubicBezTo>
                <a:cubicBezTo>
                  <a:pt x="4120" y="7282"/>
                  <a:pt x="3979" y="7326"/>
                  <a:pt x="3875" y="7511"/>
                </a:cubicBezTo>
                <a:cubicBezTo>
                  <a:pt x="3797" y="7650"/>
                  <a:pt x="3510" y="7552"/>
                  <a:pt x="3309" y="7640"/>
                </a:cubicBezTo>
                <a:cubicBezTo>
                  <a:pt x="2424" y="8028"/>
                  <a:pt x="1612" y="8461"/>
                  <a:pt x="841" y="9109"/>
                </a:cubicBezTo>
                <a:cubicBezTo>
                  <a:pt x="93" y="9738"/>
                  <a:pt x="124" y="10446"/>
                  <a:pt x="41" y="11189"/>
                </a:cubicBezTo>
                <a:cubicBezTo>
                  <a:pt x="0" y="11558"/>
                  <a:pt x="803" y="12313"/>
                  <a:pt x="1223" y="12313"/>
                </a:cubicBezTo>
                <a:cubicBezTo>
                  <a:pt x="1251" y="12313"/>
                  <a:pt x="1278" y="12310"/>
                  <a:pt x="1302" y="12303"/>
                </a:cubicBezTo>
                <a:cubicBezTo>
                  <a:pt x="1367" y="12284"/>
                  <a:pt x="1430" y="12276"/>
                  <a:pt x="1493" y="12276"/>
                </a:cubicBezTo>
                <a:cubicBezTo>
                  <a:pt x="1749" y="12276"/>
                  <a:pt x="1987" y="12402"/>
                  <a:pt x="2216" y="12402"/>
                </a:cubicBezTo>
                <a:cubicBezTo>
                  <a:pt x="2303" y="12402"/>
                  <a:pt x="2389" y="12384"/>
                  <a:pt x="2473" y="12335"/>
                </a:cubicBezTo>
                <a:cubicBezTo>
                  <a:pt x="3331" y="11826"/>
                  <a:pt x="4157" y="11263"/>
                  <a:pt x="5020" y="10757"/>
                </a:cubicBezTo>
                <a:cubicBezTo>
                  <a:pt x="5527" y="10459"/>
                  <a:pt x="6046" y="10157"/>
                  <a:pt x="6559" y="9881"/>
                </a:cubicBezTo>
                <a:cubicBezTo>
                  <a:pt x="7564" y="9341"/>
                  <a:pt x="8613" y="8888"/>
                  <a:pt x="9695" y="8525"/>
                </a:cubicBezTo>
                <a:cubicBezTo>
                  <a:pt x="11026" y="8081"/>
                  <a:pt x="12392" y="7721"/>
                  <a:pt x="13762" y="7413"/>
                </a:cubicBezTo>
                <a:cubicBezTo>
                  <a:pt x="15344" y="7056"/>
                  <a:pt x="16967" y="6861"/>
                  <a:pt x="18577" y="6795"/>
                </a:cubicBezTo>
                <a:cubicBezTo>
                  <a:pt x="19461" y="6759"/>
                  <a:pt x="20349" y="6706"/>
                  <a:pt x="21239" y="6706"/>
                </a:cubicBezTo>
                <a:cubicBezTo>
                  <a:pt x="21904" y="6706"/>
                  <a:pt x="22571" y="6736"/>
                  <a:pt x="23239" y="6826"/>
                </a:cubicBezTo>
                <a:cubicBezTo>
                  <a:pt x="24848" y="7042"/>
                  <a:pt x="26462" y="7238"/>
                  <a:pt x="28072" y="7458"/>
                </a:cubicBezTo>
                <a:cubicBezTo>
                  <a:pt x="28725" y="7547"/>
                  <a:pt x="29330" y="7773"/>
                  <a:pt x="29973" y="7878"/>
                </a:cubicBezTo>
                <a:cubicBezTo>
                  <a:pt x="30394" y="7947"/>
                  <a:pt x="30909" y="7944"/>
                  <a:pt x="31221" y="8102"/>
                </a:cubicBezTo>
                <a:cubicBezTo>
                  <a:pt x="32421" y="8711"/>
                  <a:pt x="33799" y="8800"/>
                  <a:pt x="34952" y="9460"/>
                </a:cubicBezTo>
                <a:cubicBezTo>
                  <a:pt x="35297" y="9656"/>
                  <a:pt x="35789" y="9413"/>
                  <a:pt x="35954" y="9797"/>
                </a:cubicBezTo>
                <a:cubicBezTo>
                  <a:pt x="36085" y="10103"/>
                  <a:pt x="36278" y="10026"/>
                  <a:pt x="36477" y="10086"/>
                </a:cubicBezTo>
                <a:cubicBezTo>
                  <a:pt x="36486" y="10089"/>
                  <a:pt x="36495" y="10090"/>
                  <a:pt x="36504" y="10090"/>
                </a:cubicBezTo>
                <a:cubicBezTo>
                  <a:pt x="36582" y="10090"/>
                  <a:pt x="36687" y="10015"/>
                  <a:pt x="36767" y="10015"/>
                </a:cubicBezTo>
                <a:cubicBezTo>
                  <a:pt x="36830" y="10015"/>
                  <a:pt x="36876" y="10061"/>
                  <a:pt x="36881" y="10224"/>
                </a:cubicBezTo>
                <a:cubicBezTo>
                  <a:pt x="36890" y="10487"/>
                  <a:pt x="36705" y="10617"/>
                  <a:pt x="36514" y="10655"/>
                </a:cubicBezTo>
                <a:cubicBezTo>
                  <a:pt x="35275" y="10901"/>
                  <a:pt x="34020" y="11068"/>
                  <a:pt x="32796" y="11372"/>
                </a:cubicBezTo>
                <a:cubicBezTo>
                  <a:pt x="32024" y="11565"/>
                  <a:pt x="31196" y="11406"/>
                  <a:pt x="30469" y="11779"/>
                </a:cubicBezTo>
                <a:cubicBezTo>
                  <a:pt x="30002" y="12019"/>
                  <a:pt x="29445" y="12258"/>
                  <a:pt x="29281" y="12756"/>
                </a:cubicBezTo>
                <a:cubicBezTo>
                  <a:pt x="29169" y="13098"/>
                  <a:pt x="29281" y="13635"/>
                  <a:pt x="29503" y="13929"/>
                </a:cubicBezTo>
                <a:cubicBezTo>
                  <a:pt x="29662" y="14142"/>
                  <a:pt x="29894" y="14462"/>
                  <a:pt x="30213" y="14462"/>
                </a:cubicBezTo>
                <a:cubicBezTo>
                  <a:pt x="30343" y="14462"/>
                  <a:pt x="30487" y="14410"/>
                  <a:pt x="30647" y="14275"/>
                </a:cubicBezTo>
                <a:cubicBezTo>
                  <a:pt x="30677" y="14249"/>
                  <a:pt x="30710" y="14238"/>
                  <a:pt x="30743" y="14238"/>
                </a:cubicBezTo>
                <a:cubicBezTo>
                  <a:pt x="30808" y="14238"/>
                  <a:pt x="30872" y="14283"/>
                  <a:pt x="30913" y="14346"/>
                </a:cubicBezTo>
                <a:cubicBezTo>
                  <a:pt x="30999" y="14478"/>
                  <a:pt x="31096" y="14518"/>
                  <a:pt x="31199" y="14518"/>
                </a:cubicBezTo>
                <a:cubicBezTo>
                  <a:pt x="31320" y="14518"/>
                  <a:pt x="31449" y="14462"/>
                  <a:pt x="31571" y="14437"/>
                </a:cubicBezTo>
                <a:cubicBezTo>
                  <a:pt x="31823" y="14389"/>
                  <a:pt x="32059" y="14313"/>
                  <a:pt x="32330" y="14306"/>
                </a:cubicBezTo>
                <a:cubicBezTo>
                  <a:pt x="33216" y="14278"/>
                  <a:pt x="34130" y="14271"/>
                  <a:pt x="34981" y="14131"/>
                </a:cubicBezTo>
                <a:cubicBezTo>
                  <a:pt x="36376" y="13901"/>
                  <a:pt x="37801" y="13970"/>
                  <a:pt x="39171" y="13611"/>
                </a:cubicBezTo>
                <a:cubicBezTo>
                  <a:pt x="39272" y="13584"/>
                  <a:pt x="39375" y="13575"/>
                  <a:pt x="39479" y="13575"/>
                </a:cubicBezTo>
                <a:cubicBezTo>
                  <a:pt x="39748" y="13575"/>
                  <a:pt x="40020" y="13639"/>
                  <a:pt x="40269" y="13639"/>
                </a:cubicBezTo>
                <a:cubicBezTo>
                  <a:pt x="40380" y="13639"/>
                  <a:pt x="40487" y="13626"/>
                  <a:pt x="40588" y="13589"/>
                </a:cubicBezTo>
                <a:cubicBezTo>
                  <a:pt x="41499" y="13250"/>
                  <a:pt x="42509" y="13310"/>
                  <a:pt x="43375" y="12734"/>
                </a:cubicBezTo>
                <a:cubicBezTo>
                  <a:pt x="43924" y="12367"/>
                  <a:pt x="44200" y="12054"/>
                  <a:pt x="44036" y="11400"/>
                </a:cubicBezTo>
                <a:cubicBezTo>
                  <a:pt x="43807" y="10484"/>
                  <a:pt x="43329" y="9662"/>
                  <a:pt x="42943" y="8833"/>
                </a:cubicBezTo>
                <a:cubicBezTo>
                  <a:pt x="42506" y="7890"/>
                  <a:pt x="41964" y="6937"/>
                  <a:pt x="41283" y="6114"/>
                </a:cubicBezTo>
                <a:cubicBezTo>
                  <a:pt x="40851" y="5593"/>
                  <a:pt x="40626" y="4948"/>
                  <a:pt x="40264" y="4392"/>
                </a:cubicBezTo>
                <a:cubicBezTo>
                  <a:pt x="39940" y="3895"/>
                  <a:pt x="39533" y="3435"/>
                  <a:pt x="39257" y="2910"/>
                </a:cubicBezTo>
                <a:cubicBezTo>
                  <a:pt x="39045" y="2508"/>
                  <a:pt x="38718" y="2229"/>
                  <a:pt x="38477" y="1881"/>
                </a:cubicBezTo>
                <a:cubicBezTo>
                  <a:pt x="37930" y="1086"/>
                  <a:pt x="37472" y="274"/>
                  <a:pt x="36414" y="27"/>
                </a:cubicBezTo>
                <a:cubicBezTo>
                  <a:pt x="36337" y="9"/>
                  <a:pt x="36265" y="1"/>
                  <a:pt x="361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AFBFFA">
                  <a:lumMod val="2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1;p45"/>
          <p:cNvSpPr/>
          <p:nvPr/>
        </p:nvSpPr>
        <p:spPr>
          <a:xfrm>
            <a:off x="195747" y="1432336"/>
            <a:ext cx="8752499" cy="1736334"/>
          </a:xfrm>
          <a:prstGeom prst="roundRect">
            <a:avLst>
              <a:gd name="adj" fmla="val 16667"/>
            </a:avLst>
          </a:prstGeom>
          <a:solidFill>
            <a:srgbClr val="FFFFFF">
              <a:alpha val="24580"/>
            </a:srgbClr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vi-VN" sz="2500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Giải thích</a:t>
            </a:r>
          </a:p>
          <a:p>
            <a:pPr lvl="0" algn="just"/>
            <a:r>
              <a:rPr lang="vi-VN" sz="2500" dirty="0">
                <a:solidFill>
                  <a:schemeClr val="accent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 “đầu” (nghĩa gốc): bộ phận trên cùng của người hoặc động vật, nơi chứa bộ não và nhiều giác quan khác nhau.</a:t>
            </a:r>
          </a:p>
          <a:p>
            <a:pPr lvl="0" algn="just"/>
            <a:r>
              <a:rPr lang="vi-VN" sz="2500" dirty="0">
                <a:solidFill>
                  <a:schemeClr val="accent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 “ngọn” (nghĩa gốc): phần trên cùng của cây.</a:t>
            </a:r>
            <a:endParaRPr lang="vi-VN" sz="2500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221" y="4468848"/>
            <a:ext cx="1511939" cy="755970"/>
          </a:xfrm>
          <a:prstGeom prst="rect">
            <a:avLst/>
          </a:prstGeom>
        </p:spPr>
      </p:pic>
      <p:sp>
        <p:nvSpPr>
          <p:cNvPr id="14" name="Google Shape;152;p34"/>
          <p:cNvSpPr txBox="1">
            <a:spLocks/>
          </p:cNvSpPr>
          <p:nvPr/>
        </p:nvSpPr>
        <p:spPr>
          <a:xfrm>
            <a:off x="3305239" y="2792299"/>
            <a:ext cx="844193" cy="511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arker Grotesque Medium"/>
              <a:buNone/>
              <a:defRPr sz="1800" b="0" i="0" u="none" strike="noStrike" cap="none"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arker Grotesque Medium"/>
              <a:buNone/>
              <a:defRPr sz="1600" b="0" i="0" u="none" strike="noStrike" cap="none"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arker Grotesque Medium"/>
              <a:buNone/>
              <a:defRPr sz="1600" b="0" i="0" u="none" strike="noStrike" cap="none"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arker Grotesque Medium"/>
              <a:buNone/>
              <a:defRPr sz="1600" b="0" i="0" u="none" strike="noStrike" cap="none"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arker Grotesque Medium"/>
              <a:buNone/>
              <a:defRPr sz="1600" b="0" i="0" u="none" strike="noStrike" cap="none"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arker Grotesque Medium"/>
              <a:buNone/>
              <a:defRPr sz="1600" b="0" i="0" u="none" strike="noStrike" cap="none"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arker Grotesque Medium"/>
              <a:buNone/>
              <a:defRPr sz="1600" b="0" i="0" u="none" strike="noStrike" cap="none"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arker Grotesque Medium"/>
              <a:buNone/>
              <a:defRPr sz="1600" b="0" i="0" u="none" strike="noStrike" cap="none"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Font typeface="Darker Grotesque Medium"/>
              <a:buNone/>
              <a:defRPr sz="1600" b="0" i="0" u="none" strike="noStrike" cap="none"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9pPr>
          </a:lstStyle>
          <a:p>
            <a:pPr marL="0" indent="0" algn="l"/>
            <a:r>
              <a:rPr lang="vi-VN" sz="2800" dirty="0">
                <a:solidFill>
                  <a:srgbClr val="FF0066"/>
                </a:solidFill>
                <a:latin typeface="+mn-lt"/>
              </a:rPr>
              <a:t>đầu</a:t>
            </a:r>
          </a:p>
        </p:txBody>
      </p:sp>
      <p:sp>
        <p:nvSpPr>
          <p:cNvPr id="16" name="Google Shape;152;p34"/>
          <p:cNvSpPr txBox="1">
            <a:spLocks/>
          </p:cNvSpPr>
          <p:nvPr/>
        </p:nvSpPr>
        <p:spPr>
          <a:xfrm>
            <a:off x="4683839" y="3261137"/>
            <a:ext cx="983536" cy="457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arker Grotesque Medium"/>
              <a:buNone/>
              <a:defRPr sz="1800" b="0" i="0" u="none" strike="noStrike" cap="none"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arker Grotesque Medium"/>
              <a:buNone/>
              <a:defRPr sz="1600" b="0" i="0" u="none" strike="noStrike" cap="none"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arker Grotesque Medium"/>
              <a:buNone/>
              <a:defRPr sz="1600" b="0" i="0" u="none" strike="noStrike" cap="none"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arker Grotesque Medium"/>
              <a:buNone/>
              <a:defRPr sz="1600" b="0" i="0" u="none" strike="noStrike" cap="none"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arker Grotesque Medium"/>
              <a:buNone/>
              <a:defRPr sz="1600" b="0" i="0" u="none" strike="noStrike" cap="none"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arker Grotesque Medium"/>
              <a:buNone/>
              <a:defRPr sz="1600" b="0" i="0" u="none" strike="noStrike" cap="none"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arker Grotesque Medium"/>
              <a:buNone/>
              <a:defRPr sz="1600" b="0" i="0" u="none" strike="noStrike" cap="none"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arker Grotesque Medium"/>
              <a:buNone/>
              <a:defRPr sz="1600" b="0" i="0" u="none" strike="noStrike" cap="none"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Font typeface="Darker Grotesque Medium"/>
              <a:buNone/>
              <a:defRPr sz="1600" b="0" i="0" u="none" strike="noStrike" cap="none"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9pPr>
          </a:lstStyle>
          <a:p>
            <a:pPr marL="0" indent="0" algn="l"/>
            <a:r>
              <a:rPr lang="vi-VN" sz="2800" dirty="0">
                <a:solidFill>
                  <a:srgbClr val="FF0066"/>
                </a:solidFill>
                <a:latin typeface="+mn-lt"/>
              </a:rPr>
              <a:t>ngọn</a:t>
            </a:r>
          </a:p>
        </p:txBody>
      </p:sp>
      <p:pic>
        <p:nvPicPr>
          <p:cNvPr id="1028" name="Picture 4" descr="Brain Black and white Drawing, White Brain s, head, cartoon, human Brain  png | PNGWi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87" r="100000">
                        <a14:foregroundMark x1="21304" y1="27606" x2="46087" y2="92325"/>
                        <a14:foregroundMark x1="34130" y1="18328" x2="17283" y2="42726"/>
                        <a14:foregroundMark x1="19130" y1="46850" x2="36413" y2="74112"/>
                        <a14:foregroundMark x1="72391" y1="50172" x2="49457" y2="86942"/>
                        <a14:foregroundMark x1="22065" y1="23368" x2="49674" y2="14548"/>
                        <a14:foregroundMark x1="33913" y1="16724" x2="49891" y2="12829"/>
                        <a14:foregroundMark x1="50652" y1="12829" x2="75326" y2="23253"/>
                        <a14:foregroundMark x1="75543" y1="26690" x2="83043" y2="60367"/>
                        <a14:foregroundMark x1="20870" y1="24284" x2="16630" y2="37801"/>
                        <a14:foregroundMark x1="16630" y1="44674" x2="28370" y2="67239"/>
                        <a14:foregroundMark x1="29674" y1="69530" x2="28804" y2="97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29" t="7785" r="6243"/>
          <a:stretch/>
        </p:blipFill>
        <p:spPr bwMode="auto">
          <a:xfrm>
            <a:off x="3591486" y="2555791"/>
            <a:ext cx="1961020" cy="215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ree 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47"/>
          <a:stretch/>
        </p:blipFill>
        <p:spPr bwMode="auto">
          <a:xfrm>
            <a:off x="6717199" y="2445674"/>
            <a:ext cx="1922444" cy="259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6867842" y="2555791"/>
            <a:ext cx="1390757" cy="279875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6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9" grpId="0" animBg="1"/>
      <p:bldP spid="20" grpId="0" animBg="1"/>
      <p:bldP spid="14" grpId="0"/>
      <p:bldP spid="14" grpId="1"/>
      <p:bldP spid="16" grpId="0"/>
      <p:bldP spid="16" grpId="1"/>
      <p:bldP spid="2" grpId="0" animBg="1"/>
      <p:bldP spid="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78;p45">
            <a:extLst>
              <a:ext uri="{FF2B5EF4-FFF2-40B4-BE49-F238E27FC236}">
                <a16:creationId xmlns:a16="http://schemas.microsoft.com/office/drawing/2014/main" id="{F26287F7-3FB0-4F76-B02E-8E4B2E29815B}"/>
              </a:ext>
            </a:extLst>
          </p:cNvPr>
          <p:cNvSpPr txBox="1">
            <a:spLocks/>
          </p:cNvSpPr>
          <p:nvPr/>
        </p:nvSpPr>
        <p:spPr>
          <a:xfrm>
            <a:off x="-22303" y="58743"/>
            <a:ext cx="9253580" cy="539488"/>
          </a:xfrm>
          <a:prstGeom prst="doubleWave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  <a:prstDash val="sysDash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2400" dirty="0">
                <a:solidFill>
                  <a:srgbClr val="FF0066"/>
                </a:solidFill>
                <a:latin typeface="+mn-lt"/>
                <a:cs typeface="Calibri" panose="020F0502020204030204" pitchFamily="34" charset="0"/>
              </a:rPr>
              <a:t>c) Gạch chân dưới những đại từ xưng hô được dùng trong bài thơ.</a:t>
            </a:r>
            <a:endParaRPr lang="vi-VN" sz="2400" b="1" i="1" dirty="0">
              <a:solidFill>
                <a:srgbClr val="FF0066"/>
              </a:solidFill>
              <a:latin typeface="+mn-lt"/>
              <a:cs typeface="Calibri" panose="020F050202020403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910560" y="4061360"/>
            <a:ext cx="1004326" cy="1082140"/>
            <a:chOff x="7394380" y="3462371"/>
            <a:chExt cx="1693111" cy="1681129"/>
          </a:xfrm>
        </p:grpSpPr>
        <p:sp>
          <p:nvSpPr>
            <p:cNvPr id="9" name="Google Shape;3005;p50"/>
            <p:cNvSpPr/>
            <p:nvPr/>
          </p:nvSpPr>
          <p:spPr>
            <a:xfrm>
              <a:off x="7394380" y="3462371"/>
              <a:ext cx="1693111" cy="1681129"/>
            </a:xfrm>
            <a:custGeom>
              <a:avLst/>
              <a:gdLst/>
              <a:ahLst/>
              <a:cxnLst/>
              <a:rect l="l" t="t" r="r" b="b"/>
              <a:pathLst>
                <a:path w="123053" h="122860" extrusionOk="0">
                  <a:moveTo>
                    <a:pt x="85048" y="10363"/>
                  </a:moveTo>
                  <a:cubicBezTo>
                    <a:pt x="85185" y="10682"/>
                    <a:pt x="85322" y="11070"/>
                    <a:pt x="85596" y="11459"/>
                  </a:cubicBezTo>
                  <a:cubicBezTo>
                    <a:pt x="85619" y="11504"/>
                    <a:pt x="85664" y="11573"/>
                    <a:pt x="85687" y="11618"/>
                  </a:cubicBezTo>
                  <a:cubicBezTo>
                    <a:pt x="85664" y="11595"/>
                    <a:pt x="85641" y="11573"/>
                    <a:pt x="85596" y="11550"/>
                  </a:cubicBezTo>
                  <a:cubicBezTo>
                    <a:pt x="84957" y="11093"/>
                    <a:pt x="84226" y="10865"/>
                    <a:pt x="83587" y="10705"/>
                  </a:cubicBezTo>
                  <a:cubicBezTo>
                    <a:pt x="84067" y="10591"/>
                    <a:pt x="84569" y="10454"/>
                    <a:pt x="85048" y="10363"/>
                  </a:cubicBezTo>
                  <a:close/>
                  <a:moveTo>
                    <a:pt x="73818" y="15636"/>
                  </a:moveTo>
                  <a:cubicBezTo>
                    <a:pt x="73978" y="15795"/>
                    <a:pt x="74138" y="15932"/>
                    <a:pt x="74343" y="16069"/>
                  </a:cubicBezTo>
                  <a:cubicBezTo>
                    <a:pt x="74457" y="16161"/>
                    <a:pt x="74594" y="16252"/>
                    <a:pt x="74708" y="16343"/>
                  </a:cubicBezTo>
                  <a:cubicBezTo>
                    <a:pt x="74457" y="16320"/>
                    <a:pt x="74206" y="16309"/>
                    <a:pt x="73958" y="16309"/>
                  </a:cubicBezTo>
                  <a:cubicBezTo>
                    <a:pt x="73710" y="16309"/>
                    <a:pt x="73464" y="16320"/>
                    <a:pt x="73224" y="16343"/>
                  </a:cubicBezTo>
                  <a:cubicBezTo>
                    <a:pt x="73156" y="16366"/>
                    <a:pt x="73088" y="16366"/>
                    <a:pt x="72996" y="16366"/>
                  </a:cubicBezTo>
                  <a:cubicBezTo>
                    <a:pt x="73179" y="16206"/>
                    <a:pt x="73339" y="16046"/>
                    <a:pt x="73498" y="15909"/>
                  </a:cubicBezTo>
                  <a:cubicBezTo>
                    <a:pt x="73613" y="15818"/>
                    <a:pt x="73704" y="15727"/>
                    <a:pt x="73818" y="15636"/>
                  </a:cubicBezTo>
                  <a:close/>
                  <a:moveTo>
                    <a:pt x="77949" y="12714"/>
                  </a:moveTo>
                  <a:cubicBezTo>
                    <a:pt x="77995" y="12851"/>
                    <a:pt x="78018" y="12988"/>
                    <a:pt x="78063" y="13148"/>
                  </a:cubicBezTo>
                  <a:cubicBezTo>
                    <a:pt x="78086" y="13285"/>
                    <a:pt x="78132" y="13421"/>
                    <a:pt x="78200" y="13558"/>
                  </a:cubicBezTo>
                  <a:cubicBezTo>
                    <a:pt x="78269" y="13695"/>
                    <a:pt x="78337" y="13832"/>
                    <a:pt x="78429" y="13969"/>
                  </a:cubicBezTo>
                  <a:cubicBezTo>
                    <a:pt x="78611" y="14243"/>
                    <a:pt x="78817" y="14517"/>
                    <a:pt x="79068" y="14791"/>
                  </a:cubicBezTo>
                  <a:cubicBezTo>
                    <a:pt x="79182" y="14928"/>
                    <a:pt x="79296" y="15065"/>
                    <a:pt x="79433" y="15202"/>
                  </a:cubicBezTo>
                  <a:cubicBezTo>
                    <a:pt x="79570" y="15316"/>
                    <a:pt x="79707" y="15453"/>
                    <a:pt x="79867" y="15567"/>
                  </a:cubicBezTo>
                  <a:cubicBezTo>
                    <a:pt x="80141" y="15795"/>
                    <a:pt x="80437" y="16001"/>
                    <a:pt x="80757" y="16206"/>
                  </a:cubicBezTo>
                  <a:lnTo>
                    <a:pt x="80666" y="16206"/>
                  </a:lnTo>
                  <a:cubicBezTo>
                    <a:pt x="80323" y="16275"/>
                    <a:pt x="79981" y="16343"/>
                    <a:pt x="79593" y="16412"/>
                  </a:cubicBezTo>
                  <a:cubicBezTo>
                    <a:pt x="78885" y="16024"/>
                    <a:pt x="78155" y="15613"/>
                    <a:pt x="77424" y="15293"/>
                  </a:cubicBezTo>
                  <a:cubicBezTo>
                    <a:pt x="76740" y="14951"/>
                    <a:pt x="76032" y="14768"/>
                    <a:pt x="75393" y="14586"/>
                  </a:cubicBezTo>
                  <a:cubicBezTo>
                    <a:pt x="75461" y="14563"/>
                    <a:pt x="75530" y="14540"/>
                    <a:pt x="75598" y="14540"/>
                  </a:cubicBezTo>
                  <a:cubicBezTo>
                    <a:pt x="75621" y="14532"/>
                    <a:pt x="75641" y="14530"/>
                    <a:pt x="75659" y="14530"/>
                  </a:cubicBezTo>
                  <a:cubicBezTo>
                    <a:pt x="75695" y="14530"/>
                    <a:pt x="75720" y="14540"/>
                    <a:pt x="75735" y="14540"/>
                  </a:cubicBezTo>
                  <a:lnTo>
                    <a:pt x="75804" y="14540"/>
                  </a:lnTo>
                  <a:cubicBezTo>
                    <a:pt x="75804" y="14540"/>
                    <a:pt x="75781" y="14540"/>
                    <a:pt x="75735" y="14517"/>
                  </a:cubicBezTo>
                  <a:cubicBezTo>
                    <a:pt x="75712" y="14517"/>
                    <a:pt x="75667" y="14471"/>
                    <a:pt x="75598" y="14471"/>
                  </a:cubicBezTo>
                  <a:cubicBezTo>
                    <a:pt x="75518" y="14445"/>
                    <a:pt x="75414" y="14434"/>
                    <a:pt x="75287" y="14434"/>
                  </a:cubicBezTo>
                  <a:cubicBezTo>
                    <a:pt x="75197" y="14434"/>
                    <a:pt x="75095" y="14439"/>
                    <a:pt x="74982" y="14449"/>
                  </a:cubicBezTo>
                  <a:cubicBezTo>
                    <a:pt x="74982" y="14449"/>
                    <a:pt x="74959" y="14449"/>
                    <a:pt x="74936" y="14471"/>
                  </a:cubicBezTo>
                  <a:cubicBezTo>
                    <a:pt x="74868" y="14449"/>
                    <a:pt x="74777" y="14426"/>
                    <a:pt x="74708" y="14403"/>
                  </a:cubicBezTo>
                  <a:cubicBezTo>
                    <a:pt x="75758" y="13787"/>
                    <a:pt x="76831" y="13239"/>
                    <a:pt x="77949" y="12714"/>
                  </a:cubicBezTo>
                  <a:close/>
                  <a:moveTo>
                    <a:pt x="37297" y="17462"/>
                  </a:moveTo>
                  <a:cubicBezTo>
                    <a:pt x="37914" y="17735"/>
                    <a:pt x="38507" y="18032"/>
                    <a:pt x="39123" y="18329"/>
                  </a:cubicBezTo>
                  <a:cubicBezTo>
                    <a:pt x="38907" y="18318"/>
                    <a:pt x="38690" y="18312"/>
                    <a:pt x="38470" y="18312"/>
                  </a:cubicBezTo>
                  <a:cubicBezTo>
                    <a:pt x="38250" y="18312"/>
                    <a:pt x="38028" y="18318"/>
                    <a:pt x="37800" y="18329"/>
                  </a:cubicBezTo>
                  <a:lnTo>
                    <a:pt x="37389" y="18329"/>
                  </a:lnTo>
                  <a:cubicBezTo>
                    <a:pt x="37297" y="18283"/>
                    <a:pt x="37229" y="18238"/>
                    <a:pt x="37229" y="18238"/>
                  </a:cubicBezTo>
                  <a:lnTo>
                    <a:pt x="37229" y="18238"/>
                  </a:lnTo>
                  <a:cubicBezTo>
                    <a:pt x="37229" y="18238"/>
                    <a:pt x="37275" y="18283"/>
                    <a:pt x="37297" y="18329"/>
                  </a:cubicBezTo>
                  <a:lnTo>
                    <a:pt x="37115" y="18329"/>
                  </a:lnTo>
                  <a:cubicBezTo>
                    <a:pt x="36841" y="18329"/>
                    <a:pt x="36590" y="18352"/>
                    <a:pt x="36339" y="18375"/>
                  </a:cubicBezTo>
                  <a:cubicBezTo>
                    <a:pt x="36065" y="18397"/>
                    <a:pt x="35768" y="18420"/>
                    <a:pt x="35494" y="18466"/>
                  </a:cubicBezTo>
                  <a:cubicBezTo>
                    <a:pt x="35015" y="18146"/>
                    <a:pt x="34513" y="17895"/>
                    <a:pt x="34056" y="17713"/>
                  </a:cubicBezTo>
                  <a:cubicBezTo>
                    <a:pt x="34285" y="17690"/>
                    <a:pt x="34490" y="17667"/>
                    <a:pt x="34695" y="17644"/>
                  </a:cubicBezTo>
                  <a:cubicBezTo>
                    <a:pt x="34991" y="17626"/>
                    <a:pt x="35286" y="17592"/>
                    <a:pt x="35558" y="17592"/>
                  </a:cubicBezTo>
                  <a:cubicBezTo>
                    <a:pt x="35622" y="17592"/>
                    <a:pt x="35684" y="17594"/>
                    <a:pt x="35745" y="17599"/>
                  </a:cubicBezTo>
                  <a:cubicBezTo>
                    <a:pt x="36065" y="17576"/>
                    <a:pt x="36362" y="17553"/>
                    <a:pt x="36636" y="17530"/>
                  </a:cubicBezTo>
                  <a:cubicBezTo>
                    <a:pt x="36887" y="17507"/>
                    <a:pt x="37115" y="17462"/>
                    <a:pt x="37297" y="17462"/>
                  </a:cubicBezTo>
                  <a:close/>
                  <a:moveTo>
                    <a:pt x="81738" y="16754"/>
                  </a:moveTo>
                  <a:cubicBezTo>
                    <a:pt x="81784" y="16777"/>
                    <a:pt x="81830" y="16800"/>
                    <a:pt x="81875" y="16822"/>
                  </a:cubicBezTo>
                  <a:cubicBezTo>
                    <a:pt x="82606" y="17142"/>
                    <a:pt x="83313" y="17439"/>
                    <a:pt x="83998" y="17690"/>
                  </a:cubicBezTo>
                  <a:cubicBezTo>
                    <a:pt x="84637" y="17918"/>
                    <a:pt x="85253" y="18078"/>
                    <a:pt x="85756" y="18260"/>
                  </a:cubicBezTo>
                  <a:cubicBezTo>
                    <a:pt x="85048" y="18420"/>
                    <a:pt x="84249" y="18534"/>
                    <a:pt x="83382" y="18671"/>
                  </a:cubicBezTo>
                  <a:cubicBezTo>
                    <a:pt x="83017" y="18397"/>
                    <a:pt x="82606" y="18146"/>
                    <a:pt x="82195" y="17895"/>
                  </a:cubicBezTo>
                  <a:cubicBezTo>
                    <a:pt x="81807" y="17667"/>
                    <a:pt x="81396" y="17439"/>
                    <a:pt x="81008" y="17210"/>
                  </a:cubicBezTo>
                  <a:cubicBezTo>
                    <a:pt x="80962" y="17188"/>
                    <a:pt x="80917" y="17165"/>
                    <a:pt x="80894" y="17142"/>
                  </a:cubicBezTo>
                  <a:cubicBezTo>
                    <a:pt x="80894" y="17142"/>
                    <a:pt x="80917" y="17119"/>
                    <a:pt x="80939" y="17119"/>
                  </a:cubicBezTo>
                  <a:cubicBezTo>
                    <a:pt x="81213" y="16982"/>
                    <a:pt x="81487" y="16868"/>
                    <a:pt x="81738" y="16754"/>
                  </a:cubicBezTo>
                  <a:close/>
                  <a:moveTo>
                    <a:pt x="32801" y="17781"/>
                  </a:moveTo>
                  <a:cubicBezTo>
                    <a:pt x="32961" y="17918"/>
                    <a:pt x="33143" y="18078"/>
                    <a:pt x="33326" y="18260"/>
                  </a:cubicBezTo>
                  <a:cubicBezTo>
                    <a:pt x="33486" y="18397"/>
                    <a:pt x="33668" y="18580"/>
                    <a:pt x="33828" y="18763"/>
                  </a:cubicBezTo>
                  <a:cubicBezTo>
                    <a:pt x="33349" y="18854"/>
                    <a:pt x="32892" y="18968"/>
                    <a:pt x="32436" y="19082"/>
                  </a:cubicBezTo>
                  <a:cubicBezTo>
                    <a:pt x="32276" y="18968"/>
                    <a:pt x="32116" y="18877"/>
                    <a:pt x="31934" y="18785"/>
                  </a:cubicBezTo>
                  <a:cubicBezTo>
                    <a:pt x="31614" y="18603"/>
                    <a:pt x="31294" y="18466"/>
                    <a:pt x="30975" y="18306"/>
                  </a:cubicBezTo>
                  <a:cubicBezTo>
                    <a:pt x="30678" y="18169"/>
                    <a:pt x="30359" y="18055"/>
                    <a:pt x="30062" y="17964"/>
                  </a:cubicBezTo>
                  <a:cubicBezTo>
                    <a:pt x="30381" y="17941"/>
                    <a:pt x="30701" y="17918"/>
                    <a:pt x="31020" y="17895"/>
                  </a:cubicBezTo>
                  <a:cubicBezTo>
                    <a:pt x="31637" y="17850"/>
                    <a:pt x="32230" y="17827"/>
                    <a:pt x="32801" y="17781"/>
                  </a:cubicBezTo>
                  <a:close/>
                  <a:moveTo>
                    <a:pt x="70942" y="18671"/>
                  </a:moveTo>
                  <a:cubicBezTo>
                    <a:pt x="71239" y="18717"/>
                    <a:pt x="71558" y="18785"/>
                    <a:pt x="71878" y="18831"/>
                  </a:cubicBezTo>
                  <a:cubicBezTo>
                    <a:pt x="72015" y="18854"/>
                    <a:pt x="72175" y="18877"/>
                    <a:pt x="72311" y="18900"/>
                  </a:cubicBezTo>
                  <a:cubicBezTo>
                    <a:pt x="72152" y="19014"/>
                    <a:pt x="71969" y="19105"/>
                    <a:pt x="71809" y="19196"/>
                  </a:cubicBezTo>
                  <a:cubicBezTo>
                    <a:pt x="71330" y="19219"/>
                    <a:pt x="70851" y="19265"/>
                    <a:pt x="70371" y="19333"/>
                  </a:cubicBezTo>
                  <a:cubicBezTo>
                    <a:pt x="70554" y="19105"/>
                    <a:pt x="70737" y="18900"/>
                    <a:pt x="70942" y="18671"/>
                  </a:cubicBezTo>
                  <a:close/>
                  <a:moveTo>
                    <a:pt x="76215" y="19402"/>
                  </a:moveTo>
                  <a:cubicBezTo>
                    <a:pt x="76922" y="19493"/>
                    <a:pt x="77630" y="19607"/>
                    <a:pt x="78292" y="19721"/>
                  </a:cubicBezTo>
                  <a:cubicBezTo>
                    <a:pt x="78155" y="19767"/>
                    <a:pt x="78018" y="19813"/>
                    <a:pt x="77881" y="19835"/>
                  </a:cubicBezTo>
                  <a:cubicBezTo>
                    <a:pt x="77333" y="19698"/>
                    <a:pt x="76762" y="19539"/>
                    <a:pt x="76146" y="19447"/>
                  </a:cubicBezTo>
                  <a:cubicBezTo>
                    <a:pt x="76169" y="19425"/>
                    <a:pt x="76192" y="19425"/>
                    <a:pt x="76215" y="19402"/>
                  </a:cubicBezTo>
                  <a:close/>
                  <a:moveTo>
                    <a:pt x="108170" y="12006"/>
                  </a:moveTo>
                  <a:cubicBezTo>
                    <a:pt x="108170" y="12006"/>
                    <a:pt x="108261" y="12189"/>
                    <a:pt x="108421" y="12508"/>
                  </a:cubicBezTo>
                  <a:cubicBezTo>
                    <a:pt x="108512" y="12645"/>
                    <a:pt x="108627" y="12828"/>
                    <a:pt x="108741" y="13033"/>
                  </a:cubicBezTo>
                  <a:cubicBezTo>
                    <a:pt x="108855" y="13239"/>
                    <a:pt x="108992" y="13467"/>
                    <a:pt x="109152" y="13673"/>
                  </a:cubicBezTo>
                  <a:cubicBezTo>
                    <a:pt x="109517" y="14106"/>
                    <a:pt x="109836" y="14654"/>
                    <a:pt x="110293" y="15179"/>
                  </a:cubicBezTo>
                  <a:cubicBezTo>
                    <a:pt x="110726" y="15704"/>
                    <a:pt x="111251" y="16206"/>
                    <a:pt x="111776" y="16754"/>
                  </a:cubicBezTo>
                  <a:cubicBezTo>
                    <a:pt x="112347" y="17256"/>
                    <a:pt x="112895" y="17758"/>
                    <a:pt x="113488" y="18169"/>
                  </a:cubicBezTo>
                  <a:cubicBezTo>
                    <a:pt x="114059" y="18603"/>
                    <a:pt x="114652" y="18945"/>
                    <a:pt x="115155" y="19242"/>
                  </a:cubicBezTo>
                  <a:cubicBezTo>
                    <a:pt x="115406" y="19379"/>
                    <a:pt x="115657" y="19493"/>
                    <a:pt x="115862" y="19584"/>
                  </a:cubicBezTo>
                  <a:cubicBezTo>
                    <a:pt x="116090" y="19676"/>
                    <a:pt x="116273" y="19744"/>
                    <a:pt x="116433" y="19813"/>
                  </a:cubicBezTo>
                  <a:cubicBezTo>
                    <a:pt x="116752" y="19927"/>
                    <a:pt x="116935" y="19995"/>
                    <a:pt x="116935" y="19995"/>
                  </a:cubicBezTo>
                  <a:cubicBezTo>
                    <a:pt x="116935" y="19995"/>
                    <a:pt x="116798" y="19858"/>
                    <a:pt x="116570" y="19607"/>
                  </a:cubicBezTo>
                  <a:cubicBezTo>
                    <a:pt x="116456" y="19493"/>
                    <a:pt x="116341" y="19333"/>
                    <a:pt x="116205" y="19151"/>
                  </a:cubicBezTo>
                  <a:cubicBezTo>
                    <a:pt x="116045" y="18968"/>
                    <a:pt x="115885" y="18763"/>
                    <a:pt x="115725" y="18557"/>
                  </a:cubicBezTo>
                  <a:cubicBezTo>
                    <a:pt x="115360" y="18146"/>
                    <a:pt x="114995" y="17599"/>
                    <a:pt x="114561" y="17074"/>
                  </a:cubicBezTo>
                  <a:cubicBezTo>
                    <a:pt x="114150" y="16526"/>
                    <a:pt x="113671" y="15955"/>
                    <a:pt x="113192" y="15384"/>
                  </a:cubicBezTo>
                  <a:cubicBezTo>
                    <a:pt x="112689" y="14859"/>
                    <a:pt x="112187" y="14289"/>
                    <a:pt x="111639" y="13832"/>
                  </a:cubicBezTo>
                  <a:cubicBezTo>
                    <a:pt x="111114" y="13353"/>
                    <a:pt x="110521" y="13011"/>
                    <a:pt x="110019" y="12714"/>
                  </a:cubicBezTo>
                  <a:cubicBezTo>
                    <a:pt x="109791" y="12554"/>
                    <a:pt x="109540" y="12440"/>
                    <a:pt x="109311" y="12349"/>
                  </a:cubicBezTo>
                  <a:cubicBezTo>
                    <a:pt x="109083" y="12280"/>
                    <a:pt x="108878" y="12189"/>
                    <a:pt x="108718" y="12143"/>
                  </a:cubicBezTo>
                  <a:cubicBezTo>
                    <a:pt x="108353" y="12052"/>
                    <a:pt x="108170" y="12006"/>
                    <a:pt x="108170" y="12006"/>
                  </a:cubicBezTo>
                  <a:close/>
                  <a:moveTo>
                    <a:pt x="13673" y="20064"/>
                  </a:moveTo>
                  <a:cubicBezTo>
                    <a:pt x="13673" y="20064"/>
                    <a:pt x="13675" y="20065"/>
                    <a:pt x="13678" y="20067"/>
                  </a:cubicBezTo>
                  <a:lnTo>
                    <a:pt x="13678" y="20067"/>
                  </a:lnTo>
                  <a:cubicBezTo>
                    <a:pt x="13675" y="20065"/>
                    <a:pt x="13673" y="20064"/>
                    <a:pt x="13673" y="20064"/>
                  </a:cubicBezTo>
                  <a:close/>
                  <a:moveTo>
                    <a:pt x="41360" y="19425"/>
                  </a:moveTo>
                  <a:cubicBezTo>
                    <a:pt x="41817" y="19653"/>
                    <a:pt x="42251" y="19858"/>
                    <a:pt x="42707" y="20086"/>
                  </a:cubicBezTo>
                  <a:cubicBezTo>
                    <a:pt x="42524" y="20086"/>
                    <a:pt x="42387" y="20086"/>
                    <a:pt x="42296" y="20109"/>
                  </a:cubicBezTo>
                  <a:cubicBezTo>
                    <a:pt x="42182" y="20109"/>
                    <a:pt x="42114" y="20132"/>
                    <a:pt x="42114" y="20132"/>
                  </a:cubicBezTo>
                  <a:cubicBezTo>
                    <a:pt x="42114" y="20132"/>
                    <a:pt x="42182" y="20132"/>
                    <a:pt x="42296" y="20155"/>
                  </a:cubicBezTo>
                  <a:cubicBezTo>
                    <a:pt x="42387" y="20178"/>
                    <a:pt x="42547" y="20201"/>
                    <a:pt x="42730" y="20292"/>
                  </a:cubicBezTo>
                  <a:cubicBezTo>
                    <a:pt x="42844" y="20360"/>
                    <a:pt x="42981" y="20429"/>
                    <a:pt x="43118" y="20520"/>
                  </a:cubicBezTo>
                  <a:cubicBezTo>
                    <a:pt x="42616" y="20497"/>
                    <a:pt x="42068" y="20474"/>
                    <a:pt x="41543" y="20452"/>
                  </a:cubicBezTo>
                  <a:lnTo>
                    <a:pt x="41292" y="20452"/>
                  </a:lnTo>
                  <a:cubicBezTo>
                    <a:pt x="41178" y="20383"/>
                    <a:pt x="41086" y="20338"/>
                    <a:pt x="40995" y="20269"/>
                  </a:cubicBezTo>
                  <a:cubicBezTo>
                    <a:pt x="40561" y="20018"/>
                    <a:pt x="40128" y="19790"/>
                    <a:pt x="39740" y="19584"/>
                  </a:cubicBezTo>
                  <a:cubicBezTo>
                    <a:pt x="39968" y="19561"/>
                    <a:pt x="40196" y="19516"/>
                    <a:pt x="40425" y="19516"/>
                  </a:cubicBezTo>
                  <a:cubicBezTo>
                    <a:pt x="40767" y="19493"/>
                    <a:pt x="41086" y="19447"/>
                    <a:pt x="41360" y="19425"/>
                  </a:cubicBezTo>
                  <a:close/>
                  <a:moveTo>
                    <a:pt x="38621" y="19744"/>
                  </a:moveTo>
                  <a:cubicBezTo>
                    <a:pt x="38644" y="19767"/>
                    <a:pt x="38667" y="19790"/>
                    <a:pt x="38690" y="19790"/>
                  </a:cubicBezTo>
                  <a:cubicBezTo>
                    <a:pt x="38895" y="19995"/>
                    <a:pt x="39123" y="20246"/>
                    <a:pt x="39375" y="20474"/>
                  </a:cubicBezTo>
                  <a:cubicBezTo>
                    <a:pt x="39032" y="20520"/>
                    <a:pt x="38713" y="20566"/>
                    <a:pt x="38393" y="20611"/>
                  </a:cubicBezTo>
                  <a:cubicBezTo>
                    <a:pt x="38347" y="20611"/>
                    <a:pt x="38279" y="20634"/>
                    <a:pt x="38233" y="20634"/>
                  </a:cubicBezTo>
                  <a:cubicBezTo>
                    <a:pt x="38210" y="20611"/>
                    <a:pt x="38188" y="20589"/>
                    <a:pt x="38142" y="20566"/>
                  </a:cubicBezTo>
                  <a:cubicBezTo>
                    <a:pt x="37891" y="20338"/>
                    <a:pt x="37617" y="20086"/>
                    <a:pt x="37366" y="19858"/>
                  </a:cubicBezTo>
                  <a:cubicBezTo>
                    <a:pt x="37549" y="19835"/>
                    <a:pt x="37708" y="19835"/>
                    <a:pt x="37891" y="19813"/>
                  </a:cubicBezTo>
                  <a:cubicBezTo>
                    <a:pt x="38142" y="19790"/>
                    <a:pt x="38393" y="19767"/>
                    <a:pt x="38621" y="19744"/>
                  </a:cubicBezTo>
                  <a:close/>
                  <a:moveTo>
                    <a:pt x="83290" y="20086"/>
                  </a:moveTo>
                  <a:cubicBezTo>
                    <a:pt x="83450" y="20132"/>
                    <a:pt x="83610" y="20178"/>
                    <a:pt x="83770" y="20201"/>
                  </a:cubicBezTo>
                  <a:cubicBezTo>
                    <a:pt x="84112" y="20338"/>
                    <a:pt x="84455" y="20429"/>
                    <a:pt x="84728" y="20543"/>
                  </a:cubicBezTo>
                  <a:cubicBezTo>
                    <a:pt x="84112" y="20657"/>
                    <a:pt x="83519" y="20840"/>
                    <a:pt x="82948" y="21022"/>
                  </a:cubicBezTo>
                  <a:cubicBezTo>
                    <a:pt x="82948" y="20977"/>
                    <a:pt x="82925" y="20954"/>
                    <a:pt x="82925" y="20931"/>
                  </a:cubicBezTo>
                  <a:cubicBezTo>
                    <a:pt x="82834" y="20748"/>
                    <a:pt x="82697" y="20543"/>
                    <a:pt x="82560" y="20338"/>
                  </a:cubicBezTo>
                  <a:cubicBezTo>
                    <a:pt x="82811" y="20246"/>
                    <a:pt x="83039" y="20155"/>
                    <a:pt x="83290" y="20086"/>
                  </a:cubicBezTo>
                  <a:close/>
                  <a:moveTo>
                    <a:pt x="35015" y="20018"/>
                  </a:moveTo>
                  <a:cubicBezTo>
                    <a:pt x="35334" y="20360"/>
                    <a:pt x="35677" y="20726"/>
                    <a:pt x="36042" y="21068"/>
                  </a:cubicBezTo>
                  <a:cubicBezTo>
                    <a:pt x="35791" y="21136"/>
                    <a:pt x="35563" y="21182"/>
                    <a:pt x="35334" y="21251"/>
                  </a:cubicBezTo>
                  <a:cubicBezTo>
                    <a:pt x="35198" y="21273"/>
                    <a:pt x="35083" y="21319"/>
                    <a:pt x="34946" y="21365"/>
                  </a:cubicBezTo>
                  <a:cubicBezTo>
                    <a:pt x="34809" y="21159"/>
                    <a:pt x="34673" y="20977"/>
                    <a:pt x="34490" y="20794"/>
                  </a:cubicBezTo>
                  <a:cubicBezTo>
                    <a:pt x="34285" y="20566"/>
                    <a:pt x="34056" y="20338"/>
                    <a:pt x="33805" y="20109"/>
                  </a:cubicBezTo>
                  <a:cubicBezTo>
                    <a:pt x="34193" y="20086"/>
                    <a:pt x="34604" y="20041"/>
                    <a:pt x="34992" y="20018"/>
                  </a:cubicBezTo>
                  <a:close/>
                  <a:moveTo>
                    <a:pt x="29834" y="20201"/>
                  </a:moveTo>
                  <a:lnTo>
                    <a:pt x="29834" y="20201"/>
                  </a:lnTo>
                  <a:cubicBezTo>
                    <a:pt x="30085" y="20223"/>
                    <a:pt x="30336" y="20223"/>
                    <a:pt x="30610" y="20223"/>
                  </a:cubicBezTo>
                  <a:cubicBezTo>
                    <a:pt x="30747" y="20246"/>
                    <a:pt x="30884" y="20246"/>
                    <a:pt x="31043" y="20246"/>
                  </a:cubicBezTo>
                  <a:cubicBezTo>
                    <a:pt x="31272" y="20452"/>
                    <a:pt x="31500" y="20657"/>
                    <a:pt x="31728" y="20863"/>
                  </a:cubicBezTo>
                  <a:cubicBezTo>
                    <a:pt x="32185" y="21205"/>
                    <a:pt x="32618" y="21570"/>
                    <a:pt x="33052" y="21890"/>
                  </a:cubicBezTo>
                  <a:cubicBezTo>
                    <a:pt x="32961" y="21912"/>
                    <a:pt x="32869" y="21935"/>
                    <a:pt x="32778" y="21981"/>
                  </a:cubicBezTo>
                  <a:cubicBezTo>
                    <a:pt x="32207" y="21912"/>
                    <a:pt x="31637" y="21844"/>
                    <a:pt x="31089" y="21798"/>
                  </a:cubicBezTo>
                  <a:cubicBezTo>
                    <a:pt x="30998" y="21616"/>
                    <a:pt x="30884" y="21410"/>
                    <a:pt x="30724" y="21205"/>
                  </a:cubicBezTo>
                  <a:cubicBezTo>
                    <a:pt x="30473" y="20908"/>
                    <a:pt x="30199" y="20543"/>
                    <a:pt x="29834" y="20201"/>
                  </a:cubicBezTo>
                  <a:close/>
                  <a:moveTo>
                    <a:pt x="81556" y="20657"/>
                  </a:moveTo>
                  <a:cubicBezTo>
                    <a:pt x="81693" y="20703"/>
                    <a:pt x="81830" y="20771"/>
                    <a:pt x="81944" y="20817"/>
                  </a:cubicBezTo>
                  <a:cubicBezTo>
                    <a:pt x="82081" y="20885"/>
                    <a:pt x="82218" y="20954"/>
                    <a:pt x="82332" y="20999"/>
                  </a:cubicBezTo>
                  <a:cubicBezTo>
                    <a:pt x="82446" y="21045"/>
                    <a:pt x="82514" y="21091"/>
                    <a:pt x="82583" y="21136"/>
                  </a:cubicBezTo>
                  <a:cubicBezTo>
                    <a:pt x="82355" y="21205"/>
                    <a:pt x="82126" y="21296"/>
                    <a:pt x="81921" y="21365"/>
                  </a:cubicBezTo>
                  <a:cubicBezTo>
                    <a:pt x="81327" y="21570"/>
                    <a:pt x="80825" y="21867"/>
                    <a:pt x="80414" y="22118"/>
                  </a:cubicBezTo>
                  <a:cubicBezTo>
                    <a:pt x="79915" y="21997"/>
                    <a:pt x="79247" y="21903"/>
                    <a:pt x="78479" y="21903"/>
                  </a:cubicBezTo>
                  <a:cubicBezTo>
                    <a:pt x="78228" y="21903"/>
                    <a:pt x="77967" y="21913"/>
                    <a:pt x="77698" y="21935"/>
                  </a:cubicBezTo>
                  <a:cubicBezTo>
                    <a:pt x="77683" y="21935"/>
                    <a:pt x="77668" y="21935"/>
                    <a:pt x="77654" y="21936"/>
                  </a:cubicBezTo>
                  <a:lnTo>
                    <a:pt x="77654" y="21936"/>
                  </a:lnTo>
                  <a:cubicBezTo>
                    <a:pt x="78431" y="21690"/>
                    <a:pt x="79229" y="21403"/>
                    <a:pt x="80026" y="21159"/>
                  </a:cubicBezTo>
                  <a:cubicBezTo>
                    <a:pt x="80232" y="21182"/>
                    <a:pt x="80392" y="21228"/>
                    <a:pt x="80551" y="21273"/>
                  </a:cubicBezTo>
                  <a:cubicBezTo>
                    <a:pt x="80780" y="21342"/>
                    <a:pt x="80939" y="21433"/>
                    <a:pt x="81054" y="21502"/>
                  </a:cubicBezTo>
                  <a:cubicBezTo>
                    <a:pt x="81145" y="21593"/>
                    <a:pt x="81191" y="21661"/>
                    <a:pt x="81191" y="21661"/>
                  </a:cubicBezTo>
                  <a:cubicBezTo>
                    <a:pt x="81191" y="21661"/>
                    <a:pt x="81191" y="21639"/>
                    <a:pt x="81168" y="21616"/>
                  </a:cubicBezTo>
                  <a:cubicBezTo>
                    <a:pt x="81145" y="21570"/>
                    <a:pt x="81122" y="21524"/>
                    <a:pt x="81099" y="21479"/>
                  </a:cubicBezTo>
                  <a:cubicBezTo>
                    <a:pt x="81008" y="21365"/>
                    <a:pt x="80871" y="21205"/>
                    <a:pt x="80666" y="21045"/>
                  </a:cubicBezTo>
                  <a:cubicBezTo>
                    <a:pt x="80643" y="21022"/>
                    <a:pt x="80620" y="20999"/>
                    <a:pt x="80597" y="20977"/>
                  </a:cubicBezTo>
                  <a:cubicBezTo>
                    <a:pt x="80917" y="20863"/>
                    <a:pt x="81236" y="20748"/>
                    <a:pt x="81556" y="20657"/>
                  </a:cubicBezTo>
                  <a:close/>
                  <a:moveTo>
                    <a:pt x="44419" y="21639"/>
                  </a:moveTo>
                  <a:cubicBezTo>
                    <a:pt x="44716" y="21935"/>
                    <a:pt x="45012" y="22278"/>
                    <a:pt x="45332" y="22643"/>
                  </a:cubicBezTo>
                  <a:cubicBezTo>
                    <a:pt x="44944" y="22666"/>
                    <a:pt x="44579" y="22689"/>
                    <a:pt x="44191" y="22689"/>
                  </a:cubicBezTo>
                  <a:cubicBezTo>
                    <a:pt x="43871" y="22392"/>
                    <a:pt x="43552" y="22095"/>
                    <a:pt x="43209" y="21821"/>
                  </a:cubicBezTo>
                  <a:cubicBezTo>
                    <a:pt x="43574" y="21753"/>
                    <a:pt x="43940" y="21684"/>
                    <a:pt x="44259" y="21661"/>
                  </a:cubicBezTo>
                  <a:cubicBezTo>
                    <a:pt x="44305" y="21639"/>
                    <a:pt x="44350" y="21639"/>
                    <a:pt x="44419" y="21639"/>
                  </a:cubicBezTo>
                  <a:close/>
                  <a:moveTo>
                    <a:pt x="47386" y="22529"/>
                  </a:moveTo>
                  <a:cubicBezTo>
                    <a:pt x="47500" y="22597"/>
                    <a:pt x="47614" y="22643"/>
                    <a:pt x="47729" y="22711"/>
                  </a:cubicBezTo>
                  <a:lnTo>
                    <a:pt x="47592" y="22711"/>
                  </a:lnTo>
                  <a:cubicBezTo>
                    <a:pt x="47523" y="22643"/>
                    <a:pt x="47455" y="22574"/>
                    <a:pt x="47386" y="22529"/>
                  </a:cubicBezTo>
                  <a:close/>
                  <a:moveTo>
                    <a:pt x="74001" y="21502"/>
                  </a:moveTo>
                  <a:cubicBezTo>
                    <a:pt x="73795" y="21639"/>
                    <a:pt x="73590" y="21753"/>
                    <a:pt x="73407" y="21867"/>
                  </a:cubicBezTo>
                  <a:cubicBezTo>
                    <a:pt x="73110" y="22049"/>
                    <a:pt x="72859" y="22232"/>
                    <a:pt x="72608" y="22415"/>
                  </a:cubicBezTo>
                  <a:cubicBezTo>
                    <a:pt x="72289" y="22460"/>
                    <a:pt x="71946" y="22483"/>
                    <a:pt x="71627" y="22529"/>
                  </a:cubicBezTo>
                  <a:cubicBezTo>
                    <a:pt x="71239" y="22574"/>
                    <a:pt x="70873" y="22643"/>
                    <a:pt x="70485" y="22711"/>
                  </a:cubicBezTo>
                  <a:cubicBezTo>
                    <a:pt x="70371" y="22711"/>
                    <a:pt x="70234" y="22734"/>
                    <a:pt x="70120" y="22757"/>
                  </a:cubicBezTo>
                  <a:cubicBezTo>
                    <a:pt x="70303" y="22643"/>
                    <a:pt x="70485" y="22529"/>
                    <a:pt x="70691" y="22415"/>
                  </a:cubicBezTo>
                  <a:cubicBezTo>
                    <a:pt x="71056" y="22186"/>
                    <a:pt x="71421" y="21981"/>
                    <a:pt x="71809" y="21753"/>
                  </a:cubicBezTo>
                  <a:cubicBezTo>
                    <a:pt x="72038" y="21730"/>
                    <a:pt x="72289" y="21707"/>
                    <a:pt x="72517" y="21684"/>
                  </a:cubicBezTo>
                  <a:cubicBezTo>
                    <a:pt x="73019" y="21616"/>
                    <a:pt x="73498" y="21570"/>
                    <a:pt x="74001" y="21502"/>
                  </a:cubicBezTo>
                  <a:close/>
                  <a:moveTo>
                    <a:pt x="40927" y="22027"/>
                  </a:moveTo>
                  <a:cubicBezTo>
                    <a:pt x="41201" y="22278"/>
                    <a:pt x="41474" y="22529"/>
                    <a:pt x="41726" y="22780"/>
                  </a:cubicBezTo>
                  <a:cubicBezTo>
                    <a:pt x="41497" y="22780"/>
                    <a:pt x="41246" y="22803"/>
                    <a:pt x="41018" y="22803"/>
                  </a:cubicBezTo>
                  <a:cubicBezTo>
                    <a:pt x="40744" y="22825"/>
                    <a:pt x="40493" y="22848"/>
                    <a:pt x="40242" y="22871"/>
                  </a:cubicBezTo>
                  <a:cubicBezTo>
                    <a:pt x="40242" y="22848"/>
                    <a:pt x="40219" y="22848"/>
                    <a:pt x="40219" y="22825"/>
                  </a:cubicBezTo>
                  <a:cubicBezTo>
                    <a:pt x="40059" y="22597"/>
                    <a:pt x="39854" y="22346"/>
                    <a:pt x="39648" y="22072"/>
                  </a:cubicBezTo>
                  <a:lnTo>
                    <a:pt x="40059" y="22072"/>
                  </a:lnTo>
                  <a:cubicBezTo>
                    <a:pt x="40310" y="22049"/>
                    <a:pt x="40561" y="22049"/>
                    <a:pt x="40813" y="22027"/>
                  </a:cubicBezTo>
                  <a:close/>
                  <a:moveTo>
                    <a:pt x="37206" y="22118"/>
                  </a:moveTo>
                  <a:cubicBezTo>
                    <a:pt x="37412" y="22301"/>
                    <a:pt x="37617" y="22460"/>
                    <a:pt x="37822" y="22597"/>
                  </a:cubicBezTo>
                  <a:cubicBezTo>
                    <a:pt x="38051" y="22757"/>
                    <a:pt x="38256" y="22894"/>
                    <a:pt x="38462" y="23031"/>
                  </a:cubicBezTo>
                  <a:cubicBezTo>
                    <a:pt x="37526" y="22780"/>
                    <a:pt x="36567" y="22574"/>
                    <a:pt x="35608" y="22392"/>
                  </a:cubicBezTo>
                  <a:cubicBezTo>
                    <a:pt x="35608" y="22392"/>
                    <a:pt x="35608" y="22392"/>
                    <a:pt x="35608" y="22369"/>
                  </a:cubicBezTo>
                  <a:cubicBezTo>
                    <a:pt x="35586" y="22323"/>
                    <a:pt x="35540" y="22278"/>
                    <a:pt x="35517" y="22232"/>
                  </a:cubicBezTo>
                  <a:cubicBezTo>
                    <a:pt x="36065" y="22186"/>
                    <a:pt x="36636" y="22164"/>
                    <a:pt x="37206" y="22118"/>
                  </a:cubicBezTo>
                  <a:close/>
                  <a:moveTo>
                    <a:pt x="43483" y="24423"/>
                  </a:moveTo>
                  <a:cubicBezTo>
                    <a:pt x="43552" y="24469"/>
                    <a:pt x="43597" y="24537"/>
                    <a:pt x="43666" y="24606"/>
                  </a:cubicBezTo>
                  <a:cubicBezTo>
                    <a:pt x="43711" y="24652"/>
                    <a:pt x="43757" y="24674"/>
                    <a:pt x="43803" y="24720"/>
                  </a:cubicBezTo>
                  <a:cubicBezTo>
                    <a:pt x="43643" y="24652"/>
                    <a:pt x="43460" y="24583"/>
                    <a:pt x="43278" y="24515"/>
                  </a:cubicBezTo>
                  <a:cubicBezTo>
                    <a:pt x="43186" y="24492"/>
                    <a:pt x="43072" y="24446"/>
                    <a:pt x="42981" y="24423"/>
                  </a:cubicBezTo>
                  <a:close/>
                  <a:moveTo>
                    <a:pt x="64323" y="23693"/>
                  </a:moveTo>
                  <a:lnTo>
                    <a:pt x="64323" y="23693"/>
                  </a:lnTo>
                  <a:cubicBezTo>
                    <a:pt x="64277" y="23853"/>
                    <a:pt x="64208" y="24012"/>
                    <a:pt x="64163" y="24149"/>
                  </a:cubicBezTo>
                  <a:cubicBezTo>
                    <a:pt x="64072" y="24355"/>
                    <a:pt x="64026" y="24560"/>
                    <a:pt x="63980" y="24743"/>
                  </a:cubicBezTo>
                  <a:cubicBezTo>
                    <a:pt x="63752" y="24880"/>
                    <a:pt x="63524" y="25017"/>
                    <a:pt x="63295" y="25154"/>
                  </a:cubicBezTo>
                  <a:cubicBezTo>
                    <a:pt x="63638" y="24652"/>
                    <a:pt x="63980" y="24172"/>
                    <a:pt x="64323" y="23693"/>
                  </a:cubicBezTo>
                  <a:close/>
                  <a:moveTo>
                    <a:pt x="46633" y="24149"/>
                  </a:moveTo>
                  <a:cubicBezTo>
                    <a:pt x="46861" y="24400"/>
                    <a:pt x="47112" y="24674"/>
                    <a:pt x="47295" y="24948"/>
                  </a:cubicBezTo>
                  <a:cubicBezTo>
                    <a:pt x="47409" y="25085"/>
                    <a:pt x="47523" y="25222"/>
                    <a:pt x="47614" y="25359"/>
                  </a:cubicBezTo>
                  <a:lnTo>
                    <a:pt x="47318" y="25359"/>
                  </a:lnTo>
                  <a:cubicBezTo>
                    <a:pt x="46907" y="25382"/>
                    <a:pt x="46473" y="25405"/>
                    <a:pt x="46062" y="25428"/>
                  </a:cubicBezTo>
                  <a:cubicBezTo>
                    <a:pt x="46062" y="25428"/>
                    <a:pt x="46062" y="25405"/>
                    <a:pt x="46062" y="25405"/>
                  </a:cubicBezTo>
                  <a:cubicBezTo>
                    <a:pt x="45925" y="25108"/>
                    <a:pt x="45743" y="24788"/>
                    <a:pt x="45583" y="24446"/>
                  </a:cubicBezTo>
                  <a:cubicBezTo>
                    <a:pt x="45560" y="24378"/>
                    <a:pt x="45515" y="24332"/>
                    <a:pt x="45492" y="24286"/>
                  </a:cubicBezTo>
                  <a:cubicBezTo>
                    <a:pt x="45560" y="24286"/>
                    <a:pt x="45629" y="24263"/>
                    <a:pt x="45720" y="24263"/>
                  </a:cubicBezTo>
                  <a:cubicBezTo>
                    <a:pt x="46040" y="24241"/>
                    <a:pt x="46336" y="24195"/>
                    <a:pt x="46633" y="24149"/>
                  </a:cubicBezTo>
                  <a:close/>
                  <a:moveTo>
                    <a:pt x="49669" y="23784"/>
                  </a:moveTo>
                  <a:cubicBezTo>
                    <a:pt x="50696" y="24378"/>
                    <a:pt x="51723" y="24971"/>
                    <a:pt x="52727" y="25587"/>
                  </a:cubicBezTo>
                  <a:cubicBezTo>
                    <a:pt x="51997" y="25542"/>
                    <a:pt x="51152" y="25428"/>
                    <a:pt x="50239" y="25382"/>
                  </a:cubicBezTo>
                  <a:lnTo>
                    <a:pt x="49897" y="25382"/>
                  </a:lnTo>
                  <a:cubicBezTo>
                    <a:pt x="49806" y="25199"/>
                    <a:pt x="49714" y="25040"/>
                    <a:pt x="49600" y="24880"/>
                  </a:cubicBezTo>
                  <a:cubicBezTo>
                    <a:pt x="49372" y="24537"/>
                    <a:pt x="49098" y="24195"/>
                    <a:pt x="48824" y="23875"/>
                  </a:cubicBezTo>
                  <a:lnTo>
                    <a:pt x="48870" y="23875"/>
                  </a:lnTo>
                  <a:cubicBezTo>
                    <a:pt x="49052" y="23853"/>
                    <a:pt x="49212" y="23830"/>
                    <a:pt x="49372" y="23807"/>
                  </a:cubicBezTo>
                  <a:cubicBezTo>
                    <a:pt x="49463" y="23807"/>
                    <a:pt x="49555" y="23784"/>
                    <a:pt x="49669" y="23784"/>
                  </a:cubicBezTo>
                  <a:close/>
                  <a:moveTo>
                    <a:pt x="38735" y="24583"/>
                  </a:moveTo>
                  <a:cubicBezTo>
                    <a:pt x="39785" y="24880"/>
                    <a:pt x="40813" y="25222"/>
                    <a:pt x="41840" y="25587"/>
                  </a:cubicBezTo>
                  <a:cubicBezTo>
                    <a:pt x="42068" y="25656"/>
                    <a:pt x="42296" y="25747"/>
                    <a:pt x="42524" y="25816"/>
                  </a:cubicBezTo>
                  <a:cubicBezTo>
                    <a:pt x="42273" y="25861"/>
                    <a:pt x="42022" y="25907"/>
                    <a:pt x="41794" y="25953"/>
                  </a:cubicBezTo>
                  <a:cubicBezTo>
                    <a:pt x="41634" y="25975"/>
                    <a:pt x="41497" y="25998"/>
                    <a:pt x="41338" y="26021"/>
                  </a:cubicBezTo>
                  <a:cubicBezTo>
                    <a:pt x="40995" y="25975"/>
                    <a:pt x="40653" y="25907"/>
                    <a:pt x="40288" y="25861"/>
                  </a:cubicBezTo>
                  <a:cubicBezTo>
                    <a:pt x="39717" y="25793"/>
                    <a:pt x="39123" y="25724"/>
                    <a:pt x="38553" y="25679"/>
                  </a:cubicBezTo>
                  <a:cubicBezTo>
                    <a:pt x="37822" y="25610"/>
                    <a:pt x="37138" y="25587"/>
                    <a:pt x="36499" y="25565"/>
                  </a:cubicBezTo>
                  <a:cubicBezTo>
                    <a:pt x="36795" y="25428"/>
                    <a:pt x="37069" y="25291"/>
                    <a:pt x="37343" y="25199"/>
                  </a:cubicBezTo>
                  <a:cubicBezTo>
                    <a:pt x="37526" y="25154"/>
                    <a:pt x="37708" y="25062"/>
                    <a:pt x="37868" y="24994"/>
                  </a:cubicBezTo>
                  <a:cubicBezTo>
                    <a:pt x="38051" y="24903"/>
                    <a:pt x="38210" y="24857"/>
                    <a:pt x="38347" y="24766"/>
                  </a:cubicBezTo>
                  <a:cubicBezTo>
                    <a:pt x="38484" y="24697"/>
                    <a:pt x="38621" y="24652"/>
                    <a:pt x="38735" y="24583"/>
                  </a:cubicBezTo>
                  <a:close/>
                  <a:moveTo>
                    <a:pt x="80643" y="24309"/>
                  </a:moveTo>
                  <a:cubicBezTo>
                    <a:pt x="81487" y="24309"/>
                    <a:pt x="82355" y="24355"/>
                    <a:pt x="83199" y="24423"/>
                  </a:cubicBezTo>
                  <a:cubicBezTo>
                    <a:pt x="83245" y="24788"/>
                    <a:pt x="83290" y="25222"/>
                    <a:pt x="83450" y="25679"/>
                  </a:cubicBezTo>
                  <a:cubicBezTo>
                    <a:pt x="83473" y="25816"/>
                    <a:pt x="83519" y="25975"/>
                    <a:pt x="83564" y="26112"/>
                  </a:cubicBezTo>
                  <a:cubicBezTo>
                    <a:pt x="83199" y="25770"/>
                    <a:pt x="82811" y="25473"/>
                    <a:pt x="82400" y="25222"/>
                  </a:cubicBezTo>
                  <a:cubicBezTo>
                    <a:pt x="81967" y="24925"/>
                    <a:pt x="81533" y="24697"/>
                    <a:pt x="81099" y="24515"/>
                  </a:cubicBezTo>
                  <a:cubicBezTo>
                    <a:pt x="80939" y="24446"/>
                    <a:pt x="80802" y="24378"/>
                    <a:pt x="80643" y="24309"/>
                  </a:cubicBezTo>
                  <a:close/>
                  <a:moveTo>
                    <a:pt x="59735" y="25656"/>
                  </a:moveTo>
                  <a:cubicBezTo>
                    <a:pt x="59735" y="25701"/>
                    <a:pt x="59735" y="25770"/>
                    <a:pt x="59735" y="25838"/>
                  </a:cubicBezTo>
                  <a:cubicBezTo>
                    <a:pt x="59758" y="26021"/>
                    <a:pt x="59780" y="26204"/>
                    <a:pt x="59803" y="26386"/>
                  </a:cubicBezTo>
                  <a:cubicBezTo>
                    <a:pt x="59758" y="26455"/>
                    <a:pt x="59735" y="26500"/>
                    <a:pt x="59689" y="26569"/>
                  </a:cubicBezTo>
                  <a:cubicBezTo>
                    <a:pt x="59689" y="26523"/>
                    <a:pt x="59689" y="26478"/>
                    <a:pt x="59689" y="26455"/>
                  </a:cubicBezTo>
                  <a:cubicBezTo>
                    <a:pt x="59689" y="26204"/>
                    <a:pt x="59712" y="25930"/>
                    <a:pt x="59735" y="25656"/>
                  </a:cubicBezTo>
                  <a:close/>
                  <a:moveTo>
                    <a:pt x="35106" y="26158"/>
                  </a:moveTo>
                  <a:cubicBezTo>
                    <a:pt x="35198" y="26181"/>
                    <a:pt x="35266" y="26204"/>
                    <a:pt x="35334" y="26226"/>
                  </a:cubicBezTo>
                  <a:cubicBezTo>
                    <a:pt x="35837" y="26341"/>
                    <a:pt x="36362" y="26500"/>
                    <a:pt x="36932" y="26660"/>
                  </a:cubicBezTo>
                  <a:cubicBezTo>
                    <a:pt x="36772" y="26706"/>
                    <a:pt x="36590" y="26751"/>
                    <a:pt x="36430" y="26797"/>
                  </a:cubicBezTo>
                  <a:cubicBezTo>
                    <a:pt x="36133" y="26911"/>
                    <a:pt x="35837" y="27025"/>
                    <a:pt x="35563" y="27139"/>
                  </a:cubicBezTo>
                  <a:cubicBezTo>
                    <a:pt x="35266" y="27276"/>
                    <a:pt x="34969" y="27413"/>
                    <a:pt x="34718" y="27527"/>
                  </a:cubicBezTo>
                  <a:cubicBezTo>
                    <a:pt x="34695" y="27550"/>
                    <a:pt x="34673" y="27573"/>
                    <a:pt x="34627" y="27573"/>
                  </a:cubicBezTo>
                  <a:cubicBezTo>
                    <a:pt x="34033" y="27505"/>
                    <a:pt x="33463" y="27459"/>
                    <a:pt x="32892" y="27413"/>
                  </a:cubicBezTo>
                  <a:cubicBezTo>
                    <a:pt x="32641" y="27391"/>
                    <a:pt x="32413" y="27368"/>
                    <a:pt x="32185" y="27345"/>
                  </a:cubicBezTo>
                  <a:cubicBezTo>
                    <a:pt x="32595" y="27162"/>
                    <a:pt x="33029" y="27003"/>
                    <a:pt x="33463" y="26843"/>
                  </a:cubicBezTo>
                  <a:cubicBezTo>
                    <a:pt x="33691" y="26751"/>
                    <a:pt x="33919" y="26637"/>
                    <a:pt x="34170" y="26546"/>
                  </a:cubicBezTo>
                  <a:cubicBezTo>
                    <a:pt x="34399" y="26455"/>
                    <a:pt x="34627" y="26363"/>
                    <a:pt x="34855" y="26272"/>
                  </a:cubicBezTo>
                  <a:cubicBezTo>
                    <a:pt x="34946" y="26226"/>
                    <a:pt x="35015" y="26204"/>
                    <a:pt x="35106" y="26158"/>
                  </a:cubicBezTo>
                  <a:close/>
                  <a:moveTo>
                    <a:pt x="52453" y="26614"/>
                  </a:moveTo>
                  <a:lnTo>
                    <a:pt x="52453" y="26614"/>
                  </a:lnTo>
                  <a:cubicBezTo>
                    <a:pt x="51906" y="26888"/>
                    <a:pt x="51403" y="27276"/>
                    <a:pt x="51015" y="27733"/>
                  </a:cubicBezTo>
                  <a:cubicBezTo>
                    <a:pt x="50901" y="27459"/>
                    <a:pt x="50787" y="27162"/>
                    <a:pt x="50650" y="26843"/>
                  </a:cubicBezTo>
                  <a:cubicBezTo>
                    <a:pt x="51312" y="26797"/>
                    <a:pt x="51906" y="26706"/>
                    <a:pt x="52453" y="26614"/>
                  </a:cubicBezTo>
                  <a:close/>
                  <a:moveTo>
                    <a:pt x="48847" y="26980"/>
                  </a:moveTo>
                  <a:cubicBezTo>
                    <a:pt x="49098" y="27368"/>
                    <a:pt x="49372" y="27733"/>
                    <a:pt x="49646" y="28098"/>
                  </a:cubicBezTo>
                  <a:cubicBezTo>
                    <a:pt x="49258" y="27893"/>
                    <a:pt x="48870" y="27687"/>
                    <a:pt x="48550" y="27436"/>
                  </a:cubicBezTo>
                  <a:cubicBezTo>
                    <a:pt x="48345" y="27276"/>
                    <a:pt x="48117" y="27117"/>
                    <a:pt x="47888" y="26980"/>
                  </a:cubicBezTo>
                  <a:close/>
                  <a:moveTo>
                    <a:pt x="42136" y="28121"/>
                  </a:moveTo>
                  <a:cubicBezTo>
                    <a:pt x="42753" y="28258"/>
                    <a:pt x="43369" y="28395"/>
                    <a:pt x="43985" y="28532"/>
                  </a:cubicBezTo>
                  <a:cubicBezTo>
                    <a:pt x="43803" y="28509"/>
                    <a:pt x="43620" y="28509"/>
                    <a:pt x="43437" y="28509"/>
                  </a:cubicBezTo>
                  <a:cubicBezTo>
                    <a:pt x="43360" y="28507"/>
                    <a:pt x="43281" y="28506"/>
                    <a:pt x="43201" y="28506"/>
                  </a:cubicBezTo>
                  <a:cubicBezTo>
                    <a:pt x="42484" y="28506"/>
                    <a:pt x="41684" y="28598"/>
                    <a:pt x="40904" y="28783"/>
                  </a:cubicBezTo>
                  <a:cubicBezTo>
                    <a:pt x="40630" y="28714"/>
                    <a:pt x="40379" y="28623"/>
                    <a:pt x="40082" y="28555"/>
                  </a:cubicBezTo>
                  <a:cubicBezTo>
                    <a:pt x="40128" y="28555"/>
                    <a:pt x="40173" y="28532"/>
                    <a:pt x="40219" y="28532"/>
                  </a:cubicBezTo>
                  <a:cubicBezTo>
                    <a:pt x="40881" y="28418"/>
                    <a:pt x="41520" y="28281"/>
                    <a:pt x="42136" y="28121"/>
                  </a:cubicBezTo>
                  <a:close/>
                  <a:moveTo>
                    <a:pt x="32093" y="23145"/>
                  </a:moveTo>
                  <a:cubicBezTo>
                    <a:pt x="33052" y="23282"/>
                    <a:pt x="33988" y="23442"/>
                    <a:pt x="34946" y="23647"/>
                  </a:cubicBezTo>
                  <a:lnTo>
                    <a:pt x="34832" y="23647"/>
                  </a:lnTo>
                  <a:cubicBezTo>
                    <a:pt x="34558" y="23716"/>
                    <a:pt x="34307" y="23761"/>
                    <a:pt x="34033" y="23830"/>
                  </a:cubicBezTo>
                  <a:cubicBezTo>
                    <a:pt x="32983" y="24104"/>
                    <a:pt x="31934" y="24583"/>
                    <a:pt x="30906" y="25085"/>
                  </a:cubicBezTo>
                  <a:cubicBezTo>
                    <a:pt x="29925" y="25633"/>
                    <a:pt x="28943" y="26226"/>
                    <a:pt x="28099" y="26888"/>
                  </a:cubicBezTo>
                  <a:cubicBezTo>
                    <a:pt x="28008" y="26957"/>
                    <a:pt x="27916" y="27048"/>
                    <a:pt x="27825" y="27117"/>
                  </a:cubicBezTo>
                  <a:lnTo>
                    <a:pt x="27688" y="27117"/>
                  </a:lnTo>
                  <a:cubicBezTo>
                    <a:pt x="27186" y="27094"/>
                    <a:pt x="26866" y="27094"/>
                    <a:pt x="26866" y="27094"/>
                  </a:cubicBezTo>
                  <a:cubicBezTo>
                    <a:pt x="26866" y="27094"/>
                    <a:pt x="27140" y="27162"/>
                    <a:pt x="27597" y="27299"/>
                  </a:cubicBezTo>
                  <a:cubicBezTo>
                    <a:pt x="26958" y="27801"/>
                    <a:pt x="26410" y="28349"/>
                    <a:pt x="25908" y="28783"/>
                  </a:cubicBezTo>
                  <a:cubicBezTo>
                    <a:pt x="25714" y="28771"/>
                    <a:pt x="25525" y="28766"/>
                    <a:pt x="25343" y="28766"/>
                  </a:cubicBezTo>
                  <a:cubicBezTo>
                    <a:pt x="25160" y="28766"/>
                    <a:pt x="24983" y="28771"/>
                    <a:pt x="24812" y="28783"/>
                  </a:cubicBezTo>
                  <a:cubicBezTo>
                    <a:pt x="24049" y="28783"/>
                    <a:pt x="23387" y="28833"/>
                    <a:pt x="22882" y="28833"/>
                  </a:cubicBezTo>
                  <a:cubicBezTo>
                    <a:pt x="22798" y="28833"/>
                    <a:pt x="22719" y="28832"/>
                    <a:pt x="22644" y="28829"/>
                  </a:cubicBezTo>
                  <a:cubicBezTo>
                    <a:pt x="22803" y="28737"/>
                    <a:pt x="22940" y="28646"/>
                    <a:pt x="23100" y="28555"/>
                  </a:cubicBezTo>
                  <a:cubicBezTo>
                    <a:pt x="23876" y="28030"/>
                    <a:pt x="24675" y="27436"/>
                    <a:pt x="25497" y="26980"/>
                  </a:cubicBezTo>
                  <a:cubicBezTo>
                    <a:pt x="26250" y="26455"/>
                    <a:pt x="27049" y="26112"/>
                    <a:pt x="27871" y="25770"/>
                  </a:cubicBezTo>
                  <a:cubicBezTo>
                    <a:pt x="28053" y="25679"/>
                    <a:pt x="28259" y="25610"/>
                    <a:pt x="28464" y="25519"/>
                  </a:cubicBezTo>
                  <a:cubicBezTo>
                    <a:pt x="28647" y="25405"/>
                    <a:pt x="28829" y="25313"/>
                    <a:pt x="29035" y="25222"/>
                  </a:cubicBezTo>
                  <a:cubicBezTo>
                    <a:pt x="29400" y="25017"/>
                    <a:pt x="29765" y="24811"/>
                    <a:pt x="30107" y="24652"/>
                  </a:cubicBezTo>
                  <a:cubicBezTo>
                    <a:pt x="30792" y="24309"/>
                    <a:pt x="31317" y="23830"/>
                    <a:pt x="31682" y="23556"/>
                  </a:cubicBezTo>
                  <a:cubicBezTo>
                    <a:pt x="31865" y="23396"/>
                    <a:pt x="31979" y="23236"/>
                    <a:pt x="32070" y="23145"/>
                  </a:cubicBezTo>
                  <a:close/>
                  <a:moveTo>
                    <a:pt x="94018" y="27117"/>
                  </a:moveTo>
                  <a:lnTo>
                    <a:pt x="94018" y="27117"/>
                  </a:lnTo>
                  <a:cubicBezTo>
                    <a:pt x="94498" y="27322"/>
                    <a:pt x="94954" y="27505"/>
                    <a:pt x="95411" y="27733"/>
                  </a:cubicBezTo>
                  <a:cubicBezTo>
                    <a:pt x="95297" y="28075"/>
                    <a:pt x="95182" y="28463"/>
                    <a:pt x="95160" y="28920"/>
                  </a:cubicBezTo>
                  <a:cubicBezTo>
                    <a:pt x="95137" y="28988"/>
                    <a:pt x="95137" y="29057"/>
                    <a:pt x="95137" y="29125"/>
                  </a:cubicBezTo>
                  <a:cubicBezTo>
                    <a:pt x="95114" y="29080"/>
                    <a:pt x="95114" y="29057"/>
                    <a:pt x="95114" y="29011"/>
                  </a:cubicBezTo>
                  <a:cubicBezTo>
                    <a:pt x="94863" y="28258"/>
                    <a:pt x="94429" y="27619"/>
                    <a:pt x="94018" y="27117"/>
                  </a:cubicBezTo>
                  <a:close/>
                  <a:moveTo>
                    <a:pt x="30381" y="28052"/>
                  </a:moveTo>
                  <a:cubicBezTo>
                    <a:pt x="31066" y="28235"/>
                    <a:pt x="31842" y="28463"/>
                    <a:pt x="32664" y="28669"/>
                  </a:cubicBezTo>
                  <a:lnTo>
                    <a:pt x="32687" y="28669"/>
                  </a:lnTo>
                  <a:cubicBezTo>
                    <a:pt x="32413" y="28851"/>
                    <a:pt x="32116" y="29034"/>
                    <a:pt x="31865" y="29239"/>
                  </a:cubicBezTo>
                  <a:cubicBezTo>
                    <a:pt x="31728" y="29217"/>
                    <a:pt x="31591" y="29194"/>
                    <a:pt x="31454" y="29171"/>
                  </a:cubicBezTo>
                  <a:cubicBezTo>
                    <a:pt x="30381" y="29057"/>
                    <a:pt x="29309" y="28943"/>
                    <a:pt x="28281" y="28874"/>
                  </a:cubicBezTo>
                  <a:cubicBezTo>
                    <a:pt x="28533" y="28783"/>
                    <a:pt x="28806" y="28669"/>
                    <a:pt x="29058" y="28577"/>
                  </a:cubicBezTo>
                  <a:cubicBezTo>
                    <a:pt x="29491" y="28395"/>
                    <a:pt x="29925" y="28212"/>
                    <a:pt x="30381" y="28052"/>
                  </a:cubicBezTo>
                  <a:close/>
                  <a:moveTo>
                    <a:pt x="49258" y="29696"/>
                  </a:moveTo>
                  <a:cubicBezTo>
                    <a:pt x="49258" y="29696"/>
                    <a:pt x="49258" y="29719"/>
                    <a:pt x="49258" y="29719"/>
                  </a:cubicBezTo>
                  <a:lnTo>
                    <a:pt x="49098" y="29719"/>
                  </a:lnTo>
                  <a:cubicBezTo>
                    <a:pt x="49144" y="29696"/>
                    <a:pt x="49189" y="29696"/>
                    <a:pt x="49258" y="29696"/>
                  </a:cubicBezTo>
                  <a:close/>
                  <a:moveTo>
                    <a:pt x="35928" y="29468"/>
                  </a:moveTo>
                  <a:cubicBezTo>
                    <a:pt x="35951" y="29468"/>
                    <a:pt x="35996" y="29468"/>
                    <a:pt x="36042" y="29490"/>
                  </a:cubicBezTo>
                  <a:cubicBezTo>
                    <a:pt x="36613" y="29605"/>
                    <a:pt x="37183" y="29719"/>
                    <a:pt x="37754" y="29810"/>
                  </a:cubicBezTo>
                  <a:cubicBezTo>
                    <a:pt x="37891" y="29833"/>
                    <a:pt x="38051" y="29856"/>
                    <a:pt x="38188" y="29901"/>
                  </a:cubicBezTo>
                  <a:cubicBezTo>
                    <a:pt x="37845" y="30084"/>
                    <a:pt x="37503" y="30289"/>
                    <a:pt x="37183" y="30495"/>
                  </a:cubicBezTo>
                  <a:cubicBezTo>
                    <a:pt x="36978" y="30426"/>
                    <a:pt x="36750" y="30358"/>
                    <a:pt x="36521" y="30289"/>
                  </a:cubicBezTo>
                  <a:cubicBezTo>
                    <a:pt x="36042" y="30130"/>
                    <a:pt x="35540" y="29970"/>
                    <a:pt x="34969" y="29833"/>
                  </a:cubicBezTo>
                  <a:cubicBezTo>
                    <a:pt x="34946" y="29833"/>
                    <a:pt x="34901" y="29810"/>
                    <a:pt x="34855" y="29810"/>
                  </a:cubicBezTo>
                  <a:cubicBezTo>
                    <a:pt x="35083" y="29719"/>
                    <a:pt x="35334" y="29650"/>
                    <a:pt x="35563" y="29582"/>
                  </a:cubicBezTo>
                  <a:cubicBezTo>
                    <a:pt x="35700" y="29536"/>
                    <a:pt x="35814" y="29490"/>
                    <a:pt x="35928" y="29468"/>
                  </a:cubicBezTo>
                  <a:close/>
                  <a:moveTo>
                    <a:pt x="42882" y="31190"/>
                  </a:moveTo>
                  <a:cubicBezTo>
                    <a:pt x="42865" y="31195"/>
                    <a:pt x="42849" y="31201"/>
                    <a:pt x="42828" y="31202"/>
                  </a:cubicBezTo>
                  <a:lnTo>
                    <a:pt x="42828" y="31202"/>
                  </a:lnTo>
                  <a:cubicBezTo>
                    <a:pt x="42846" y="31198"/>
                    <a:pt x="42864" y="31194"/>
                    <a:pt x="42882" y="31190"/>
                  </a:cubicBezTo>
                  <a:close/>
                  <a:moveTo>
                    <a:pt x="42818" y="31205"/>
                  </a:moveTo>
                  <a:cubicBezTo>
                    <a:pt x="42728" y="31272"/>
                    <a:pt x="42637" y="31340"/>
                    <a:pt x="42524" y="31385"/>
                  </a:cubicBezTo>
                  <a:cubicBezTo>
                    <a:pt x="42524" y="31339"/>
                    <a:pt x="42547" y="31316"/>
                    <a:pt x="42547" y="31271"/>
                  </a:cubicBezTo>
                  <a:cubicBezTo>
                    <a:pt x="42644" y="31255"/>
                    <a:pt x="42728" y="31227"/>
                    <a:pt x="42818" y="31205"/>
                  </a:cubicBezTo>
                  <a:close/>
                  <a:moveTo>
                    <a:pt x="31066" y="31020"/>
                  </a:moveTo>
                  <a:cubicBezTo>
                    <a:pt x="31089" y="31043"/>
                    <a:pt x="31135" y="31043"/>
                    <a:pt x="31180" y="31043"/>
                  </a:cubicBezTo>
                  <a:cubicBezTo>
                    <a:pt x="31774" y="31134"/>
                    <a:pt x="32344" y="31225"/>
                    <a:pt x="32938" y="31316"/>
                  </a:cubicBezTo>
                  <a:cubicBezTo>
                    <a:pt x="33486" y="31408"/>
                    <a:pt x="34056" y="31499"/>
                    <a:pt x="34604" y="31590"/>
                  </a:cubicBezTo>
                  <a:cubicBezTo>
                    <a:pt x="34946" y="31659"/>
                    <a:pt x="35266" y="31682"/>
                    <a:pt x="35586" y="31727"/>
                  </a:cubicBezTo>
                  <a:cubicBezTo>
                    <a:pt x="35357" y="31933"/>
                    <a:pt x="35152" y="32115"/>
                    <a:pt x="34946" y="32298"/>
                  </a:cubicBezTo>
                  <a:cubicBezTo>
                    <a:pt x="34855" y="32389"/>
                    <a:pt x="34787" y="32458"/>
                    <a:pt x="34718" y="32526"/>
                  </a:cubicBezTo>
                  <a:cubicBezTo>
                    <a:pt x="34444" y="32458"/>
                    <a:pt x="34193" y="32389"/>
                    <a:pt x="33896" y="32321"/>
                  </a:cubicBezTo>
                  <a:cubicBezTo>
                    <a:pt x="33052" y="32138"/>
                    <a:pt x="32093" y="31796"/>
                    <a:pt x="30952" y="31613"/>
                  </a:cubicBezTo>
                  <a:cubicBezTo>
                    <a:pt x="30610" y="31545"/>
                    <a:pt x="30267" y="31499"/>
                    <a:pt x="29925" y="31453"/>
                  </a:cubicBezTo>
                  <a:cubicBezTo>
                    <a:pt x="30267" y="31316"/>
                    <a:pt x="30632" y="31180"/>
                    <a:pt x="31066" y="31020"/>
                  </a:cubicBezTo>
                  <a:close/>
                  <a:moveTo>
                    <a:pt x="41977" y="31453"/>
                  </a:moveTo>
                  <a:lnTo>
                    <a:pt x="41977" y="31453"/>
                  </a:lnTo>
                  <a:cubicBezTo>
                    <a:pt x="41863" y="31590"/>
                    <a:pt x="41726" y="31750"/>
                    <a:pt x="41611" y="31933"/>
                  </a:cubicBezTo>
                  <a:cubicBezTo>
                    <a:pt x="40950" y="32344"/>
                    <a:pt x="40310" y="32777"/>
                    <a:pt x="39740" y="33234"/>
                  </a:cubicBezTo>
                  <a:cubicBezTo>
                    <a:pt x="39534" y="33439"/>
                    <a:pt x="39306" y="33622"/>
                    <a:pt x="39101" y="33827"/>
                  </a:cubicBezTo>
                  <a:cubicBezTo>
                    <a:pt x="38895" y="34010"/>
                    <a:pt x="38713" y="34215"/>
                    <a:pt x="38530" y="34421"/>
                  </a:cubicBezTo>
                  <a:cubicBezTo>
                    <a:pt x="38462" y="34489"/>
                    <a:pt x="38416" y="34558"/>
                    <a:pt x="38347" y="34603"/>
                  </a:cubicBezTo>
                  <a:cubicBezTo>
                    <a:pt x="38347" y="34512"/>
                    <a:pt x="38347" y="34398"/>
                    <a:pt x="38347" y="34284"/>
                  </a:cubicBezTo>
                  <a:cubicBezTo>
                    <a:pt x="38325" y="33964"/>
                    <a:pt x="38325" y="33667"/>
                    <a:pt x="38347" y="33416"/>
                  </a:cubicBezTo>
                  <a:cubicBezTo>
                    <a:pt x="38347" y="33120"/>
                    <a:pt x="38347" y="32869"/>
                    <a:pt x="38347" y="32618"/>
                  </a:cubicBezTo>
                  <a:cubicBezTo>
                    <a:pt x="39557" y="32207"/>
                    <a:pt x="40767" y="31796"/>
                    <a:pt x="41977" y="31453"/>
                  </a:cubicBezTo>
                  <a:close/>
                  <a:moveTo>
                    <a:pt x="37549" y="32914"/>
                  </a:moveTo>
                  <a:lnTo>
                    <a:pt x="37549" y="32914"/>
                  </a:lnTo>
                  <a:cubicBezTo>
                    <a:pt x="37503" y="33028"/>
                    <a:pt x="37457" y="33120"/>
                    <a:pt x="37412" y="33234"/>
                  </a:cubicBezTo>
                  <a:cubicBezTo>
                    <a:pt x="37252" y="33782"/>
                    <a:pt x="37001" y="34421"/>
                    <a:pt x="36887" y="35105"/>
                  </a:cubicBezTo>
                  <a:cubicBezTo>
                    <a:pt x="36818" y="35448"/>
                    <a:pt x="36772" y="35790"/>
                    <a:pt x="36704" y="36133"/>
                  </a:cubicBezTo>
                  <a:cubicBezTo>
                    <a:pt x="36681" y="36315"/>
                    <a:pt x="36636" y="36475"/>
                    <a:pt x="36613" y="36658"/>
                  </a:cubicBezTo>
                  <a:cubicBezTo>
                    <a:pt x="36430" y="36886"/>
                    <a:pt x="36270" y="37091"/>
                    <a:pt x="36133" y="37274"/>
                  </a:cubicBezTo>
                  <a:cubicBezTo>
                    <a:pt x="35951" y="37548"/>
                    <a:pt x="35814" y="37730"/>
                    <a:pt x="35745" y="37822"/>
                  </a:cubicBezTo>
                  <a:cubicBezTo>
                    <a:pt x="35745" y="37776"/>
                    <a:pt x="35745" y="37708"/>
                    <a:pt x="35745" y="37662"/>
                  </a:cubicBezTo>
                  <a:cubicBezTo>
                    <a:pt x="35768" y="37297"/>
                    <a:pt x="35768" y="36932"/>
                    <a:pt x="35745" y="36589"/>
                  </a:cubicBezTo>
                  <a:cubicBezTo>
                    <a:pt x="35745" y="35882"/>
                    <a:pt x="35608" y="35242"/>
                    <a:pt x="35586" y="34695"/>
                  </a:cubicBezTo>
                  <a:cubicBezTo>
                    <a:pt x="35540" y="34329"/>
                    <a:pt x="35471" y="34010"/>
                    <a:pt x="35426" y="33736"/>
                  </a:cubicBezTo>
                  <a:cubicBezTo>
                    <a:pt x="36133" y="33462"/>
                    <a:pt x="36841" y="33188"/>
                    <a:pt x="37549" y="32914"/>
                  </a:cubicBezTo>
                  <a:close/>
                  <a:moveTo>
                    <a:pt x="112621" y="43231"/>
                  </a:moveTo>
                  <a:cubicBezTo>
                    <a:pt x="112621" y="43231"/>
                    <a:pt x="112598" y="43437"/>
                    <a:pt x="112530" y="43779"/>
                  </a:cubicBezTo>
                  <a:cubicBezTo>
                    <a:pt x="112530" y="43939"/>
                    <a:pt x="112484" y="44144"/>
                    <a:pt x="112461" y="44395"/>
                  </a:cubicBezTo>
                  <a:cubicBezTo>
                    <a:pt x="112416" y="44624"/>
                    <a:pt x="112393" y="44875"/>
                    <a:pt x="112393" y="45149"/>
                  </a:cubicBezTo>
                  <a:cubicBezTo>
                    <a:pt x="112416" y="45696"/>
                    <a:pt x="112324" y="46358"/>
                    <a:pt x="112370" y="47020"/>
                  </a:cubicBezTo>
                  <a:cubicBezTo>
                    <a:pt x="112393" y="47728"/>
                    <a:pt x="112484" y="48435"/>
                    <a:pt x="112575" y="49189"/>
                  </a:cubicBezTo>
                  <a:cubicBezTo>
                    <a:pt x="112712" y="49919"/>
                    <a:pt x="112849" y="50672"/>
                    <a:pt x="113055" y="51357"/>
                  </a:cubicBezTo>
                  <a:cubicBezTo>
                    <a:pt x="113237" y="52042"/>
                    <a:pt x="113488" y="52681"/>
                    <a:pt x="113717" y="53229"/>
                  </a:cubicBezTo>
                  <a:cubicBezTo>
                    <a:pt x="113831" y="53480"/>
                    <a:pt x="113945" y="53731"/>
                    <a:pt x="114059" y="53936"/>
                  </a:cubicBezTo>
                  <a:cubicBezTo>
                    <a:pt x="114196" y="54142"/>
                    <a:pt x="114287" y="54324"/>
                    <a:pt x="114379" y="54461"/>
                  </a:cubicBezTo>
                  <a:cubicBezTo>
                    <a:pt x="114561" y="54735"/>
                    <a:pt x="114652" y="54895"/>
                    <a:pt x="114652" y="54895"/>
                  </a:cubicBezTo>
                  <a:cubicBezTo>
                    <a:pt x="114652" y="54895"/>
                    <a:pt x="114630" y="54712"/>
                    <a:pt x="114630" y="54370"/>
                  </a:cubicBezTo>
                  <a:cubicBezTo>
                    <a:pt x="114607" y="54210"/>
                    <a:pt x="114607" y="54028"/>
                    <a:pt x="114584" y="53777"/>
                  </a:cubicBezTo>
                  <a:cubicBezTo>
                    <a:pt x="114584" y="53548"/>
                    <a:pt x="114584" y="53297"/>
                    <a:pt x="114584" y="53023"/>
                  </a:cubicBezTo>
                  <a:cubicBezTo>
                    <a:pt x="114538" y="52476"/>
                    <a:pt x="114584" y="51814"/>
                    <a:pt x="114584" y="51129"/>
                  </a:cubicBezTo>
                  <a:cubicBezTo>
                    <a:pt x="114584" y="50444"/>
                    <a:pt x="114561" y="49714"/>
                    <a:pt x="114515" y="48983"/>
                  </a:cubicBezTo>
                  <a:cubicBezTo>
                    <a:pt x="114470" y="48253"/>
                    <a:pt x="114401" y="47500"/>
                    <a:pt x="114264" y="46792"/>
                  </a:cubicBezTo>
                  <a:cubicBezTo>
                    <a:pt x="114127" y="46107"/>
                    <a:pt x="113876" y="45468"/>
                    <a:pt x="113671" y="44920"/>
                  </a:cubicBezTo>
                  <a:cubicBezTo>
                    <a:pt x="113580" y="44646"/>
                    <a:pt x="113466" y="44395"/>
                    <a:pt x="113329" y="44190"/>
                  </a:cubicBezTo>
                  <a:cubicBezTo>
                    <a:pt x="113192" y="43985"/>
                    <a:pt x="113077" y="43802"/>
                    <a:pt x="112986" y="43665"/>
                  </a:cubicBezTo>
                  <a:cubicBezTo>
                    <a:pt x="112758" y="43391"/>
                    <a:pt x="112621" y="43231"/>
                    <a:pt x="112621" y="43231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206" y="160"/>
                    <a:pt x="526" y="457"/>
                  </a:cubicBezTo>
                  <a:cubicBezTo>
                    <a:pt x="686" y="594"/>
                    <a:pt x="891" y="776"/>
                    <a:pt x="1119" y="982"/>
                  </a:cubicBezTo>
                  <a:cubicBezTo>
                    <a:pt x="1370" y="1164"/>
                    <a:pt x="1622" y="1415"/>
                    <a:pt x="1918" y="1644"/>
                  </a:cubicBezTo>
                  <a:cubicBezTo>
                    <a:pt x="2512" y="2100"/>
                    <a:pt x="3219" y="2671"/>
                    <a:pt x="3995" y="3196"/>
                  </a:cubicBezTo>
                  <a:cubicBezTo>
                    <a:pt x="4771" y="3744"/>
                    <a:pt x="5616" y="4246"/>
                    <a:pt x="6483" y="4748"/>
                  </a:cubicBezTo>
                  <a:cubicBezTo>
                    <a:pt x="7373" y="5227"/>
                    <a:pt x="8264" y="5684"/>
                    <a:pt x="9131" y="6049"/>
                  </a:cubicBezTo>
                  <a:cubicBezTo>
                    <a:pt x="9222" y="6095"/>
                    <a:pt x="9336" y="6140"/>
                    <a:pt x="9451" y="6186"/>
                  </a:cubicBezTo>
                  <a:cubicBezTo>
                    <a:pt x="9542" y="6209"/>
                    <a:pt x="9656" y="6254"/>
                    <a:pt x="9747" y="6300"/>
                  </a:cubicBezTo>
                  <a:cubicBezTo>
                    <a:pt x="9930" y="6368"/>
                    <a:pt x="10113" y="6437"/>
                    <a:pt x="10272" y="6505"/>
                  </a:cubicBezTo>
                  <a:cubicBezTo>
                    <a:pt x="10386" y="6528"/>
                    <a:pt x="10501" y="6597"/>
                    <a:pt x="10615" y="6642"/>
                  </a:cubicBezTo>
                  <a:cubicBezTo>
                    <a:pt x="10227" y="6642"/>
                    <a:pt x="9839" y="6665"/>
                    <a:pt x="9451" y="6688"/>
                  </a:cubicBezTo>
                  <a:cubicBezTo>
                    <a:pt x="8766" y="6779"/>
                    <a:pt x="8081" y="6871"/>
                    <a:pt x="7442" y="7030"/>
                  </a:cubicBezTo>
                  <a:cubicBezTo>
                    <a:pt x="6826" y="7167"/>
                    <a:pt x="6255" y="7396"/>
                    <a:pt x="5753" y="7510"/>
                  </a:cubicBezTo>
                  <a:cubicBezTo>
                    <a:pt x="5251" y="7647"/>
                    <a:pt x="4840" y="7829"/>
                    <a:pt x="4566" y="7898"/>
                  </a:cubicBezTo>
                  <a:cubicBezTo>
                    <a:pt x="4269" y="8012"/>
                    <a:pt x="4087" y="8058"/>
                    <a:pt x="4087" y="8058"/>
                  </a:cubicBezTo>
                  <a:cubicBezTo>
                    <a:pt x="4087" y="8058"/>
                    <a:pt x="4269" y="8103"/>
                    <a:pt x="4566" y="8172"/>
                  </a:cubicBezTo>
                  <a:cubicBezTo>
                    <a:pt x="4726" y="8195"/>
                    <a:pt x="4908" y="8240"/>
                    <a:pt x="5114" y="8286"/>
                  </a:cubicBezTo>
                  <a:cubicBezTo>
                    <a:pt x="5319" y="8331"/>
                    <a:pt x="5570" y="8400"/>
                    <a:pt x="5821" y="8423"/>
                  </a:cubicBezTo>
                  <a:cubicBezTo>
                    <a:pt x="6346" y="8446"/>
                    <a:pt x="6940" y="8560"/>
                    <a:pt x="7579" y="8583"/>
                  </a:cubicBezTo>
                  <a:cubicBezTo>
                    <a:pt x="8218" y="8628"/>
                    <a:pt x="8903" y="8628"/>
                    <a:pt x="9542" y="8651"/>
                  </a:cubicBezTo>
                  <a:cubicBezTo>
                    <a:pt x="9692" y="8646"/>
                    <a:pt x="9841" y="8644"/>
                    <a:pt x="9988" y="8644"/>
                  </a:cubicBezTo>
                  <a:cubicBezTo>
                    <a:pt x="10251" y="8644"/>
                    <a:pt x="10509" y="8649"/>
                    <a:pt x="10761" y="8649"/>
                  </a:cubicBezTo>
                  <a:cubicBezTo>
                    <a:pt x="10992" y="8649"/>
                    <a:pt x="11217" y="8645"/>
                    <a:pt x="11436" y="8628"/>
                  </a:cubicBezTo>
                  <a:cubicBezTo>
                    <a:pt x="12030" y="8605"/>
                    <a:pt x="12600" y="8491"/>
                    <a:pt x="13103" y="8491"/>
                  </a:cubicBezTo>
                  <a:cubicBezTo>
                    <a:pt x="13354" y="8491"/>
                    <a:pt x="13582" y="8446"/>
                    <a:pt x="13787" y="8423"/>
                  </a:cubicBezTo>
                  <a:cubicBezTo>
                    <a:pt x="13954" y="8404"/>
                    <a:pt x="14120" y="8371"/>
                    <a:pt x="14250" y="8371"/>
                  </a:cubicBezTo>
                  <a:cubicBezTo>
                    <a:pt x="14280" y="8371"/>
                    <a:pt x="14309" y="8373"/>
                    <a:pt x="14335" y="8377"/>
                  </a:cubicBezTo>
                  <a:lnTo>
                    <a:pt x="14449" y="8377"/>
                  </a:lnTo>
                  <a:cubicBezTo>
                    <a:pt x="14472" y="8377"/>
                    <a:pt x="14472" y="8377"/>
                    <a:pt x="14495" y="8400"/>
                  </a:cubicBezTo>
                  <a:cubicBezTo>
                    <a:pt x="15020" y="8674"/>
                    <a:pt x="15545" y="8948"/>
                    <a:pt x="16070" y="9199"/>
                  </a:cubicBezTo>
                  <a:cubicBezTo>
                    <a:pt x="15568" y="9085"/>
                    <a:pt x="14997" y="8948"/>
                    <a:pt x="14404" y="8902"/>
                  </a:cubicBezTo>
                  <a:cubicBezTo>
                    <a:pt x="14016" y="8879"/>
                    <a:pt x="13605" y="8856"/>
                    <a:pt x="13217" y="8834"/>
                  </a:cubicBezTo>
                  <a:lnTo>
                    <a:pt x="12600" y="8834"/>
                  </a:lnTo>
                  <a:cubicBezTo>
                    <a:pt x="12395" y="8834"/>
                    <a:pt x="12212" y="8834"/>
                    <a:pt x="12007" y="8811"/>
                  </a:cubicBezTo>
                  <a:cubicBezTo>
                    <a:pt x="11474" y="8811"/>
                    <a:pt x="10932" y="8801"/>
                    <a:pt x="10392" y="8801"/>
                  </a:cubicBezTo>
                  <a:cubicBezTo>
                    <a:pt x="10123" y="8801"/>
                    <a:pt x="9854" y="8803"/>
                    <a:pt x="9588" y="8811"/>
                  </a:cubicBezTo>
                  <a:cubicBezTo>
                    <a:pt x="9405" y="8811"/>
                    <a:pt x="9200" y="8834"/>
                    <a:pt x="9017" y="8834"/>
                  </a:cubicBezTo>
                  <a:cubicBezTo>
                    <a:pt x="8834" y="8856"/>
                    <a:pt x="8629" y="8879"/>
                    <a:pt x="8446" y="8902"/>
                  </a:cubicBezTo>
                  <a:cubicBezTo>
                    <a:pt x="8081" y="8948"/>
                    <a:pt x="7739" y="8993"/>
                    <a:pt x="7442" y="9062"/>
                  </a:cubicBezTo>
                  <a:cubicBezTo>
                    <a:pt x="6803" y="9153"/>
                    <a:pt x="6278" y="9336"/>
                    <a:pt x="5935" y="9450"/>
                  </a:cubicBezTo>
                  <a:cubicBezTo>
                    <a:pt x="5593" y="9587"/>
                    <a:pt x="5411" y="9678"/>
                    <a:pt x="5411" y="9678"/>
                  </a:cubicBezTo>
                  <a:cubicBezTo>
                    <a:pt x="5411" y="9678"/>
                    <a:pt x="5456" y="9678"/>
                    <a:pt x="5570" y="9655"/>
                  </a:cubicBezTo>
                  <a:cubicBezTo>
                    <a:pt x="5662" y="9655"/>
                    <a:pt x="5799" y="9632"/>
                    <a:pt x="5981" y="9632"/>
                  </a:cubicBezTo>
                  <a:cubicBezTo>
                    <a:pt x="6066" y="9622"/>
                    <a:pt x="6158" y="9617"/>
                    <a:pt x="6257" y="9617"/>
                  </a:cubicBezTo>
                  <a:cubicBezTo>
                    <a:pt x="6585" y="9617"/>
                    <a:pt x="6986" y="9666"/>
                    <a:pt x="7442" y="9701"/>
                  </a:cubicBezTo>
                  <a:cubicBezTo>
                    <a:pt x="7762" y="9747"/>
                    <a:pt x="8081" y="9792"/>
                    <a:pt x="8423" y="9861"/>
                  </a:cubicBezTo>
                  <a:cubicBezTo>
                    <a:pt x="8766" y="9952"/>
                    <a:pt x="9131" y="10021"/>
                    <a:pt x="9496" y="10089"/>
                  </a:cubicBezTo>
                  <a:cubicBezTo>
                    <a:pt x="10249" y="10226"/>
                    <a:pt x="11071" y="10363"/>
                    <a:pt x="11916" y="10477"/>
                  </a:cubicBezTo>
                  <a:cubicBezTo>
                    <a:pt x="12121" y="10500"/>
                    <a:pt x="12349" y="10500"/>
                    <a:pt x="12555" y="10523"/>
                  </a:cubicBezTo>
                  <a:cubicBezTo>
                    <a:pt x="12760" y="10523"/>
                    <a:pt x="12966" y="10523"/>
                    <a:pt x="13148" y="10546"/>
                  </a:cubicBezTo>
                  <a:lnTo>
                    <a:pt x="14335" y="10546"/>
                  </a:lnTo>
                  <a:cubicBezTo>
                    <a:pt x="14404" y="10548"/>
                    <a:pt x="14472" y="10549"/>
                    <a:pt x="14539" y="10549"/>
                  </a:cubicBezTo>
                  <a:cubicBezTo>
                    <a:pt x="15216" y="10549"/>
                    <a:pt x="15852" y="10454"/>
                    <a:pt x="16412" y="10454"/>
                  </a:cubicBezTo>
                  <a:cubicBezTo>
                    <a:pt x="16572" y="10454"/>
                    <a:pt x="16709" y="10431"/>
                    <a:pt x="16846" y="10431"/>
                  </a:cubicBezTo>
                  <a:cubicBezTo>
                    <a:pt x="16983" y="10409"/>
                    <a:pt x="17120" y="10386"/>
                    <a:pt x="17257" y="10363"/>
                  </a:cubicBezTo>
                  <a:cubicBezTo>
                    <a:pt x="17508" y="10317"/>
                    <a:pt x="17736" y="10294"/>
                    <a:pt x="17919" y="10272"/>
                  </a:cubicBezTo>
                  <a:cubicBezTo>
                    <a:pt x="18101" y="10249"/>
                    <a:pt x="18238" y="10226"/>
                    <a:pt x="18352" y="10203"/>
                  </a:cubicBezTo>
                  <a:lnTo>
                    <a:pt x="18375" y="10203"/>
                  </a:lnTo>
                  <a:cubicBezTo>
                    <a:pt x="18740" y="10363"/>
                    <a:pt x="19129" y="10500"/>
                    <a:pt x="19494" y="10637"/>
                  </a:cubicBezTo>
                  <a:cubicBezTo>
                    <a:pt x="19402" y="10637"/>
                    <a:pt x="19288" y="10660"/>
                    <a:pt x="19197" y="10660"/>
                  </a:cubicBezTo>
                  <a:cubicBezTo>
                    <a:pt x="18832" y="10705"/>
                    <a:pt x="18444" y="10728"/>
                    <a:pt x="18056" y="10774"/>
                  </a:cubicBezTo>
                  <a:cubicBezTo>
                    <a:pt x="17257" y="10888"/>
                    <a:pt x="16458" y="10979"/>
                    <a:pt x="15728" y="11139"/>
                  </a:cubicBezTo>
                  <a:cubicBezTo>
                    <a:pt x="14974" y="11299"/>
                    <a:pt x="14290" y="11527"/>
                    <a:pt x="13696" y="11710"/>
                  </a:cubicBezTo>
                  <a:cubicBezTo>
                    <a:pt x="13125" y="11915"/>
                    <a:pt x="12669" y="12189"/>
                    <a:pt x="12349" y="12372"/>
                  </a:cubicBezTo>
                  <a:cubicBezTo>
                    <a:pt x="12212" y="12463"/>
                    <a:pt x="12098" y="12554"/>
                    <a:pt x="12030" y="12623"/>
                  </a:cubicBezTo>
                  <a:cubicBezTo>
                    <a:pt x="11939" y="12691"/>
                    <a:pt x="11916" y="12714"/>
                    <a:pt x="11916" y="12714"/>
                  </a:cubicBezTo>
                  <a:cubicBezTo>
                    <a:pt x="11916" y="12714"/>
                    <a:pt x="11961" y="12691"/>
                    <a:pt x="12053" y="12668"/>
                  </a:cubicBezTo>
                  <a:cubicBezTo>
                    <a:pt x="12144" y="12645"/>
                    <a:pt x="12281" y="12600"/>
                    <a:pt x="12441" y="12577"/>
                  </a:cubicBezTo>
                  <a:cubicBezTo>
                    <a:pt x="12783" y="12508"/>
                    <a:pt x="13285" y="12486"/>
                    <a:pt x="13856" y="12440"/>
                  </a:cubicBezTo>
                  <a:cubicBezTo>
                    <a:pt x="14046" y="12425"/>
                    <a:pt x="14249" y="12420"/>
                    <a:pt x="14462" y="12420"/>
                  </a:cubicBezTo>
                  <a:cubicBezTo>
                    <a:pt x="14888" y="12420"/>
                    <a:pt x="15355" y="12440"/>
                    <a:pt x="15842" y="12440"/>
                  </a:cubicBezTo>
                  <a:cubicBezTo>
                    <a:pt x="16595" y="12440"/>
                    <a:pt x="17371" y="12440"/>
                    <a:pt x="18147" y="12463"/>
                  </a:cubicBezTo>
                  <a:cubicBezTo>
                    <a:pt x="18558" y="12440"/>
                    <a:pt x="18969" y="12440"/>
                    <a:pt x="19357" y="12394"/>
                  </a:cubicBezTo>
                  <a:cubicBezTo>
                    <a:pt x="19745" y="12372"/>
                    <a:pt x="20133" y="12326"/>
                    <a:pt x="20498" y="12257"/>
                  </a:cubicBezTo>
                  <a:cubicBezTo>
                    <a:pt x="21206" y="12166"/>
                    <a:pt x="21845" y="11983"/>
                    <a:pt x="22415" y="11938"/>
                  </a:cubicBezTo>
                  <a:cubicBezTo>
                    <a:pt x="22598" y="11915"/>
                    <a:pt x="22758" y="11892"/>
                    <a:pt x="22918" y="11869"/>
                  </a:cubicBezTo>
                  <a:cubicBezTo>
                    <a:pt x="23967" y="12235"/>
                    <a:pt x="25017" y="12600"/>
                    <a:pt x="26067" y="12965"/>
                  </a:cubicBezTo>
                  <a:cubicBezTo>
                    <a:pt x="25663" y="12936"/>
                    <a:pt x="25222" y="12907"/>
                    <a:pt x="24763" y="12907"/>
                  </a:cubicBezTo>
                  <a:cubicBezTo>
                    <a:pt x="24495" y="12907"/>
                    <a:pt x="24221" y="12917"/>
                    <a:pt x="23945" y="12942"/>
                  </a:cubicBezTo>
                  <a:cubicBezTo>
                    <a:pt x="23054" y="13011"/>
                    <a:pt x="22119" y="13170"/>
                    <a:pt x="21206" y="13330"/>
                  </a:cubicBezTo>
                  <a:cubicBezTo>
                    <a:pt x="20293" y="13536"/>
                    <a:pt x="19380" y="13741"/>
                    <a:pt x="18535" y="13946"/>
                  </a:cubicBezTo>
                  <a:cubicBezTo>
                    <a:pt x="18101" y="14038"/>
                    <a:pt x="17713" y="14152"/>
                    <a:pt x="17325" y="14243"/>
                  </a:cubicBezTo>
                  <a:cubicBezTo>
                    <a:pt x="16937" y="14334"/>
                    <a:pt x="16549" y="14426"/>
                    <a:pt x="16207" y="14494"/>
                  </a:cubicBezTo>
                  <a:cubicBezTo>
                    <a:pt x="15887" y="14563"/>
                    <a:pt x="15568" y="14608"/>
                    <a:pt x="15294" y="14677"/>
                  </a:cubicBezTo>
                  <a:cubicBezTo>
                    <a:pt x="14997" y="14723"/>
                    <a:pt x="14769" y="14791"/>
                    <a:pt x="14563" y="14814"/>
                  </a:cubicBezTo>
                  <a:cubicBezTo>
                    <a:pt x="14153" y="14882"/>
                    <a:pt x="13924" y="14928"/>
                    <a:pt x="13924" y="14928"/>
                  </a:cubicBezTo>
                  <a:cubicBezTo>
                    <a:pt x="13924" y="14928"/>
                    <a:pt x="14175" y="14951"/>
                    <a:pt x="14563" y="14951"/>
                  </a:cubicBezTo>
                  <a:cubicBezTo>
                    <a:pt x="14769" y="14974"/>
                    <a:pt x="15020" y="14974"/>
                    <a:pt x="15317" y="14974"/>
                  </a:cubicBezTo>
                  <a:cubicBezTo>
                    <a:pt x="15591" y="14974"/>
                    <a:pt x="15933" y="14974"/>
                    <a:pt x="16275" y="14951"/>
                  </a:cubicBezTo>
                  <a:cubicBezTo>
                    <a:pt x="16618" y="14951"/>
                    <a:pt x="17006" y="14928"/>
                    <a:pt x="17394" y="14905"/>
                  </a:cubicBezTo>
                  <a:cubicBezTo>
                    <a:pt x="17805" y="14905"/>
                    <a:pt x="18238" y="14882"/>
                    <a:pt x="18672" y="14859"/>
                  </a:cubicBezTo>
                  <a:cubicBezTo>
                    <a:pt x="19539" y="14791"/>
                    <a:pt x="20475" y="14723"/>
                    <a:pt x="21388" y="14631"/>
                  </a:cubicBezTo>
                  <a:cubicBezTo>
                    <a:pt x="22324" y="14540"/>
                    <a:pt x="23237" y="14471"/>
                    <a:pt x="24082" y="14357"/>
                  </a:cubicBezTo>
                  <a:cubicBezTo>
                    <a:pt x="24492" y="14312"/>
                    <a:pt x="24903" y="14243"/>
                    <a:pt x="25291" y="14175"/>
                  </a:cubicBezTo>
                  <a:cubicBezTo>
                    <a:pt x="25679" y="14106"/>
                    <a:pt x="26045" y="14038"/>
                    <a:pt x="26387" y="13992"/>
                  </a:cubicBezTo>
                  <a:cubicBezTo>
                    <a:pt x="26570" y="13969"/>
                    <a:pt x="26729" y="13946"/>
                    <a:pt x="26889" y="13924"/>
                  </a:cubicBezTo>
                  <a:cubicBezTo>
                    <a:pt x="27049" y="13901"/>
                    <a:pt x="27186" y="13855"/>
                    <a:pt x="27323" y="13832"/>
                  </a:cubicBezTo>
                  <a:cubicBezTo>
                    <a:pt x="27597" y="13764"/>
                    <a:pt x="27848" y="13718"/>
                    <a:pt x="28053" y="13695"/>
                  </a:cubicBezTo>
                  <a:lnTo>
                    <a:pt x="28076" y="13695"/>
                  </a:lnTo>
                  <a:cubicBezTo>
                    <a:pt x="28487" y="13832"/>
                    <a:pt x="28898" y="13969"/>
                    <a:pt x="29286" y="14106"/>
                  </a:cubicBezTo>
                  <a:cubicBezTo>
                    <a:pt x="29354" y="14129"/>
                    <a:pt x="29423" y="14175"/>
                    <a:pt x="29491" y="14198"/>
                  </a:cubicBezTo>
                  <a:lnTo>
                    <a:pt x="29354" y="14198"/>
                  </a:lnTo>
                  <a:cubicBezTo>
                    <a:pt x="29288" y="14196"/>
                    <a:pt x="29221" y="14195"/>
                    <a:pt x="29155" y="14195"/>
                  </a:cubicBezTo>
                  <a:cubicBezTo>
                    <a:pt x="28328" y="14195"/>
                    <a:pt x="27483" y="14320"/>
                    <a:pt x="26638" y="14426"/>
                  </a:cubicBezTo>
                  <a:cubicBezTo>
                    <a:pt x="26182" y="14494"/>
                    <a:pt x="25725" y="14563"/>
                    <a:pt x="25291" y="14654"/>
                  </a:cubicBezTo>
                  <a:cubicBezTo>
                    <a:pt x="24812" y="14723"/>
                    <a:pt x="24356" y="14882"/>
                    <a:pt x="23922" y="15019"/>
                  </a:cubicBezTo>
                  <a:cubicBezTo>
                    <a:pt x="23077" y="15316"/>
                    <a:pt x="22324" y="15658"/>
                    <a:pt x="21662" y="15909"/>
                  </a:cubicBezTo>
                  <a:cubicBezTo>
                    <a:pt x="21000" y="16138"/>
                    <a:pt x="20475" y="16412"/>
                    <a:pt x="20087" y="16526"/>
                  </a:cubicBezTo>
                  <a:cubicBezTo>
                    <a:pt x="19722" y="16685"/>
                    <a:pt x="19494" y="16754"/>
                    <a:pt x="19494" y="16754"/>
                  </a:cubicBezTo>
                  <a:cubicBezTo>
                    <a:pt x="19494" y="16754"/>
                    <a:pt x="19722" y="16731"/>
                    <a:pt x="20133" y="16708"/>
                  </a:cubicBezTo>
                  <a:cubicBezTo>
                    <a:pt x="20521" y="16663"/>
                    <a:pt x="21137" y="16663"/>
                    <a:pt x="21822" y="16594"/>
                  </a:cubicBezTo>
                  <a:cubicBezTo>
                    <a:pt x="22507" y="16526"/>
                    <a:pt x="23328" y="16526"/>
                    <a:pt x="24173" y="16526"/>
                  </a:cubicBezTo>
                  <a:cubicBezTo>
                    <a:pt x="24520" y="16526"/>
                    <a:pt x="24867" y="16555"/>
                    <a:pt x="25202" y="16555"/>
                  </a:cubicBezTo>
                  <a:cubicBezTo>
                    <a:pt x="25286" y="16555"/>
                    <a:pt x="25369" y="16553"/>
                    <a:pt x="25451" y="16549"/>
                  </a:cubicBezTo>
                  <a:lnTo>
                    <a:pt x="26136" y="16549"/>
                  </a:lnTo>
                  <a:cubicBezTo>
                    <a:pt x="26387" y="16526"/>
                    <a:pt x="26615" y="16526"/>
                    <a:pt x="26843" y="16526"/>
                  </a:cubicBezTo>
                  <a:cubicBezTo>
                    <a:pt x="27779" y="16434"/>
                    <a:pt x="28692" y="16389"/>
                    <a:pt x="29514" y="16252"/>
                  </a:cubicBezTo>
                  <a:cubicBezTo>
                    <a:pt x="30336" y="16138"/>
                    <a:pt x="31112" y="15909"/>
                    <a:pt x="31774" y="15841"/>
                  </a:cubicBezTo>
                  <a:cubicBezTo>
                    <a:pt x="32230" y="15750"/>
                    <a:pt x="32664" y="15658"/>
                    <a:pt x="33006" y="15567"/>
                  </a:cubicBezTo>
                  <a:cubicBezTo>
                    <a:pt x="33645" y="15841"/>
                    <a:pt x="34285" y="16115"/>
                    <a:pt x="34924" y="16389"/>
                  </a:cubicBezTo>
                  <a:cubicBezTo>
                    <a:pt x="34490" y="16320"/>
                    <a:pt x="34011" y="16252"/>
                    <a:pt x="33531" y="16252"/>
                  </a:cubicBezTo>
                  <a:cubicBezTo>
                    <a:pt x="33341" y="16242"/>
                    <a:pt x="33147" y="16237"/>
                    <a:pt x="32951" y="16237"/>
                  </a:cubicBezTo>
                  <a:cubicBezTo>
                    <a:pt x="32276" y="16237"/>
                    <a:pt x="31573" y="16290"/>
                    <a:pt x="30884" y="16343"/>
                  </a:cubicBezTo>
                  <a:cubicBezTo>
                    <a:pt x="29993" y="16457"/>
                    <a:pt x="29126" y="16640"/>
                    <a:pt x="28304" y="16868"/>
                  </a:cubicBezTo>
                  <a:cubicBezTo>
                    <a:pt x="27505" y="17074"/>
                    <a:pt x="26752" y="17325"/>
                    <a:pt x="26113" y="17507"/>
                  </a:cubicBezTo>
                  <a:cubicBezTo>
                    <a:pt x="25474" y="17690"/>
                    <a:pt x="24972" y="17895"/>
                    <a:pt x="24584" y="18009"/>
                  </a:cubicBezTo>
                  <a:cubicBezTo>
                    <a:pt x="24219" y="18146"/>
                    <a:pt x="24013" y="18215"/>
                    <a:pt x="24013" y="18215"/>
                  </a:cubicBezTo>
                  <a:cubicBezTo>
                    <a:pt x="24013" y="18215"/>
                    <a:pt x="24241" y="18215"/>
                    <a:pt x="24629" y="18192"/>
                  </a:cubicBezTo>
                  <a:cubicBezTo>
                    <a:pt x="25017" y="18146"/>
                    <a:pt x="25565" y="18146"/>
                    <a:pt x="26227" y="18101"/>
                  </a:cubicBezTo>
                  <a:cubicBezTo>
                    <a:pt x="26866" y="18055"/>
                    <a:pt x="27620" y="18055"/>
                    <a:pt x="28396" y="18032"/>
                  </a:cubicBezTo>
                  <a:cubicBezTo>
                    <a:pt x="28533" y="18123"/>
                    <a:pt x="28692" y="18238"/>
                    <a:pt x="28852" y="18375"/>
                  </a:cubicBezTo>
                  <a:cubicBezTo>
                    <a:pt x="29286" y="18671"/>
                    <a:pt x="29719" y="19105"/>
                    <a:pt x="30222" y="19539"/>
                  </a:cubicBezTo>
                  <a:cubicBezTo>
                    <a:pt x="30222" y="19539"/>
                    <a:pt x="30244" y="19561"/>
                    <a:pt x="30267" y="19561"/>
                  </a:cubicBezTo>
                  <a:cubicBezTo>
                    <a:pt x="29948" y="19607"/>
                    <a:pt x="29628" y="19676"/>
                    <a:pt x="29354" y="19698"/>
                  </a:cubicBezTo>
                  <a:cubicBezTo>
                    <a:pt x="29309" y="19721"/>
                    <a:pt x="29286" y="19721"/>
                    <a:pt x="29240" y="19721"/>
                  </a:cubicBezTo>
                  <a:cubicBezTo>
                    <a:pt x="28898" y="19493"/>
                    <a:pt x="28510" y="19265"/>
                    <a:pt x="28145" y="19059"/>
                  </a:cubicBezTo>
                  <a:cubicBezTo>
                    <a:pt x="27574" y="18831"/>
                    <a:pt x="27003" y="18580"/>
                    <a:pt x="26455" y="18466"/>
                  </a:cubicBezTo>
                  <a:cubicBezTo>
                    <a:pt x="25885" y="18329"/>
                    <a:pt x="25337" y="18329"/>
                    <a:pt x="24880" y="18283"/>
                  </a:cubicBezTo>
                  <a:cubicBezTo>
                    <a:pt x="24771" y="18272"/>
                    <a:pt x="24664" y="18268"/>
                    <a:pt x="24561" y="18268"/>
                  </a:cubicBezTo>
                  <a:cubicBezTo>
                    <a:pt x="24236" y="18268"/>
                    <a:pt x="23953" y="18312"/>
                    <a:pt x="23762" y="18329"/>
                  </a:cubicBezTo>
                  <a:cubicBezTo>
                    <a:pt x="23602" y="18375"/>
                    <a:pt x="23511" y="18375"/>
                    <a:pt x="23442" y="18375"/>
                  </a:cubicBezTo>
                  <a:lnTo>
                    <a:pt x="23328" y="18375"/>
                  </a:lnTo>
                  <a:cubicBezTo>
                    <a:pt x="23328" y="18375"/>
                    <a:pt x="23374" y="18397"/>
                    <a:pt x="23420" y="18420"/>
                  </a:cubicBezTo>
                  <a:cubicBezTo>
                    <a:pt x="23488" y="18466"/>
                    <a:pt x="23579" y="18489"/>
                    <a:pt x="23694" y="18603"/>
                  </a:cubicBezTo>
                  <a:cubicBezTo>
                    <a:pt x="23808" y="18648"/>
                    <a:pt x="23922" y="18763"/>
                    <a:pt x="24082" y="18877"/>
                  </a:cubicBezTo>
                  <a:cubicBezTo>
                    <a:pt x="24241" y="18968"/>
                    <a:pt x="24401" y="19082"/>
                    <a:pt x="24584" y="19196"/>
                  </a:cubicBezTo>
                  <a:cubicBezTo>
                    <a:pt x="24949" y="19425"/>
                    <a:pt x="25360" y="19767"/>
                    <a:pt x="25794" y="20041"/>
                  </a:cubicBezTo>
                  <a:cubicBezTo>
                    <a:pt x="26227" y="20338"/>
                    <a:pt x="26707" y="20589"/>
                    <a:pt x="27186" y="20885"/>
                  </a:cubicBezTo>
                  <a:cubicBezTo>
                    <a:pt x="27665" y="21136"/>
                    <a:pt x="28145" y="21410"/>
                    <a:pt x="28601" y="21639"/>
                  </a:cubicBezTo>
                  <a:cubicBezTo>
                    <a:pt x="28624" y="21639"/>
                    <a:pt x="28647" y="21639"/>
                    <a:pt x="28647" y="21661"/>
                  </a:cubicBezTo>
                  <a:cubicBezTo>
                    <a:pt x="28165" y="21635"/>
                    <a:pt x="27676" y="21624"/>
                    <a:pt x="27184" y="21624"/>
                  </a:cubicBezTo>
                  <a:cubicBezTo>
                    <a:pt x="26836" y="21624"/>
                    <a:pt x="26486" y="21629"/>
                    <a:pt x="26136" y="21639"/>
                  </a:cubicBezTo>
                  <a:cubicBezTo>
                    <a:pt x="26113" y="21593"/>
                    <a:pt x="26067" y="21547"/>
                    <a:pt x="26022" y="21502"/>
                  </a:cubicBezTo>
                  <a:cubicBezTo>
                    <a:pt x="25885" y="21342"/>
                    <a:pt x="25725" y="21205"/>
                    <a:pt x="25542" y="21022"/>
                  </a:cubicBezTo>
                  <a:cubicBezTo>
                    <a:pt x="25383" y="20885"/>
                    <a:pt x="25177" y="20703"/>
                    <a:pt x="24972" y="20589"/>
                  </a:cubicBezTo>
                  <a:cubicBezTo>
                    <a:pt x="24561" y="20315"/>
                    <a:pt x="24059" y="20132"/>
                    <a:pt x="23579" y="19972"/>
                  </a:cubicBezTo>
                  <a:cubicBezTo>
                    <a:pt x="23077" y="19835"/>
                    <a:pt x="22575" y="19744"/>
                    <a:pt x="22096" y="19721"/>
                  </a:cubicBezTo>
                  <a:cubicBezTo>
                    <a:pt x="21944" y="19706"/>
                    <a:pt x="21791" y="19701"/>
                    <a:pt x="21642" y="19701"/>
                  </a:cubicBezTo>
                  <a:cubicBezTo>
                    <a:pt x="21343" y="19701"/>
                    <a:pt x="21053" y="19721"/>
                    <a:pt x="20795" y="19721"/>
                  </a:cubicBezTo>
                  <a:cubicBezTo>
                    <a:pt x="20407" y="19721"/>
                    <a:pt x="20087" y="19790"/>
                    <a:pt x="19859" y="19813"/>
                  </a:cubicBezTo>
                  <a:cubicBezTo>
                    <a:pt x="19631" y="19858"/>
                    <a:pt x="19517" y="19881"/>
                    <a:pt x="19517" y="19881"/>
                  </a:cubicBezTo>
                  <a:cubicBezTo>
                    <a:pt x="19517" y="19881"/>
                    <a:pt x="19608" y="19927"/>
                    <a:pt x="19813" y="20064"/>
                  </a:cubicBezTo>
                  <a:cubicBezTo>
                    <a:pt x="19996" y="20201"/>
                    <a:pt x="20270" y="20406"/>
                    <a:pt x="20589" y="20566"/>
                  </a:cubicBezTo>
                  <a:cubicBezTo>
                    <a:pt x="20932" y="20726"/>
                    <a:pt x="21297" y="20977"/>
                    <a:pt x="21708" y="21182"/>
                  </a:cubicBezTo>
                  <a:cubicBezTo>
                    <a:pt x="21913" y="21296"/>
                    <a:pt x="22119" y="21388"/>
                    <a:pt x="22324" y="21479"/>
                  </a:cubicBezTo>
                  <a:cubicBezTo>
                    <a:pt x="22552" y="21570"/>
                    <a:pt x="22758" y="21661"/>
                    <a:pt x="22986" y="21753"/>
                  </a:cubicBezTo>
                  <a:cubicBezTo>
                    <a:pt x="23100" y="21798"/>
                    <a:pt x="23214" y="21821"/>
                    <a:pt x="23328" y="21867"/>
                  </a:cubicBezTo>
                  <a:cubicBezTo>
                    <a:pt x="22872" y="21935"/>
                    <a:pt x="22415" y="22004"/>
                    <a:pt x="21959" y="22095"/>
                  </a:cubicBezTo>
                  <a:cubicBezTo>
                    <a:pt x="21868" y="21890"/>
                    <a:pt x="21731" y="21684"/>
                    <a:pt x="21548" y="21502"/>
                  </a:cubicBezTo>
                  <a:cubicBezTo>
                    <a:pt x="21183" y="21159"/>
                    <a:pt x="20726" y="20748"/>
                    <a:pt x="20178" y="20520"/>
                  </a:cubicBezTo>
                  <a:cubicBezTo>
                    <a:pt x="19631" y="20246"/>
                    <a:pt x="19014" y="20109"/>
                    <a:pt x="18421" y="19995"/>
                  </a:cubicBezTo>
                  <a:cubicBezTo>
                    <a:pt x="17933" y="19939"/>
                    <a:pt x="17444" y="19898"/>
                    <a:pt x="16969" y="19898"/>
                  </a:cubicBezTo>
                  <a:cubicBezTo>
                    <a:pt x="16866" y="19898"/>
                    <a:pt x="16764" y="19900"/>
                    <a:pt x="16663" y="19904"/>
                  </a:cubicBezTo>
                  <a:cubicBezTo>
                    <a:pt x="16116" y="19904"/>
                    <a:pt x="15591" y="20018"/>
                    <a:pt x="15157" y="20041"/>
                  </a:cubicBezTo>
                  <a:cubicBezTo>
                    <a:pt x="14788" y="20059"/>
                    <a:pt x="14478" y="20093"/>
                    <a:pt x="14240" y="20093"/>
                  </a:cubicBezTo>
                  <a:cubicBezTo>
                    <a:pt x="14184" y="20093"/>
                    <a:pt x="14132" y="20091"/>
                    <a:pt x="14084" y="20086"/>
                  </a:cubicBezTo>
                  <a:lnTo>
                    <a:pt x="13765" y="20086"/>
                  </a:lnTo>
                  <a:cubicBezTo>
                    <a:pt x="13713" y="20086"/>
                    <a:pt x="13687" y="20074"/>
                    <a:pt x="13678" y="20067"/>
                  </a:cubicBezTo>
                  <a:lnTo>
                    <a:pt x="13678" y="20067"/>
                  </a:lnTo>
                  <a:cubicBezTo>
                    <a:pt x="13701" y="20085"/>
                    <a:pt x="13816" y="20168"/>
                    <a:pt x="14038" y="20269"/>
                  </a:cubicBezTo>
                  <a:cubicBezTo>
                    <a:pt x="14267" y="20360"/>
                    <a:pt x="14609" y="20566"/>
                    <a:pt x="15020" y="20726"/>
                  </a:cubicBezTo>
                  <a:cubicBezTo>
                    <a:pt x="15431" y="20885"/>
                    <a:pt x="15910" y="21159"/>
                    <a:pt x="16435" y="21365"/>
                  </a:cubicBezTo>
                  <a:cubicBezTo>
                    <a:pt x="16937" y="21547"/>
                    <a:pt x="17485" y="21707"/>
                    <a:pt x="18033" y="21867"/>
                  </a:cubicBezTo>
                  <a:cubicBezTo>
                    <a:pt x="18558" y="22004"/>
                    <a:pt x="19083" y="22164"/>
                    <a:pt x="19562" y="22255"/>
                  </a:cubicBezTo>
                  <a:cubicBezTo>
                    <a:pt x="19882" y="22346"/>
                    <a:pt x="20201" y="22369"/>
                    <a:pt x="20498" y="22437"/>
                  </a:cubicBezTo>
                  <a:cubicBezTo>
                    <a:pt x="19973" y="22574"/>
                    <a:pt x="19471" y="22734"/>
                    <a:pt x="18969" y="22917"/>
                  </a:cubicBezTo>
                  <a:cubicBezTo>
                    <a:pt x="18923" y="22940"/>
                    <a:pt x="18855" y="22962"/>
                    <a:pt x="18809" y="22985"/>
                  </a:cubicBezTo>
                  <a:cubicBezTo>
                    <a:pt x="18763" y="22940"/>
                    <a:pt x="18718" y="22917"/>
                    <a:pt x="18649" y="22871"/>
                  </a:cubicBezTo>
                  <a:cubicBezTo>
                    <a:pt x="18421" y="22780"/>
                    <a:pt x="18079" y="22552"/>
                    <a:pt x="17668" y="22437"/>
                  </a:cubicBezTo>
                  <a:cubicBezTo>
                    <a:pt x="17257" y="22323"/>
                    <a:pt x="16778" y="22164"/>
                    <a:pt x="16253" y="22095"/>
                  </a:cubicBezTo>
                  <a:cubicBezTo>
                    <a:pt x="15728" y="22004"/>
                    <a:pt x="15157" y="22004"/>
                    <a:pt x="14586" y="22004"/>
                  </a:cubicBezTo>
                  <a:cubicBezTo>
                    <a:pt x="14038" y="22049"/>
                    <a:pt x="13468" y="22072"/>
                    <a:pt x="12943" y="22164"/>
                  </a:cubicBezTo>
                  <a:cubicBezTo>
                    <a:pt x="12395" y="22232"/>
                    <a:pt x="11916" y="22392"/>
                    <a:pt x="11505" y="22483"/>
                  </a:cubicBezTo>
                  <a:cubicBezTo>
                    <a:pt x="11071" y="22574"/>
                    <a:pt x="10729" y="22689"/>
                    <a:pt x="10478" y="22757"/>
                  </a:cubicBezTo>
                  <a:cubicBezTo>
                    <a:pt x="10249" y="22825"/>
                    <a:pt x="10113" y="22848"/>
                    <a:pt x="10113" y="22848"/>
                  </a:cubicBezTo>
                  <a:cubicBezTo>
                    <a:pt x="10113" y="22848"/>
                    <a:pt x="10249" y="22871"/>
                    <a:pt x="10501" y="22940"/>
                  </a:cubicBezTo>
                  <a:cubicBezTo>
                    <a:pt x="10752" y="22962"/>
                    <a:pt x="11094" y="23054"/>
                    <a:pt x="11505" y="23122"/>
                  </a:cubicBezTo>
                  <a:cubicBezTo>
                    <a:pt x="11916" y="23191"/>
                    <a:pt x="12418" y="23350"/>
                    <a:pt x="12920" y="23419"/>
                  </a:cubicBezTo>
                  <a:cubicBezTo>
                    <a:pt x="13445" y="23510"/>
                    <a:pt x="13993" y="23556"/>
                    <a:pt x="14541" y="23647"/>
                  </a:cubicBezTo>
                  <a:cubicBezTo>
                    <a:pt x="14984" y="23666"/>
                    <a:pt x="15427" y="23699"/>
                    <a:pt x="15858" y="23699"/>
                  </a:cubicBezTo>
                  <a:cubicBezTo>
                    <a:pt x="15960" y="23699"/>
                    <a:pt x="16061" y="23697"/>
                    <a:pt x="16161" y="23693"/>
                  </a:cubicBezTo>
                  <a:cubicBezTo>
                    <a:pt x="16206" y="23695"/>
                    <a:pt x="16250" y="23696"/>
                    <a:pt x="16294" y="23696"/>
                  </a:cubicBezTo>
                  <a:cubicBezTo>
                    <a:pt x="16656" y="23696"/>
                    <a:pt x="17000" y="23619"/>
                    <a:pt x="17325" y="23579"/>
                  </a:cubicBezTo>
                  <a:lnTo>
                    <a:pt x="17325" y="23579"/>
                  </a:lnTo>
                  <a:cubicBezTo>
                    <a:pt x="16412" y="23990"/>
                    <a:pt x="15522" y="24423"/>
                    <a:pt x="14655" y="24925"/>
                  </a:cubicBezTo>
                  <a:cubicBezTo>
                    <a:pt x="14541" y="24857"/>
                    <a:pt x="14426" y="24811"/>
                    <a:pt x="14312" y="24788"/>
                  </a:cubicBezTo>
                  <a:cubicBezTo>
                    <a:pt x="13970" y="24720"/>
                    <a:pt x="13605" y="24583"/>
                    <a:pt x="13194" y="24560"/>
                  </a:cubicBezTo>
                  <a:cubicBezTo>
                    <a:pt x="13065" y="24545"/>
                    <a:pt x="12930" y="24540"/>
                    <a:pt x="12793" y="24540"/>
                  </a:cubicBezTo>
                  <a:cubicBezTo>
                    <a:pt x="12519" y="24540"/>
                    <a:pt x="12235" y="24560"/>
                    <a:pt x="11961" y="24560"/>
                  </a:cubicBezTo>
                  <a:cubicBezTo>
                    <a:pt x="11756" y="24583"/>
                    <a:pt x="11551" y="24629"/>
                    <a:pt x="11345" y="24652"/>
                  </a:cubicBezTo>
                  <a:cubicBezTo>
                    <a:pt x="11140" y="24674"/>
                    <a:pt x="10934" y="24720"/>
                    <a:pt x="10752" y="24766"/>
                  </a:cubicBezTo>
                  <a:cubicBezTo>
                    <a:pt x="10364" y="24834"/>
                    <a:pt x="9998" y="24971"/>
                    <a:pt x="9679" y="24994"/>
                  </a:cubicBezTo>
                  <a:cubicBezTo>
                    <a:pt x="9359" y="25062"/>
                    <a:pt x="9063" y="25131"/>
                    <a:pt x="8880" y="25131"/>
                  </a:cubicBezTo>
                  <a:cubicBezTo>
                    <a:pt x="8697" y="25176"/>
                    <a:pt x="8583" y="25176"/>
                    <a:pt x="8583" y="25176"/>
                  </a:cubicBezTo>
                  <a:cubicBezTo>
                    <a:pt x="8583" y="25176"/>
                    <a:pt x="8675" y="25245"/>
                    <a:pt x="8834" y="25336"/>
                  </a:cubicBezTo>
                  <a:cubicBezTo>
                    <a:pt x="8926" y="25382"/>
                    <a:pt x="9040" y="25428"/>
                    <a:pt x="9154" y="25496"/>
                  </a:cubicBezTo>
                  <a:cubicBezTo>
                    <a:pt x="9291" y="25565"/>
                    <a:pt x="9428" y="25656"/>
                    <a:pt x="9588" y="25701"/>
                  </a:cubicBezTo>
                  <a:cubicBezTo>
                    <a:pt x="9907" y="25838"/>
                    <a:pt x="10272" y="25998"/>
                    <a:pt x="10706" y="26112"/>
                  </a:cubicBezTo>
                  <a:cubicBezTo>
                    <a:pt x="10911" y="26181"/>
                    <a:pt x="11117" y="26226"/>
                    <a:pt x="11322" y="26249"/>
                  </a:cubicBezTo>
                  <a:cubicBezTo>
                    <a:pt x="11551" y="26295"/>
                    <a:pt x="11779" y="26295"/>
                    <a:pt x="11984" y="26318"/>
                  </a:cubicBezTo>
                  <a:lnTo>
                    <a:pt x="12258" y="26318"/>
                  </a:lnTo>
                  <a:cubicBezTo>
                    <a:pt x="11916" y="26546"/>
                    <a:pt x="11573" y="26774"/>
                    <a:pt x="11254" y="27025"/>
                  </a:cubicBezTo>
                  <a:cubicBezTo>
                    <a:pt x="11178" y="27016"/>
                    <a:pt x="11095" y="27010"/>
                    <a:pt x="11008" y="27010"/>
                  </a:cubicBezTo>
                  <a:cubicBezTo>
                    <a:pt x="10886" y="27010"/>
                    <a:pt x="10758" y="27021"/>
                    <a:pt x="10637" y="27048"/>
                  </a:cubicBezTo>
                  <a:cubicBezTo>
                    <a:pt x="10204" y="27139"/>
                    <a:pt x="9656" y="27185"/>
                    <a:pt x="9154" y="27391"/>
                  </a:cubicBezTo>
                  <a:cubicBezTo>
                    <a:pt x="8880" y="27482"/>
                    <a:pt x="8629" y="27596"/>
                    <a:pt x="8378" y="27733"/>
                  </a:cubicBezTo>
                  <a:cubicBezTo>
                    <a:pt x="8104" y="27870"/>
                    <a:pt x="7876" y="28007"/>
                    <a:pt x="7625" y="28167"/>
                  </a:cubicBezTo>
                  <a:cubicBezTo>
                    <a:pt x="7145" y="28509"/>
                    <a:pt x="6689" y="28851"/>
                    <a:pt x="6278" y="29217"/>
                  </a:cubicBezTo>
                  <a:cubicBezTo>
                    <a:pt x="6072" y="29376"/>
                    <a:pt x="5867" y="29559"/>
                    <a:pt x="5684" y="29742"/>
                  </a:cubicBezTo>
                  <a:cubicBezTo>
                    <a:pt x="5502" y="29901"/>
                    <a:pt x="5319" y="30061"/>
                    <a:pt x="5159" y="30198"/>
                  </a:cubicBezTo>
                  <a:cubicBezTo>
                    <a:pt x="5068" y="30267"/>
                    <a:pt x="5000" y="30335"/>
                    <a:pt x="4908" y="30403"/>
                  </a:cubicBezTo>
                  <a:cubicBezTo>
                    <a:pt x="4840" y="30449"/>
                    <a:pt x="4771" y="30518"/>
                    <a:pt x="4703" y="30563"/>
                  </a:cubicBezTo>
                  <a:cubicBezTo>
                    <a:pt x="4566" y="30677"/>
                    <a:pt x="4429" y="30769"/>
                    <a:pt x="4338" y="30837"/>
                  </a:cubicBezTo>
                  <a:cubicBezTo>
                    <a:pt x="4132" y="30997"/>
                    <a:pt x="4018" y="31088"/>
                    <a:pt x="4018" y="31088"/>
                  </a:cubicBezTo>
                  <a:cubicBezTo>
                    <a:pt x="4018" y="31088"/>
                    <a:pt x="4155" y="31065"/>
                    <a:pt x="4406" y="30997"/>
                  </a:cubicBezTo>
                  <a:cubicBezTo>
                    <a:pt x="4657" y="30928"/>
                    <a:pt x="5000" y="30814"/>
                    <a:pt x="5433" y="30700"/>
                  </a:cubicBezTo>
                  <a:cubicBezTo>
                    <a:pt x="5639" y="30632"/>
                    <a:pt x="5867" y="30586"/>
                    <a:pt x="6118" y="30518"/>
                  </a:cubicBezTo>
                  <a:cubicBezTo>
                    <a:pt x="6369" y="30472"/>
                    <a:pt x="6620" y="30403"/>
                    <a:pt x="6871" y="30335"/>
                  </a:cubicBezTo>
                  <a:cubicBezTo>
                    <a:pt x="7396" y="30175"/>
                    <a:pt x="7944" y="29970"/>
                    <a:pt x="8469" y="29787"/>
                  </a:cubicBezTo>
                  <a:cubicBezTo>
                    <a:pt x="8720" y="29673"/>
                    <a:pt x="8994" y="29559"/>
                    <a:pt x="9245" y="29445"/>
                  </a:cubicBezTo>
                  <a:cubicBezTo>
                    <a:pt x="9405" y="29376"/>
                    <a:pt x="9565" y="29285"/>
                    <a:pt x="9702" y="29194"/>
                  </a:cubicBezTo>
                  <a:lnTo>
                    <a:pt x="9702" y="29194"/>
                  </a:lnTo>
                  <a:cubicBezTo>
                    <a:pt x="9428" y="29650"/>
                    <a:pt x="9222" y="30152"/>
                    <a:pt x="9017" y="30632"/>
                  </a:cubicBezTo>
                  <a:cubicBezTo>
                    <a:pt x="8834" y="31202"/>
                    <a:pt x="8652" y="31773"/>
                    <a:pt x="8492" y="32321"/>
                  </a:cubicBezTo>
                  <a:cubicBezTo>
                    <a:pt x="8355" y="32846"/>
                    <a:pt x="8241" y="33371"/>
                    <a:pt x="8081" y="33782"/>
                  </a:cubicBezTo>
                  <a:cubicBezTo>
                    <a:pt x="7921" y="34192"/>
                    <a:pt x="7784" y="34558"/>
                    <a:pt x="7647" y="34786"/>
                  </a:cubicBezTo>
                  <a:cubicBezTo>
                    <a:pt x="7510" y="35014"/>
                    <a:pt x="7419" y="35128"/>
                    <a:pt x="7419" y="35128"/>
                  </a:cubicBezTo>
                  <a:cubicBezTo>
                    <a:pt x="7419" y="35128"/>
                    <a:pt x="7442" y="35105"/>
                    <a:pt x="7510" y="35060"/>
                  </a:cubicBezTo>
                  <a:cubicBezTo>
                    <a:pt x="7556" y="35037"/>
                    <a:pt x="7670" y="34991"/>
                    <a:pt x="7784" y="34900"/>
                  </a:cubicBezTo>
                  <a:cubicBezTo>
                    <a:pt x="7990" y="34740"/>
                    <a:pt x="8355" y="34512"/>
                    <a:pt x="8675" y="34170"/>
                  </a:cubicBezTo>
                  <a:cubicBezTo>
                    <a:pt x="8994" y="33804"/>
                    <a:pt x="9382" y="33394"/>
                    <a:pt x="9724" y="32891"/>
                  </a:cubicBezTo>
                  <a:cubicBezTo>
                    <a:pt x="10044" y="32412"/>
                    <a:pt x="10341" y="31864"/>
                    <a:pt x="10637" y="31339"/>
                  </a:cubicBezTo>
                  <a:cubicBezTo>
                    <a:pt x="10889" y="30837"/>
                    <a:pt x="11162" y="30335"/>
                    <a:pt x="11391" y="29879"/>
                  </a:cubicBezTo>
                  <a:cubicBezTo>
                    <a:pt x="11642" y="29445"/>
                    <a:pt x="11847" y="28943"/>
                    <a:pt x="12053" y="28509"/>
                  </a:cubicBezTo>
                  <a:cubicBezTo>
                    <a:pt x="12167" y="28281"/>
                    <a:pt x="12235" y="28052"/>
                    <a:pt x="12258" y="27847"/>
                  </a:cubicBezTo>
                  <a:cubicBezTo>
                    <a:pt x="12304" y="27642"/>
                    <a:pt x="12281" y="27436"/>
                    <a:pt x="12304" y="27299"/>
                  </a:cubicBezTo>
                  <a:cubicBezTo>
                    <a:pt x="12304" y="27139"/>
                    <a:pt x="12304" y="27025"/>
                    <a:pt x="12281" y="26934"/>
                  </a:cubicBezTo>
                  <a:cubicBezTo>
                    <a:pt x="12281" y="26866"/>
                    <a:pt x="12281" y="26820"/>
                    <a:pt x="12281" y="26820"/>
                  </a:cubicBezTo>
                  <a:cubicBezTo>
                    <a:pt x="12281" y="26820"/>
                    <a:pt x="12144" y="26934"/>
                    <a:pt x="11893" y="27094"/>
                  </a:cubicBezTo>
                  <a:cubicBezTo>
                    <a:pt x="11847" y="27094"/>
                    <a:pt x="11824" y="27071"/>
                    <a:pt x="11779" y="27071"/>
                  </a:cubicBezTo>
                  <a:cubicBezTo>
                    <a:pt x="12235" y="26797"/>
                    <a:pt x="12692" y="26523"/>
                    <a:pt x="13171" y="26272"/>
                  </a:cubicBezTo>
                  <a:lnTo>
                    <a:pt x="13262" y="26272"/>
                  </a:lnTo>
                  <a:cubicBezTo>
                    <a:pt x="13536" y="26226"/>
                    <a:pt x="13787" y="26135"/>
                    <a:pt x="14038" y="26067"/>
                  </a:cubicBezTo>
                  <a:lnTo>
                    <a:pt x="14038" y="26067"/>
                  </a:lnTo>
                  <a:cubicBezTo>
                    <a:pt x="13833" y="26272"/>
                    <a:pt x="13650" y="26500"/>
                    <a:pt x="13491" y="26729"/>
                  </a:cubicBezTo>
                  <a:cubicBezTo>
                    <a:pt x="13262" y="27048"/>
                    <a:pt x="13080" y="27391"/>
                    <a:pt x="12874" y="27710"/>
                  </a:cubicBezTo>
                  <a:cubicBezTo>
                    <a:pt x="12532" y="28395"/>
                    <a:pt x="12190" y="29057"/>
                    <a:pt x="11939" y="29696"/>
                  </a:cubicBezTo>
                  <a:cubicBezTo>
                    <a:pt x="11642" y="30335"/>
                    <a:pt x="11459" y="30951"/>
                    <a:pt x="11185" y="31431"/>
                  </a:cubicBezTo>
                  <a:cubicBezTo>
                    <a:pt x="11117" y="31545"/>
                    <a:pt x="11071" y="31659"/>
                    <a:pt x="11003" y="31796"/>
                  </a:cubicBezTo>
                  <a:cubicBezTo>
                    <a:pt x="10957" y="31887"/>
                    <a:pt x="10889" y="32001"/>
                    <a:pt x="10843" y="32115"/>
                  </a:cubicBezTo>
                  <a:cubicBezTo>
                    <a:pt x="10752" y="32321"/>
                    <a:pt x="10660" y="32503"/>
                    <a:pt x="10569" y="32618"/>
                  </a:cubicBezTo>
                  <a:cubicBezTo>
                    <a:pt x="10478" y="32777"/>
                    <a:pt x="10409" y="32891"/>
                    <a:pt x="10364" y="32960"/>
                  </a:cubicBezTo>
                  <a:cubicBezTo>
                    <a:pt x="10318" y="33051"/>
                    <a:pt x="10295" y="33074"/>
                    <a:pt x="10295" y="33074"/>
                  </a:cubicBezTo>
                  <a:cubicBezTo>
                    <a:pt x="10295" y="33074"/>
                    <a:pt x="10341" y="33074"/>
                    <a:pt x="10409" y="33028"/>
                  </a:cubicBezTo>
                  <a:cubicBezTo>
                    <a:pt x="10501" y="32983"/>
                    <a:pt x="10615" y="32914"/>
                    <a:pt x="10774" y="32846"/>
                  </a:cubicBezTo>
                  <a:cubicBezTo>
                    <a:pt x="10934" y="32777"/>
                    <a:pt x="11094" y="32663"/>
                    <a:pt x="11299" y="32526"/>
                  </a:cubicBezTo>
                  <a:cubicBezTo>
                    <a:pt x="11414" y="32458"/>
                    <a:pt x="11528" y="32389"/>
                    <a:pt x="11619" y="32321"/>
                  </a:cubicBezTo>
                  <a:cubicBezTo>
                    <a:pt x="11733" y="32230"/>
                    <a:pt x="11847" y="32138"/>
                    <a:pt x="11961" y="32047"/>
                  </a:cubicBezTo>
                  <a:cubicBezTo>
                    <a:pt x="12395" y="31659"/>
                    <a:pt x="12920" y="31202"/>
                    <a:pt x="13399" y="30632"/>
                  </a:cubicBezTo>
                  <a:cubicBezTo>
                    <a:pt x="13879" y="30107"/>
                    <a:pt x="14312" y="29490"/>
                    <a:pt x="14769" y="28897"/>
                  </a:cubicBezTo>
                  <a:cubicBezTo>
                    <a:pt x="14974" y="28600"/>
                    <a:pt x="15180" y="28304"/>
                    <a:pt x="15362" y="28030"/>
                  </a:cubicBezTo>
                  <a:cubicBezTo>
                    <a:pt x="15568" y="27733"/>
                    <a:pt x="15750" y="27459"/>
                    <a:pt x="15910" y="27185"/>
                  </a:cubicBezTo>
                  <a:cubicBezTo>
                    <a:pt x="16001" y="27048"/>
                    <a:pt x="16070" y="26911"/>
                    <a:pt x="16161" y="26774"/>
                  </a:cubicBezTo>
                  <a:cubicBezTo>
                    <a:pt x="16230" y="26637"/>
                    <a:pt x="16298" y="26500"/>
                    <a:pt x="16389" y="26386"/>
                  </a:cubicBezTo>
                  <a:cubicBezTo>
                    <a:pt x="16458" y="26249"/>
                    <a:pt x="16526" y="26135"/>
                    <a:pt x="16618" y="25998"/>
                  </a:cubicBezTo>
                  <a:cubicBezTo>
                    <a:pt x="16686" y="25884"/>
                    <a:pt x="16755" y="25793"/>
                    <a:pt x="16846" y="25679"/>
                  </a:cubicBezTo>
                  <a:cubicBezTo>
                    <a:pt x="16914" y="25587"/>
                    <a:pt x="16983" y="25473"/>
                    <a:pt x="17051" y="25359"/>
                  </a:cubicBezTo>
                  <a:cubicBezTo>
                    <a:pt x="17143" y="25268"/>
                    <a:pt x="17188" y="25176"/>
                    <a:pt x="17257" y="25062"/>
                  </a:cubicBezTo>
                  <a:cubicBezTo>
                    <a:pt x="17325" y="24971"/>
                    <a:pt x="17371" y="24880"/>
                    <a:pt x="17439" y="24788"/>
                  </a:cubicBezTo>
                  <a:cubicBezTo>
                    <a:pt x="17485" y="24697"/>
                    <a:pt x="17554" y="24629"/>
                    <a:pt x="17599" y="24583"/>
                  </a:cubicBezTo>
                  <a:cubicBezTo>
                    <a:pt x="17805" y="24286"/>
                    <a:pt x="17942" y="24127"/>
                    <a:pt x="17942" y="24127"/>
                  </a:cubicBezTo>
                  <a:lnTo>
                    <a:pt x="17805" y="24127"/>
                  </a:lnTo>
                  <a:cubicBezTo>
                    <a:pt x="18284" y="23944"/>
                    <a:pt x="18763" y="23784"/>
                    <a:pt x="19243" y="23624"/>
                  </a:cubicBezTo>
                  <a:cubicBezTo>
                    <a:pt x="19562" y="23533"/>
                    <a:pt x="19882" y="23465"/>
                    <a:pt x="20178" y="23373"/>
                  </a:cubicBezTo>
                  <a:lnTo>
                    <a:pt x="20178" y="23373"/>
                  </a:lnTo>
                  <a:cubicBezTo>
                    <a:pt x="19973" y="23487"/>
                    <a:pt x="19768" y="23579"/>
                    <a:pt x="19562" y="23739"/>
                  </a:cubicBezTo>
                  <a:cubicBezTo>
                    <a:pt x="18923" y="24149"/>
                    <a:pt x="18375" y="24766"/>
                    <a:pt x="17896" y="25382"/>
                  </a:cubicBezTo>
                  <a:cubicBezTo>
                    <a:pt x="17439" y="26021"/>
                    <a:pt x="17051" y="26683"/>
                    <a:pt x="16732" y="27322"/>
                  </a:cubicBezTo>
                  <a:cubicBezTo>
                    <a:pt x="16412" y="27938"/>
                    <a:pt x="16184" y="28555"/>
                    <a:pt x="15956" y="29080"/>
                  </a:cubicBezTo>
                  <a:cubicBezTo>
                    <a:pt x="15728" y="29582"/>
                    <a:pt x="15545" y="30015"/>
                    <a:pt x="15385" y="30289"/>
                  </a:cubicBezTo>
                  <a:lnTo>
                    <a:pt x="15157" y="30746"/>
                  </a:lnTo>
                  <a:cubicBezTo>
                    <a:pt x="15157" y="30746"/>
                    <a:pt x="15294" y="30609"/>
                    <a:pt x="15522" y="30381"/>
                  </a:cubicBezTo>
                  <a:cubicBezTo>
                    <a:pt x="15750" y="30152"/>
                    <a:pt x="16093" y="29810"/>
                    <a:pt x="16458" y="29422"/>
                  </a:cubicBezTo>
                  <a:cubicBezTo>
                    <a:pt x="16869" y="29011"/>
                    <a:pt x="17348" y="28577"/>
                    <a:pt x="17805" y="28075"/>
                  </a:cubicBezTo>
                  <a:cubicBezTo>
                    <a:pt x="18307" y="27596"/>
                    <a:pt x="18786" y="27071"/>
                    <a:pt x="19311" y="26614"/>
                  </a:cubicBezTo>
                  <a:cubicBezTo>
                    <a:pt x="19790" y="26135"/>
                    <a:pt x="20315" y="25724"/>
                    <a:pt x="20772" y="25313"/>
                  </a:cubicBezTo>
                  <a:cubicBezTo>
                    <a:pt x="21251" y="24925"/>
                    <a:pt x="21708" y="24446"/>
                    <a:pt x="22119" y="24081"/>
                  </a:cubicBezTo>
                  <a:cubicBezTo>
                    <a:pt x="22552" y="23693"/>
                    <a:pt x="22781" y="23191"/>
                    <a:pt x="22986" y="22917"/>
                  </a:cubicBezTo>
                  <a:cubicBezTo>
                    <a:pt x="22986" y="22894"/>
                    <a:pt x="22986" y="22894"/>
                    <a:pt x="22986" y="22871"/>
                  </a:cubicBezTo>
                  <a:cubicBezTo>
                    <a:pt x="24173" y="22757"/>
                    <a:pt x="25360" y="22711"/>
                    <a:pt x="26524" y="22711"/>
                  </a:cubicBezTo>
                  <a:cubicBezTo>
                    <a:pt x="26615" y="22734"/>
                    <a:pt x="26638" y="22757"/>
                    <a:pt x="26638" y="22757"/>
                  </a:cubicBezTo>
                  <a:cubicBezTo>
                    <a:pt x="26638" y="22757"/>
                    <a:pt x="26638" y="22734"/>
                    <a:pt x="26638" y="22711"/>
                  </a:cubicBezTo>
                  <a:cubicBezTo>
                    <a:pt x="27916" y="22734"/>
                    <a:pt x="29194" y="22825"/>
                    <a:pt x="30450" y="22962"/>
                  </a:cubicBezTo>
                  <a:cubicBezTo>
                    <a:pt x="30587" y="22962"/>
                    <a:pt x="30724" y="22985"/>
                    <a:pt x="30861" y="23008"/>
                  </a:cubicBezTo>
                  <a:cubicBezTo>
                    <a:pt x="30739" y="23008"/>
                    <a:pt x="30610" y="23006"/>
                    <a:pt x="30474" y="23006"/>
                  </a:cubicBezTo>
                  <a:cubicBezTo>
                    <a:pt x="30204" y="23006"/>
                    <a:pt x="29910" y="23016"/>
                    <a:pt x="29605" y="23077"/>
                  </a:cubicBezTo>
                  <a:cubicBezTo>
                    <a:pt x="29240" y="23122"/>
                    <a:pt x="28852" y="23168"/>
                    <a:pt x="28441" y="23236"/>
                  </a:cubicBezTo>
                  <a:cubicBezTo>
                    <a:pt x="28738" y="23008"/>
                    <a:pt x="28898" y="22871"/>
                    <a:pt x="28898" y="22871"/>
                  </a:cubicBezTo>
                  <a:lnTo>
                    <a:pt x="28898" y="22871"/>
                  </a:lnTo>
                  <a:cubicBezTo>
                    <a:pt x="28898" y="22871"/>
                    <a:pt x="28669" y="22871"/>
                    <a:pt x="28236" y="22894"/>
                  </a:cubicBezTo>
                  <a:cubicBezTo>
                    <a:pt x="27825" y="22962"/>
                    <a:pt x="27209" y="22962"/>
                    <a:pt x="26524" y="23145"/>
                  </a:cubicBezTo>
                  <a:cubicBezTo>
                    <a:pt x="25839" y="23328"/>
                    <a:pt x="24995" y="23510"/>
                    <a:pt x="24173" y="23853"/>
                  </a:cubicBezTo>
                  <a:cubicBezTo>
                    <a:pt x="23328" y="24195"/>
                    <a:pt x="22461" y="24652"/>
                    <a:pt x="21639" y="25176"/>
                  </a:cubicBezTo>
                  <a:cubicBezTo>
                    <a:pt x="21434" y="25336"/>
                    <a:pt x="21251" y="25473"/>
                    <a:pt x="21046" y="25633"/>
                  </a:cubicBezTo>
                  <a:cubicBezTo>
                    <a:pt x="20863" y="25770"/>
                    <a:pt x="20658" y="25953"/>
                    <a:pt x="20498" y="26135"/>
                  </a:cubicBezTo>
                  <a:cubicBezTo>
                    <a:pt x="20133" y="26500"/>
                    <a:pt x="19813" y="26866"/>
                    <a:pt x="19562" y="27231"/>
                  </a:cubicBezTo>
                  <a:cubicBezTo>
                    <a:pt x="19265" y="27573"/>
                    <a:pt x="19037" y="27938"/>
                    <a:pt x="18832" y="28281"/>
                  </a:cubicBezTo>
                  <a:cubicBezTo>
                    <a:pt x="18626" y="28623"/>
                    <a:pt x="18444" y="28965"/>
                    <a:pt x="18238" y="29239"/>
                  </a:cubicBezTo>
                  <a:cubicBezTo>
                    <a:pt x="17873" y="29833"/>
                    <a:pt x="17576" y="30335"/>
                    <a:pt x="17280" y="30632"/>
                  </a:cubicBezTo>
                  <a:cubicBezTo>
                    <a:pt x="17166" y="30792"/>
                    <a:pt x="17051" y="30906"/>
                    <a:pt x="16960" y="30974"/>
                  </a:cubicBezTo>
                  <a:cubicBezTo>
                    <a:pt x="16892" y="31065"/>
                    <a:pt x="16846" y="31088"/>
                    <a:pt x="16846" y="31088"/>
                  </a:cubicBezTo>
                  <a:cubicBezTo>
                    <a:pt x="16846" y="31088"/>
                    <a:pt x="17074" y="30997"/>
                    <a:pt x="17439" y="30837"/>
                  </a:cubicBezTo>
                  <a:cubicBezTo>
                    <a:pt x="17805" y="30632"/>
                    <a:pt x="18375" y="30381"/>
                    <a:pt x="18969" y="29947"/>
                  </a:cubicBezTo>
                  <a:cubicBezTo>
                    <a:pt x="19265" y="29742"/>
                    <a:pt x="19585" y="29536"/>
                    <a:pt x="19927" y="29308"/>
                  </a:cubicBezTo>
                  <a:cubicBezTo>
                    <a:pt x="20247" y="29057"/>
                    <a:pt x="20589" y="28806"/>
                    <a:pt x="20909" y="28532"/>
                  </a:cubicBezTo>
                  <a:cubicBezTo>
                    <a:pt x="21091" y="28395"/>
                    <a:pt x="21274" y="28258"/>
                    <a:pt x="21434" y="28121"/>
                  </a:cubicBezTo>
                  <a:lnTo>
                    <a:pt x="21434" y="28121"/>
                  </a:lnTo>
                  <a:cubicBezTo>
                    <a:pt x="21069" y="28555"/>
                    <a:pt x="20726" y="28965"/>
                    <a:pt x="20384" y="29308"/>
                  </a:cubicBezTo>
                  <a:cubicBezTo>
                    <a:pt x="20315" y="29376"/>
                    <a:pt x="20247" y="29445"/>
                    <a:pt x="20178" y="29490"/>
                  </a:cubicBezTo>
                  <a:cubicBezTo>
                    <a:pt x="20133" y="29559"/>
                    <a:pt x="20064" y="29627"/>
                    <a:pt x="19996" y="29696"/>
                  </a:cubicBezTo>
                  <a:cubicBezTo>
                    <a:pt x="19882" y="29810"/>
                    <a:pt x="19768" y="29924"/>
                    <a:pt x="19653" y="30038"/>
                  </a:cubicBezTo>
                  <a:cubicBezTo>
                    <a:pt x="19425" y="30244"/>
                    <a:pt x="19220" y="30403"/>
                    <a:pt x="19037" y="30518"/>
                  </a:cubicBezTo>
                  <a:cubicBezTo>
                    <a:pt x="18877" y="30655"/>
                    <a:pt x="18718" y="30746"/>
                    <a:pt x="18626" y="30814"/>
                  </a:cubicBezTo>
                  <a:cubicBezTo>
                    <a:pt x="18512" y="30860"/>
                    <a:pt x="18467" y="30906"/>
                    <a:pt x="18467" y="30906"/>
                  </a:cubicBezTo>
                  <a:cubicBezTo>
                    <a:pt x="18467" y="30906"/>
                    <a:pt x="18535" y="30883"/>
                    <a:pt x="18649" y="30860"/>
                  </a:cubicBezTo>
                  <a:cubicBezTo>
                    <a:pt x="18763" y="30814"/>
                    <a:pt x="18923" y="30769"/>
                    <a:pt x="19129" y="30700"/>
                  </a:cubicBezTo>
                  <a:cubicBezTo>
                    <a:pt x="19357" y="30609"/>
                    <a:pt x="19608" y="30518"/>
                    <a:pt x="19882" y="30381"/>
                  </a:cubicBezTo>
                  <a:cubicBezTo>
                    <a:pt x="20178" y="30267"/>
                    <a:pt x="20521" y="30130"/>
                    <a:pt x="20840" y="29924"/>
                  </a:cubicBezTo>
                  <a:cubicBezTo>
                    <a:pt x="21320" y="29650"/>
                    <a:pt x="21845" y="29354"/>
                    <a:pt x="22370" y="29011"/>
                  </a:cubicBezTo>
                  <a:cubicBezTo>
                    <a:pt x="22438" y="29034"/>
                    <a:pt x="22507" y="29034"/>
                    <a:pt x="22575" y="29057"/>
                  </a:cubicBezTo>
                  <a:cubicBezTo>
                    <a:pt x="23100" y="29171"/>
                    <a:pt x="23831" y="29422"/>
                    <a:pt x="24698" y="29650"/>
                  </a:cubicBezTo>
                  <a:cubicBezTo>
                    <a:pt x="24789" y="29673"/>
                    <a:pt x="24880" y="29696"/>
                    <a:pt x="24972" y="29719"/>
                  </a:cubicBezTo>
                  <a:cubicBezTo>
                    <a:pt x="24789" y="29924"/>
                    <a:pt x="24607" y="30107"/>
                    <a:pt x="24470" y="30244"/>
                  </a:cubicBezTo>
                  <a:cubicBezTo>
                    <a:pt x="24150" y="30609"/>
                    <a:pt x="23945" y="30792"/>
                    <a:pt x="23945" y="30792"/>
                  </a:cubicBezTo>
                  <a:cubicBezTo>
                    <a:pt x="23945" y="30792"/>
                    <a:pt x="24173" y="30655"/>
                    <a:pt x="24607" y="30449"/>
                  </a:cubicBezTo>
                  <a:cubicBezTo>
                    <a:pt x="24903" y="30289"/>
                    <a:pt x="25314" y="30107"/>
                    <a:pt x="25771" y="29924"/>
                  </a:cubicBezTo>
                  <a:cubicBezTo>
                    <a:pt x="25885" y="29947"/>
                    <a:pt x="25999" y="29970"/>
                    <a:pt x="26113" y="30015"/>
                  </a:cubicBezTo>
                  <a:cubicBezTo>
                    <a:pt x="26615" y="30130"/>
                    <a:pt x="27163" y="30267"/>
                    <a:pt x="27711" y="30381"/>
                  </a:cubicBezTo>
                  <a:cubicBezTo>
                    <a:pt x="28396" y="30540"/>
                    <a:pt x="29126" y="30677"/>
                    <a:pt x="29856" y="30814"/>
                  </a:cubicBezTo>
                  <a:cubicBezTo>
                    <a:pt x="29651" y="31020"/>
                    <a:pt x="29468" y="31202"/>
                    <a:pt x="29309" y="31362"/>
                  </a:cubicBezTo>
                  <a:cubicBezTo>
                    <a:pt x="28715" y="31294"/>
                    <a:pt x="28122" y="31248"/>
                    <a:pt x="27528" y="31180"/>
                  </a:cubicBezTo>
                  <a:cubicBezTo>
                    <a:pt x="26341" y="31111"/>
                    <a:pt x="25177" y="31020"/>
                    <a:pt x="24082" y="30997"/>
                  </a:cubicBezTo>
                  <a:cubicBezTo>
                    <a:pt x="23534" y="30974"/>
                    <a:pt x="23009" y="30974"/>
                    <a:pt x="22507" y="30951"/>
                  </a:cubicBezTo>
                  <a:cubicBezTo>
                    <a:pt x="21982" y="30951"/>
                    <a:pt x="21502" y="30997"/>
                    <a:pt x="21046" y="31020"/>
                  </a:cubicBezTo>
                  <a:cubicBezTo>
                    <a:pt x="20481" y="31064"/>
                    <a:pt x="19984" y="31099"/>
                    <a:pt x="19567" y="31099"/>
                  </a:cubicBezTo>
                  <a:cubicBezTo>
                    <a:pt x="19344" y="31099"/>
                    <a:pt x="19144" y="31089"/>
                    <a:pt x="18969" y="31065"/>
                  </a:cubicBezTo>
                  <a:cubicBezTo>
                    <a:pt x="18718" y="31043"/>
                    <a:pt x="18512" y="31020"/>
                    <a:pt x="18375" y="30974"/>
                  </a:cubicBezTo>
                  <a:cubicBezTo>
                    <a:pt x="18239" y="30951"/>
                    <a:pt x="18170" y="30929"/>
                    <a:pt x="18170" y="30928"/>
                  </a:cubicBezTo>
                  <a:lnTo>
                    <a:pt x="18170" y="30928"/>
                  </a:lnTo>
                  <a:cubicBezTo>
                    <a:pt x="18170" y="30929"/>
                    <a:pt x="18239" y="30951"/>
                    <a:pt x="18352" y="31020"/>
                  </a:cubicBezTo>
                  <a:cubicBezTo>
                    <a:pt x="18489" y="31088"/>
                    <a:pt x="18672" y="31202"/>
                    <a:pt x="18900" y="31294"/>
                  </a:cubicBezTo>
                  <a:cubicBezTo>
                    <a:pt x="19402" y="31476"/>
                    <a:pt x="20156" y="31682"/>
                    <a:pt x="21023" y="31773"/>
                  </a:cubicBezTo>
                  <a:cubicBezTo>
                    <a:pt x="21457" y="31841"/>
                    <a:pt x="21936" y="31910"/>
                    <a:pt x="22393" y="32001"/>
                  </a:cubicBezTo>
                  <a:cubicBezTo>
                    <a:pt x="22895" y="32115"/>
                    <a:pt x="23420" y="32207"/>
                    <a:pt x="23967" y="32298"/>
                  </a:cubicBezTo>
                  <a:cubicBezTo>
                    <a:pt x="25040" y="32481"/>
                    <a:pt x="26204" y="32618"/>
                    <a:pt x="27368" y="32777"/>
                  </a:cubicBezTo>
                  <a:cubicBezTo>
                    <a:pt x="28533" y="32891"/>
                    <a:pt x="29674" y="33028"/>
                    <a:pt x="30769" y="33097"/>
                  </a:cubicBezTo>
                  <a:cubicBezTo>
                    <a:pt x="31728" y="33188"/>
                    <a:pt x="32687" y="33279"/>
                    <a:pt x="33531" y="33325"/>
                  </a:cubicBezTo>
                  <a:cubicBezTo>
                    <a:pt x="33326" y="33416"/>
                    <a:pt x="33098" y="33508"/>
                    <a:pt x="32892" y="33622"/>
                  </a:cubicBezTo>
                  <a:cubicBezTo>
                    <a:pt x="32070" y="33987"/>
                    <a:pt x="31249" y="34398"/>
                    <a:pt x="30450" y="34832"/>
                  </a:cubicBezTo>
                  <a:cubicBezTo>
                    <a:pt x="30267" y="34832"/>
                    <a:pt x="30039" y="34809"/>
                    <a:pt x="29811" y="34717"/>
                  </a:cubicBezTo>
                  <a:cubicBezTo>
                    <a:pt x="29514" y="34649"/>
                    <a:pt x="29194" y="34535"/>
                    <a:pt x="28829" y="34421"/>
                  </a:cubicBezTo>
                  <a:cubicBezTo>
                    <a:pt x="28624" y="34375"/>
                    <a:pt x="28441" y="34307"/>
                    <a:pt x="28213" y="34238"/>
                  </a:cubicBezTo>
                  <a:cubicBezTo>
                    <a:pt x="27985" y="34192"/>
                    <a:pt x="27779" y="34147"/>
                    <a:pt x="27551" y="34101"/>
                  </a:cubicBezTo>
                  <a:cubicBezTo>
                    <a:pt x="27095" y="33987"/>
                    <a:pt x="26615" y="33919"/>
                    <a:pt x="26113" y="33873"/>
                  </a:cubicBezTo>
                  <a:cubicBezTo>
                    <a:pt x="25634" y="33827"/>
                    <a:pt x="25132" y="33782"/>
                    <a:pt x="24629" y="33782"/>
                  </a:cubicBezTo>
                  <a:cubicBezTo>
                    <a:pt x="24127" y="33759"/>
                    <a:pt x="23648" y="33713"/>
                    <a:pt x="23146" y="33690"/>
                  </a:cubicBezTo>
                  <a:cubicBezTo>
                    <a:pt x="22230" y="33650"/>
                    <a:pt x="21296" y="33573"/>
                    <a:pt x="20408" y="33573"/>
                  </a:cubicBezTo>
                  <a:cubicBezTo>
                    <a:pt x="20300" y="33573"/>
                    <a:pt x="20193" y="33574"/>
                    <a:pt x="20087" y="33576"/>
                  </a:cubicBezTo>
                  <a:cubicBezTo>
                    <a:pt x="19986" y="33574"/>
                    <a:pt x="19885" y="33573"/>
                    <a:pt x="19785" y="33573"/>
                  </a:cubicBezTo>
                  <a:cubicBezTo>
                    <a:pt x="18914" y="33573"/>
                    <a:pt x="18087" y="33659"/>
                    <a:pt x="17371" y="33782"/>
                  </a:cubicBezTo>
                  <a:cubicBezTo>
                    <a:pt x="16572" y="33896"/>
                    <a:pt x="15933" y="34124"/>
                    <a:pt x="15499" y="34261"/>
                  </a:cubicBezTo>
                  <a:cubicBezTo>
                    <a:pt x="15271" y="34329"/>
                    <a:pt x="15111" y="34398"/>
                    <a:pt x="14997" y="34444"/>
                  </a:cubicBezTo>
                  <a:cubicBezTo>
                    <a:pt x="14883" y="34489"/>
                    <a:pt x="14815" y="34512"/>
                    <a:pt x="14815" y="34512"/>
                  </a:cubicBezTo>
                  <a:cubicBezTo>
                    <a:pt x="14815" y="34512"/>
                    <a:pt x="14883" y="34512"/>
                    <a:pt x="15020" y="34489"/>
                  </a:cubicBezTo>
                  <a:cubicBezTo>
                    <a:pt x="15134" y="34466"/>
                    <a:pt x="15317" y="34444"/>
                    <a:pt x="15545" y="34444"/>
                  </a:cubicBezTo>
                  <a:cubicBezTo>
                    <a:pt x="15636" y="34421"/>
                    <a:pt x="15773" y="34421"/>
                    <a:pt x="15910" y="34421"/>
                  </a:cubicBezTo>
                  <a:cubicBezTo>
                    <a:pt x="16047" y="34421"/>
                    <a:pt x="16184" y="34444"/>
                    <a:pt x="16344" y="34444"/>
                  </a:cubicBezTo>
                  <a:cubicBezTo>
                    <a:pt x="16663" y="34466"/>
                    <a:pt x="17006" y="34489"/>
                    <a:pt x="17394" y="34535"/>
                  </a:cubicBezTo>
                  <a:cubicBezTo>
                    <a:pt x="18147" y="34626"/>
                    <a:pt x="19037" y="34786"/>
                    <a:pt x="19973" y="34923"/>
                  </a:cubicBezTo>
                  <a:cubicBezTo>
                    <a:pt x="20932" y="35105"/>
                    <a:pt x="21936" y="35265"/>
                    <a:pt x="22986" y="35402"/>
                  </a:cubicBezTo>
                  <a:cubicBezTo>
                    <a:pt x="23511" y="35448"/>
                    <a:pt x="24036" y="35494"/>
                    <a:pt x="24561" y="35516"/>
                  </a:cubicBezTo>
                  <a:cubicBezTo>
                    <a:pt x="24715" y="35523"/>
                    <a:pt x="24867" y="35526"/>
                    <a:pt x="25016" y="35526"/>
                  </a:cubicBezTo>
                  <a:cubicBezTo>
                    <a:pt x="25378" y="35526"/>
                    <a:pt x="25728" y="35510"/>
                    <a:pt x="26067" y="35494"/>
                  </a:cubicBezTo>
                  <a:cubicBezTo>
                    <a:pt x="26547" y="35471"/>
                    <a:pt x="27003" y="35448"/>
                    <a:pt x="27437" y="35425"/>
                  </a:cubicBezTo>
                  <a:lnTo>
                    <a:pt x="28053" y="35425"/>
                  </a:lnTo>
                  <a:cubicBezTo>
                    <a:pt x="28259" y="35425"/>
                    <a:pt x="28441" y="35425"/>
                    <a:pt x="28647" y="35448"/>
                  </a:cubicBezTo>
                  <a:cubicBezTo>
                    <a:pt x="28761" y="35459"/>
                    <a:pt x="28881" y="35465"/>
                    <a:pt x="29000" y="35465"/>
                  </a:cubicBezTo>
                  <a:cubicBezTo>
                    <a:pt x="29120" y="35465"/>
                    <a:pt x="29240" y="35459"/>
                    <a:pt x="29354" y="35448"/>
                  </a:cubicBezTo>
                  <a:lnTo>
                    <a:pt x="29354" y="35448"/>
                  </a:lnTo>
                  <a:cubicBezTo>
                    <a:pt x="28738" y="35813"/>
                    <a:pt x="28145" y="36178"/>
                    <a:pt x="27551" y="36543"/>
                  </a:cubicBezTo>
                  <a:cubicBezTo>
                    <a:pt x="27140" y="36521"/>
                    <a:pt x="26661" y="36429"/>
                    <a:pt x="26136" y="36361"/>
                  </a:cubicBezTo>
                  <a:cubicBezTo>
                    <a:pt x="25314" y="36270"/>
                    <a:pt x="24378" y="36018"/>
                    <a:pt x="23260" y="35927"/>
                  </a:cubicBezTo>
                  <a:cubicBezTo>
                    <a:pt x="23100" y="35927"/>
                    <a:pt x="22963" y="35904"/>
                    <a:pt x="22826" y="35904"/>
                  </a:cubicBezTo>
                  <a:lnTo>
                    <a:pt x="21571" y="35904"/>
                  </a:lnTo>
                  <a:cubicBezTo>
                    <a:pt x="21000" y="35904"/>
                    <a:pt x="20430" y="35927"/>
                    <a:pt x="19859" y="35950"/>
                  </a:cubicBezTo>
                  <a:cubicBezTo>
                    <a:pt x="18718" y="36041"/>
                    <a:pt x="17576" y="36178"/>
                    <a:pt x="16504" y="36384"/>
                  </a:cubicBezTo>
                  <a:cubicBezTo>
                    <a:pt x="15454" y="36543"/>
                    <a:pt x="14472" y="36817"/>
                    <a:pt x="13628" y="37000"/>
                  </a:cubicBezTo>
                  <a:cubicBezTo>
                    <a:pt x="12783" y="37205"/>
                    <a:pt x="12098" y="37456"/>
                    <a:pt x="11619" y="37593"/>
                  </a:cubicBezTo>
                  <a:cubicBezTo>
                    <a:pt x="11391" y="37662"/>
                    <a:pt x="11208" y="37730"/>
                    <a:pt x="11071" y="37776"/>
                  </a:cubicBezTo>
                  <a:cubicBezTo>
                    <a:pt x="10957" y="37822"/>
                    <a:pt x="10889" y="37845"/>
                    <a:pt x="10889" y="37845"/>
                  </a:cubicBezTo>
                  <a:cubicBezTo>
                    <a:pt x="10889" y="37845"/>
                    <a:pt x="11162" y="37822"/>
                    <a:pt x="11665" y="37799"/>
                  </a:cubicBezTo>
                  <a:cubicBezTo>
                    <a:pt x="12167" y="37753"/>
                    <a:pt x="12874" y="37730"/>
                    <a:pt x="13719" y="37685"/>
                  </a:cubicBezTo>
                  <a:cubicBezTo>
                    <a:pt x="14586" y="37639"/>
                    <a:pt x="15568" y="37662"/>
                    <a:pt x="16618" y="37639"/>
                  </a:cubicBezTo>
                  <a:cubicBezTo>
                    <a:pt x="17668" y="37639"/>
                    <a:pt x="18809" y="37616"/>
                    <a:pt x="19927" y="37616"/>
                  </a:cubicBezTo>
                  <a:cubicBezTo>
                    <a:pt x="20475" y="37593"/>
                    <a:pt x="21046" y="37593"/>
                    <a:pt x="21594" y="37571"/>
                  </a:cubicBezTo>
                  <a:cubicBezTo>
                    <a:pt x="22141" y="37548"/>
                    <a:pt x="22666" y="37548"/>
                    <a:pt x="23191" y="37525"/>
                  </a:cubicBezTo>
                  <a:cubicBezTo>
                    <a:pt x="23442" y="37531"/>
                    <a:pt x="23695" y="37534"/>
                    <a:pt x="23946" y="37534"/>
                  </a:cubicBezTo>
                  <a:cubicBezTo>
                    <a:pt x="24701" y="37534"/>
                    <a:pt x="25445" y="37508"/>
                    <a:pt x="26113" y="37456"/>
                  </a:cubicBezTo>
                  <a:lnTo>
                    <a:pt x="26204" y="37456"/>
                  </a:lnTo>
                  <a:cubicBezTo>
                    <a:pt x="25588" y="37867"/>
                    <a:pt x="24995" y="38301"/>
                    <a:pt x="24401" y="38758"/>
                  </a:cubicBezTo>
                  <a:cubicBezTo>
                    <a:pt x="24319" y="38762"/>
                    <a:pt x="24232" y="38764"/>
                    <a:pt x="24141" y="38764"/>
                  </a:cubicBezTo>
                  <a:cubicBezTo>
                    <a:pt x="23778" y="38764"/>
                    <a:pt x="23347" y="38735"/>
                    <a:pt x="22872" y="38735"/>
                  </a:cubicBezTo>
                  <a:cubicBezTo>
                    <a:pt x="22251" y="38735"/>
                    <a:pt x="21543" y="38676"/>
                    <a:pt x="20770" y="38676"/>
                  </a:cubicBezTo>
                  <a:cubicBezTo>
                    <a:pt x="20577" y="38676"/>
                    <a:pt x="20379" y="38680"/>
                    <a:pt x="20178" y="38689"/>
                  </a:cubicBezTo>
                  <a:cubicBezTo>
                    <a:pt x="19927" y="38689"/>
                    <a:pt x="19653" y="38712"/>
                    <a:pt x="19402" y="38735"/>
                  </a:cubicBezTo>
                  <a:cubicBezTo>
                    <a:pt x="19151" y="38758"/>
                    <a:pt x="18877" y="38780"/>
                    <a:pt x="18626" y="38826"/>
                  </a:cubicBezTo>
                  <a:cubicBezTo>
                    <a:pt x="18101" y="38872"/>
                    <a:pt x="17576" y="38940"/>
                    <a:pt x="17051" y="39009"/>
                  </a:cubicBezTo>
                  <a:cubicBezTo>
                    <a:pt x="16024" y="39191"/>
                    <a:pt x="14974" y="39351"/>
                    <a:pt x="13993" y="39511"/>
                  </a:cubicBezTo>
                  <a:cubicBezTo>
                    <a:pt x="13491" y="39579"/>
                    <a:pt x="13011" y="39625"/>
                    <a:pt x="12578" y="39671"/>
                  </a:cubicBezTo>
                  <a:cubicBezTo>
                    <a:pt x="12121" y="39739"/>
                    <a:pt x="11687" y="39785"/>
                    <a:pt x="11299" y="39807"/>
                  </a:cubicBezTo>
                  <a:cubicBezTo>
                    <a:pt x="10501" y="39876"/>
                    <a:pt x="9839" y="39967"/>
                    <a:pt x="9382" y="40013"/>
                  </a:cubicBezTo>
                  <a:cubicBezTo>
                    <a:pt x="8926" y="40059"/>
                    <a:pt x="8652" y="40104"/>
                    <a:pt x="8652" y="40104"/>
                  </a:cubicBezTo>
                  <a:cubicBezTo>
                    <a:pt x="8652" y="40104"/>
                    <a:pt x="8926" y="40127"/>
                    <a:pt x="9382" y="40150"/>
                  </a:cubicBezTo>
                  <a:cubicBezTo>
                    <a:pt x="9770" y="40168"/>
                    <a:pt x="10277" y="40202"/>
                    <a:pt x="10880" y="40202"/>
                  </a:cubicBezTo>
                  <a:cubicBezTo>
                    <a:pt x="11022" y="40202"/>
                    <a:pt x="11170" y="40200"/>
                    <a:pt x="11322" y="40196"/>
                  </a:cubicBezTo>
                  <a:lnTo>
                    <a:pt x="12600" y="40196"/>
                  </a:lnTo>
                  <a:cubicBezTo>
                    <a:pt x="13057" y="40196"/>
                    <a:pt x="13536" y="40173"/>
                    <a:pt x="14038" y="40173"/>
                  </a:cubicBezTo>
                  <a:cubicBezTo>
                    <a:pt x="15020" y="40196"/>
                    <a:pt x="16093" y="40196"/>
                    <a:pt x="17143" y="40196"/>
                  </a:cubicBezTo>
                  <a:cubicBezTo>
                    <a:pt x="17691" y="40173"/>
                    <a:pt x="18215" y="40173"/>
                    <a:pt x="18740" y="40150"/>
                  </a:cubicBezTo>
                  <a:cubicBezTo>
                    <a:pt x="18992" y="40127"/>
                    <a:pt x="19243" y="40127"/>
                    <a:pt x="19494" y="40104"/>
                  </a:cubicBezTo>
                  <a:cubicBezTo>
                    <a:pt x="19745" y="40104"/>
                    <a:pt x="19996" y="40081"/>
                    <a:pt x="20224" y="40081"/>
                  </a:cubicBezTo>
                  <a:cubicBezTo>
                    <a:pt x="21206" y="40059"/>
                    <a:pt x="22141" y="39944"/>
                    <a:pt x="22963" y="39785"/>
                  </a:cubicBezTo>
                  <a:cubicBezTo>
                    <a:pt x="23032" y="39785"/>
                    <a:pt x="23123" y="39762"/>
                    <a:pt x="23191" y="39739"/>
                  </a:cubicBezTo>
                  <a:lnTo>
                    <a:pt x="23191" y="39739"/>
                  </a:lnTo>
                  <a:cubicBezTo>
                    <a:pt x="22644" y="40218"/>
                    <a:pt x="22096" y="40698"/>
                    <a:pt x="21548" y="41200"/>
                  </a:cubicBezTo>
                  <a:cubicBezTo>
                    <a:pt x="21480" y="41200"/>
                    <a:pt x="21434" y="41223"/>
                    <a:pt x="21365" y="41223"/>
                  </a:cubicBezTo>
                  <a:cubicBezTo>
                    <a:pt x="21168" y="41223"/>
                    <a:pt x="20949" y="41213"/>
                    <a:pt x="20725" y="41213"/>
                  </a:cubicBezTo>
                  <a:cubicBezTo>
                    <a:pt x="20612" y="41213"/>
                    <a:pt x="20498" y="41215"/>
                    <a:pt x="20384" y="41223"/>
                  </a:cubicBezTo>
                  <a:cubicBezTo>
                    <a:pt x="20019" y="41245"/>
                    <a:pt x="19631" y="41245"/>
                    <a:pt x="19174" y="41268"/>
                  </a:cubicBezTo>
                  <a:cubicBezTo>
                    <a:pt x="18969" y="41268"/>
                    <a:pt x="18695" y="41291"/>
                    <a:pt x="18489" y="41314"/>
                  </a:cubicBezTo>
                  <a:cubicBezTo>
                    <a:pt x="18284" y="41360"/>
                    <a:pt x="18056" y="41382"/>
                    <a:pt x="17827" y="41428"/>
                  </a:cubicBezTo>
                  <a:cubicBezTo>
                    <a:pt x="16914" y="41542"/>
                    <a:pt x="15956" y="41748"/>
                    <a:pt x="14997" y="41953"/>
                  </a:cubicBezTo>
                  <a:cubicBezTo>
                    <a:pt x="14038" y="42181"/>
                    <a:pt x="13080" y="42387"/>
                    <a:pt x="12190" y="42661"/>
                  </a:cubicBezTo>
                  <a:cubicBezTo>
                    <a:pt x="11299" y="42912"/>
                    <a:pt x="10478" y="43231"/>
                    <a:pt x="9770" y="43460"/>
                  </a:cubicBezTo>
                  <a:cubicBezTo>
                    <a:pt x="9063" y="43688"/>
                    <a:pt x="8492" y="43939"/>
                    <a:pt x="8081" y="44099"/>
                  </a:cubicBezTo>
                  <a:cubicBezTo>
                    <a:pt x="7693" y="44258"/>
                    <a:pt x="7465" y="44350"/>
                    <a:pt x="7465" y="44350"/>
                  </a:cubicBezTo>
                  <a:cubicBezTo>
                    <a:pt x="7465" y="44350"/>
                    <a:pt x="7693" y="44327"/>
                    <a:pt x="8127" y="44304"/>
                  </a:cubicBezTo>
                  <a:cubicBezTo>
                    <a:pt x="8560" y="44258"/>
                    <a:pt x="9200" y="44236"/>
                    <a:pt x="9930" y="44144"/>
                  </a:cubicBezTo>
                  <a:cubicBezTo>
                    <a:pt x="10660" y="44053"/>
                    <a:pt x="11528" y="44007"/>
                    <a:pt x="12441" y="43893"/>
                  </a:cubicBezTo>
                  <a:cubicBezTo>
                    <a:pt x="13354" y="43802"/>
                    <a:pt x="14312" y="43642"/>
                    <a:pt x="15294" y="43482"/>
                  </a:cubicBezTo>
                  <a:cubicBezTo>
                    <a:pt x="16253" y="43300"/>
                    <a:pt x="17234" y="43117"/>
                    <a:pt x="18124" y="42866"/>
                  </a:cubicBezTo>
                  <a:cubicBezTo>
                    <a:pt x="18352" y="42820"/>
                    <a:pt x="18558" y="42752"/>
                    <a:pt x="18786" y="42706"/>
                  </a:cubicBezTo>
                  <a:cubicBezTo>
                    <a:pt x="19014" y="42638"/>
                    <a:pt x="19151" y="42569"/>
                    <a:pt x="19357" y="42524"/>
                  </a:cubicBezTo>
                  <a:cubicBezTo>
                    <a:pt x="19768" y="42432"/>
                    <a:pt x="20156" y="42318"/>
                    <a:pt x="20498" y="42227"/>
                  </a:cubicBezTo>
                  <a:lnTo>
                    <a:pt x="20498" y="42227"/>
                  </a:lnTo>
                  <a:cubicBezTo>
                    <a:pt x="19927" y="42820"/>
                    <a:pt x="19380" y="43414"/>
                    <a:pt x="18855" y="44030"/>
                  </a:cubicBezTo>
                  <a:cubicBezTo>
                    <a:pt x="18786" y="44053"/>
                    <a:pt x="18718" y="44076"/>
                    <a:pt x="18649" y="44099"/>
                  </a:cubicBezTo>
                  <a:cubicBezTo>
                    <a:pt x="18284" y="44236"/>
                    <a:pt x="17759" y="44304"/>
                    <a:pt x="17143" y="44441"/>
                  </a:cubicBezTo>
                  <a:cubicBezTo>
                    <a:pt x="16526" y="44578"/>
                    <a:pt x="15773" y="44624"/>
                    <a:pt x="14997" y="44761"/>
                  </a:cubicBezTo>
                  <a:cubicBezTo>
                    <a:pt x="14198" y="44852"/>
                    <a:pt x="13331" y="45012"/>
                    <a:pt x="12441" y="45240"/>
                  </a:cubicBezTo>
                  <a:cubicBezTo>
                    <a:pt x="11551" y="45537"/>
                    <a:pt x="10752" y="45879"/>
                    <a:pt x="9998" y="46244"/>
                  </a:cubicBezTo>
                  <a:cubicBezTo>
                    <a:pt x="9245" y="46587"/>
                    <a:pt x="8583" y="46997"/>
                    <a:pt x="7990" y="47249"/>
                  </a:cubicBezTo>
                  <a:cubicBezTo>
                    <a:pt x="7419" y="47545"/>
                    <a:pt x="6940" y="47796"/>
                    <a:pt x="6575" y="47933"/>
                  </a:cubicBezTo>
                  <a:cubicBezTo>
                    <a:pt x="6392" y="48002"/>
                    <a:pt x="6255" y="48047"/>
                    <a:pt x="6141" y="48093"/>
                  </a:cubicBezTo>
                  <a:cubicBezTo>
                    <a:pt x="6050" y="48116"/>
                    <a:pt x="6004" y="48139"/>
                    <a:pt x="6004" y="48139"/>
                  </a:cubicBezTo>
                  <a:lnTo>
                    <a:pt x="6620" y="48139"/>
                  </a:lnTo>
                  <a:cubicBezTo>
                    <a:pt x="7008" y="48116"/>
                    <a:pt x="7579" y="48116"/>
                    <a:pt x="8241" y="48002"/>
                  </a:cubicBezTo>
                  <a:cubicBezTo>
                    <a:pt x="8903" y="47888"/>
                    <a:pt x="9679" y="47751"/>
                    <a:pt x="10478" y="47545"/>
                  </a:cubicBezTo>
                  <a:cubicBezTo>
                    <a:pt x="11277" y="47363"/>
                    <a:pt x="12098" y="47112"/>
                    <a:pt x="12897" y="46952"/>
                  </a:cubicBezTo>
                  <a:cubicBezTo>
                    <a:pt x="13285" y="46860"/>
                    <a:pt x="13719" y="46769"/>
                    <a:pt x="14130" y="46678"/>
                  </a:cubicBezTo>
                  <a:cubicBezTo>
                    <a:pt x="14541" y="46564"/>
                    <a:pt x="14951" y="46450"/>
                    <a:pt x="15362" y="46336"/>
                  </a:cubicBezTo>
                  <a:cubicBezTo>
                    <a:pt x="16161" y="46084"/>
                    <a:pt x="16892" y="45719"/>
                    <a:pt x="17508" y="45423"/>
                  </a:cubicBezTo>
                  <a:cubicBezTo>
                    <a:pt x="17622" y="45354"/>
                    <a:pt x="17759" y="45286"/>
                    <a:pt x="17873" y="45217"/>
                  </a:cubicBezTo>
                  <a:lnTo>
                    <a:pt x="17873" y="45217"/>
                  </a:lnTo>
                  <a:cubicBezTo>
                    <a:pt x="17645" y="45491"/>
                    <a:pt x="17417" y="45788"/>
                    <a:pt x="17188" y="46084"/>
                  </a:cubicBezTo>
                  <a:cubicBezTo>
                    <a:pt x="17166" y="46107"/>
                    <a:pt x="17143" y="46130"/>
                    <a:pt x="17097" y="46130"/>
                  </a:cubicBezTo>
                  <a:cubicBezTo>
                    <a:pt x="16983" y="46199"/>
                    <a:pt x="16869" y="46267"/>
                    <a:pt x="16686" y="46336"/>
                  </a:cubicBezTo>
                  <a:cubicBezTo>
                    <a:pt x="16344" y="46518"/>
                    <a:pt x="15796" y="46678"/>
                    <a:pt x="15203" y="46883"/>
                  </a:cubicBezTo>
                  <a:cubicBezTo>
                    <a:pt x="14609" y="47089"/>
                    <a:pt x="13856" y="47203"/>
                    <a:pt x="13080" y="47431"/>
                  </a:cubicBezTo>
                  <a:cubicBezTo>
                    <a:pt x="12304" y="47637"/>
                    <a:pt x="11459" y="47910"/>
                    <a:pt x="10592" y="48253"/>
                  </a:cubicBezTo>
                  <a:cubicBezTo>
                    <a:pt x="10364" y="48344"/>
                    <a:pt x="10158" y="48435"/>
                    <a:pt x="9953" y="48550"/>
                  </a:cubicBezTo>
                  <a:lnTo>
                    <a:pt x="9633" y="48709"/>
                  </a:lnTo>
                  <a:cubicBezTo>
                    <a:pt x="9519" y="48778"/>
                    <a:pt x="9428" y="48846"/>
                    <a:pt x="9314" y="48915"/>
                  </a:cubicBezTo>
                  <a:cubicBezTo>
                    <a:pt x="8926" y="49166"/>
                    <a:pt x="8583" y="49440"/>
                    <a:pt x="8264" y="49714"/>
                  </a:cubicBezTo>
                  <a:cubicBezTo>
                    <a:pt x="7602" y="50261"/>
                    <a:pt x="7031" y="50786"/>
                    <a:pt x="6506" y="51220"/>
                  </a:cubicBezTo>
                  <a:cubicBezTo>
                    <a:pt x="6004" y="51654"/>
                    <a:pt x="5616" y="52065"/>
                    <a:pt x="5319" y="52339"/>
                  </a:cubicBezTo>
                  <a:cubicBezTo>
                    <a:pt x="5045" y="52612"/>
                    <a:pt x="4886" y="52772"/>
                    <a:pt x="4886" y="52772"/>
                  </a:cubicBezTo>
                  <a:cubicBezTo>
                    <a:pt x="4886" y="52772"/>
                    <a:pt x="5091" y="52658"/>
                    <a:pt x="5433" y="52498"/>
                  </a:cubicBezTo>
                  <a:cubicBezTo>
                    <a:pt x="5776" y="52316"/>
                    <a:pt x="6301" y="52110"/>
                    <a:pt x="6894" y="51791"/>
                  </a:cubicBezTo>
                  <a:cubicBezTo>
                    <a:pt x="7488" y="51494"/>
                    <a:pt x="8195" y="51174"/>
                    <a:pt x="8948" y="50832"/>
                  </a:cubicBezTo>
                  <a:cubicBezTo>
                    <a:pt x="9336" y="50672"/>
                    <a:pt x="9724" y="50490"/>
                    <a:pt x="10090" y="50353"/>
                  </a:cubicBezTo>
                  <a:cubicBezTo>
                    <a:pt x="10455" y="50193"/>
                    <a:pt x="10843" y="50056"/>
                    <a:pt x="11231" y="49919"/>
                  </a:cubicBezTo>
                  <a:cubicBezTo>
                    <a:pt x="12030" y="49600"/>
                    <a:pt x="12874" y="49348"/>
                    <a:pt x="13650" y="49006"/>
                  </a:cubicBezTo>
                  <a:cubicBezTo>
                    <a:pt x="14426" y="48709"/>
                    <a:pt x="15134" y="48230"/>
                    <a:pt x="15705" y="47842"/>
                  </a:cubicBezTo>
                  <a:cubicBezTo>
                    <a:pt x="15910" y="47705"/>
                    <a:pt x="16070" y="47568"/>
                    <a:pt x="16207" y="47431"/>
                  </a:cubicBezTo>
                  <a:lnTo>
                    <a:pt x="16207" y="47431"/>
                  </a:lnTo>
                  <a:cubicBezTo>
                    <a:pt x="15545" y="48413"/>
                    <a:pt x="14883" y="49394"/>
                    <a:pt x="14267" y="50398"/>
                  </a:cubicBezTo>
                  <a:cubicBezTo>
                    <a:pt x="14244" y="50376"/>
                    <a:pt x="14244" y="50353"/>
                    <a:pt x="14221" y="50330"/>
                  </a:cubicBezTo>
                  <a:cubicBezTo>
                    <a:pt x="14267" y="50284"/>
                    <a:pt x="14290" y="50239"/>
                    <a:pt x="14312" y="50193"/>
                  </a:cubicBezTo>
                  <a:cubicBezTo>
                    <a:pt x="14449" y="49965"/>
                    <a:pt x="14563" y="49736"/>
                    <a:pt x="14655" y="49577"/>
                  </a:cubicBezTo>
                  <a:cubicBezTo>
                    <a:pt x="14815" y="49189"/>
                    <a:pt x="14929" y="49006"/>
                    <a:pt x="14929" y="49006"/>
                  </a:cubicBezTo>
                  <a:lnTo>
                    <a:pt x="14929" y="49006"/>
                  </a:lnTo>
                  <a:cubicBezTo>
                    <a:pt x="14929" y="49006"/>
                    <a:pt x="14723" y="49143"/>
                    <a:pt x="14404" y="49326"/>
                  </a:cubicBezTo>
                  <a:cubicBezTo>
                    <a:pt x="14312" y="49394"/>
                    <a:pt x="14244" y="49440"/>
                    <a:pt x="14130" y="49508"/>
                  </a:cubicBezTo>
                  <a:cubicBezTo>
                    <a:pt x="14038" y="49554"/>
                    <a:pt x="13924" y="49622"/>
                    <a:pt x="13810" y="49691"/>
                  </a:cubicBezTo>
                  <a:cubicBezTo>
                    <a:pt x="13696" y="49759"/>
                    <a:pt x="13582" y="49828"/>
                    <a:pt x="13445" y="49896"/>
                  </a:cubicBezTo>
                  <a:cubicBezTo>
                    <a:pt x="13331" y="49965"/>
                    <a:pt x="13194" y="50056"/>
                    <a:pt x="13057" y="50147"/>
                  </a:cubicBezTo>
                  <a:cubicBezTo>
                    <a:pt x="12555" y="50490"/>
                    <a:pt x="11847" y="50786"/>
                    <a:pt x="11208" y="51243"/>
                  </a:cubicBezTo>
                  <a:cubicBezTo>
                    <a:pt x="10523" y="51631"/>
                    <a:pt x="9816" y="52133"/>
                    <a:pt x="9108" y="52612"/>
                  </a:cubicBezTo>
                  <a:cubicBezTo>
                    <a:pt x="8401" y="53137"/>
                    <a:pt x="7693" y="53685"/>
                    <a:pt x="7100" y="54279"/>
                  </a:cubicBezTo>
                  <a:cubicBezTo>
                    <a:pt x="6483" y="54849"/>
                    <a:pt x="5981" y="55466"/>
                    <a:pt x="5593" y="56013"/>
                  </a:cubicBezTo>
                  <a:cubicBezTo>
                    <a:pt x="5502" y="56150"/>
                    <a:pt x="5388" y="56287"/>
                    <a:pt x="5319" y="56401"/>
                  </a:cubicBezTo>
                  <a:cubicBezTo>
                    <a:pt x="5251" y="56538"/>
                    <a:pt x="5182" y="56675"/>
                    <a:pt x="5114" y="56789"/>
                  </a:cubicBezTo>
                  <a:cubicBezTo>
                    <a:pt x="5045" y="56926"/>
                    <a:pt x="4977" y="57018"/>
                    <a:pt x="4931" y="57132"/>
                  </a:cubicBezTo>
                  <a:cubicBezTo>
                    <a:pt x="4886" y="57246"/>
                    <a:pt x="4840" y="57337"/>
                    <a:pt x="4794" y="57429"/>
                  </a:cubicBezTo>
                  <a:cubicBezTo>
                    <a:pt x="4657" y="57794"/>
                    <a:pt x="4566" y="57976"/>
                    <a:pt x="4566" y="57976"/>
                  </a:cubicBezTo>
                  <a:cubicBezTo>
                    <a:pt x="4566" y="57976"/>
                    <a:pt x="4726" y="57817"/>
                    <a:pt x="4977" y="57566"/>
                  </a:cubicBezTo>
                  <a:cubicBezTo>
                    <a:pt x="5045" y="57497"/>
                    <a:pt x="5114" y="57406"/>
                    <a:pt x="5205" y="57337"/>
                  </a:cubicBezTo>
                  <a:cubicBezTo>
                    <a:pt x="5296" y="57246"/>
                    <a:pt x="5388" y="57178"/>
                    <a:pt x="5479" y="57086"/>
                  </a:cubicBezTo>
                  <a:cubicBezTo>
                    <a:pt x="5570" y="56995"/>
                    <a:pt x="5684" y="56904"/>
                    <a:pt x="5799" y="56812"/>
                  </a:cubicBezTo>
                  <a:cubicBezTo>
                    <a:pt x="5913" y="56721"/>
                    <a:pt x="6027" y="56630"/>
                    <a:pt x="6141" y="56538"/>
                  </a:cubicBezTo>
                  <a:cubicBezTo>
                    <a:pt x="6620" y="56105"/>
                    <a:pt x="7259" y="55740"/>
                    <a:pt x="7898" y="55306"/>
                  </a:cubicBezTo>
                  <a:cubicBezTo>
                    <a:pt x="8583" y="54895"/>
                    <a:pt x="9291" y="54438"/>
                    <a:pt x="10021" y="54005"/>
                  </a:cubicBezTo>
                  <a:cubicBezTo>
                    <a:pt x="10752" y="53525"/>
                    <a:pt x="11482" y="53069"/>
                    <a:pt x="12121" y="52544"/>
                  </a:cubicBezTo>
                  <a:cubicBezTo>
                    <a:pt x="12783" y="52042"/>
                    <a:pt x="13308" y="51448"/>
                    <a:pt x="13765" y="50946"/>
                  </a:cubicBezTo>
                  <a:cubicBezTo>
                    <a:pt x="13833" y="50878"/>
                    <a:pt x="13879" y="50809"/>
                    <a:pt x="13947" y="50741"/>
                  </a:cubicBezTo>
                  <a:lnTo>
                    <a:pt x="13947" y="50741"/>
                  </a:lnTo>
                  <a:cubicBezTo>
                    <a:pt x="13924" y="50809"/>
                    <a:pt x="13902" y="50901"/>
                    <a:pt x="13902" y="50992"/>
                  </a:cubicBezTo>
                  <a:cubicBezTo>
                    <a:pt x="13399" y="51814"/>
                    <a:pt x="12920" y="52658"/>
                    <a:pt x="12464" y="53503"/>
                  </a:cubicBezTo>
                  <a:cubicBezTo>
                    <a:pt x="12258" y="53662"/>
                    <a:pt x="12030" y="53845"/>
                    <a:pt x="11802" y="54073"/>
                  </a:cubicBezTo>
                  <a:cubicBezTo>
                    <a:pt x="11322" y="54507"/>
                    <a:pt x="10729" y="54941"/>
                    <a:pt x="10135" y="55488"/>
                  </a:cubicBezTo>
                  <a:cubicBezTo>
                    <a:pt x="9542" y="56036"/>
                    <a:pt x="8948" y="56653"/>
                    <a:pt x="8378" y="57360"/>
                  </a:cubicBezTo>
                  <a:cubicBezTo>
                    <a:pt x="8218" y="57520"/>
                    <a:pt x="8104" y="57702"/>
                    <a:pt x="7967" y="57885"/>
                  </a:cubicBezTo>
                  <a:cubicBezTo>
                    <a:pt x="7830" y="58068"/>
                    <a:pt x="7716" y="58250"/>
                    <a:pt x="7602" y="58433"/>
                  </a:cubicBezTo>
                  <a:cubicBezTo>
                    <a:pt x="7351" y="58775"/>
                    <a:pt x="7145" y="59140"/>
                    <a:pt x="6940" y="59506"/>
                  </a:cubicBezTo>
                  <a:cubicBezTo>
                    <a:pt x="6529" y="60213"/>
                    <a:pt x="6232" y="60921"/>
                    <a:pt x="5935" y="61491"/>
                  </a:cubicBezTo>
                  <a:cubicBezTo>
                    <a:pt x="5776" y="61788"/>
                    <a:pt x="5662" y="62062"/>
                    <a:pt x="5570" y="62313"/>
                  </a:cubicBezTo>
                  <a:cubicBezTo>
                    <a:pt x="5479" y="62564"/>
                    <a:pt x="5411" y="62793"/>
                    <a:pt x="5342" y="62975"/>
                  </a:cubicBezTo>
                  <a:cubicBezTo>
                    <a:pt x="5205" y="63318"/>
                    <a:pt x="5114" y="63523"/>
                    <a:pt x="5114" y="63523"/>
                  </a:cubicBezTo>
                  <a:cubicBezTo>
                    <a:pt x="5114" y="63523"/>
                    <a:pt x="5159" y="63477"/>
                    <a:pt x="5228" y="63409"/>
                  </a:cubicBezTo>
                  <a:cubicBezTo>
                    <a:pt x="5274" y="63318"/>
                    <a:pt x="5365" y="63203"/>
                    <a:pt x="5502" y="63066"/>
                  </a:cubicBezTo>
                  <a:cubicBezTo>
                    <a:pt x="5616" y="62907"/>
                    <a:pt x="5776" y="62747"/>
                    <a:pt x="5935" y="62541"/>
                  </a:cubicBezTo>
                  <a:cubicBezTo>
                    <a:pt x="6027" y="62450"/>
                    <a:pt x="6141" y="62359"/>
                    <a:pt x="6232" y="62245"/>
                  </a:cubicBezTo>
                  <a:cubicBezTo>
                    <a:pt x="6324" y="62131"/>
                    <a:pt x="6438" y="62016"/>
                    <a:pt x="6529" y="61902"/>
                  </a:cubicBezTo>
                  <a:cubicBezTo>
                    <a:pt x="6940" y="61400"/>
                    <a:pt x="7488" y="60875"/>
                    <a:pt x="8035" y="60282"/>
                  </a:cubicBezTo>
                  <a:cubicBezTo>
                    <a:pt x="8309" y="59985"/>
                    <a:pt x="8583" y="59688"/>
                    <a:pt x="8857" y="59369"/>
                  </a:cubicBezTo>
                  <a:cubicBezTo>
                    <a:pt x="8971" y="59209"/>
                    <a:pt x="9108" y="59026"/>
                    <a:pt x="9245" y="58867"/>
                  </a:cubicBezTo>
                  <a:cubicBezTo>
                    <a:pt x="9268" y="58844"/>
                    <a:pt x="9291" y="58821"/>
                    <a:pt x="9314" y="58798"/>
                  </a:cubicBezTo>
                  <a:lnTo>
                    <a:pt x="9314" y="58798"/>
                  </a:lnTo>
                  <a:cubicBezTo>
                    <a:pt x="9291" y="58844"/>
                    <a:pt x="9268" y="58889"/>
                    <a:pt x="9245" y="58935"/>
                  </a:cubicBezTo>
                  <a:cubicBezTo>
                    <a:pt x="9040" y="59369"/>
                    <a:pt x="8857" y="59848"/>
                    <a:pt x="8697" y="60373"/>
                  </a:cubicBezTo>
                  <a:cubicBezTo>
                    <a:pt x="8629" y="60624"/>
                    <a:pt x="8560" y="60875"/>
                    <a:pt x="8492" y="61126"/>
                  </a:cubicBezTo>
                  <a:cubicBezTo>
                    <a:pt x="8423" y="61377"/>
                    <a:pt x="8378" y="61628"/>
                    <a:pt x="8309" y="61880"/>
                  </a:cubicBezTo>
                  <a:cubicBezTo>
                    <a:pt x="8104" y="62884"/>
                    <a:pt x="7921" y="63911"/>
                    <a:pt x="7807" y="64870"/>
                  </a:cubicBezTo>
                  <a:cubicBezTo>
                    <a:pt x="7739" y="65372"/>
                    <a:pt x="7739" y="65828"/>
                    <a:pt x="7716" y="66285"/>
                  </a:cubicBezTo>
                  <a:cubicBezTo>
                    <a:pt x="7716" y="66741"/>
                    <a:pt x="7693" y="67152"/>
                    <a:pt x="7693" y="67540"/>
                  </a:cubicBezTo>
                  <a:cubicBezTo>
                    <a:pt x="7670" y="68339"/>
                    <a:pt x="7739" y="68978"/>
                    <a:pt x="7739" y="69435"/>
                  </a:cubicBezTo>
                  <a:cubicBezTo>
                    <a:pt x="7762" y="69663"/>
                    <a:pt x="7784" y="69823"/>
                    <a:pt x="7784" y="69960"/>
                  </a:cubicBezTo>
                  <a:cubicBezTo>
                    <a:pt x="7784" y="70074"/>
                    <a:pt x="7784" y="70142"/>
                    <a:pt x="7784" y="70142"/>
                  </a:cubicBezTo>
                  <a:cubicBezTo>
                    <a:pt x="7784" y="70142"/>
                    <a:pt x="7807" y="69891"/>
                    <a:pt x="7921" y="69435"/>
                  </a:cubicBezTo>
                  <a:cubicBezTo>
                    <a:pt x="7990" y="69001"/>
                    <a:pt x="8172" y="68385"/>
                    <a:pt x="8401" y="67654"/>
                  </a:cubicBezTo>
                  <a:cubicBezTo>
                    <a:pt x="8492" y="67289"/>
                    <a:pt x="8629" y="66878"/>
                    <a:pt x="8766" y="66467"/>
                  </a:cubicBezTo>
                  <a:cubicBezTo>
                    <a:pt x="8903" y="66057"/>
                    <a:pt x="9063" y="65623"/>
                    <a:pt x="9200" y="65166"/>
                  </a:cubicBezTo>
                  <a:cubicBezTo>
                    <a:pt x="9496" y="64276"/>
                    <a:pt x="9770" y="63295"/>
                    <a:pt x="10067" y="62336"/>
                  </a:cubicBezTo>
                  <a:cubicBezTo>
                    <a:pt x="10135" y="62085"/>
                    <a:pt x="10204" y="61834"/>
                    <a:pt x="10272" y="61606"/>
                  </a:cubicBezTo>
                  <a:cubicBezTo>
                    <a:pt x="10341" y="61355"/>
                    <a:pt x="10409" y="61126"/>
                    <a:pt x="10478" y="60898"/>
                  </a:cubicBezTo>
                  <a:cubicBezTo>
                    <a:pt x="10478" y="60944"/>
                    <a:pt x="10478" y="61012"/>
                    <a:pt x="10478" y="61058"/>
                  </a:cubicBezTo>
                  <a:cubicBezTo>
                    <a:pt x="10501" y="61880"/>
                    <a:pt x="10523" y="62678"/>
                    <a:pt x="10660" y="63454"/>
                  </a:cubicBezTo>
                  <a:cubicBezTo>
                    <a:pt x="10752" y="64208"/>
                    <a:pt x="10957" y="64915"/>
                    <a:pt x="11140" y="65509"/>
                  </a:cubicBezTo>
                  <a:cubicBezTo>
                    <a:pt x="11299" y="66125"/>
                    <a:pt x="11573" y="66582"/>
                    <a:pt x="11733" y="66901"/>
                  </a:cubicBezTo>
                  <a:cubicBezTo>
                    <a:pt x="11802" y="67061"/>
                    <a:pt x="11893" y="67198"/>
                    <a:pt x="11939" y="67266"/>
                  </a:cubicBezTo>
                  <a:cubicBezTo>
                    <a:pt x="11984" y="67358"/>
                    <a:pt x="12007" y="67403"/>
                    <a:pt x="12007" y="67403"/>
                  </a:cubicBezTo>
                  <a:cubicBezTo>
                    <a:pt x="12007" y="67403"/>
                    <a:pt x="11984" y="67358"/>
                    <a:pt x="11984" y="67243"/>
                  </a:cubicBezTo>
                  <a:cubicBezTo>
                    <a:pt x="11961" y="67152"/>
                    <a:pt x="11939" y="67015"/>
                    <a:pt x="11916" y="66855"/>
                  </a:cubicBezTo>
                  <a:cubicBezTo>
                    <a:pt x="11870" y="66513"/>
                    <a:pt x="11916" y="65988"/>
                    <a:pt x="11916" y="65417"/>
                  </a:cubicBezTo>
                  <a:cubicBezTo>
                    <a:pt x="11893" y="64824"/>
                    <a:pt x="12007" y="64139"/>
                    <a:pt x="12053" y="63409"/>
                  </a:cubicBezTo>
                  <a:cubicBezTo>
                    <a:pt x="12098" y="62656"/>
                    <a:pt x="12144" y="61880"/>
                    <a:pt x="12212" y="61103"/>
                  </a:cubicBezTo>
                  <a:cubicBezTo>
                    <a:pt x="12235" y="60305"/>
                    <a:pt x="12258" y="59506"/>
                    <a:pt x="12212" y="58775"/>
                  </a:cubicBezTo>
                  <a:cubicBezTo>
                    <a:pt x="12190" y="58022"/>
                    <a:pt x="12098" y="57337"/>
                    <a:pt x="12098" y="56767"/>
                  </a:cubicBezTo>
                  <a:cubicBezTo>
                    <a:pt x="12075" y="56310"/>
                    <a:pt x="12030" y="55922"/>
                    <a:pt x="12007" y="55603"/>
                  </a:cubicBezTo>
                  <a:cubicBezTo>
                    <a:pt x="12212" y="55283"/>
                    <a:pt x="12395" y="55009"/>
                    <a:pt x="12578" y="54735"/>
                  </a:cubicBezTo>
                  <a:cubicBezTo>
                    <a:pt x="12943" y="54187"/>
                    <a:pt x="13125" y="53617"/>
                    <a:pt x="13285" y="53274"/>
                  </a:cubicBezTo>
                  <a:cubicBezTo>
                    <a:pt x="13285" y="53229"/>
                    <a:pt x="13308" y="53183"/>
                    <a:pt x="13308" y="53160"/>
                  </a:cubicBezTo>
                  <a:cubicBezTo>
                    <a:pt x="13445" y="52932"/>
                    <a:pt x="13582" y="52727"/>
                    <a:pt x="13719" y="52498"/>
                  </a:cubicBezTo>
                  <a:lnTo>
                    <a:pt x="13719" y="52498"/>
                  </a:lnTo>
                  <a:cubicBezTo>
                    <a:pt x="13696" y="53252"/>
                    <a:pt x="13628" y="54119"/>
                    <a:pt x="13696" y="55032"/>
                  </a:cubicBezTo>
                  <a:cubicBezTo>
                    <a:pt x="13719" y="55968"/>
                    <a:pt x="13833" y="56949"/>
                    <a:pt x="13924" y="57908"/>
                  </a:cubicBezTo>
                  <a:cubicBezTo>
                    <a:pt x="14061" y="58889"/>
                    <a:pt x="14175" y="59871"/>
                    <a:pt x="14335" y="60761"/>
                  </a:cubicBezTo>
                  <a:cubicBezTo>
                    <a:pt x="14472" y="61674"/>
                    <a:pt x="14655" y="62519"/>
                    <a:pt x="14746" y="63249"/>
                  </a:cubicBezTo>
                  <a:cubicBezTo>
                    <a:pt x="14860" y="63979"/>
                    <a:pt x="14997" y="64596"/>
                    <a:pt x="15043" y="65029"/>
                  </a:cubicBezTo>
                  <a:cubicBezTo>
                    <a:pt x="15088" y="65235"/>
                    <a:pt x="15111" y="65417"/>
                    <a:pt x="15134" y="65532"/>
                  </a:cubicBezTo>
                  <a:cubicBezTo>
                    <a:pt x="15157" y="65646"/>
                    <a:pt x="15157" y="65714"/>
                    <a:pt x="15157" y="65714"/>
                  </a:cubicBezTo>
                  <a:cubicBezTo>
                    <a:pt x="15157" y="65714"/>
                    <a:pt x="15157" y="65646"/>
                    <a:pt x="15180" y="65532"/>
                  </a:cubicBezTo>
                  <a:cubicBezTo>
                    <a:pt x="15203" y="65417"/>
                    <a:pt x="15225" y="65235"/>
                    <a:pt x="15271" y="65029"/>
                  </a:cubicBezTo>
                  <a:cubicBezTo>
                    <a:pt x="15317" y="64596"/>
                    <a:pt x="15431" y="63979"/>
                    <a:pt x="15476" y="63226"/>
                  </a:cubicBezTo>
                  <a:cubicBezTo>
                    <a:pt x="15522" y="62496"/>
                    <a:pt x="15613" y="61606"/>
                    <a:pt x="15636" y="60693"/>
                  </a:cubicBezTo>
                  <a:cubicBezTo>
                    <a:pt x="15682" y="59757"/>
                    <a:pt x="15636" y="58752"/>
                    <a:pt x="15591" y="57771"/>
                  </a:cubicBezTo>
                  <a:cubicBezTo>
                    <a:pt x="15522" y="56789"/>
                    <a:pt x="15454" y="55808"/>
                    <a:pt x="15317" y="54895"/>
                  </a:cubicBezTo>
                  <a:cubicBezTo>
                    <a:pt x="15203" y="53982"/>
                    <a:pt x="14997" y="53137"/>
                    <a:pt x="14860" y="52407"/>
                  </a:cubicBezTo>
                  <a:cubicBezTo>
                    <a:pt x="14769" y="51951"/>
                    <a:pt x="14655" y="51562"/>
                    <a:pt x="14541" y="51220"/>
                  </a:cubicBezTo>
                  <a:cubicBezTo>
                    <a:pt x="15157" y="50261"/>
                    <a:pt x="15819" y="49326"/>
                    <a:pt x="16481" y="48413"/>
                  </a:cubicBezTo>
                  <a:lnTo>
                    <a:pt x="16481" y="48413"/>
                  </a:lnTo>
                  <a:cubicBezTo>
                    <a:pt x="16412" y="48664"/>
                    <a:pt x="16367" y="48938"/>
                    <a:pt x="16344" y="49234"/>
                  </a:cubicBezTo>
                  <a:cubicBezTo>
                    <a:pt x="16321" y="49554"/>
                    <a:pt x="16275" y="49873"/>
                    <a:pt x="16230" y="50239"/>
                  </a:cubicBezTo>
                  <a:cubicBezTo>
                    <a:pt x="16207" y="50581"/>
                    <a:pt x="16184" y="50946"/>
                    <a:pt x="16184" y="51311"/>
                  </a:cubicBezTo>
                  <a:cubicBezTo>
                    <a:pt x="16184" y="51677"/>
                    <a:pt x="16184" y="52065"/>
                    <a:pt x="16184" y="52453"/>
                  </a:cubicBezTo>
                  <a:cubicBezTo>
                    <a:pt x="16207" y="52818"/>
                    <a:pt x="16207" y="53206"/>
                    <a:pt x="16207" y="53594"/>
                  </a:cubicBezTo>
                  <a:cubicBezTo>
                    <a:pt x="16207" y="54005"/>
                    <a:pt x="16230" y="54416"/>
                    <a:pt x="16253" y="54804"/>
                  </a:cubicBezTo>
                  <a:cubicBezTo>
                    <a:pt x="16275" y="55192"/>
                    <a:pt x="16298" y="55603"/>
                    <a:pt x="16367" y="55968"/>
                  </a:cubicBezTo>
                  <a:cubicBezTo>
                    <a:pt x="16435" y="56744"/>
                    <a:pt x="16618" y="57451"/>
                    <a:pt x="16755" y="58068"/>
                  </a:cubicBezTo>
                  <a:cubicBezTo>
                    <a:pt x="16892" y="58661"/>
                    <a:pt x="17097" y="59163"/>
                    <a:pt x="17234" y="59483"/>
                  </a:cubicBezTo>
                  <a:cubicBezTo>
                    <a:pt x="17302" y="59643"/>
                    <a:pt x="17371" y="59780"/>
                    <a:pt x="17394" y="59871"/>
                  </a:cubicBezTo>
                  <a:cubicBezTo>
                    <a:pt x="17439" y="59962"/>
                    <a:pt x="17462" y="60008"/>
                    <a:pt x="17462" y="60008"/>
                  </a:cubicBezTo>
                  <a:cubicBezTo>
                    <a:pt x="17462" y="60008"/>
                    <a:pt x="17462" y="59939"/>
                    <a:pt x="17439" y="59848"/>
                  </a:cubicBezTo>
                  <a:cubicBezTo>
                    <a:pt x="17439" y="59757"/>
                    <a:pt x="17417" y="59620"/>
                    <a:pt x="17417" y="59437"/>
                  </a:cubicBezTo>
                  <a:cubicBezTo>
                    <a:pt x="17394" y="59095"/>
                    <a:pt x="17417" y="58593"/>
                    <a:pt x="17439" y="57999"/>
                  </a:cubicBezTo>
                  <a:cubicBezTo>
                    <a:pt x="17462" y="57406"/>
                    <a:pt x="17576" y="56721"/>
                    <a:pt x="17668" y="55968"/>
                  </a:cubicBezTo>
                  <a:cubicBezTo>
                    <a:pt x="17759" y="55237"/>
                    <a:pt x="17827" y="54438"/>
                    <a:pt x="17896" y="53640"/>
                  </a:cubicBezTo>
                  <a:cubicBezTo>
                    <a:pt x="17919" y="53229"/>
                    <a:pt x="17919" y="52818"/>
                    <a:pt x="17919" y="52407"/>
                  </a:cubicBezTo>
                  <a:cubicBezTo>
                    <a:pt x="17919" y="51996"/>
                    <a:pt x="17896" y="51608"/>
                    <a:pt x="17850" y="51220"/>
                  </a:cubicBezTo>
                  <a:cubicBezTo>
                    <a:pt x="17782" y="50467"/>
                    <a:pt x="17576" y="49782"/>
                    <a:pt x="17462" y="49189"/>
                  </a:cubicBezTo>
                  <a:cubicBezTo>
                    <a:pt x="17348" y="48595"/>
                    <a:pt x="17143" y="48116"/>
                    <a:pt x="17051" y="47751"/>
                  </a:cubicBezTo>
                  <a:cubicBezTo>
                    <a:pt x="17051" y="47728"/>
                    <a:pt x="17029" y="47705"/>
                    <a:pt x="17029" y="47659"/>
                  </a:cubicBezTo>
                  <a:cubicBezTo>
                    <a:pt x="17462" y="47112"/>
                    <a:pt x="17896" y="46541"/>
                    <a:pt x="18352" y="45993"/>
                  </a:cubicBezTo>
                  <a:lnTo>
                    <a:pt x="18352" y="45993"/>
                  </a:lnTo>
                  <a:cubicBezTo>
                    <a:pt x="18330" y="46130"/>
                    <a:pt x="18307" y="46267"/>
                    <a:pt x="18284" y="46404"/>
                  </a:cubicBezTo>
                  <a:cubicBezTo>
                    <a:pt x="18284" y="46678"/>
                    <a:pt x="18261" y="46997"/>
                    <a:pt x="18238" y="47340"/>
                  </a:cubicBezTo>
                  <a:cubicBezTo>
                    <a:pt x="18215" y="47500"/>
                    <a:pt x="18215" y="47659"/>
                    <a:pt x="18215" y="47842"/>
                  </a:cubicBezTo>
                  <a:cubicBezTo>
                    <a:pt x="18215" y="48002"/>
                    <a:pt x="18215" y="48184"/>
                    <a:pt x="18238" y="48344"/>
                  </a:cubicBezTo>
                  <a:cubicBezTo>
                    <a:pt x="18261" y="48687"/>
                    <a:pt x="18284" y="49029"/>
                    <a:pt x="18330" y="49394"/>
                  </a:cubicBezTo>
                  <a:cubicBezTo>
                    <a:pt x="18352" y="49759"/>
                    <a:pt x="18398" y="50125"/>
                    <a:pt x="18444" y="50490"/>
                  </a:cubicBezTo>
                  <a:cubicBezTo>
                    <a:pt x="18558" y="51220"/>
                    <a:pt x="18672" y="51973"/>
                    <a:pt x="18832" y="52681"/>
                  </a:cubicBezTo>
                  <a:cubicBezTo>
                    <a:pt x="18992" y="53366"/>
                    <a:pt x="19220" y="54005"/>
                    <a:pt x="19425" y="54553"/>
                  </a:cubicBezTo>
                  <a:cubicBezTo>
                    <a:pt x="19608" y="55100"/>
                    <a:pt x="19859" y="55534"/>
                    <a:pt x="19996" y="55831"/>
                  </a:cubicBezTo>
                  <a:lnTo>
                    <a:pt x="20247" y="56287"/>
                  </a:lnTo>
                  <a:cubicBezTo>
                    <a:pt x="20247" y="56287"/>
                    <a:pt x="20247" y="56242"/>
                    <a:pt x="20224" y="56150"/>
                  </a:cubicBezTo>
                  <a:cubicBezTo>
                    <a:pt x="20224" y="56059"/>
                    <a:pt x="20201" y="55945"/>
                    <a:pt x="20178" y="55762"/>
                  </a:cubicBezTo>
                  <a:cubicBezTo>
                    <a:pt x="20110" y="55443"/>
                    <a:pt x="20110" y="54986"/>
                    <a:pt x="20110" y="54416"/>
                  </a:cubicBezTo>
                  <a:cubicBezTo>
                    <a:pt x="20087" y="53868"/>
                    <a:pt x="20110" y="53229"/>
                    <a:pt x="20133" y="52521"/>
                  </a:cubicBezTo>
                  <a:cubicBezTo>
                    <a:pt x="20156" y="51836"/>
                    <a:pt x="20133" y="51106"/>
                    <a:pt x="20133" y="50353"/>
                  </a:cubicBezTo>
                  <a:cubicBezTo>
                    <a:pt x="20133" y="49988"/>
                    <a:pt x="20110" y="49600"/>
                    <a:pt x="20087" y="49234"/>
                  </a:cubicBezTo>
                  <a:cubicBezTo>
                    <a:pt x="20042" y="48869"/>
                    <a:pt x="19996" y="48481"/>
                    <a:pt x="19927" y="48139"/>
                  </a:cubicBezTo>
                  <a:cubicBezTo>
                    <a:pt x="19905" y="47956"/>
                    <a:pt x="19882" y="47796"/>
                    <a:pt x="19836" y="47637"/>
                  </a:cubicBezTo>
                  <a:cubicBezTo>
                    <a:pt x="19790" y="47477"/>
                    <a:pt x="19745" y="47317"/>
                    <a:pt x="19699" y="47157"/>
                  </a:cubicBezTo>
                  <a:cubicBezTo>
                    <a:pt x="19608" y="46860"/>
                    <a:pt x="19494" y="46564"/>
                    <a:pt x="19448" y="46290"/>
                  </a:cubicBezTo>
                  <a:cubicBezTo>
                    <a:pt x="19334" y="45833"/>
                    <a:pt x="19151" y="45445"/>
                    <a:pt x="19037" y="45149"/>
                  </a:cubicBezTo>
                  <a:cubicBezTo>
                    <a:pt x="19722" y="44373"/>
                    <a:pt x="20407" y="43619"/>
                    <a:pt x="21137" y="42889"/>
                  </a:cubicBezTo>
                  <a:lnTo>
                    <a:pt x="21137" y="42889"/>
                  </a:lnTo>
                  <a:cubicBezTo>
                    <a:pt x="21069" y="43026"/>
                    <a:pt x="20977" y="43208"/>
                    <a:pt x="20909" y="43414"/>
                  </a:cubicBezTo>
                  <a:cubicBezTo>
                    <a:pt x="20818" y="43642"/>
                    <a:pt x="20726" y="43916"/>
                    <a:pt x="20703" y="44213"/>
                  </a:cubicBezTo>
                  <a:cubicBezTo>
                    <a:pt x="20612" y="44783"/>
                    <a:pt x="20521" y="45468"/>
                    <a:pt x="20521" y="46107"/>
                  </a:cubicBezTo>
                  <a:cubicBezTo>
                    <a:pt x="20498" y="46267"/>
                    <a:pt x="20498" y="46450"/>
                    <a:pt x="20498" y="46609"/>
                  </a:cubicBezTo>
                  <a:cubicBezTo>
                    <a:pt x="20475" y="46678"/>
                    <a:pt x="20475" y="46769"/>
                    <a:pt x="20475" y="46838"/>
                  </a:cubicBezTo>
                  <a:cubicBezTo>
                    <a:pt x="20475" y="46929"/>
                    <a:pt x="20475" y="46997"/>
                    <a:pt x="20452" y="47089"/>
                  </a:cubicBezTo>
                  <a:cubicBezTo>
                    <a:pt x="20452" y="47249"/>
                    <a:pt x="20430" y="47431"/>
                    <a:pt x="20407" y="47591"/>
                  </a:cubicBezTo>
                  <a:cubicBezTo>
                    <a:pt x="20407" y="47774"/>
                    <a:pt x="20407" y="47956"/>
                    <a:pt x="20384" y="48139"/>
                  </a:cubicBezTo>
                  <a:cubicBezTo>
                    <a:pt x="20384" y="48846"/>
                    <a:pt x="20384" y="49600"/>
                    <a:pt x="20430" y="50330"/>
                  </a:cubicBezTo>
                  <a:cubicBezTo>
                    <a:pt x="20498" y="51038"/>
                    <a:pt x="20635" y="51699"/>
                    <a:pt x="20772" y="52270"/>
                  </a:cubicBezTo>
                  <a:cubicBezTo>
                    <a:pt x="20795" y="52339"/>
                    <a:pt x="20818" y="52407"/>
                    <a:pt x="20818" y="52476"/>
                  </a:cubicBezTo>
                  <a:cubicBezTo>
                    <a:pt x="20863" y="52544"/>
                    <a:pt x="20886" y="52612"/>
                    <a:pt x="20909" y="52681"/>
                  </a:cubicBezTo>
                  <a:cubicBezTo>
                    <a:pt x="20955" y="52795"/>
                    <a:pt x="20977" y="52909"/>
                    <a:pt x="21046" y="53023"/>
                  </a:cubicBezTo>
                  <a:cubicBezTo>
                    <a:pt x="21091" y="53137"/>
                    <a:pt x="21137" y="53229"/>
                    <a:pt x="21183" y="53320"/>
                  </a:cubicBezTo>
                  <a:cubicBezTo>
                    <a:pt x="21251" y="53411"/>
                    <a:pt x="21297" y="53480"/>
                    <a:pt x="21343" y="53548"/>
                  </a:cubicBezTo>
                  <a:cubicBezTo>
                    <a:pt x="21434" y="53708"/>
                    <a:pt x="21525" y="53799"/>
                    <a:pt x="21594" y="53868"/>
                  </a:cubicBezTo>
                  <a:cubicBezTo>
                    <a:pt x="21639" y="53936"/>
                    <a:pt x="21662" y="53959"/>
                    <a:pt x="21662" y="53959"/>
                  </a:cubicBezTo>
                  <a:cubicBezTo>
                    <a:pt x="21662" y="53959"/>
                    <a:pt x="21662" y="53913"/>
                    <a:pt x="21616" y="53845"/>
                  </a:cubicBezTo>
                  <a:cubicBezTo>
                    <a:pt x="21594" y="53799"/>
                    <a:pt x="21594" y="53754"/>
                    <a:pt x="21571" y="53685"/>
                  </a:cubicBezTo>
                  <a:cubicBezTo>
                    <a:pt x="21548" y="53640"/>
                    <a:pt x="21525" y="53571"/>
                    <a:pt x="21502" y="53480"/>
                  </a:cubicBezTo>
                  <a:cubicBezTo>
                    <a:pt x="21411" y="53183"/>
                    <a:pt x="21434" y="52727"/>
                    <a:pt x="21457" y="52202"/>
                  </a:cubicBezTo>
                  <a:cubicBezTo>
                    <a:pt x="21457" y="51677"/>
                    <a:pt x="21616" y="51060"/>
                    <a:pt x="21753" y="50398"/>
                  </a:cubicBezTo>
                  <a:cubicBezTo>
                    <a:pt x="21890" y="49736"/>
                    <a:pt x="22050" y="49052"/>
                    <a:pt x="22187" y="48321"/>
                  </a:cubicBezTo>
                  <a:cubicBezTo>
                    <a:pt x="22210" y="48116"/>
                    <a:pt x="22233" y="47933"/>
                    <a:pt x="22278" y="47751"/>
                  </a:cubicBezTo>
                  <a:cubicBezTo>
                    <a:pt x="22278" y="47568"/>
                    <a:pt x="22301" y="47385"/>
                    <a:pt x="22301" y="47180"/>
                  </a:cubicBezTo>
                  <a:cubicBezTo>
                    <a:pt x="22301" y="47089"/>
                    <a:pt x="22301" y="46975"/>
                    <a:pt x="22324" y="46883"/>
                  </a:cubicBezTo>
                  <a:cubicBezTo>
                    <a:pt x="22301" y="46792"/>
                    <a:pt x="22301" y="46678"/>
                    <a:pt x="22301" y="46587"/>
                  </a:cubicBezTo>
                  <a:cubicBezTo>
                    <a:pt x="22301" y="46404"/>
                    <a:pt x="22278" y="46199"/>
                    <a:pt x="22256" y="46039"/>
                  </a:cubicBezTo>
                  <a:cubicBezTo>
                    <a:pt x="22164" y="45308"/>
                    <a:pt x="21959" y="44715"/>
                    <a:pt x="21868" y="44190"/>
                  </a:cubicBezTo>
                  <a:cubicBezTo>
                    <a:pt x="21776" y="43665"/>
                    <a:pt x="21594" y="43231"/>
                    <a:pt x="21571" y="42912"/>
                  </a:cubicBezTo>
                  <a:cubicBezTo>
                    <a:pt x="21525" y="42752"/>
                    <a:pt x="21502" y="42615"/>
                    <a:pt x="21502" y="42524"/>
                  </a:cubicBezTo>
                  <a:cubicBezTo>
                    <a:pt x="22073" y="41976"/>
                    <a:pt x="22666" y="41451"/>
                    <a:pt x="23260" y="40926"/>
                  </a:cubicBezTo>
                  <a:lnTo>
                    <a:pt x="23260" y="40926"/>
                  </a:lnTo>
                  <a:cubicBezTo>
                    <a:pt x="23237" y="41040"/>
                    <a:pt x="23214" y="41154"/>
                    <a:pt x="23191" y="41291"/>
                  </a:cubicBezTo>
                  <a:cubicBezTo>
                    <a:pt x="23123" y="41907"/>
                    <a:pt x="22963" y="42638"/>
                    <a:pt x="22918" y="43414"/>
                  </a:cubicBezTo>
                  <a:cubicBezTo>
                    <a:pt x="22849" y="44190"/>
                    <a:pt x="22849" y="45034"/>
                    <a:pt x="22872" y="45879"/>
                  </a:cubicBezTo>
                  <a:cubicBezTo>
                    <a:pt x="22918" y="46746"/>
                    <a:pt x="22986" y="47591"/>
                    <a:pt x="23100" y="48390"/>
                  </a:cubicBezTo>
                  <a:cubicBezTo>
                    <a:pt x="23214" y="49189"/>
                    <a:pt x="23397" y="49919"/>
                    <a:pt x="23534" y="50535"/>
                  </a:cubicBezTo>
                  <a:cubicBezTo>
                    <a:pt x="23579" y="50695"/>
                    <a:pt x="23625" y="50832"/>
                    <a:pt x="23648" y="50969"/>
                  </a:cubicBezTo>
                  <a:cubicBezTo>
                    <a:pt x="23694" y="51106"/>
                    <a:pt x="23739" y="51243"/>
                    <a:pt x="23785" y="51380"/>
                  </a:cubicBezTo>
                  <a:cubicBezTo>
                    <a:pt x="23876" y="51608"/>
                    <a:pt x="23945" y="51836"/>
                    <a:pt x="24013" y="51996"/>
                  </a:cubicBezTo>
                  <a:cubicBezTo>
                    <a:pt x="24150" y="52339"/>
                    <a:pt x="24219" y="52544"/>
                    <a:pt x="24219" y="52544"/>
                  </a:cubicBezTo>
                  <a:cubicBezTo>
                    <a:pt x="24219" y="52544"/>
                    <a:pt x="24219" y="52339"/>
                    <a:pt x="24196" y="51973"/>
                  </a:cubicBezTo>
                  <a:cubicBezTo>
                    <a:pt x="24173" y="51791"/>
                    <a:pt x="24150" y="51562"/>
                    <a:pt x="24150" y="51311"/>
                  </a:cubicBezTo>
                  <a:cubicBezTo>
                    <a:pt x="24150" y="51174"/>
                    <a:pt x="24150" y="51038"/>
                    <a:pt x="24150" y="50901"/>
                  </a:cubicBezTo>
                  <a:cubicBezTo>
                    <a:pt x="24150" y="50764"/>
                    <a:pt x="24127" y="50604"/>
                    <a:pt x="24127" y="50444"/>
                  </a:cubicBezTo>
                  <a:cubicBezTo>
                    <a:pt x="24104" y="49828"/>
                    <a:pt x="24173" y="49097"/>
                    <a:pt x="24173" y="48321"/>
                  </a:cubicBezTo>
                  <a:cubicBezTo>
                    <a:pt x="24219" y="47545"/>
                    <a:pt x="24264" y="46724"/>
                    <a:pt x="24333" y="45902"/>
                  </a:cubicBezTo>
                  <a:cubicBezTo>
                    <a:pt x="24356" y="45080"/>
                    <a:pt x="24401" y="44258"/>
                    <a:pt x="24401" y="43460"/>
                  </a:cubicBezTo>
                  <a:cubicBezTo>
                    <a:pt x="24401" y="42683"/>
                    <a:pt x="24310" y="41930"/>
                    <a:pt x="24264" y="41314"/>
                  </a:cubicBezTo>
                  <a:cubicBezTo>
                    <a:pt x="24219" y="40903"/>
                    <a:pt x="24150" y="40561"/>
                    <a:pt x="24059" y="40264"/>
                  </a:cubicBezTo>
                  <a:cubicBezTo>
                    <a:pt x="24949" y="39556"/>
                    <a:pt x="25839" y="38894"/>
                    <a:pt x="26798" y="38278"/>
                  </a:cubicBezTo>
                  <a:lnTo>
                    <a:pt x="26798" y="38278"/>
                  </a:lnTo>
                  <a:cubicBezTo>
                    <a:pt x="26775" y="38461"/>
                    <a:pt x="26707" y="38666"/>
                    <a:pt x="26661" y="38940"/>
                  </a:cubicBezTo>
                  <a:cubicBezTo>
                    <a:pt x="26638" y="39054"/>
                    <a:pt x="26592" y="39191"/>
                    <a:pt x="26570" y="39351"/>
                  </a:cubicBezTo>
                  <a:cubicBezTo>
                    <a:pt x="26547" y="39488"/>
                    <a:pt x="26524" y="39648"/>
                    <a:pt x="26501" y="39807"/>
                  </a:cubicBezTo>
                  <a:cubicBezTo>
                    <a:pt x="26433" y="40447"/>
                    <a:pt x="26273" y="41200"/>
                    <a:pt x="26204" y="41999"/>
                  </a:cubicBezTo>
                  <a:cubicBezTo>
                    <a:pt x="26113" y="42820"/>
                    <a:pt x="26090" y="43688"/>
                    <a:pt x="26090" y="44555"/>
                  </a:cubicBezTo>
                  <a:cubicBezTo>
                    <a:pt x="26090" y="45445"/>
                    <a:pt x="26136" y="46336"/>
                    <a:pt x="26273" y="47157"/>
                  </a:cubicBezTo>
                  <a:cubicBezTo>
                    <a:pt x="26364" y="47979"/>
                    <a:pt x="26570" y="48755"/>
                    <a:pt x="26729" y="49394"/>
                  </a:cubicBezTo>
                  <a:cubicBezTo>
                    <a:pt x="26889" y="50056"/>
                    <a:pt x="27140" y="50558"/>
                    <a:pt x="27277" y="50923"/>
                  </a:cubicBezTo>
                  <a:cubicBezTo>
                    <a:pt x="27437" y="51289"/>
                    <a:pt x="27528" y="51471"/>
                    <a:pt x="27528" y="51471"/>
                  </a:cubicBezTo>
                  <a:cubicBezTo>
                    <a:pt x="27528" y="51471"/>
                    <a:pt x="27505" y="51266"/>
                    <a:pt x="27460" y="50878"/>
                  </a:cubicBezTo>
                  <a:cubicBezTo>
                    <a:pt x="27437" y="50695"/>
                    <a:pt x="27437" y="50467"/>
                    <a:pt x="27437" y="50193"/>
                  </a:cubicBezTo>
                  <a:cubicBezTo>
                    <a:pt x="27437" y="50056"/>
                    <a:pt x="27437" y="49919"/>
                    <a:pt x="27414" y="49782"/>
                  </a:cubicBezTo>
                  <a:cubicBezTo>
                    <a:pt x="27414" y="49622"/>
                    <a:pt x="27414" y="49463"/>
                    <a:pt x="27414" y="49303"/>
                  </a:cubicBezTo>
                  <a:cubicBezTo>
                    <a:pt x="27391" y="48664"/>
                    <a:pt x="27483" y="47910"/>
                    <a:pt x="27528" y="47112"/>
                  </a:cubicBezTo>
                  <a:cubicBezTo>
                    <a:pt x="27574" y="46724"/>
                    <a:pt x="27597" y="46313"/>
                    <a:pt x="27642" y="45879"/>
                  </a:cubicBezTo>
                  <a:cubicBezTo>
                    <a:pt x="27688" y="45468"/>
                    <a:pt x="27711" y="45034"/>
                    <a:pt x="27734" y="44601"/>
                  </a:cubicBezTo>
                  <a:cubicBezTo>
                    <a:pt x="27779" y="43756"/>
                    <a:pt x="27848" y="42889"/>
                    <a:pt x="27802" y="42067"/>
                  </a:cubicBezTo>
                  <a:cubicBezTo>
                    <a:pt x="27779" y="41245"/>
                    <a:pt x="27665" y="40469"/>
                    <a:pt x="27574" y="39807"/>
                  </a:cubicBezTo>
                  <a:cubicBezTo>
                    <a:pt x="27551" y="39625"/>
                    <a:pt x="27528" y="39465"/>
                    <a:pt x="27505" y="39328"/>
                  </a:cubicBezTo>
                  <a:cubicBezTo>
                    <a:pt x="27460" y="39168"/>
                    <a:pt x="27414" y="39031"/>
                    <a:pt x="27391" y="38894"/>
                  </a:cubicBezTo>
                  <a:cubicBezTo>
                    <a:pt x="27300" y="38643"/>
                    <a:pt x="27231" y="38415"/>
                    <a:pt x="27163" y="38210"/>
                  </a:cubicBezTo>
                  <a:cubicBezTo>
                    <a:pt x="27140" y="38164"/>
                    <a:pt x="27140" y="38118"/>
                    <a:pt x="27117" y="38073"/>
                  </a:cubicBezTo>
                  <a:cubicBezTo>
                    <a:pt x="27871" y="37571"/>
                    <a:pt x="28647" y="37091"/>
                    <a:pt x="29446" y="36635"/>
                  </a:cubicBezTo>
                  <a:lnTo>
                    <a:pt x="29446" y="36635"/>
                  </a:lnTo>
                  <a:cubicBezTo>
                    <a:pt x="29446" y="36658"/>
                    <a:pt x="29423" y="36703"/>
                    <a:pt x="29423" y="36726"/>
                  </a:cubicBezTo>
                  <a:cubicBezTo>
                    <a:pt x="29331" y="37000"/>
                    <a:pt x="29217" y="37274"/>
                    <a:pt x="29149" y="37593"/>
                  </a:cubicBezTo>
                  <a:cubicBezTo>
                    <a:pt x="28966" y="38233"/>
                    <a:pt x="28669" y="38940"/>
                    <a:pt x="28487" y="39739"/>
                  </a:cubicBezTo>
                  <a:cubicBezTo>
                    <a:pt x="28373" y="40150"/>
                    <a:pt x="28281" y="40561"/>
                    <a:pt x="28213" y="40972"/>
                  </a:cubicBezTo>
                  <a:cubicBezTo>
                    <a:pt x="28122" y="41405"/>
                    <a:pt x="28053" y="41839"/>
                    <a:pt x="28008" y="42295"/>
                  </a:cubicBezTo>
                  <a:cubicBezTo>
                    <a:pt x="27962" y="43186"/>
                    <a:pt x="27916" y="44099"/>
                    <a:pt x="27985" y="44943"/>
                  </a:cubicBezTo>
                  <a:cubicBezTo>
                    <a:pt x="28008" y="45149"/>
                    <a:pt x="28030" y="45377"/>
                    <a:pt x="28053" y="45582"/>
                  </a:cubicBezTo>
                  <a:cubicBezTo>
                    <a:pt x="28076" y="45674"/>
                    <a:pt x="28076" y="45765"/>
                    <a:pt x="28099" y="45879"/>
                  </a:cubicBezTo>
                  <a:cubicBezTo>
                    <a:pt x="28122" y="45970"/>
                    <a:pt x="28145" y="46084"/>
                    <a:pt x="28167" y="46176"/>
                  </a:cubicBezTo>
                  <a:cubicBezTo>
                    <a:pt x="28190" y="46358"/>
                    <a:pt x="28236" y="46541"/>
                    <a:pt x="28281" y="46724"/>
                  </a:cubicBezTo>
                  <a:cubicBezTo>
                    <a:pt x="28327" y="46906"/>
                    <a:pt x="28350" y="47089"/>
                    <a:pt x="28396" y="47249"/>
                  </a:cubicBezTo>
                  <a:cubicBezTo>
                    <a:pt x="28487" y="47591"/>
                    <a:pt x="28601" y="47888"/>
                    <a:pt x="28669" y="48139"/>
                  </a:cubicBezTo>
                  <a:cubicBezTo>
                    <a:pt x="28715" y="48276"/>
                    <a:pt x="28761" y="48390"/>
                    <a:pt x="28806" y="48504"/>
                  </a:cubicBezTo>
                  <a:cubicBezTo>
                    <a:pt x="28829" y="48618"/>
                    <a:pt x="28875" y="48709"/>
                    <a:pt x="28921" y="48801"/>
                  </a:cubicBezTo>
                  <a:cubicBezTo>
                    <a:pt x="29058" y="49166"/>
                    <a:pt x="29126" y="49371"/>
                    <a:pt x="29126" y="49371"/>
                  </a:cubicBezTo>
                  <a:cubicBezTo>
                    <a:pt x="29126" y="49371"/>
                    <a:pt x="29103" y="49143"/>
                    <a:pt x="29103" y="48778"/>
                  </a:cubicBezTo>
                  <a:cubicBezTo>
                    <a:pt x="29080" y="48664"/>
                    <a:pt x="29080" y="48572"/>
                    <a:pt x="29080" y="48458"/>
                  </a:cubicBezTo>
                  <a:cubicBezTo>
                    <a:pt x="29080" y="48344"/>
                    <a:pt x="29080" y="48207"/>
                    <a:pt x="29080" y="48070"/>
                  </a:cubicBezTo>
                  <a:cubicBezTo>
                    <a:pt x="29103" y="47933"/>
                    <a:pt x="29103" y="47796"/>
                    <a:pt x="29103" y="47659"/>
                  </a:cubicBezTo>
                  <a:cubicBezTo>
                    <a:pt x="29103" y="47500"/>
                    <a:pt x="29149" y="47340"/>
                    <a:pt x="29149" y="47180"/>
                  </a:cubicBezTo>
                  <a:cubicBezTo>
                    <a:pt x="29172" y="46541"/>
                    <a:pt x="29354" y="45788"/>
                    <a:pt x="29491" y="45012"/>
                  </a:cubicBezTo>
                  <a:cubicBezTo>
                    <a:pt x="29628" y="44236"/>
                    <a:pt x="29765" y="43391"/>
                    <a:pt x="29948" y="42547"/>
                  </a:cubicBezTo>
                  <a:cubicBezTo>
                    <a:pt x="30016" y="42113"/>
                    <a:pt x="30062" y="41702"/>
                    <a:pt x="30107" y="41268"/>
                  </a:cubicBezTo>
                  <a:cubicBezTo>
                    <a:pt x="30176" y="40857"/>
                    <a:pt x="30222" y="40424"/>
                    <a:pt x="30244" y="40013"/>
                  </a:cubicBezTo>
                  <a:cubicBezTo>
                    <a:pt x="30244" y="39807"/>
                    <a:pt x="30244" y="39602"/>
                    <a:pt x="30244" y="39397"/>
                  </a:cubicBezTo>
                  <a:cubicBezTo>
                    <a:pt x="30244" y="39191"/>
                    <a:pt x="30244" y="39009"/>
                    <a:pt x="30244" y="38803"/>
                  </a:cubicBezTo>
                  <a:cubicBezTo>
                    <a:pt x="30222" y="38415"/>
                    <a:pt x="30199" y="38050"/>
                    <a:pt x="30199" y="37708"/>
                  </a:cubicBezTo>
                  <a:cubicBezTo>
                    <a:pt x="30176" y="37388"/>
                    <a:pt x="30130" y="37068"/>
                    <a:pt x="30085" y="36795"/>
                  </a:cubicBezTo>
                  <a:cubicBezTo>
                    <a:pt x="30062" y="36612"/>
                    <a:pt x="30039" y="36452"/>
                    <a:pt x="30016" y="36315"/>
                  </a:cubicBezTo>
                  <a:cubicBezTo>
                    <a:pt x="30838" y="35859"/>
                    <a:pt x="31682" y="35425"/>
                    <a:pt x="32527" y="35037"/>
                  </a:cubicBezTo>
                  <a:lnTo>
                    <a:pt x="32527" y="35037"/>
                  </a:lnTo>
                  <a:cubicBezTo>
                    <a:pt x="32413" y="35265"/>
                    <a:pt x="32299" y="35516"/>
                    <a:pt x="32230" y="35836"/>
                  </a:cubicBezTo>
                  <a:cubicBezTo>
                    <a:pt x="32093" y="36429"/>
                    <a:pt x="31934" y="37114"/>
                    <a:pt x="31888" y="37845"/>
                  </a:cubicBezTo>
                  <a:cubicBezTo>
                    <a:pt x="31888" y="38027"/>
                    <a:pt x="31865" y="38210"/>
                    <a:pt x="31842" y="38392"/>
                  </a:cubicBezTo>
                  <a:cubicBezTo>
                    <a:pt x="31842" y="38575"/>
                    <a:pt x="31819" y="38780"/>
                    <a:pt x="31819" y="38963"/>
                  </a:cubicBezTo>
                  <a:cubicBezTo>
                    <a:pt x="31819" y="39351"/>
                    <a:pt x="31797" y="39739"/>
                    <a:pt x="31797" y="40127"/>
                  </a:cubicBezTo>
                  <a:cubicBezTo>
                    <a:pt x="31819" y="40903"/>
                    <a:pt x="31819" y="41656"/>
                    <a:pt x="31842" y="42387"/>
                  </a:cubicBezTo>
                  <a:cubicBezTo>
                    <a:pt x="31842" y="42729"/>
                    <a:pt x="31865" y="43094"/>
                    <a:pt x="31865" y="43414"/>
                  </a:cubicBezTo>
                  <a:cubicBezTo>
                    <a:pt x="31888" y="43756"/>
                    <a:pt x="31888" y="44053"/>
                    <a:pt x="31888" y="44350"/>
                  </a:cubicBezTo>
                  <a:cubicBezTo>
                    <a:pt x="31865" y="44898"/>
                    <a:pt x="31865" y="45445"/>
                    <a:pt x="31888" y="45788"/>
                  </a:cubicBezTo>
                  <a:cubicBezTo>
                    <a:pt x="31888" y="45947"/>
                    <a:pt x="31911" y="46084"/>
                    <a:pt x="31911" y="46176"/>
                  </a:cubicBezTo>
                  <a:cubicBezTo>
                    <a:pt x="31934" y="46267"/>
                    <a:pt x="31956" y="46313"/>
                    <a:pt x="31956" y="46313"/>
                  </a:cubicBezTo>
                  <a:cubicBezTo>
                    <a:pt x="31956" y="46313"/>
                    <a:pt x="31956" y="46267"/>
                    <a:pt x="31956" y="46176"/>
                  </a:cubicBezTo>
                  <a:cubicBezTo>
                    <a:pt x="31956" y="46084"/>
                    <a:pt x="31956" y="45947"/>
                    <a:pt x="32002" y="45788"/>
                  </a:cubicBezTo>
                  <a:cubicBezTo>
                    <a:pt x="32002" y="45696"/>
                    <a:pt x="32025" y="45605"/>
                    <a:pt x="32070" y="45514"/>
                  </a:cubicBezTo>
                  <a:cubicBezTo>
                    <a:pt x="32093" y="45423"/>
                    <a:pt x="32139" y="45308"/>
                    <a:pt x="32185" y="45217"/>
                  </a:cubicBezTo>
                  <a:cubicBezTo>
                    <a:pt x="32299" y="44989"/>
                    <a:pt x="32390" y="44738"/>
                    <a:pt x="32481" y="44441"/>
                  </a:cubicBezTo>
                  <a:cubicBezTo>
                    <a:pt x="32527" y="44304"/>
                    <a:pt x="32573" y="44144"/>
                    <a:pt x="32618" y="44007"/>
                  </a:cubicBezTo>
                  <a:cubicBezTo>
                    <a:pt x="32664" y="43848"/>
                    <a:pt x="32710" y="43688"/>
                    <a:pt x="32755" y="43505"/>
                  </a:cubicBezTo>
                  <a:cubicBezTo>
                    <a:pt x="32824" y="43186"/>
                    <a:pt x="32915" y="42843"/>
                    <a:pt x="32983" y="42478"/>
                  </a:cubicBezTo>
                  <a:cubicBezTo>
                    <a:pt x="33120" y="41748"/>
                    <a:pt x="33189" y="40949"/>
                    <a:pt x="33280" y="40173"/>
                  </a:cubicBezTo>
                  <a:cubicBezTo>
                    <a:pt x="33280" y="39785"/>
                    <a:pt x="33303" y="39397"/>
                    <a:pt x="33326" y="39031"/>
                  </a:cubicBezTo>
                  <a:cubicBezTo>
                    <a:pt x="33349" y="38826"/>
                    <a:pt x="33349" y="38643"/>
                    <a:pt x="33349" y="38461"/>
                  </a:cubicBezTo>
                  <a:cubicBezTo>
                    <a:pt x="33349" y="38278"/>
                    <a:pt x="33349" y="38073"/>
                    <a:pt x="33349" y="37890"/>
                  </a:cubicBezTo>
                  <a:cubicBezTo>
                    <a:pt x="33349" y="37160"/>
                    <a:pt x="33257" y="36498"/>
                    <a:pt x="33257" y="35950"/>
                  </a:cubicBezTo>
                  <a:cubicBezTo>
                    <a:pt x="33257" y="35676"/>
                    <a:pt x="33212" y="35402"/>
                    <a:pt x="33189" y="35174"/>
                  </a:cubicBezTo>
                  <a:cubicBezTo>
                    <a:pt x="33189" y="35014"/>
                    <a:pt x="33166" y="34854"/>
                    <a:pt x="33166" y="34717"/>
                  </a:cubicBezTo>
                  <a:cubicBezTo>
                    <a:pt x="33668" y="34489"/>
                    <a:pt x="34170" y="34284"/>
                    <a:pt x="34673" y="34056"/>
                  </a:cubicBezTo>
                  <a:lnTo>
                    <a:pt x="34673" y="34056"/>
                  </a:lnTo>
                  <a:cubicBezTo>
                    <a:pt x="34604" y="34238"/>
                    <a:pt x="34536" y="34421"/>
                    <a:pt x="34467" y="34603"/>
                  </a:cubicBezTo>
                  <a:cubicBezTo>
                    <a:pt x="34353" y="35151"/>
                    <a:pt x="34148" y="35813"/>
                    <a:pt x="34079" y="36475"/>
                  </a:cubicBezTo>
                  <a:cubicBezTo>
                    <a:pt x="34011" y="36817"/>
                    <a:pt x="33965" y="37183"/>
                    <a:pt x="33942" y="37525"/>
                  </a:cubicBezTo>
                  <a:cubicBezTo>
                    <a:pt x="33919" y="37685"/>
                    <a:pt x="33896" y="37867"/>
                    <a:pt x="33874" y="38027"/>
                  </a:cubicBezTo>
                  <a:cubicBezTo>
                    <a:pt x="33851" y="38164"/>
                    <a:pt x="33828" y="38347"/>
                    <a:pt x="33805" y="38506"/>
                  </a:cubicBezTo>
                  <a:cubicBezTo>
                    <a:pt x="33714" y="39214"/>
                    <a:pt x="33600" y="39944"/>
                    <a:pt x="33577" y="40652"/>
                  </a:cubicBezTo>
                  <a:cubicBezTo>
                    <a:pt x="33531" y="41017"/>
                    <a:pt x="33531" y="41360"/>
                    <a:pt x="33554" y="41679"/>
                  </a:cubicBezTo>
                  <a:cubicBezTo>
                    <a:pt x="33554" y="41839"/>
                    <a:pt x="33554" y="41999"/>
                    <a:pt x="33554" y="42158"/>
                  </a:cubicBezTo>
                  <a:cubicBezTo>
                    <a:pt x="33577" y="42318"/>
                    <a:pt x="33577" y="42455"/>
                    <a:pt x="33577" y="42615"/>
                  </a:cubicBezTo>
                  <a:cubicBezTo>
                    <a:pt x="33623" y="43186"/>
                    <a:pt x="33760" y="43665"/>
                    <a:pt x="33874" y="44007"/>
                  </a:cubicBezTo>
                  <a:cubicBezTo>
                    <a:pt x="33942" y="44167"/>
                    <a:pt x="34011" y="44281"/>
                    <a:pt x="34056" y="44350"/>
                  </a:cubicBezTo>
                  <a:cubicBezTo>
                    <a:pt x="34102" y="44418"/>
                    <a:pt x="34148" y="44464"/>
                    <a:pt x="34148" y="44464"/>
                  </a:cubicBezTo>
                  <a:cubicBezTo>
                    <a:pt x="34148" y="44464"/>
                    <a:pt x="34079" y="44281"/>
                    <a:pt x="34102" y="43962"/>
                  </a:cubicBezTo>
                  <a:cubicBezTo>
                    <a:pt x="34125" y="43642"/>
                    <a:pt x="34285" y="43208"/>
                    <a:pt x="34421" y="42706"/>
                  </a:cubicBezTo>
                  <a:cubicBezTo>
                    <a:pt x="34467" y="42569"/>
                    <a:pt x="34513" y="42432"/>
                    <a:pt x="34558" y="42295"/>
                  </a:cubicBezTo>
                  <a:cubicBezTo>
                    <a:pt x="34604" y="42158"/>
                    <a:pt x="34650" y="42022"/>
                    <a:pt x="34718" y="41862"/>
                  </a:cubicBezTo>
                  <a:cubicBezTo>
                    <a:pt x="34809" y="41565"/>
                    <a:pt x="34924" y="41268"/>
                    <a:pt x="35038" y="40926"/>
                  </a:cubicBezTo>
                  <a:cubicBezTo>
                    <a:pt x="35243" y="40287"/>
                    <a:pt x="35426" y="39579"/>
                    <a:pt x="35608" y="38849"/>
                  </a:cubicBezTo>
                  <a:cubicBezTo>
                    <a:pt x="35654" y="38643"/>
                    <a:pt x="35677" y="38461"/>
                    <a:pt x="35700" y="38233"/>
                  </a:cubicBezTo>
                  <a:cubicBezTo>
                    <a:pt x="35723" y="38118"/>
                    <a:pt x="35723" y="38050"/>
                    <a:pt x="35723" y="37936"/>
                  </a:cubicBezTo>
                  <a:cubicBezTo>
                    <a:pt x="35723" y="37913"/>
                    <a:pt x="35723" y="37913"/>
                    <a:pt x="35723" y="37890"/>
                  </a:cubicBezTo>
                  <a:cubicBezTo>
                    <a:pt x="35837" y="37799"/>
                    <a:pt x="36042" y="37685"/>
                    <a:pt x="36339" y="37479"/>
                  </a:cubicBezTo>
                  <a:cubicBezTo>
                    <a:pt x="36384" y="37456"/>
                    <a:pt x="36430" y="37434"/>
                    <a:pt x="36476" y="37411"/>
                  </a:cubicBezTo>
                  <a:lnTo>
                    <a:pt x="36476" y="37411"/>
                  </a:lnTo>
                  <a:cubicBezTo>
                    <a:pt x="36362" y="38050"/>
                    <a:pt x="36225" y="38712"/>
                    <a:pt x="36202" y="39351"/>
                  </a:cubicBezTo>
                  <a:cubicBezTo>
                    <a:pt x="36156" y="40059"/>
                    <a:pt x="36202" y="40743"/>
                    <a:pt x="36247" y="41314"/>
                  </a:cubicBezTo>
                  <a:cubicBezTo>
                    <a:pt x="36270" y="41611"/>
                    <a:pt x="36339" y="41862"/>
                    <a:pt x="36384" y="42090"/>
                  </a:cubicBezTo>
                  <a:cubicBezTo>
                    <a:pt x="36407" y="42204"/>
                    <a:pt x="36453" y="42318"/>
                    <a:pt x="36476" y="42410"/>
                  </a:cubicBezTo>
                  <a:cubicBezTo>
                    <a:pt x="36499" y="42524"/>
                    <a:pt x="36521" y="42615"/>
                    <a:pt x="36544" y="42683"/>
                  </a:cubicBezTo>
                  <a:cubicBezTo>
                    <a:pt x="36567" y="42775"/>
                    <a:pt x="36590" y="42843"/>
                    <a:pt x="36613" y="42889"/>
                  </a:cubicBezTo>
                  <a:cubicBezTo>
                    <a:pt x="36658" y="42957"/>
                    <a:pt x="36658" y="43003"/>
                    <a:pt x="36681" y="43049"/>
                  </a:cubicBezTo>
                  <a:cubicBezTo>
                    <a:pt x="36704" y="43117"/>
                    <a:pt x="36727" y="43163"/>
                    <a:pt x="36727" y="43163"/>
                  </a:cubicBezTo>
                  <a:cubicBezTo>
                    <a:pt x="36727" y="43163"/>
                    <a:pt x="36727" y="43117"/>
                    <a:pt x="36727" y="43026"/>
                  </a:cubicBezTo>
                  <a:cubicBezTo>
                    <a:pt x="36704" y="42957"/>
                    <a:pt x="36704" y="42820"/>
                    <a:pt x="36727" y="42661"/>
                  </a:cubicBezTo>
                  <a:cubicBezTo>
                    <a:pt x="36727" y="42569"/>
                    <a:pt x="36727" y="42501"/>
                    <a:pt x="36727" y="42387"/>
                  </a:cubicBezTo>
                  <a:cubicBezTo>
                    <a:pt x="36750" y="42295"/>
                    <a:pt x="36750" y="42204"/>
                    <a:pt x="36772" y="42090"/>
                  </a:cubicBezTo>
                  <a:cubicBezTo>
                    <a:pt x="36795" y="41976"/>
                    <a:pt x="36818" y="41862"/>
                    <a:pt x="36841" y="41748"/>
                  </a:cubicBezTo>
                  <a:cubicBezTo>
                    <a:pt x="36887" y="41611"/>
                    <a:pt x="36909" y="41497"/>
                    <a:pt x="36932" y="41360"/>
                  </a:cubicBezTo>
                  <a:cubicBezTo>
                    <a:pt x="37024" y="40835"/>
                    <a:pt x="37252" y="40218"/>
                    <a:pt x="37457" y="39579"/>
                  </a:cubicBezTo>
                  <a:cubicBezTo>
                    <a:pt x="37685" y="38940"/>
                    <a:pt x="37868" y="38233"/>
                    <a:pt x="38051" y="37502"/>
                  </a:cubicBezTo>
                  <a:cubicBezTo>
                    <a:pt x="38119" y="37137"/>
                    <a:pt x="38188" y="36749"/>
                    <a:pt x="38256" y="36384"/>
                  </a:cubicBezTo>
                  <a:cubicBezTo>
                    <a:pt x="38256" y="36361"/>
                    <a:pt x="38256" y="36361"/>
                    <a:pt x="38256" y="36338"/>
                  </a:cubicBezTo>
                  <a:cubicBezTo>
                    <a:pt x="38735" y="36041"/>
                    <a:pt x="39306" y="35767"/>
                    <a:pt x="39922" y="35494"/>
                  </a:cubicBezTo>
                  <a:lnTo>
                    <a:pt x="39922" y="35494"/>
                  </a:lnTo>
                  <a:cubicBezTo>
                    <a:pt x="39808" y="35836"/>
                    <a:pt x="39717" y="36178"/>
                    <a:pt x="39603" y="36543"/>
                  </a:cubicBezTo>
                  <a:cubicBezTo>
                    <a:pt x="39420" y="37320"/>
                    <a:pt x="39215" y="38141"/>
                    <a:pt x="39078" y="38917"/>
                  </a:cubicBezTo>
                  <a:cubicBezTo>
                    <a:pt x="38941" y="39671"/>
                    <a:pt x="38895" y="40424"/>
                    <a:pt x="38850" y="41063"/>
                  </a:cubicBezTo>
                  <a:cubicBezTo>
                    <a:pt x="38804" y="41679"/>
                    <a:pt x="38850" y="42227"/>
                    <a:pt x="38895" y="42592"/>
                  </a:cubicBezTo>
                  <a:cubicBezTo>
                    <a:pt x="38941" y="42957"/>
                    <a:pt x="38964" y="43163"/>
                    <a:pt x="38964" y="43163"/>
                  </a:cubicBezTo>
                  <a:cubicBezTo>
                    <a:pt x="38964" y="43163"/>
                    <a:pt x="38987" y="43094"/>
                    <a:pt x="39009" y="43003"/>
                  </a:cubicBezTo>
                  <a:cubicBezTo>
                    <a:pt x="39032" y="42912"/>
                    <a:pt x="39055" y="42775"/>
                    <a:pt x="39101" y="42592"/>
                  </a:cubicBezTo>
                  <a:cubicBezTo>
                    <a:pt x="39192" y="42250"/>
                    <a:pt x="39375" y="41770"/>
                    <a:pt x="39580" y="41200"/>
                  </a:cubicBezTo>
                  <a:cubicBezTo>
                    <a:pt x="39763" y="40629"/>
                    <a:pt x="40059" y="39967"/>
                    <a:pt x="40356" y="39260"/>
                  </a:cubicBezTo>
                  <a:cubicBezTo>
                    <a:pt x="40653" y="38575"/>
                    <a:pt x="40927" y="37822"/>
                    <a:pt x="41223" y="37046"/>
                  </a:cubicBezTo>
                  <a:cubicBezTo>
                    <a:pt x="41497" y="36270"/>
                    <a:pt x="41726" y="35494"/>
                    <a:pt x="41908" y="34740"/>
                  </a:cubicBezTo>
                  <a:cubicBezTo>
                    <a:pt x="41931" y="34672"/>
                    <a:pt x="41931" y="34603"/>
                    <a:pt x="41954" y="34535"/>
                  </a:cubicBezTo>
                  <a:cubicBezTo>
                    <a:pt x="42479" y="34284"/>
                    <a:pt x="43027" y="34033"/>
                    <a:pt x="43574" y="33827"/>
                  </a:cubicBezTo>
                  <a:lnTo>
                    <a:pt x="43574" y="33827"/>
                  </a:lnTo>
                  <a:cubicBezTo>
                    <a:pt x="43415" y="34421"/>
                    <a:pt x="43278" y="35083"/>
                    <a:pt x="43186" y="35722"/>
                  </a:cubicBezTo>
                  <a:cubicBezTo>
                    <a:pt x="43095" y="36521"/>
                    <a:pt x="42981" y="37320"/>
                    <a:pt x="42935" y="38073"/>
                  </a:cubicBezTo>
                  <a:cubicBezTo>
                    <a:pt x="42844" y="38803"/>
                    <a:pt x="42844" y="39511"/>
                    <a:pt x="42753" y="40127"/>
                  </a:cubicBezTo>
                  <a:cubicBezTo>
                    <a:pt x="42684" y="40720"/>
                    <a:pt x="42684" y="41245"/>
                    <a:pt x="42616" y="41588"/>
                  </a:cubicBezTo>
                  <a:cubicBezTo>
                    <a:pt x="42570" y="41953"/>
                    <a:pt x="42547" y="42158"/>
                    <a:pt x="42547" y="42158"/>
                  </a:cubicBezTo>
                  <a:cubicBezTo>
                    <a:pt x="42547" y="42158"/>
                    <a:pt x="42661" y="41976"/>
                    <a:pt x="42844" y="41656"/>
                  </a:cubicBezTo>
                  <a:cubicBezTo>
                    <a:pt x="43004" y="41337"/>
                    <a:pt x="43301" y="40903"/>
                    <a:pt x="43529" y="40332"/>
                  </a:cubicBezTo>
                  <a:cubicBezTo>
                    <a:pt x="43757" y="39762"/>
                    <a:pt x="44077" y="39100"/>
                    <a:pt x="44328" y="38369"/>
                  </a:cubicBezTo>
                  <a:cubicBezTo>
                    <a:pt x="44579" y="37639"/>
                    <a:pt x="44784" y="36840"/>
                    <a:pt x="44990" y="36064"/>
                  </a:cubicBezTo>
                  <a:cubicBezTo>
                    <a:pt x="45149" y="35265"/>
                    <a:pt x="45309" y="34489"/>
                    <a:pt x="45378" y="33713"/>
                  </a:cubicBezTo>
                  <a:cubicBezTo>
                    <a:pt x="45400" y="33508"/>
                    <a:pt x="45423" y="33279"/>
                    <a:pt x="45446" y="33074"/>
                  </a:cubicBezTo>
                  <a:cubicBezTo>
                    <a:pt x="45606" y="33006"/>
                    <a:pt x="45788" y="32937"/>
                    <a:pt x="45948" y="32891"/>
                  </a:cubicBezTo>
                  <a:lnTo>
                    <a:pt x="45948" y="32891"/>
                  </a:lnTo>
                  <a:cubicBezTo>
                    <a:pt x="45743" y="33508"/>
                    <a:pt x="45583" y="34192"/>
                    <a:pt x="45469" y="34877"/>
                  </a:cubicBezTo>
                  <a:cubicBezTo>
                    <a:pt x="45355" y="35745"/>
                    <a:pt x="45263" y="36589"/>
                    <a:pt x="45286" y="37411"/>
                  </a:cubicBezTo>
                  <a:cubicBezTo>
                    <a:pt x="45286" y="37822"/>
                    <a:pt x="45309" y="38210"/>
                    <a:pt x="45332" y="38575"/>
                  </a:cubicBezTo>
                  <a:cubicBezTo>
                    <a:pt x="45378" y="38963"/>
                    <a:pt x="45423" y="39305"/>
                    <a:pt x="45469" y="39625"/>
                  </a:cubicBezTo>
                  <a:cubicBezTo>
                    <a:pt x="45515" y="39944"/>
                    <a:pt x="45560" y="40241"/>
                    <a:pt x="45629" y="40492"/>
                  </a:cubicBezTo>
                  <a:cubicBezTo>
                    <a:pt x="45674" y="40743"/>
                    <a:pt x="45720" y="40972"/>
                    <a:pt x="45743" y="41154"/>
                  </a:cubicBezTo>
                  <a:cubicBezTo>
                    <a:pt x="45788" y="41337"/>
                    <a:pt x="45834" y="41497"/>
                    <a:pt x="45857" y="41588"/>
                  </a:cubicBezTo>
                  <a:cubicBezTo>
                    <a:pt x="45880" y="41679"/>
                    <a:pt x="45880" y="41748"/>
                    <a:pt x="45880" y="41748"/>
                  </a:cubicBezTo>
                  <a:cubicBezTo>
                    <a:pt x="45880" y="41748"/>
                    <a:pt x="45880" y="41679"/>
                    <a:pt x="45903" y="41588"/>
                  </a:cubicBezTo>
                  <a:cubicBezTo>
                    <a:pt x="45903" y="41474"/>
                    <a:pt x="45925" y="41337"/>
                    <a:pt x="45948" y="41154"/>
                  </a:cubicBezTo>
                  <a:cubicBezTo>
                    <a:pt x="45971" y="40972"/>
                    <a:pt x="46017" y="40743"/>
                    <a:pt x="46062" y="40492"/>
                  </a:cubicBezTo>
                  <a:cubicBezTo>
                    <a:pt x="46108" y="40241"/>
                    <a:pt x="46154" y="39944"/>
                    <a:pt x="46199" y="39625"/>
                  </a:cubicBezTo>
                  <a:cubicBezTo>
                    <a:pt x="46245" y="39328"/>
                    <a:pt x="46313" y="38986"/>
                    <a:pt x="46405" y="38643"/>
                  </a:cubicBezTo>
                  <a:cubicBezTo>
                    <a:pt x="46473" y="38278"/>
                    <a:pt x="46542" y="37913"/>
                    <a:pt x="46610" y="37525"/>
                  </a:cubicBezTo>
                  <a:cubicBezTo>
                    <a:pt x="46770" y="36772"/>
                    <a:pt x="46907" y="35973"/>
                    <a:pt x="47090" y="35174"/>
                  </a:cubicBezTo>
                  <a:cubicBezTo>
                    <a:pt x="47272" y="34375"/>
                    <a:pt x="47432" y="33576"/>
                    <a:pt x="47592" y="32823"/>
                  </a:cubicBezTo>
                  <a:cubicBezTo>
                    <a:pt x="47637" y="32618"/>
                    <a:pt x="47683" y="32435"/>
                    <a:pt x="47729" y="32230"/>
                  </a:cubicBezTo>
                  <a:cubicBezTo>
                    <a:pt x="47751" y="32230"/>
                    <a:pt x="47751" y="32230"/>
                    <a:pt x="47774" y="32207"/>
                  </a:cubicBezTo>
                  <a:cubicBezTo>
                    <a:pt x="47888" y="32161"/>
                    <a:pt x="48025" y="32115"/>
                    <a:pt x="48139" y="32070"/>
                  </a:cubicBezTo>
                  <a:cubicBezTo>
                    <a:pt x="48254" y="32024"/>
                    <a:pt x="48368" y="31978"/>
                    <a:pt x="48482" y="31933"/>
                  </a:cubicBezTo>
                  <a:cubicBezTo>
                    <a:pt x="48596" y="31910"/>
                    <a:pt x="48687" y="31864"/>
                    <a:pt x="48801" y="31819"/>
                  </a:cubicBezTo>
                  <a:lnTo>
                    <a:pt x="48801" y="31819"/>
                  </a:lnTo>
                  <a:cubicBezTo>
                    <a:pt x="48779" y="31956"/>
                    <a:pt x="48756" y="32070"/>
                    <a:pt x="48733" y="32184"/>
                  </a:cubicBezTo>
                  <a:cubicBezTo>
                    <a:pt x="48619" y="33006"/>
                    <a:pt x="48642" y="33827"/>
                    <a:pt x="48619" y="34649"/>
                  </a:cubicBezTo>
                  <a:cubicBezTo>
                    <a:pt x="48642" y="35471"/>
                    <a:pt x="48687" y="36270"/>
                    <a:pt x="48710" y="37046"/>
                  </a:cubicBezTo>
                  <a:cubicBezTo>
                    <a:pt x="48733" y="37799"/>
                    <a:pt x="48801" y="38506"/>
                    <a:pt x="48756" y="39100"/>
                  </a:cubicBezTo>
                  <a:cubicBezTo>
                    <a:pt x="48733" y="39693"/>
                    <a:pt x="48733" y="40218"/>
                    <a:pt x="48642" y="40561"/>
                  </a:cubicBezTo>
                  <a:cubicBezTo>
                    <a:pt x="48619" y="40743"/>
                    <a:pt x="48573" y="40857"/>
                    <a:pt x="48550" y="40949"/>
                  </a:cubicBezTo>
                  <a:cubicBezTo>
                    <a:pt x="48505" y="41040"/>
                    <a:pt x="48505" y="41109"/>
                    <a:pt x="48505" y="41109"/>
                  </a:cubicBezTo>
                  <a:cubicBezTo>
                    <a:pt x="48505" y="41109"/>
                    <a:pt x="48528" y="41063"/>
                    <a:pt x="48596" y="40994"/>
                  </a:cubicBezTo>
                  <a:cubicBezTo>
                    <a:pt x="48664" y="40903"/>
                    <a:pt x="48756" y="40789"/>
                    <a:pt x="48847" y="40629"/>
                  </a:cubicBezTo>
                  <a:cubicBezTo>
                    <a:pt x="49030" y="40310"/>
                    <a:pt x="49281" y="39830"/>
                    <a:pt x="49441" y="39214"/>
                  </a:cubicBezTo>
                  <a:cubicBezTo>
                    <a:pt x="49600" y="38598"/>
                    <a:pt x="49783" y="37867"/>
                    <a:pt x="49874" y="37091"/>
                  </a:cubicBezTo>
                  <a:cubicBezTo>
                    <a:pt x="49966" y="36315"/>
                    <a:pt x="50011" y="35471"/>
                    <a:pt x="50034" y="34649"/>
                  </a:cubicBezTo>
                  <a:cubicBezTo>
                    <a:pt x="50034" y="33850"/>
                    <a:pt x="50034" y="33051"/>
                    <a:pt x="50034" y="32275"/>
                  </a:cubicBezTo>
                  <a:cubicBezTo>
                    <a:pt x="50034" y="31978"/>
                    <a:pt x="50034" y="31682"/>
                    <a:pt x="50034" y="31408"/>
                  </a:cubicBezTo>
                  <a:cubicBezTo>
                    <a:pt x="50080" y="31385"/>
                    <a:pt x="50102" y="31385"/>
                    <a:pt x="50125" y="31362"/>
                  </a:cubicBezTo>
                  <a:cubicBezTo>
                    <a:pt x="50262" y="31910"/>
                    <a:pt x="50490" y="32389"/>
                    <a:pt x="50810" y="32800"/>
                  </a:cubicBezTo>
                  <a:cubicBezTo>
                    <a:pt x="50696" y="33074"/>
                    <a:pt x="50650" y="33348"/>
                    <a:pt x="50627" y="33645"/>
                  </a:cubicBezTo>
                  <a:lnTo>
                    <a:pt x="50650" y="34717"/>
                  </a:lnTo>
                  <a:cubicBezTo>
                    <a:pt x="50787" y="35425"/>
                    <a:pt x="51061" y="36064"/>
                    <a:pt x="51518" y="36612"/>
                  </a:cubicBezTo>
                  <a:cubicBezTo>
                    <a:pt x="51769" y="36840"/>
                    <a:pt x="52020" y="37068"/>
                    <a:pt x="52271" y="37320"/>
                  </a:cubicBezTo>
                  <a:cubicBezTo>
                    <a:pt x="52841" y="37708"/>
                    <a:pt x="53481" y="37959"/>
                    <a:pt x="54188" y="38027"/>
                  </a:cubicBezTo>
                  <a:cubicBezTo>
                    <a:pt x="54344" y="38047"/>
                    <a:pt x="54497" y="38057"/>
                    <a:pt x="54649" y="38057"/>
                  </a:cubicBezTo>
                  <a:cubicBezTo>
                    <a:pt x="55032" y="38057"/>
                    <a:pt x="55404" y="37992"/>
                    <a:pt x="55763" y="37845"/>
                  </a:cubicBezTo>
                  <a:cubicBezTo>
                    <a:pt x="56037" y="37776"/>
                    <a:pt x="56311" y="37685"/>
                    <a:pt x="56562" y="37548"/>
                  </a:cubicBezTo>
                  <a:cubicBezTo>
                    <a:pt x="56653" y="40150"/>
                    <a:pt x="56676" y="42752"/>
                    <a:pt x="56745" y="45377"/>
                  </a:cubicBezTo>
                  <a:cubicBezTo>
                    <a:pt x="56859" y="51494"/>
                    <a:pt x="57498" y="57611"/>
                    <a:pt x="57909" y="63728"/>
                  </a:cubicBezTo>
                  <a:cubicBezTo>
                    <a:pt x="58342" y="69891"/>
                    <a:pt x="58753" y="76077"/>
                    <a:pt x="59050" y="82285"/>
                  </a:cubicBezTo>
                  <a:cubicBezTo>
                    <a:pt x="58981" y="82422"/>
                    <a:pt x="59004" y="82582"/>
                    <a:pt x="59073" y="82696"/>
                  </a:cubicBezTo>
                  <a:cubicBezTo>
                    <a:pt x="59347" y="88334"/>
                    <a:pt x="59506" y="93972"/>
                    <a:pt x="59484" y="99587"/>
                  </a:cubicBezTo>
                  <a:cubicBezTo>
                    <a:pt x="59461" y="106046"/>
                    <a:pt x="59118" y="112483"/>
                    <a:pt x="59210" y="118943"/>
                  </a:cubicBezTo>
                  <a:cubicBezTo>
                    <a:pt x="59187" y="119057"/>
                    <a:pt x="59164" y="119194"/>
                    <a:pt x="59210" y="119331"/>
                  </a:cubicBezTo>
                  <a:cubicBezTo>
                    <a:pt x="59233" y="119536"/>
                    <a:pt x="59233" y="119764"/>
                    <a:pt x="59233" y="119993"/>
                  </a:cubicBezTo>
                  <a:cubicBezTo>
                    <a:pt x="59268" y="121881"/>
                    <a:pt x="60930" y="122859"/>
                    <a:pt x="62573" y="122859"/>
                  </a:cubicBezTo>
                  <a:cubicBezTo>
                    <a:pt x="64126" y="122859"/>
                    <a:pt x="65661" y="121984"/>
                    <a:pt x="65783" y="120175"/>
                  </a:cubicBezTo>
                  <a:cubicBezTo>
                    <a:pt x="66057" y="115838"/>
                    <a:pt x="66171" y="111456"/>
                    <a:pt x="66217" y="107119"/>
                  </a:cubicBezTo>
                  <a:cubicBezTo>
                    <a:pt x="66217" y="107074"/>
                    <a:pt x="66217" y="107051"/>
                    <a:pt x="66217" y="107028"/>
                  </a:cubicBezTo>
                  <a:cubicBezTo>
                    <a:pt x="66240" y="105111"/>
                    <a:pt x="66263" y="103170"/>
                    <a:pt x="66263" y="101253"/>
                  </a:cubicBezTo>
                  <a:cubicBezTo>
                    <a:pt x="66308" y="96528"/>
                    <a:pt x="66149" y="91803"/>
                    <a:pt x="65920" y="87079"/>
                  </a:cubicBezTo>
                  <a:cubicBezTo>
                    <a:pt x="66012" y="87033"/>
                    <a:pt x="65989" y="86873"/>
                    <a:pt x="65898" y="86828"/>
                  </a:cubicBezTo>
                  <a:cubicBezTo>
                    <a:pt x="65829" y="85618"/>
                    <a:pt x="65761" y="84431"/>
                    <a:pt x="65692" y="83221"/>
                  </a:cubicBezTo>
                  <a:cubicBezTo>
                    <a:pt x="65304" y="77104"/>
                    <a:pt x="64551" y="70987"/>
                    <a:pt x="63684" y="64915"/>
                  </a:cubicBezTo>
                  <a:cubicBezTo>
                    <a:pt x="63022" y="60350"/>
                    <a:pt x="62451" y="55762"/>
                    <a:pt x="61721" y="51220"/>
                  </a:cubicBezTo>
                  <a:cubicBezTo>
                    <a:pt x="61789" y="51106"/>
                    <a:pt x="61766" y="50923"/>
                    <a:pt x="61652" y="50832"/>
                  </a:cubicBezTo>
                  <a:cubicBezTo>
                    <a:pt x="61424" y="49463"/>
                    <a:pt x="61173" y="48093"/>
                    <a:pt x="60922" y="46746"/>
                  </a:cubicBezTo>
                  <a:cubicBezTo>
                    <a:pt x="60648" y="45400"/>
                    <a:pt x="60419" y="44076"/>
                    <a:pt x="60191" y="42752"/>
                  </a:cubicBezTo>
                  <a:cubicBezTo>
                    <a:pt x="60237" y="42661"/>
                    <a:pt x="60214" y="42547"/>
                    <a:pt x="60146" y="42455"/>
                  </a:cubicBezTo>
                  <a:cubicBezTo>
                    <a:pt x="59849" y="40720"/>
                    <a:pt x="59598" y="38963"/>
                    <a:pt x="59324" y="37205"/>
                  </a:cubicBezTo>
                  <a:cubicBezTo>
                    <a:pt x="59301" y="37000"/>
                    <a:pt x="59255" y="36817"/>
                    <a:pt x="59210" y="36612"/>
                  </a:cubicBezTo>
                  <a:lnTo>
                    <a:pt x="59210" y="36612"/>
                  </a:lnTo>
                  <a:cubicBezTo>
                    <a:pt x="59506" y="36749"/>
                    <a:pt x="59803" y="36840"/>
                    <a:pt x="60123" y="36886"/>
                  </a:cubicBezTo>
                  <a:cubicBezTo>
                    <a:pt x="60307" y="36921"/>
                    <a:pt x="60492" y="36939"/>
                    <a:pt x="60675" y="36939"/>
                  </a:cubicBezTo>
                  <a:cubicBezTo>
                    <a:pt x="60968" y="36939"/>
                    <a:pt x="61257" y="36893"/>
                    <a:pt x="61538" y="36795"/>
                  </a:cubicBezTo>
                  <a:cubicBezTo>
                    <a:pt x="62017" y="36726"/>
                    <a:pt x="62451" y="36543"/>
                    <a:pt x="62816" y="36247"/>
                  </a:cubicBezTo>
                  <a:cubicBezTo>
                    <a:pt x="63227" y="35973"/>
                    <a:pt x="63524" y="35630"/>
                    <a:pt x="63729" y="35220"/>
                  </a:cubicBezTo>
                  <a:cubicBezTo>
                    <a:pt x="64003" y="34832"/>
                    <a:pt x="64163" y="34421"/>
                    <a:pt x="64231" y="33941"/>
                  </a:cubicBezTo>
                  <a:cubicBezTo>
                    <a:pt x="64231" y="33622"/>
                    <a:pt x="64254" y="33302"/>
                    <a:pt x="64254" y="32983"/>
                  </a:cubicBezTo>
                  <a:cubicBezTo>
                    <a:pt x="64186" y="32344"/>
                    <a:pt x="63957" y="31750"/>
                    <a:pt x="63592" y="31225"/>
                  </a:cubicBezTo>
                  <a:cubicBezTo>
                    <a:pt x="63364" y="31020"/>
                    <a:pt x="63159" y="30792"/>
                    <a:pt x="62953" y="30563"/>
                  </a:cubicBezTo>
                  <a:cubicBezTo>
                    <a:pt x="62474" y="30198"/>
                    <a:pt x="61972" y="29970"/>
                    <a:pt x="61378" y="29856"/>
                  </a:cubicBezTo>
                  <a:cubicBezTo>
                    <a:pt x="62770" y="28920"/>
                    <a:pt x="64231" y="28098"/>
                    <a:pt x="65738" y="27413"/>
                  </a:cubicBezTo>
                  <a:cubicBezTo>
                    <a:pt x="66057" y="27505"/>
                    <a:pt x="66377" y="27596"/>
                    <a:pt x="66719" y="27687"/>
                  </a:cubicBezTo>
                  <a:cubicBezTo>
                    <a:pt x="67244" y="27824"/>
                    <a:pt x="67815" y="28052"/>
                    <a:pt x="68386" y="28281"/>
                  </a:cubicBezTo>
                  <a:cubicBezTo>
                    <a:pt x="68979" y="28509"/>
                    <a:pt x="69595" y="28737"/>
                    <a:pt x="70257" y="28943"/>
                  </a:cubicBezTo>
                  <a:cubicBezTo>
                    <a:pt x="70577" y="29057"/>
                    <a:pt x="70896" y="29171"/>
                    <a:pt x="71239" y="29285"/>
                  </a:cubicBezTo>
                  <a:cubicBezTo>
                    <a:pt x="71581" y="29399"/>
                    <a:pt x="71901" y="29513"/>
                    <a:pt x="72243" y="29627"/>
                  </a:cubicBezTo>
                  <a:cubicBezTo>
                    <a:pt x="72928" y="29833"/>
                    <a:pt x="73613" y="30061"/>
                    <a:pt x="74297" y="30312"/>
                  </a:cubicBezTo>
                  <a:cubicBezTo>
                    <a:pt x="74640" y="30426"/>
                    <a:pt x="74982" y="30540"/>
                    <a:pt x="75347" y="30655"/>
                  </a:cubicBezTo>
                  <a:cubicBezTo>
                    <a:pt x="75690" y="30792"/>
                    <a:pt x="76032" y="30928"/>
                    <a:pt x="76352" y="31065"/>
                  </a:cubicBezTo>
                  <a:cubicBezTo>
                    <a:pt x="77036" y="31339"/>
                    <a:pt x="77721" y="31613"/>
                    <a:pt x="78383" y="31864"/>
                  </a:cubicBezTo>
                  <a:cubicBezTo>
                    <a:pt x="78703" y="32001"/>
                    <a:pt x="79045" y="32115"/>
                    <a:pt x="79364" y="32252"/>
                  </a:cubicBezTo>
                  <a:cubicBezTo>
                    <a:pt x="79684" y="32366"/>
                    <a:pt x="80026" y="32481"/>
                    <a:pt x="80323" y="32572"/>
                  </a:cubicBezTo>
                  <a:cubicBezTo>
                    <a:pt x="80962" y="32777"/>
                    <a:pt x="81533" y="32983"/>
                    <a:pt x="82035" y="33188"/>
                  </a:cubicBezTo>
                  <a:cubicBezTo>
                    <a:pt x="83062" y="33599"/>
                    <a:pt x="83907" y="34010"/>
                    <a:pt x="84409" y="34444"/>
                  </a:cubicBezTo>
                  <a:cubicBezTo>
                    <a:pt x="84523" y="34535"/>
                    <a:pt x="84637" y="34626"/>
                    <a:pt x="84728" y="34717"/>
                  </a:cubicBezTo>
                  <a:cubicBezTo>
                    <a:pt x="84820" y="34809"/>
                    <a:pt x="84888" y="34877"/>
                    <a:pt x="84957" y="34946"/>
                  </a:cubicBezTo>
                  <a:cubicBezTo>
                    <a:pt x="85071" y="35083"/>
                    <a:pt x="85116" y="35151"/>
                    <a:pt x="85116" y="35151"/>
                  </a:cubicBezTo>
                  <a:cubicBezTo>
                    <a:pt x="85116" y="35151"/>
                    <a:pt x="85094" y="35083"/>
                    <a:pt x="85002" y="34923"/>
                  </a:cubicBezTo>
                  <a:cubicBezTo>
                    <a:pt x="84957" y="34832"/>
                    <a:pt x="84911" y="34740"/>
                    <a:pt x="84843" y="34626"/>
                  </a:cubicBezTo>
                  <a:cubicBezTo>
                    <a:pt x="84774" y="34512"/>
                    <a:pt x="84683" y="34398"/>
                    <a:pt x="84591" y="34261"/>
                  </a:cubicBezTo>
                  <a:cubicBezTo>
                    <a:pt x="84181" y="33713"/>
                    <a:pt x="83473" y="33006"/>
                    <a:pt x="82492" y="32366"/>
                  </a:cubicBezTo>
                  <a:cubicBezTo>
                    <a:pt x="81989" y="32047"/>
                    <a:pt x="81464" y="31705"/>
                    <a:pt x="80917" y="31362"/>
                  </a:cubicBezTo>
                  <a:cubicBezTo>
                    <a:pt x="80369" y="31020"/>
                    <a:pt x="79798" y="30632"/>
                    <a:pt x="79205" y="30267"/>
                  </a:cubicBezTo>
                  <a:cubicBezTo>
                    <a:pt x="78611" y="29879"/>
                    <a:pt x="77972" y="29490"/>
                    <a:pt x="77333" y="29102"/>
                  </a:cubicBezTo>
                  <a:cubicBezTo>
                    <a:pt x="76991" y="28920"/>
                    <a:pt x="76671" y="28714"/>
                    <a:pt x="76329" y="28532"/>
                  </a:cubicBezTo>
                  <a:cubicBezTo>
                    <a:pt x="75986" y="28349"/>
                    <a:pt x="75644" y="28167"/>
                    <a:pt x="75302" y="27961"/>
                  </a:cubicBezTo>
                  <a:cubicBezTo>
                    <a:pt x="74617" y="27619"/>
                    <a:pt x="73886" y="27276"/>
                    <a:pt x="73156" y="27003"/>
                  </a:cubicBezTo>
                  <a:cubicBezTo>
                    <a:pt x="72768" y="26866"/>
                    <a:pt x="72426" y="26751"/>
                    <a:pt x="72060" y="26660"/>
                  </a:cubicBezTo>
                  <a:cubicBezTo>
                    <a:pt x="71718" y="26546"/>
                    <a:pt x="71353" y="26455"/>
                    <a:pt x="70988" y="26386"/>
                  </a:cubicBezTo>
                  <a:cubicBezTo>
                    <a:pt x="70371" y="26204"/>
                    <a:pt x="69755" y="26112"/>
                    <a:pt x="69162" y="26067"/>
                  </a:cubicBezTo>
                  <a:cubicBezTo>
                    <a:pt x="70166" y="25724"/>
                    <a:pt x="71193" y="25450"/>
                    <a:pt x="72220" y="25199"/>
                  </a:cubicBezTo>
                  <a:cubicBezTo>
                    <a:pt x="72563" y="25428"/>
                    <a:pt x="72973" y="25679"/>
                    <a:pt x="73453" y="25930"/>
                  </a:cubicBezTo>
                  <a:cubicBezTo>
                    <a:pt x="73818" y="26112"/>
                    <a:pt x="74183" y="26363"/>
                    <a:pt x="74594" y="26614"/>
                  </a:cubicBezTo>
                  <a:cubicBezTo>
                    <a:pt x="74982" y="26866"/>
                    <a:pt x="75393" y="27117"/>
                    <a:pt x="75827" y="27368"/>
                  </a:cubicBezTo>
                  <a:cubicBezTo>
                    <a:pt x="76694" y="27870"/>
                    <a:pt x="77630" y="28395"/>
                    <a:pt x="78543" y="28988"/>
                  </a:cubicBezTo>
                  <a:cubicBezTo>
                    <a:pt x="79501" y="29513"/>
                    <a:pt x="80414" y="30130"/>
                    <a:pt x="81305" y="30677"/>
                  </a:cubicBezTo>
                  <a:cubicBezTo>
                    <a:pt x="82172" y="31248"/>
                    <a:pt x="83039" y="31705"/>
                    <a:pt x="83678" y="32230"/>
                  </a:cubicBezTo>
                  <a:cubicBezTo>
                    <a:pt x="84318" y="32754"/>
                    <a:pt x="84888" y="33165"/>
                    <a:pt x="85139" y="33576"/>
                  </a:cubicBezTo>
                  <a:cubicBezTo>
                    <a:pt x="85276" y="33782"/>
                    <a:pt x="85368" y="33964"/>
                    <a:pt x="85390" y="34078"/>
                  </a:cubicBezTo>
                  <a:cubicBezTo>
                    <a:pt x="85436" y="34215"/>
                    <a:pt x="85413" y="34284"/>
                    <a:pt x="85413" y="34284"/>
                  </a:cubicBezTo>
                  <a:cubicBezTo>
                    <a:pt x="85413" y="34284"/>
                    <a:pt x="85436" y="34261"/>
                    <a:pt x="85436" y="34238"/>
                  </a:cubicBezTo>
                  <a:cubicBezTo>
                    <a:pt x="85436" y="34192"/>
                    <a:pt x="85459" y="34147"/>
                    <a:pt x="85459" y="34078"/>
                  </a:cubicBezTo>
                  <a:cubicBezTo>
                    <a:pt x="85459" y="33941"/>
                    <a:pt x="85459" y="33736"/>
                    <a:pt x="85390" y="33485"/>
                  </a:cubicBezTo>
                  <a:cubicBezTo>
                    <a:pt x="85253" y="32983"/>
                    <a:pt x="84957" y="32252"/>
                    <a:pt x="84432" y="31522"/>
                  </a:cubicBezTo>
                  <a:cubicBezTo>
                    <a:pt x="83907" y="30814"/>
                    <a:pt x="83313" y="29947"/>
                    <a:pt x="82537" y="29171"/>
                  </a:cubicBezTo>
                  <a:cubicBezTo>
                    <a:pt x="81784" y="28372"/>
                    <a:pt x="80894" y="27596"/>
                    <a:pt x="79958" y="26888"/>
                  </a:cubicBezTo>
                  <a:cubicBezTo>
                    <a:pt x="78999" y="26204"/>
                    <a:pt x="77972" y="25565"/>
                    <a:pt x="76945" y="25131"/>
                  </a:cubicBezTo>
                  <a:cubicBezTo>
                    <a:pt x="76443" y="24903"/>
                    <a:pt x="75918" y="24743"/>
                    <a:pt x="75416" y="24629"/>
                  </a:cubicBezTo>
                  <a:cubicBezTo>
                    <a:pt x="76283" y="24515"/>
                    <a:pt x="77150" y="24423"/>
                    <a:pt x="78018" y="24378"/>
                  </a:cubicBezTo>
                  <a:cubicBezTo>
                    <a:pt x="78109" y="24469"/>
                    <a:pt x="78178" y="24583"/>
                    <a:pt x="78269" y="24674"/>
                  </a:cubicBezTo>
                  <a:cubicBezTo>
                    <a:pt x="78474" y="24925"/>
                    <a:pt x="78703" y="25199"/>
                    <a:pt x="78976" y="25450"/>
                  </a:cubicBezTo>
                  <a:cubicBezTo>
                    <a:pt x="79250" y="25701"/>
                    <a:pt x="79501" y="26021"/>
                    <a:pt x="79798" y="26341"/>
                  </a:cubicBezTo>
                  <a:cubicBezTo>
                    <a:pt x="80072" y="26660"/>
                    <a:pt x="80369" y="26980"/>
                    <a:pt x="80688" y="27299"/>
                  </a:cubicBezTo>
                  <a:cubicBezTo>
                    <a:pt x="81327" y="27961"/>
                    <a:pt x="82035" y="28577"/>
                    <a:pt x="82674" y="29262"/>
                  </a:cubicBezTo>
                  <a:cubicBezTo>
                    <a:pt x="83359" y="29901"/>
                    <a:pt x="83975" y="30586"/>
                    <a:pt x="84569" y="31271"/>
                  </a:cubicBezTo>
                  <a:cubicBezTo>
                    <a:pt x="85094" y="31933"/>
                    <a:pt x="85710" y="32572"/>
                    <a:pt x="86029" y="33211"/>
                  </a:cubicBezTo>
                  <a:cubicBezTo>
                    <a:pt x="86121" y="33371"/>
                    <a:pt x="86212" y="33508"/>
                    <a:pt x="86303" y="33667"/>
                  </a:cubicBezTo>
                  <a:cubicBezTo>
                    <a:pt x="86372" y="33804"/>
                    <a:pt x="86463" y="33964"/>
                    <a:pt x="86532" y="34078"/>
                  </a:cubicBezTo>
                  <a:cubicBezTo>
                    <a:pt x="86600" y="34215"/>
                    <a:pt x="86669" y="34352"/>
                    <a:pt x="86737" y="34466"/>
                  </a:cubicBezTo>
                  <a:cubicBezTo>
                    <a:pt x="86806" y="34603"/>
                    <a:pt x="86828" y="34717"/>
                    <a:pt x="86874" y="34809"/>
                  </a:cubicBezTo>
                  <a:cubicBezTo>
                    <a:pt x="86965" y="35014"/>
                    <a:pt x="87034" y="35197"/>
                    <a:pt x="87057" y="35311"/>
                  </a:cubicBezTo>
                  <a:cubicBezTo>
                    <a:pt x="87079" y="35425"/>
                    <a:pt x="87102" y="35494"/>
                    <a:pt x="87102" y="35494"/>
                  </a:cubicBezTo>
                  <a:cubicBezTo>
                    <a:pt x="87102" y="35494"/>
                    <a:pt x="87102" y="35425"/>
                    <a:pt x="87125" y="35311"/>
                  </a:cubicBezTo>
                  <a:cubicBezTo>
                    <a:pt x="87148" y="35197"/>
                    <a:pt x="87171" y="35014"/>
                    <a:pt x="87216" y="34786"/>
                  </a:cubicBezTo>
                  <a:cubicBezTo>
                    <a:pt x="87285" y="34535"/>
                    <a:pt x="87308" y="34261"/>
                    <a:pt x="87331" y="33919"/>
                  </a:cubicBezTo>
                  <a:cubicBezTo>
                    <a:pt x="87331" y="33759"/>
                    <a:pt x="87331" y="33599"/>
                    <a:pt x="87331" y="33439"/>
                  </a:cubicBezTo>
                  <a:cubicBezTo>
                    <a:pt x="87696" y="33896"/>
                    <a:pt x="88038" y="34329"/>
                    <a:pt x="88335" y="34717"/>
                  </a:cubicBezTo>
                  <a:cubicBezTo>
                    <a:pt x="88723" y="35288"/>
                    <a:pt x="89042" y="35767"/>
                    <a:pt x="89179" y="36155"/>
                  </a:cubicBezTo>
                  <a:cubicBezTo>
                    <a:pt x="89225" y="36247"/>
                    <a:pt x="89271" y="36338"/>
                    <a:pt x="89294" y="36407"/>
                  </a:cubicBezTo>
                  <a:cubicBezTo>
                    <a:pt x="89316" y="36498"/>
                    <a:pt x="89339" y="36566"/>
                    <a:pt x="89362" y="36612"/>
                  </a:cubicBezTo>
                  <a:cubicBezTo>
                    <a:pt x="89385" y="36726"/>
                    <a:pt x="89408" y="36772"/>
                    <a:pt x="89408" y="36772"/>
                  </a:cubicBezTo>
                  <a:cubicBezTo>
                    <a:pt x="89408" y="36772"/>
                    <a:pt x="89408" y="36726"/>
                    <a:pt x="89408" y="36612"/>
                  </a:cubicBezTo>
                  <a:cubicBezTo>
                    <a:pt x="89430" y="36543"/>
                    <a:pt x="89430" y="36475"/>
                    <a:pt x="89430" y="36384"/>
                  </a:cubicBezTo>
                  <a:cubicBezTo>
                    <a:pt x="89430" y="36315"/>
                    <a:pt x="89430" y="36224"/>
                    <a:pt x="89430" y="36110"/>
                  </a:cubicBezTo>
                  <a:cubicBezTo>
                    <a:pt x="89430" y="35699"/>
                    <a:pt x="89408" y="35060"/>
                    <a:pt x="89248" y="34329"/>
                  </a:cubicBezTo>
                  <a:cubicBezTo>
                    <a:pt x="89088" y="33599"/>
                    <a:pt x="88860" y="32754"/>
                    <a:pt x="88517" y="31933"/>
                  </a:cubicBezTo>
                  <a:cubicBezTo>
                    <a:pt x="88358" y="31499"/>
                    <a:pt x="88175" y="31088"/>
                    <a:pt x="87992" y="30677"/>
                  </a:cubicBezTo>
                  <a:cubicBezTo>
                    <a:pt x="87833" y="30267"/>
                    <a:pt x="87673" y="29856"/>
                    <a:pt x="87490" y="29422"/>
                  </a:cubicBezTo>
                  <a:cubicBezTo>
                    <a:pt x="87125" y="28600"/>
                    <a:pt x="86783" y="27733"/>
                    <a:pt x="86372" y="26957"/>
                  </a:cubicBezTo>
                  <a:cubicBezTo>
                    <a:pt x="85961" y="26158"/>
                    <a:pt x="85413" y="25496"/>
                    <a:pt x="85002" y="24903"/>
                  </a:cubicBezTo>
                  <a:cubicBezTo>
                    <a:pt x="84911" y="24788"/>
                    <a:pt x="84843" y="24697"/>
                    <a:pt x="84751" y="24583"/>
                  </a:cubicBezTo>
                  <a:lnTo>
                    <a:pt x="84751" y="24583"/>
                  </a:lnTo>
                  <a:cubicBezTo>
                    <a:pt x="85961" y="24743"/>
                    <a:pt x="87148" y="24971"/>
                    <a:pt x="88358" y="25245"/>
                  </a:cubicBezTo>
                  <a:cubicBezTo>
                    <a:pt x="88289" y="25359"/>
                    <a:pt x="88221" y="25496"/>
                    <a:pt x="88175" y="25656"/>
                  </a:cubicBezTo>
                  <a:cubicBezTo>
                    <a:pt x="88107" y="25770"/>
                    <a:pt x="88061" y="25907"/>
                    <a:pt x="88015" y="26067"/>
                  </a:cubicBezTo>
                  <a:cubicBezTo>
                    <a:pt x="87992" y="26204"/>
                    <a:pt x="87970" y="26363"/>
                    <a:pt x="87970" y="26523"/>
                  </a:cubicBezTo>
                  <a:cubicBezTo>
                    <a:pt x="87947" y="26843"/>
                    <a:pt x="87947" y="27185"/>
                    <a:pt x="87947" y="27550"/>
                  </a:cubicBezTo>
                  <a:cubicBezTo>
                    <a:pt x="87947" y="27733"/>
                    <a:pt x="87970" y="27916"/>
                    <a:pt x="88015" y="28098"/>
                  </a:cubicBezTo>
                  <a:cubicBezTo>
                    <a:pt x="88038" y="28304"/>
                    <a:pt x="88061" y="28486"/>
                    <a:pt x="88107" y="28669"/>
                  </a:cubicBezTo>
                  <a:cubicBezTo>
                    <a:pt x="88266" y="29445"/>
                    <a:pt x="88609" y="30175"/>
                    <a:pt x="88928" y="30883"/>
                  </a:cubicBezTo>
                  <a:cubicBezTo>
                    <a:pt x="89294" y="31590"/>
                    <a:pt x="89682" y="32275"/>
                    <a:pt x="90070" y="32869"/>
                  </a:cubicBezTo>
                  <a:cubicBezTo>
                    <a:pt x="90458" y="33485"/>
                    <a:pt x="90891" y="34010"/>
                    <a:pt x="91165" y="34512"/>
                  </a:cubicBezTo>
                  <a:cubicBezTo>
                    <a:pt x="91485" y="34991"/>
                    <a:pt x="91781" y="35402"/>
                    <a:pt x="91896" y="35699"/>
                  </a:cubicBezTo>
                  <a:cubicBezTo>
                    <a:pt x="92078" y="36018"/>
                    <a:pt x="92169" y="36178"/>
                    <a:pt x="92169" y="36178"/>
                  </a:cubicBezTo>
                  <a:cubicBezTo>
                    <a:pt x="92169" y="36178"/>
                    <a:pt x="92169" y="35996"/>
                    <a:pt x="92169" y="35630"/>
                  </a:cubicBezTo>
                  <a:cubicBezTo>
                    <a:pt x="92169" y="35471"/>
                    <a:pt x="92147" y="35265"/>
                    <a:pt x="92147" y="35014"/>
                  </a:cubicBezTo>
                  <a:cubicBezTo>
                    <a:pt x="92147" y="34763"/>
                    <a:pt x="92124" y="34489"/>
                    <a:pt x="92101" y="34192"/>
                  </a:cubicBezTo>
                  <a:cubicBezTo>
                    <a:pt x="91987" y="33599"/>
                    <a:pt x="91918" y="32891"/>
                    <a:pt x="91736" y="32161"/>
                  </a:cubicBezTo>
                  <a:cubicBezTo>
                    <a:pt x="91576" y="31453"/>
                    <a:pt x="91348" y="30723"/>
                    <a:pt x="91142" y="29993"/>
                  </a:cubicBezTo>
                  <a:cubicBezTo>
                    <a:pt x="90891" y="29285"/>
                    <a:pt x="90686" y="28577"/>
                    <a:pt x="90412" y="27961"/>
                  </a:cubicBezTo>
                  <a:cubicBezTo>
                    <a:pt x="90321" y="27664"/>
                    <a:pt x="90184" y="27368"/>
                    <a:pt x="90047" y="27094"/>
                  </a:cubicBezTo>
                  <a:cubicBezTo>
                    <a:pt x="89933" y="26797"/>
                    <a:pt x="89796" y="26546"/>
                    <a:pt x="89727" y="26295"/>
                  </a:cubicBezTo>
                  <a:cubicBezTo>
                    <a:pt x="89682" y="26158"/>
                    <a:pt x="89613" y="26044"/>
                    <a:pt x="89545" y="25930"/>
                  </a:cubicBezTo>
                  <a:cubicBezTo>
                    <a:pt x="89499" y="25816"/>
                    <a:pt x="89453" y="25701"/>
                    <a:pt x="89385" y="25587"/>
                  </a:cubicBezTo>
                  <a:cubicBezTo>
                    <a:pt x="89362" y="25565"/>
                    <a:pt x="89339" y="25542"/>
                    <a:pt x="89316" y="25496"/>
                  </a:cubicBezTo>
                  <a:lnTo>
                    <a:pt x="89316" y="25496"/>
                  </a:lnTo>
                  <a:cubicBezTo>
                    <a:pt x="90275" y="25747"/>
                    <a:pt x="91211" y="26044"/>
                    <a:pt x="92147" y="26386"/>
                  </a:cubicBezTo>
                  <a:cubicBezTo>
                    <a:pt x="92147" y="26432"/>
                    <a:pt x="92147" y="26500"/>
                    <a:pt x="92169" y="26546"/>
                  </a:cubicBezTo>
                  <a:cubicBezTo>
                    <a:pt x="92192" y="26637"/>
                    <a:pt x="92215" y="26729"/>
                    <a:pt x="92238" y="26820"/>
                  </a:cubicBezTo>
                  <a:cubicBezTo>
                    <a:pt x="92238" y="26934"/>
                    <a:pt x="92238" y="27048"/>
                    <a:pt x="92261" y="27162"/>
                  </a:cubicBezTo>
                  <a:cubicBezTo>
                    <a:pt x="92261" y="27276"/>
                    <a:pt x="92284" y="27413"/>
                    <a:pt x="92306" y="27527"/>
                  </a:cubicBezTo>
                  <a:cubicBezTo>
                    <a:pt x="92306" y="27642"/>
                    <a:pt x="92329" y="27779"/>
                    <a:pt x="92352" y="27893"/>
                  </a:cubicBezTo>
                  <a:cubicBezTo>
                    <a:pt x="92489" y="28395"/>
                    <a:pt x="92443" y="29011"/>
                    <a:pt x="92580" y="29627"/>
                  </a:cubicBezTo>
                  <a:cubicBezTo>
                    <a:pt x="92672" y="30244"/>
                    <a:pt x="92854" y="30928"/>
                    <a:pt x="92991" y="31636"/>
                  </a:cubicBezTo>
                  <a:cubicBezTo>
                    <a:pt x="93151" y="32344"/>
                    <a:pt x="93265" y="33097"/>
                    <a:pt x="93448" y="33804"/>
                  </a:cubicBezTo>
                  <a:cubicBezTo>
                    <a:pt x="93607" y="34512"/>
                    <a:pt x="93859" y="35174"/>
                    <a:pt x="94018" y="35745"/>
                  </a:cubicBezTo>
                  <a:cubicBezTo>
                    <a:pt x="94110" y="36041"/>
                    <a:pt x="94201" y="36292"/>
                    <a:pt x="94315" y="36521"/>
                  </a:cubicBezTo>
                  <a:cubicBezTo>
                    <a:pt x="94406" y="36726"/>
                    <a:pt x="94498" y="36932"/>
                    <a:pt x="94589" y="37091"/>
                  </a:cubicBezTo>
                  <a:cubicBezTo>
                    <a:pt x="94772" y="37388"/>
                    <a:pt x="94840" y="37571"/>
                    <a:pt x="94840" y="37571"/>
                  </a:cubicBezTo>
                  <a:cubicBezTo>
                    <a:pt x="94840" y="37571"/>
                    <a:pt x="94840" y="37365"/>
                    <a:pt x="94863" y="37023"/>
                  </a:cubicBezTo>
                  <a:cubicBezTo>
                    <a:pt x="94863" y="36863"/>
                    <a:pt x="94886" y="36658"/>
                    <a:pt x="94909" y="36407"/>
                  </a:cubicBezTo>
                  <a:cubicBezTo>
                    <a:pt x="94931" y="36178"/>
                    <a:pt x="94954" y="35927"/>
                    <a:pt x="94977" y="35630"/>
                  </a:cubicBezTo>
                  <a:cubicBezTo>
                    <a:pt x="95023" y="35083"/>
                    <a:pt x="95160" y="34398"/>
                    <a:pt x="95251" y="33690"/>
                  </a:cubicBezTo>
                  <a:cubicBezTo>
                    <a:pt x="95274" y="33508"/>
                    <a:pt x="95297" y="33325"/>
                    <a:pt x="95297" y="33143"/>
                  </a:cubicBezTo>
                  <a:cubicBezTo>
                    <a:pt x="95342" y="33394"/>
                    <a:pt x="95411" y="33645"/>
                    <a:pt x="95456" y="33896"/>
                  </a:cubicBezTo>
                  <a:cubicBezTo>
                    <a:pt x="95685" y="34763"/>
                    <a:pt x="95913" y="35630"/>
                    <a:pt x="96164" y="36429"/>
                  </a:cubicBezTo>
                  <a:cubicBezTo>
                    <a:pt x="96301" y="36840"/>
                    <a:pt x="96438" y="37228"/>
                    <a:pt x="96575" y="37593"/>
                  </a:cubicBezTo>
                  <a:cubicBezTo>
                    <a:pt x="96712" y="37959"/>
                    <a:pt x="96849" y="38301"/>
                    <a:pt x="96963" y="38621"/>
                  </a:cubicBezTo>
                  <a:cubicBezTo>
                    <a:pt x="97214" y="39260"/>
                    <a:pt x="97465" y="39785"/>
                    <a:pt x="97579" y="40150"/>
                  </a:cubicBezTo>
                  <a:cubicBezTo>
                    <a:pt x="97716" y="40538"/>
                    <a:pt x="97785" y="40743"/>
                    <a:pt x="97785" y="40743"/>
                  </a:cubicBezTo>
                  <a:cubicBezTo>
                    <a:pt x="97785" y="40743"/>
                    <a:pt x="97785" y="40515"/>
                    <a:pt x="97807" y="40127"/>
                  </a:cubicBezTo>
                  <a:cubicBezTo>
                    <a:pt x="97807" y="39716"/>
                    <a:pt x="97876" y="39146"/>
                    <a:pt x="97921" y="38461"/>
                  </a:cubicBezTo>
                  <a:cubicBezTo>
                    <a:pt x="97944" y="38118"/>
                    <a:pt x="97944" y="37753"/>
                    <a:pt x="97944" y="37365"/>
                  </a:cubicBezTo>
                  <a:cubicBezTo>
                    <a:pt x="97967" y="36977"/>
                    <a:pt x="97967" y="36566"/>
                    <a:pt x="97944" y="36133"/>
                  </a:cubicBezTo>
                  <a:cubicBezTo>
                    <a:pt x="97944" y="35288"/>
                    <a:pt x="97876" y="34398"/>
                    <a:pt x="97807" y="33508"/>
                  </a:cubicBezTo>
                  <a:cubicBezTo>
                    <a:pt x="97762" y="33074"/>
                    <a:pt x="97716" y="32640"/>
                    <a:pt x="97670" y="32207"/>
                  </a:cubicBezTo>
                  <a:cubicBezTo>
                    <a:pt x="97648" y="31978"/>
                    <a:pt x="97602" y="31773"/>
                    <a:pt x="97579" y="31568"/>
                  </a:cubicBezTo>
                  <a:cubicBezTo>
                    <a:pt x="97533" y="31362"/>
                    <a:pt x="97488" y="31157"/>
                    <a:pt x="97442" y="30951"/>
                  </a:cubicBezTo>
                  <a:cubicBezTo>
                    <a:pt x="97282" y="30130"/>
                    <a:pt x="96963" y="29399"/>
                    <a:pt x="96803" y="28760"/>
                  </a:cubicBezTo>
                  <a:cubicBezTo>
                    <a:pt x="96757" y="28600"/>
                    <a:pt x="96712" y="28463"/>
                    <a:pt x="96643" y="28326"/>
                  </a:cubicBezTo>
                  <a:lnTo>
                    <a:pt x="96643" y="28326"/>
                  </a:lnTo>
                  <a:cubicBezTo>
                    <a:pt x="97511" y="28783"/>
                    <a:pt x="98355" y="29239"/>
                    <a:pt x="99200" y="29742"/>
                  </a:cubicBezTo>
                  <a:cubicBezTo>
                    <a:pt x="99200" y="29787"/>
                    <a:pt x="99177" y="29787"/>
                    <a:pt x="99177" y="29833"/>
                  </a:cubicBezTo>
                  <a:cubicBezTo>
                    <a:pt x="99131" y="30107"/>
                    <a:pt x="99086" y="30426"/>
                    <a:pt x="99086" y="30769"/>
                  </a:cubicBezTo>
                  <a:cubicBezTo>
                    <a:pt x="99086" y="31431"/>
                    <a:pt x="98971" y="32207"/>
                    <a:pt x="99017" y="33028"/>
                  </a:cubicBezTo>
                  <a:cubicBezTo>
                    <a:pt x="99040" y="33873"/>
                    <a:pt x="99154" y="34740"/>
                    <a:pt x="99245" y="35630"/>
                  </a:cubicBezTo>
                  <a:cubicBezTo>
                    <a:pt x="99359" y="36543"/>
                    <a:pt x="99451" y="37434"/>
                    <a:pt x="99611" y="38278"/>
                  </a:cubicBezTo>
                  <a:cubicBezTo>
                    <a:pt x="99747" y="39123"/>
                    <a:pt x="99976" y="39922"/>
                    <a:pt x="100113" y="40584"/>
                  </a:cubicBezTo>
                  <a:cubicBezTo>
                    <a:pt x="100181" y="40926"/>
                    <a:pt x="100250" y="41245"/>
                    <a:pt x="100364" y="41519"/>
                  </a:cubicBezTo>
                  <a:cubicBezTo>
                    <a:pt x="100455" y="41793"/>
                    <a:pt x="100524" y="42022"/>
                    <a:pt x="100569" y="42227"/>
                  </a:cubicBezTo>
                  <a:cubicBezTo>
                    <a:pt x="100706" y="42615"/>
                    <a:pt x="100752" y="42820"/>
                    <a:pt x="100752" y="42820"/>
                  </a:cubicBezTo>
                  <a:cubicBezTo>
                    <a:pt x="100752" y="42820"/>
                    <a:pt x="100775" y="42592"/>
                    <a:pt x="100843" y="42204"/>
                  </a:cubicBezTo>
                  <a:cubicBezTo>
                    <a:pt x="100866" y="41793"/>
                    <a:pt x="101049" y="41223"/>
                    <a:pt x="101117" y="40538"/>
                  </a:cubicBezTo>
                  <a:cubicBezTo>
                    <a:pt x="101163" y="39853"/>
                    <a:pt x="101322" y="39054"/>
                    <a:pt x="101414" y="38210"/>
                  </a:cubicBezTo>
                  <a:cubicBezTo>
                    <a:pt x="101505" y="37365"/>
                    <a:pt x="101528" y="36452"/>
                    <a:pt x="101574" y="35516"/>
                  </a:cubicBezTo>
                  <a:cubicBezTo>
                    <a:pt x="101551" y="34603"/>
                    <a:pt x="101551" y="33690"/>
                    <a:pt x="101414" y="32823"/>
                  </a:cubicBezTo>
                  <a:cubicBezTo>
                    <a:pt x="101322" y="32093"/>
                    <a:pt x="101117" y="31453"/>
                    <a:pt x="100912" y="30860"/>
                  </a:cubicBezTo>
                  <a:lnTo>
                    <a:pt x="100912" y="30860"/>
                  </a:lnTo>
                  <a:cubicBezTo>
                    <a:pt x="101505" y="31271"/>
                    <a:pt x="102076" y="31682"/>
                    <a:pt x="102646" y="32115"/>
                  </a:cubicBezTo>
                  <a:cubicBezTo>
                    <a:pt x="102646" y="32115"/>
                    <a:pt x="102646" y="32138"/>
                    <a:pt x="102623" y="32138"/>
                  </a:cubicBezTo>
                  <a:cubicBezTo>
                    <a:pt x="102532" y="32526"/>
                    <a:pt x="102304" y="33097"/>
                    <a:pt x="102304" y="33759"/>
                  </a:cubicBezTo>
                  <a:cubicBezTo>
                    <a:pt x="102304" y="34398"/>
                    <a:pt x="102258" y="35174"/>
                    <a:pt x="102372" y="35950"/>
                  </a:cubicBezTo>
                  <a:cubicBezTo>
                    <a:pt x="102464" y="36703"/>
                    <a:pt x="102646" y="37456"/>
                    <a:pt x="102738" y="38233"/>
                  </a:cubicBezTo>
                  <a:cubicBezTo>
                    <a:pt x="102897" y="39031"/>
                    <a:pt x="103057" y="39853"/>
                    <a:pt x="103240" y="40629"/>
                  </a:cubicBezTo>
                  <a:cubicBezTo>
                    <a:pt x="103445" y="41382"/>
                    <a:pt x="103696" y="42090"/>
                    <a:pt x="103856" y="42706"/>
                  </a:cubicBezTo>
                  <a:cubicBezTo>
                    <a:pt x="104016" y="43300"/>
                    <a:pt x="104267" y="43802"/>
                    <a:pt x="104358" y="44167"/>
                  </a:cubicBezTo>
                  <a:cubicBezTo>
                    <a:pt x="104450" y="44350"/>
                    <a:pt x="104495" y="44487"/>
                    <a:pt x="104518" y="44578"/>
                  </a:cubicBezTo>
                  <a:cubicBezTo>
                    <a:pt x="104541" y="44669"/>
                    <a:pt x="104564" y="44715"/>
                    <a:pt x="104564" y="44715"/>
                  </a:cubicBezTo>
                  <a:cubicBezTo>
                    <a:pt x="104564" y="44715"/>
                    <a:pt x="104564" y="44669"/>
                    <a:pt x="104586" y="44578"/>
                  </a:cubicBezTo>
                  <a:cubicBezTo>
                    <a:pt x="104609" y="44464"/>
                    <a:pt x="104609" y="44327"/>
                    <a:pt x="104655" y="44144"/>
                  </a:cubicBezTo>
                  <a:cubicBezTo>
                    <a:pt x="104701" y="43779"/>
                    <a:pt x="104838" y="43231"/>
                    <a:pt x="104883" y="42615"/>
                  </a:cubicBezTo>
                  <a:cubicBezTo>
                    <a:pt x="104929" y="41976"/>
                    <a:pt x="105066" y="41245"/>
                    <a:pt x="105089" y="40447"/>
                  </a:cubicBezTo>
                  <a:cubicBezTo>
                    <a:pt x="105157" y="39648"/>
                    <a:pt x="105157" y="38826"/>
                    <a:pt x="105157" y="37981"/>
                  </a:cubicBezTo>
                  <a:cubicBezTo>
                    <a:pt x="105089" y="37091"/>
                    <a:pt x="104952" y="36201"/>
                    <a:pt x="104723" y="35448"/>
                  </a:cubicBezTo>
                  <a:cubicBezTo>
                    <a:pt x="104541" y="34695"/>
                    <a:pt x="104176" y="34033"/>
                    <a:pt x="103947" y="33462"/>
                  </a:cubicBezTo>
                  <a:cubicBezTo>
                    <a:pt x="103902" y="33279"/>
                    <a:pt x="103810" y="33120"/>
                    <a:pt x="103719" y="32983"/>
                  </a:cubicBezTo>
                  <a:lnTo>
                    <a:pt x="103719" y="32983"/>
                  </a:lnTo>
                  <a:cubicBezTo>
                    <a:pt x="104586" y="33667"/>
                    <a:pt x="105385" y="34398"/>
                    <a:pt x="106161" y="35174"/>
                  </a:cubicBezTo>
                  <a:cubicBezTo>
                    <a:pt x="106093" y="35516"/>
                    <a:pt x="105979" y="35973"/>
                    <a:pt x="105956" y="36475"/>
                  </a:cubicBezTo>
                  <a:cubicBezTo>
                    <a:pt x="105956" y="37114"/>
                    <a:pt x="105888" y="37867"/>
                    <a:pt x="105979" y="38643"/>
                  </a:cubicBezTo>
                  <a:cubicBezTo>
                    <a:pt x="106024" y="39419"/>
                    <a:pt x="106161" y="40218"/>
                    <a:pt x="106253" y="41017"/>
                  </a:cubicBezTo>
                  <a:cubicBezTo>
                    <a:pt x="106298" y="41223"/>
                    <a:pt x="106344" y="41405"/>
                    <a:pt x="106367" y="41588"/>
                  </a:cubicBezTo>
                  <a:cubicBezTo>
                    <a:pt x="106390" y="41770"/>
                    <a:pt x="106435" y="41976"/>
                    <a:pt x="106458" y="42158"/>
                  </a:cubicBezTo>
                  <a:cubicBezTo>
                    <a:pt x="106504" y="42547"/>
                    <a:pt x="106527" y="42935"/>
                    <a:pt x="106572" y="43323"/>
                  </a:cubicBezTo>
                  <a:cubicBezTo>
                    <a:pt x="106664" y="44076"/>
                    <a:pt x="106755" y="44829"/>
                    <a:pt x="106869" y="45468"/>
                  </a:cubicBezTo>
                  <a:cubicBezTo>
                    <a:pt x="106960" y="46107"/>
                    <a:pt x="107120" y="46632"/>
                    <a:pt x="107189" y="46997"/>
                  </a:cubicBezTo>
                  <a:cubicBezTo>
                    <a:pt x="107234" y="47180"/>
                    <a:pt x="107280" y="47317"/>
                    <a:pt x="107303" y="47408"/>
                  </a:cubicBezTo>
                  <a:cubicBezTo>
                    <a:pt x="107348" y="47500"/>
                    <a:pt x="107348" y="47545"/>
                    <a:pt x="107348" y="47545"/>
                  </a:cubicBezTo>
                  <a:cubicBezTo>
                    <a:pt x="107348" y="47545"/>
                    <a:pt x="107348" y="47500"/>
                    <a:pt x="107371" y="47408"/>
                  </a:cubicBezTo>
                  <a:cubicBezTo>
                    <a:pt x="107371" y="47294"/>
                    <a:pt x="107371" y="47157"/>
                    <a:pt x="107394" y="46975"/>
                  </a:cubicBezTo>
                  <a:cubicBezTo>
                    <a:pt x="107394" y="46609"/>
                    <a:pt x="107508" y="46084"/>
                    <a:pt x="107645" y="45491"/>
                  </a:cubicBezTo>
                  <a:cubicBezTo>
                    <a:pt x="107759" y="44875"/>
                    <a:pt x="107965" y="44167"/>
                    <a:pt x="108102" y="43391"/>
                  </a:cubicBezTo>
                  <a:cubicBezTo>
                    <a:pt x="108193" y="42980"/>
                    <a:pt x="108261" y="42569"/>
                    <a:pt x="108284" y="42136"/>
                  </a:cubicBezTo>
                  <a:cubicBezTo>
                    <a:pt x="108307" y="41930"/>
                    <a:pt x="108330" y="41702"/>
                    <a:pt x="108330" y="41474"/>
                  </a:cubicBezTo>
                  <a:cubicBezTo>
                    <a:pt x="108330" y="41245"/>
                    <a:pt x="108330" y="41017"/>
                    <a:pt x="108330" y="40812"/>
                  </a:cubicBezTo>
                  <a:cubicBezTo>
                    <a:pt x="108261" y="39944"/>
                    <a:pt x="108170" y="39100"/>
                    <a:pt x="107987" y="38347"/>
                  </a:cubicBezTo>
                  <a:cubicBezTo>
                    <a:pt x="107850" y="37639"/>
                    <a:pt x="107599" y="37023"/>
                    <a:pt x="107417" y="36452"/>
                  </a:cubicBezTo>
                  <a:lnTo>
                    <a:pt x="107417" y="36452"/>
                  </a:lnTo>
                  <a:cubicBezTo>
                    <a:pt x="107759" y="36817"/>
                    <a:pt x="108102" y="37205"/>
                    <a:pt x="108444" y="37571"/>
                  </a:cubicBezTo>
                  <a:lnTo>
                    <a:pt x="108330" y="37571"/>
                  </a:lnTo>
                  <a:cubicBezTo>
                    <a:pt x="108216" y="37593"/>
                    <a:pt x="108147" y="37593"/>
                    <a:pt x="108147" y="37593"/>
                  </a:cubicBezTo>
                  <a:lnTo>
                    <a:pt x="108307" y="37685"/>
                  </a:lnTo>
                  <a:cubicBezTo>
                    <a:pt x="108421" y="37730"/>
                    <a:pt x="108581" y="37822"/>
                    <a:pt x="108763" y="37936"/>
                  </a:cubicBezTo>
                  <a:cubicBezTo>
                    <a:pt x="109152" y="38369"/>
                    <a:pt x="109540" y="38803"/>
                    <a:pt x="109905" y="39237"/>
                  </a:cubicBezTo>
                  <a:cubicBezTo>
                    <a:pt x="109791" y="39625"/>
                    <a:pt x="109631" y="40150"/>
                    <a:pt x="109562" y="40743"/>
                  </a:cubicBezTo>
                  <a:cubicBezTo>
                    <a:pt x="109517" y="41405"/>
                    <a:pt x="109357" y="42204"/>
                    <a:pt x="109380" y="43049"/>
                  </a:cubicBezTo>
                  <a:cubicBezTo>
                    <a:pt x="109357" y="43482"/>
                    <a:pt x="109380" y="43916"/>
                    <a:pt x="109380" y="44373"/>
                  </a:cubicBezTo>
                  <a:cubicBezTo>
                    <a:pt x="109403" y="44806"/>
                    <a:pt x="109425" y="45263"/>
                    <a:pt x="109425" y="45719"/>
                  </a:cubicBezTo>
                  <a:cubicBezTo>
                    <a:pt x="109494" y="46632"/>
                    <a:pt x="109585" y="47568"/>
                    <a:pt x="109722" y="48435"/>
                  </a:cubicBezTo>
                  <a:cubicBezTo>
                    <a:pt x="109836" y="49280"/>
                    <a:pt x="110042" y="50079"/>
                    <a:pt x="110179" y="50764"/>
                  </a:cubicBezTo>
                  <a:cubicBezTo>
                    <a:pt x="110247" y="51106"/>
                    <a:pt x="110338" y="51426"/>
                    <a:pt x="110430" y="51699"/>
                  </a:cubicBezTo>
                  <a:cubicBezTo>
                    <a:pt x="110498" y="51973"/>
                    <a:pt x="110567" y="52202"/>
                    <a:pt x="110635" y="52407"/>
                  </a:cubicBezTo>
                  <a:cubicBezTo>
                    <a:pt x="110772" y="52795"/>
                    <a:pt x="110841" y="53000"/>
                    <a:pt x="110841" y="53000"/>
                  </a:cubicBezTo>
                  <a:cubicBezTo>
                    <a:pt x="110841" y="53000"/>
                    <a:pt x="110863" y="52772"/>
                    <a:pt x="110886" y="52361"/>
                  </a:cubicBezTo>
                  <a:cubicBezTo>
                    <a:pt x="110909" y="52179"/>
                    <a:pt x="110932" y="51928"/>
                    <a:pt x="110955" y="51654"/>
                  </a:cubicBezTo>
                  <a:cubicBezTo>
                    <a:pt x="110978" y="51357"/>
                    <a:pt x="111023" y="51060"/>
                    <a:pt x="111046" y="50718"/>
                  </a:cubicBezTo>
                  <a:cubicBezTo>
                    <a:pt x="111069" y="50033"/>
                    <a:pt x="111206" y="49234"/>
                    <a:pt x="111274" y="48390"/>
                  </a:cubicBezTo>
                  <a:cubicBezTo>
                    <a:pt x="111366" y="47522"/>
                    <a:pt x="111411" y="46632"/>
                    <a:pt x="111480" y="45719"/>
                  </a:cubicBezTo>
                  <a:cubicBezTo>
                    <a:pt x="111480" y="45263"/>
                    <a:pt x="111480" y="44806"/>
                    <a:pt x="111480" y="44350"/>
                  </a:cubicBezTo>
                  <a:cubicBezTo>
                    <a:pt x="111480" y="43893"/>
                    <a:pt x="111503" y="43437"/>
                    <a:pt x="111457" y="43026"/>
                  </a:cubicBezTo>
                  <a:cubicBezTo>
                    <a:pt x="111434" y="42204"/>
                    <a:pt x="111274" y="41428"/>
                    <a:pt x="111137" y="40766"/>
                  </a:cubicBezTo>
                  <a:lnTo>
                    <a:pt x="111137" y="40766"/>
                  </a:lnTo>
                  <a:cubicBezTo>
                    <a:pt x="111617" y="41382"/>
                    <a:pt x="112073" y="41999"/>
                    <a:pt x="112530" y="42615"/>
                  </a:cubicBezTo>
                  <a:cubicBezTo>
                    <a:pt x="113329" y="43756"/>
                    <a:pt x="114036" y="44943"/>
                    <a:pt x="114744" y="46153"/>
                  </a:cubicBezTo>
                  <a:cubicBezTo>
                    <a:pt x="114995" y="46587"/>
                    <a:pt x="115314" y="47066"/>
                    <a:pt x="115588" y="47545"/>
                  </a:cubicBezTo>
                  <a:cubicBezTo>
                    <a:pt x="115588" y="47568"/>
                    <a:pt x="115588" y="47568"/>
                    <a:pt x="115565" y="47568"/>
                  </a:cubicBezTo>
                  <a:cubicBezTo>
                    <a:pt x="115543" y="47910"/>
                    <a:pt x="115360" y="48435"/>
                    <a:pt x="115428" y="48983"/>
                  </a:cubicBezTo>
                  <a:cubicBezTo>
                    <a:pt x="115474" y="49531"/>
                    <a:pt x="115474" y="50216"/>
                    <a:pt x="115657" y="50855"/>
                  </a:cubicBezTo>
                  <a:cubicBezTo>
                    <a:pt x="115817" y="51540"/>
                    <a:pt x="116182" y="52179"/>
                    <a:pt x="116524" y="52818"/>
                  </a:cubicBezTo>
                  <a:cubicBezTo>
                    <a:pt x="116935" y="53457"/>
                    <a:pt x="117346" y="54073"/>
                    <a:pt x="117825" y="54598"/>
                  </a:cubicBezTo>
                  <a:cubicBezTo>
                    <a:pt x="118053" y="54872"/>
                    <a:pt x="118304" y="55123"/>
                    <a:pt x="118556" y="55351"/>
                  </a:cubicBezTo>
                  <a:cubicBezTo>
                    <a:pt x="118784" y="55580"/>
                    <a:pt x="119035" y="55785"/>
                    <a:pt x="119240" y="55968"/>
                  </a:cubicBezTo>
                  <a:cubicBezTo>
                    <a:pt x="119651" y="56356"/>
                    <a:pt x="120062" y="56584"/>
                    <a:pt x="120336" y="56767"/>
                  </a:cubicBezTo>
                  <a:cubicBezTo>
                    <a:pt x="120655" y="56904"/>
                    <a:pt x="120792" y="56972"/>
                    <a:pt x="120792" y="56972"/>
                  </a:cubicBezTo>
                  <a:cubicBezTo>
                    <a:pt x="120792" y="56972"/>
                    <a:pt x="120701" y="56835"/>
                    <a:pt x="120541" y="56561"/>
                  </a:cubicBezTo>
                  <a:cubicBezTo>
                    <a:pt x="120359" y="56287"/>
                    <a:pt x="120199" y="55876"/>
                    <a:pt x="119971" y="55420"/>
                  </a:cubicBezTo>
                  <a:cubicBezTo>
                    <a:pt x="119857" y="55192"/>
                    <a:pt x="119765" y="54918"/>
                    <a:pt x="119674" y="54621"/>
                  </a:cubicBezTo>
                  <a:cubicBezTo>
                    <a:pt x="119606" y="54347"/>
                    <a:pt x="119514" y="54028"/>
                    <a:pt x="119446" y="53708"/>
                  </a:cubicBezTo>
                  <a:cubicBezTo>
                    <a:pt x="119263" y="53092"/>
                    <a:pt x="119103" y="52430"/>
                    <a:pt x="118921" y="51768"/>
                  </a:cubicBezTo>
                  <a:cubicBezTo>
                    <a:pt x="118715" y="51129"/>
                    <a:pt x="118533" y="50467"/>
                    <a:pt x="118213" y="49896"/>
                  </a:cubicBezTo>
                  <a:cubicBezTo>
                    <a:pt x="117939" y="49303"/>
                    <a:pt x="117506" y="48823"/>
                    <a:pt x="117209" y="48367"/>
                  </a:cubicBezTo>
                  <a:cubicBezTo>
                    <a:pt x="116912" y="47910"/>
                    <a:pt x="116456" y="47591"/>
                    <a:pt x="116227" y="47363"/>
                  </a:cubicBezTo>
                  <a:cubicBezTo>
                    <a:pt x="116205" y="47340"/>
                    <a:pt x="116182" y="47340"/>
                    <a:pt x="116159" y="47317"/>
                  </a:cubicBezTo>
                  <a:cubicBezTo>
                    <a:pt x="115817" y="46244"/>
                    <a:pt x="115109" y="45149"/>
                    <a:pt x="114652" y="44395"/>
                  </a:cubicBezTo>
                  <a:lnTo>
                    <a:pt x="114652" y="44395"/>
                  </a:lnTo>
                  <a:cubicBezTo>
                    <a:pt x="114858" y="44578"/>
                    <a:pt x="115086" y="44783"/>
                    <a:pt x="115314" y="44966"/>
                  </a:cubicBezTo>
                  <a:cubicBezTo>
                    <a:pt x="115885" y="45445"/>
                    <a:pt x="116570" y="45925"/>
                    <a:pt x="117209" y="46404"/>
                  </a:cubicBezTo>
                  <a:cubicBezTo>
                    <a:pt x="117894" y="46838"/>
                    <a:pt x="118556" y="47317"/>
                    <a:pt x="119240" y="47682"/>
                  </a:cubicBezTo>
                  <a:cubicBezTo>
                    <a:pt x="119902" y="48070"/>
                    <a:pt x="120564" y="48390"/>
                    <a:pt x="121089" y="48709"/>
                  </a:cubicBezTo>
                  <a:cubicBezTo>
                    <a:pt x="121158" y="48755"/>
                    <a:pt x="121226" y="48801"/>
                    <a:pt x="121295" y="48823"/>
                  </a:cubicBezTo>
                  <a:cubicBezTo>
                    <a:pt x="121363" y="48869"/>
                    <a:pt x="121432" y="48892"/>
                    <a:pt x="121500" y="48915"/>
                  </a:cubicBezTo>
                  <a:cubicBezTo>
                    <a:pt x="121614" y="48983"/>
                    <a:pt x="121728" y="49052"/>
                    <a:pt x="121842" y="49120"/>
                  </a:cubicBezTo>
                  <a:cubicBezTo>
                    <a:pt x="122071" y="49234"/>
                    <a:pt x="122276" y="49348"/>
                    <a:pt x="122413" y="49440"/>
                  </a:cubicBezTo>
                  <a:cubicBezTo>
                    <a:pt x="122733" y="49622"/>
                    <a:pt x="122915" y="49736"/>
                    <a:pt x="122915" y="49736"/>
                  </a:cubicBezTo>
                  <a:cubicBezTo>
                    <a:pt x="122915" y="49736"/>
                    <a:pt x="122778" y="49577"/>
                    <a:pt x="122550" y="49303"/>
                  </a:cubicBezTo>
                  <a:cubicBezTo>
                    <a:pt x="122413" y="49166"/>
                    <a:pt x="122276" y="48983"/>
                    <a:pt x="122116" y="48801"/>
                  </a:cubicBezTo>
                  <a:cubicBezTo>
                    <a:pt x="121957" y="48595"/>
                    <a:pt x="121797" y="48344"/>
                    <a:pt x="121568" y="48116"/>
                  </a:cubicBezTo>
                  <a:cubicBezTo>
                    <a:pt x="121158" y="47659"/>
                    <a:pt x="120701" y="47089"/>
                    <a:pt x="120176" y="46518"/>
                  </a:cubicBezTo>
                  <a:cubicBezTo>
                    <a:pt x="119628" y="45925"/>
                    <a:pt x="118989" y="45400"/>
                    <a:pt x="118373" y="44852"/>
                  </a:cubicBezTo>
                  <a:cubicBezTo>
                    <a:pt x="117711" y="44350"/>
                    <a:pt x="117049" y="43848"/>
                    <a:pt x="116387" y="43460"/>
                  </a:cubicBezTo>
                  <a:cubicBezTo>
                    <a:pt x="115725" y="43049"/>
                    <a:pt x="115040" y="42752"/>
                    <a:pt x="114470" y="42501"/>
                  </a:cubicBezTo>
                  <a:cubicBezTo>
                    <a:pt x="113990" y="42295"/>
                    <a:pt x="113557" y="42181"/>
                    <a:pt x="113214" y="42090"/>
                  </a:cubicBezTo>
                  <a:cubicBezTo>
                    <a:pt x="112689" y="41314"/>
                    <a:pt x="112142" y="40561"/>
                    <a:pt x="111571" y="39830"/>
                  </a:cubicBezTo>
                  <a:lnTo>
                    <a:pt x="111571" y="39830"/>
                  </a:lnTo>
                  <a:cubicBezTo>
                    <a:pt x="111822" y="40013"/>
                    <a:pt x="112073" y="40196"/>
                    <a:pt x="112347" y="40355"/>
                  </a:cubicBezTo>
                  <a:cubicBezTo>
                    <a:pt x="112735" y="40606"/>
                    <a:pt x="113146" y="40880"/>
                    <a:pt x="113580" y="41109"/>
                  </a:cubicBezTo>
                  <a:cubicBezTo>
                    <a:pt x="114036" y="41382"/>
                    <a:pt x="114470" y="41588"/>
                    <a:pt x="114926" y="41839"/>
                  </a:cubicBezTo>
                  <a:cubicBezTo>
                    <a:pt x="115817" y="42250"/>
                    <a:pt x="116707" y="42706"/>
                    <a:pt x="117551" y="43094"/>
                  </a:cubicBezTo>
                  <a:cubicBezTo>
                    <a:pt x="118396" y="43505"/>
                    <a:pt x="119195" y="43848"/>
                    <a:pt x="119857" y="44213"/>
                  </a:cubicBezTo>
                  <a:cubicBezTo>
                    <a:pt x="120519" y="44555"/>
                    <a:pt x="121112" y="44783"/>
                    <a:pt x="121500" y="45034"/>
                  </a:cubicBezTo>
                  <a:cubicBezTo>
                    <a:pt x="121683" y="45149"/>
                    <a:pt x="121820" y="45240"/>
                    <a:pt x="121934" y="45308"/>
                  </a:cubicBezTo>
                  <a:cubicBezTo>
                    <a:pt x="122025" y="45377"/>
                    <a:pt x="122071" y="45400"/>
                    <a:pt x="122071" y="45400"/>
                  </a:cubicBezTo>
                  <a:cubicBezTo>
                    <a:pt x="122071" y="45400"/>
                    <a:pt x="121888" y="45217"/>
                    <a:pt x="121591" y="44898"/>
                  </a:cubicBezTo>
                  <a:cubicBezTo>
                    <a:pt x="121295" y="44578"/>
                    <a:pt x="120884" y="44053"/>
                    <a:pt x="120336" y="43528"/>
                  </a:cubicBezTo>
                  <a:cubicBezTo>
                    <a:pt x="119765" y="43026"/>
                    <a:pt x="119081" y="42410"/>
                    <a:pt x="118327" y="41839"/>
                  </a:cubicBezTo>
                  <a:cubicBezTo>
                    <a:pt x="117551" y="41245"/>
                    <a:pt x="116707" y="40698"/>
                    <a:pt x="115839" y="40150"/>
                  </a:cubicBezTo>
                  <a:cubicBezTo>
                    <a:pt x="115406" y="39922"/>
                    <a:pt x="114972" y="39671"/>
                    <a:pt x="114561" y="39419"/>
                  </a:cubicBezTo>
                  <a:cubicBezTo>
                    <a:pt x="114127" y="39191"/>
                    <a:pt x="113717" y="38940"/>
                    <a:pt x="113283" y="38735"/>
                  </a:cubicBezTo>
                  <a:cubicBezTo>
                    <a:pt x="112872" y="38506"/>
                    <a:pt x="112438" y="38324"/>
                    <a:pt x="112005" y="38164"/>
                  </a:cubicBezTo>
                  <a:cubicBezTo>
                    <a:pt x="111594" y="38004"/>
                    <a:pt x="111183" y="37890"/>
                    <a:pt x="110795" y="37776"/>
                  </a:cubicBezTo>
                  <a:cubicBezTo>
                    <a:pt x="110407" y="37662"/>
                    <a:pt x="110042" y="37593"/>
                    <a:pt x="109722" y="37571"/>
                  </a:cubicBezTo>
                  <a:cubicBezTo>
                    <a:pt x="108992" y="36703"/>
                    <a:pt x="108239" y="35882"/>
                    <a:pt x="107462" y="35083"/>
                  </a:cubicBezTo>
                  <a:lnTo>
                    <a:pt x="107462" y="35083"/>
                  </a:lnTo>
                  <a:cubicBezTo>
                    <a:pt x="107805" y="35265"/>
                    <a:pt x="108147" y="35471"/>
                    <a:pt x="108512" y="35653"/>
                  </a:cubicBezTo>
                  <a:cubicBezTo>
                    <a:pt x="109425" y="36133"/>
                    <a:pt x="110430" y="36589"/>
                    <a:pt x="111480" y="37046"/>
                  </a:cubicBezTo>
                  <a:cubicBezTo>
                    <a:pt x="112530" y="37456"/>
                    <a:pt x="113580" y="37776"/>
                    <a:pt x="114561" y="38096"/>
                  </a:cubicBezTo>
                  <a:cubicBezTo>
                    <a:pt x="115040" y="38255"/>
                    <a:pt x="115520" y="38392"/>
                    <a:pt x="115976" y="38552"/>
                  </a:cubicBezTo>
                  <a:cubicBezTo>
                    <a:pt x="116433" y="38689"/>
                    <a:pt x="116844" y="38826"/>
                    <a:pt x="117232" y="38986"/>
                  </a:cubicBezTo>
                  <a:cubicBezTo>
                    <a:pt x="117985" y="39305"/>
                    <a:pt x="118647" y="39556"/>
                    <a:pt x="119058" y="39830"/>
                  </a:cubicBezTo>
                  <a:cubicBezTo>
                    <a:pt x="119263" y="39944"/>
                    <a:pt x="119423" y="40036"/>
                    <a:pt x="119537" y="40104"/>
                  </a:cubicBezTo>
                  <a:cubicBezTo>
                    <a:pt x="119651" y="40173"/>
                    <a:pt x="119720" y="40218"/>
                    <a:pt x="119720" y="40218"/>
                  </a:cubicBezTo>
                  <a:cubicBezTo>
                    <a:pt x="119720" y="40218"/>
                    <a:pt x="119537" y="39990"/>
                    <a:pt x="119217" y="39625"/>
                  </a:cubicBezTo>
                  <a:cubicBezTo>
                    <a:pt x="118875" y="39260"/>
                    <a:pt x="118396" y="38712"/>
                    <a:pt x="117711" y="38164"/>
                  </a:cubicBezTo>
                  <a:cubicBezTo>
                    <a:pt x="117391" y="37890"/>
                    <a:pt x="117003" y="37593"/>
                    <a:pt x="116615" y="37297"/>
                  </a:cubicBezTo>
                  <a:cubicBezTo>
                    <a:pt x="116205" y="37000"/>
                    <a:pt x="115771" y="36703"/>
                    <a:pt x="115314" y="36452"/>
                  </a:cubicBezTo>
                  <a:cubicBezTo>
                    <a:pt x="114401" y="35882"/>
                    <a:pt x="113374" y="35379"/>
                    <a:pt x="112393" y="34923"/>
                  </a:cubicBezTo>
                  <a:cubicBezTo>
                    <a:pt x="111366" y="34512"/>
                    <a:pt x="110361" y="34033"/>
                    <a:pt x="109357" y="33713"/>
                  </a:cubicBezTo>
                  <a:cubicBezTo>
                    <a:pt x="108353" y="33348"/>
                    <a:pt x="107371" y="33143"/>
                    <a:pt x="106527" y="32960"/>
                  </a:cubicBezTo>
                  <a:cubicBezTo>
                    <a:pt x="106002" y="32846"/>
                    <a:pt x="105522" y="32823"/>
                    <a:pt x="105111" y="32800"/>
                  </a:cubicBezTo>
                  <a:cubicBezTo>
                    <a:pt x="104518" y="32275"/>
                    <a:pt x="103902" y="31750"/>
                    <a:pt x="103263" y="31248"/>
                  </a:cubicBezTo>
                  <a:lnTo>
                    <a:pt x="103263" y="31248"/>
                  </a:lnTo>
                  <a:cubicBezTo>
                    <a:pt x="103993" y="31522"/>
                    <a:pt x="104746" y="31773"/>
                    <a:pt x="105477" y="32047"/>
                  </a:cubicBezTo>
                  <a:cubicBezTo>
                    <a:pt x="105751" y="32138"/>
                    <a:pt x="106024" y="32230"/>
                    <a:pt x="106276" y="32298"/>
                  </a:cubicBezTo>
                  <a:cubicBezTo>
                    <a:pt x="106549" y="32389"/>
                    <a:pt x="106801" y="32458"/>
                    <a:pt x="107074" y="32526"/>
                  </a:cubicBezTo>
                  <a:cubicBezTo>
                    <a:pt x="107211" y="32572"/>
                    <a:pt x="107348" y="32618"/>
                    <a:pt x="107485" y="32640"/>
                  </a:cubicBezTo>
                  <a:cubicBezTo>
                    <a:pt x="107622" y="32686"/>
                    <a:pt x="107782" y="32732"/>
                    <a:pt x="107919" y="32754"/>
                  </a:cubicBezTo>
                  <a:cubicBezTo>
                    <a:pt x="108216" y="32823"/>
                    <a:pt x="108467" y="32869"/>
                    <a:pt x="108741" y="32914"/>
                  </a:cubicBezTo>
                  <a:cubicBezTo>
                    <a:pt x="109791" y="33097"/>
                    <a:pt x="110772" y="33165"/>
                    <a:pt x="111548" y="33371"/>
                  </a:cubicBezTo>
                  <a:cubicBezTo>
                    <a:pt x="111639" y="33394"/>
                    <a:pt x="111754" y="33416"/>
                    <a:pt x="111845" y="33439"/>
                  </a:cubicBezTo>
                  <a:cubicBezTo>
                    <a:pt x="111936" y="33462"/>
                    <a:pt x="112028" y="33485"/>
                    <a:pt x="112119" y="33508"/>
                  </a:cubicBezTo>
                  <a:cubicBezTo>
                    <a:pt x="112301" y="33531"/>
                    <a:pt x="112461" y="33576"/>
                    <a:pt x="112621" y="33622"/>
                  </a:cubicBezTo>
                  <a:cubicBezTo>
                    <a:pt x="112804" y="33667"/>
                    <a:pt x="112941" y="33736"/>
                    <a:pt x="113077" y="33782"/>
                  </a:cubicBezTo>
                  <a:cubicBezTo>
                    <a:pt x="113192" y="33827"/>
                    <a:pt x="113306" y="33896"/>
                    <a:pt x="113420" y="33964"/>
                  </a:cubicBezTo>
                  <a:cubicBezTo>
                    <a:pt x="113625" y="34078"/>
                    <a:pt x="113785" y="34192"/>
                    <a:pt x="113876" y="34307"/>
                  </a:cubicBezTo>
                  <a:cubicBezTo>
                    <a:pt x="113945" y="34398"/>
                    <a:pt x="114013" y="34444"/>
                    <a:pt x="114013" y="34444"/>
                  </a:cubicBezTo>
                  <a:cubicBezTo>
                    <a:pt x="114013" y="34444"/>
                    <a:pt x="113968" y="34375"/>
                    <a:pt x="113922" y="34261"/>
                  </a:cubicBezTo>
                  <a:cubicBezTo>
                    <a:pt x="113854" y="34124"/>
                    <a:pt x="113762" y="33964"/>
                    <a:pt x="113625" y="33736"/>
                  </a:cubicBezTo>
                  <a:cubicBezTo>
                    <a:pt x="113534" y="33645"/>
                    <a:pt x="113443" y="33531"/>
                    <a:pt x="113329" y="33416"/>
                  </a:cubicBezTo>
                  <a:cubicBezTo>
                    <a:pt x="113214" y="33302"/>
                    <a:pt x="113100" y="33165"/>
                    <a:pt x="112963" y="33051"/>
                  </a:cubicBezTo>
                  <a:cubicBezTo>
                    <a:pt x="112689" y="32800"/>
                    <a:pt x="112370" y="32526"/>
                    <a:pt x="111959" y="32321"/>
                  </a:cubicBezTo>
                  <a:cubicBezTo>
                    <a:pt x="111183" y="31887"/>
                    <a:pt x="110270" y="31408"/>
                    <a:pt x="109288" y="31020"/>
                  </a:cubicBezTo>
                  <a:cubicBezTo>
                    <a:pt x="109060" y="30928"/>
                    <a:pt x="108809" y="30814"/>
                    <a:pt x="108581" y="30723"/>
                  </a:cubicBezTo>
                  <a:cubicBezTo>
                    <a:pt x="108467" y="30677"/>
                    <a:pt x="108353" y="30609"/>
                    <a:pt x="108239" y="30563"/>
                  </a:cubicBezTo>
                  <a:cubicBezTo>
                    <a:pt x="108124" y="30518"/>
                    <a:pt x="108010" y="30449"/>
                    <a:pt x="107873" y="30381"/>
                  </a:cubicBezTo>
                  <a:cubicBezTo>
                    <a:pt x="107622" y="30267"/>
                    <a:pt x="107371" y="30152"/>
                    <a:pt x="107097" y="30038"/>
                  </a:cubicBezTo>
                  <a:cubicBezTo>
                    <a:pt x="106846" y="29947"/>
                    <a:pt x="106572" y="29833"/>
                    <a:pt x="106298" y="29719"/>
                  </a:cubicBezTo>
                  <a:cubicBezTo>
                    <a:pt x="105226" y="29354"/>
                    <a:pt x="104153" y="28988"/>
                    <a:pt x="103103" y="28783"/>
                  </a:cubicBezTo>
                  <a:cubicBezTo>
                    <a:pt x="102053" y="28532"/>
                    <a:pt x="101049" y="28441"/>
                    <a:pt x="100181" y="28349"/>
                  </a:cubicBezTo>
                  <a:cubicBezTo>
                    <a:pt x="99747" y="28281"/>
                    <a:pt x="99337" y="28281"/>
                    <a:pt x="98971" y="28281"/>
                  </a:cubicBezTo>
                  <a:cubicBezTo>
                    <a:pt x="98949" y="28258"/>
                    <a:pt x="98903" y="28235"/>
                    <a:pt x="98880" y="28235"/>
                  </a:cubicBezTo>
                  <a:cubicBezTo>
                    <a:pt x="98173" y="27801"/>
                    <a:pt x="97442" y="27413"/>
                    <a:pt x="96712" y="27025"/>
                  </a:cubicBezTo>
                  <a:lnTo>
                    <a:pt x="96712" y="27025"/>
                  </a:lnTo>
                  <a:cubicBezTo>
                    <a:pt x="96986" y="27071"/>
                    <a:pt x="97237" y="27117"/>
                    <a:pt x="97511" y="27162"/>
                  </a:cubicBezTo>
                  <a:cubicBezTo>
                    <a:pt x="98104" y="27254"/>
                    <a:pt x="98698" y="27322"/>
                    <a:pt x="99291" y="27391"/>
                  </a:cubicBezTo>
                  <a:cubicBezTo>
                    <a:pt x="100478" y="27505"/>
                    <a:pt x="101665" y="27619"/>
                    <a:pt x="102783" y="27710"/>
                  </a:cubicBezTo>
                  <a:cubicBezTo>
                    <a:pt x="103879" y="27824"/>
                    <a:pt x="104906" y="27893"/>
                    <a:pt x="105773" y="28052"/>
                  </a:cubicBezTo>
                  <a:cubicBezTo>
                    <a:pt x="106641" y="28189"/>
                    <a:pt x="107394" y="28326"/>
                    <a:pt x="107873" y="28509"/>
                  </a:cubicBezTo>
                  <a:cubicBezTo>
                    <a:pt x="108147" y="28555"/>
                    <a:pt x="108330" y="28646"/>
                    <a:pt x="108467" y="28692"/>
                  </a:cubicBezTo>
                  <a:cubicBezTo>
                    <a:pt x="108604" y="28737"/>
                    <a:pt x="108672" y="28760"/>
                    <a:pt x="108672" y="28760"/>
                  </a:cubicBezTo>
                  <a:cubicBezTo>
                    <a:pt x="108672" y="28760"/>
                    <a:pt x="108604" y="28714"/>
                    <a:pt x="108490" y="28646"/>
                  </a:cubicBezTo>
                  <a:cubicBezTo>
                    <a:pt x="108375" y="28555"/>
                    <a:pt x="108216" y="28418"/>
                    <a:pt x="107987" y="28281"/>
                  </a:cubicBezTo>
                  <a:cubicBezTo>
                    <a:pt x="107554" y="27984"/>
                    <a:pt x="106892" y="27550"/>
                    <a:pt x="106047" y="27185"/>
                  </a:cubicBezTo>
                  <a:cubicBezTo>
                    <a:pt x="105180" y="26820"/>
                    <a:pt x="104176" y="26432"/>
                    <a:pt x="103057" y="26135"/>
                  </a:cubicBezTo>
                  <a:cubicBezTo>
                    <a:pt x="101962" y="25838"/>
                    <a:pt x="100752" y="25610"/>
                    <a:pt x="99588" y="25405"/>
                  </a:cubicBezTo>
                  <a:cubicBezTo>
                    <a:pt x="98994" y="25313"/>
                    <a:pt x="98401" y="25222"/>
                    <a:pt x="97830" y="25131"/>
                  </a:cubicBezTo>
                  <a:cubicBezTo>
                    <a:pt x="97260" y="25062"/>
                    <a:pt x="96712" y="24971"/>
                    <a:pt x="96141" y="24903"/>
                  </a:cubicBezTo>
                  <a:cubicBezTo>
                    <a:pt x="95045" y="24743"/>
                    <a:pt x="93950" y="24720"/>
                    <a:pt x="93014" y="24697"/>
                  </a:cubicBezTo>
                  <a:cubicBezTo>
                    <a:pt x="92580" y="24697"/>
                    <a:pt x="92192" y="24720"/>
                    <a:pt x="91827" y="24766"/>
                  </a:cubicBezTo>
                  <a:cubicBezTo>
                    <a:pt x="91530" y="24652"/>
                    <a:pt x="91234" y="24537"/>
                    <a:pt x="90937" y="24446"/>
                  </a:cubicBezTo>
                  <a:lnTo>
                    <a:pt x="91348" y="24446"/>
                  </a:lnTo>
                  <a:cubicBezTo>
                    <a:pt x="92535" y="24378"/>
                    <a:pt x="93744" y="24332"/>
                    <a:pt x="94863" y="24263"/>
                  </a:cubicBezTo>
                  <a:cubicBezTo>
                    <a:pt x="95981" y="24195"/>
                    <a:pt x="97031" y="24081"/>
                    <a:pt x="97921" y="24012"/>
                  </a:cubicBezTo>
                  <a:cubicBezTo>
                    <a:pt x="98834" y="23944"/>
                    <a:pt x="99588" y="23830"/>
                    <a:pt x="100113" y="23830"/>
                  </a:cubicBezTo>
                  <a:cubicBezTo>
                    <a:pt x="100638" y="23784"/>
                    <a:pt x="100934" y="23761"/>
                    <a:pt x="100934" y="23761"/>
                  </a:cubicBezTo>
                  <a:cubicBezTo>
                    <a:pt x="100934" y="23761"/>
                    <a:pt x="100638" y="23716"/>
                    <a:pt x="100136" y="23602"/>
                  </a:cubicBezTo>
                  <a:cubicBezTo>
                    <a:pt x="99611" y="23510"/>
                    <a:pt x="98880" y="23305"/>
                    <a:pt x="97967" y="23145"/>
                  </a:cubicBezTo>
                  <a:cubicBezTo>
                    <a:pt x="97077" y="22962"/>
                    <a:pt x="96027" y="22757"/>
                    <a:pt x="94909" y="22620"/>
                  </a:cubicBezTo>
                  <a:cubicBezTo>
                    <a:pt x="93790" y="22460"/>
                    <a:pt x="92580" y="22392"/>
                    <a:pt x="91371" y="22301"/>
                  </a:cubicBezTo>
                  <a:cubicBezTo>
                    <a:pt x="90161" y="22301"/>
                    <a:pt x="88951" y="22323"/>
                    <a:pt x="87810" y="22437"/>
                  </a:cubicBezTo>
                  <a:cubicBezTo>
                    <a:pt x="86828" y="22506"/>
                    <a:pt x="85938" y="22666"/>
                    <a:pt x="85116" y="22825"/>
                  </a:cubicBezTo>
                  <a:cubicBezTo>
                    <a:pt x="84774" y="22757"/>
                    <a:pt x="84432" y="22689"/>
                    <a:pt x="84089" y="22643"/>
                  </a:cubicBezTo>
                  <a:cubicBezTo>
                    <a:pt x="84455" y="22620"/>
                    <a:pt x="84820" y="22597"/>
                    <a:pt x="85185" y="22574"/>
                  </a:cubicBezTo>
                  <a:cubicBezTo>
                    <a:pt x="85459" y="22552"/>
                    <a:pt x="85756" y="22529"/>
                    <a:pt x="86029" y="22483"/>
                  </a:cubicBezTo>
                  <a:cubicBezTo>
                    <a:pt x="86166" y="22460"/>
                    <a:pt x="86303" y="22460"/>
                    <a:pt x="86463" y="22437"/>
                  </a:cubicBezTo>
                  <a:lnTo>
                    <a:pt x="86669" y="22415"/>
                  </a:lnTo>
                  <a:lnTo>
                    <a:pt x="86897" y="22369"/>
                  </a:lnTo>
                  <a:cubicBezTo>
                    <a:pt x="87513" y="22278"/>
                    <a:pt x="88107" y="22164"/>
                    <a:pt x="88677" y="22027"/>
                  </a:cubicBezTo>
                  <a:cubicBezTo>
                    <a:pt x="89818" y="21707"/>
                    <a:pt x="90937" y="21388"/>
                    <a:pt x="91987" y="21091"/>
                  </a:cubicBezTo>
                  <a:cubicBezTo>
                    <a:pt x="93037" y="20794"/>
                    <a:pt x="94018" y="20474"/>
                    <a:pt x="94886" y="20338"/>
                  </a:cubicBezTo>
                  <a:cubicBezTo>
                    <a:pt x="95533" y="20233"/>
                    <a:pt x="96113" y="20154"/>
                    <a:pt x="96575" y="20154"/>
                  </a:cubicBezTo>
                  <a:cubicBezTo>
                    <a:pt x="96716" y="20154"/>
                    <a:pt x="96845" y="20162"/>
                    <a:pt x="96963" y="20178"/>
                  </a:cubicBezTo>
                  <a:cubicBezTo>
                    <a:pt x="97460" y="20178"/>
                    <a:pt x="97712" y="20362"/>
                    <a:pt x="97737" y="20362"/>
                  </a:cubicBezTo>
                  <a:cubicBezTo>
                    <a:pt x="97738" y="20362"/>
                    <a:pt x="97739" y="20362"/>
                    <a:pt x="97739" y="20360"/>
                  </a:cubicBezTo>
                  <a:cubicBezTo>
                    <a:pt x="97739" y="20360"/>
                    <a:pt x="97670" y="20315"/>
                    <a:pt x="97556" y="20246"/>
                  </a:cubicBezTo>
                  <a:cubicBezTo>
                    <a:pt x="97442" y="20178"/>
                    <a:pt x="97260" y="20064"/>
                    <a:pt x="97008" y="19972"/>
                  </a:cubicBezTo>
                  <a:cubicBezTo>
                    <a:pt x="96506" y="19813"/>
                    <a:pt x="95753" y="19630"/>
                    <a:pt x="94840" y="19584"/>
                  </a:cubicBezTo>
                  <a:cubicBezTo>
                    <a:pt x="94285" y="19570"/>
                    <a:pt x="93680" y="19548"/>
                    <a:pt x="93034" y="19548"/>
                  </a:cubicBezTo>
                  <a:cubicBezTo>
                    <a:pt x="92617" y="19548"/>
                    <a:pt x="92184" y="19557"/>
                    <a:pt x="91736" y="19584"/>
                  </a:cubicBezTo>
                  <a:cubicBezTo>
                    <a:pt x="90617" y="19653"/>
                    <a:pt x="89430" y="19813"/>
                    <a:pt x="88266" y="19950"/>
                  </a:cubicBezTo>
                  <a:cubicBezTo>
                    <a:pt x="87673" y="20041"/>
                    <a:pt x="87102" y="20155"/>
                    <a:pt x="86577" y="20246"/>
                  </a:cubicBezTo>
                  <a:cubicBezTo>
                    <a:pt x="86303" y="20292"/>
                    <a:pt x="86029" y="20315"/>
                    <a:pt x="85733" y="20360"/>
                  </a:cubicBezTo>
                  <a:cubicBezTo>
                    <a:pt x="85596" y="20383"/>
                    <a:pt x="85459" y="20406"/>
                    <a:pt x="85322" y="20429"/>
                  </a:cubicBezTo>
                  <a:cubicBezTo>
                    <a:pt x="85116" y="20201"/>
                    <a:pt x="84865" y="19927"/>
                    <a:pt x="84546" y="19630"/>
                  </a:cubicBezTo>
                  <a:cubicBezTo>
                    <a:pt x="85162" y="19379"/>
                    <a:pt x="85756" y="19151"/>
                    <a:pt x="86258" y="18945"/>
                  </a:cubicBezTo>
                  <a:cubicBezTo>
                    <a:pt x="86486" y="18854"/>
                    <a:pt x="86714" y="18763"/>
                    <a:pt x="86920" y="18671"/>
                  </a:cubicBezTo>
                  <a:cubicBezTo>
                    <a:pt x="87011" y="18717"/>
                    <a:pt x="87102" y="18763"/>
                    <a:pt x="87194" y="18808"/>
                  </a:cubicBezTo>
                  <a:lnTo>
                    <a:pt x="87696" y="19014"/>
                  </a:lnTo>
                  <a:cubicBezTo>
                    <a:pt x="87696" y="19014"/>
                    <a:pt x="87559" y="18854"/>
                    <a:pt x="87353" y="18580"/>
                  </a:cubicBezTo>
                  <a:cubicBezTo>
                    <a:pt x="87331" y="18557"/>
                    <a:pt x="87308" y="18534"/>
                    <a:pt x="87285" y="18489"/>
                  </a:cubicBezTo>
                  <a:cubicBezTo>
                    <a:pt x="87331" y="18489"/>
                    <a:pt x="87353" y="18466"/>
                    <a:pt x="87399" y="18443"/>
                  </a:cubicBezTo>
                  <a:cubicBezTo>
                    <a:pt x="87719" y="18283"/>
                    <a:pt x="88015" y="18146"/>
                    <a:pt x="88244" y="18032"/>
                  </a:cubicBezTo>
                  <a:cubicBezTo>
                    <a:pt x="88723" y="17781"/>
                    <a:pt x="88974" y="17644"/>
                    <a:pt x="88974" y="17644"/>
                  </a:cubicBezTo>
                  <a:lnTo>
                    <a:pt x="88974" y="17644"/>
                  </a:lnTo>
                  <a:cubicBezTo>
                    <a:pt x="88974" y="17644"/>
                    <a:pt x="88677" y="17713"/>
                    <a:pt x="88175" y="17804"/>
                  </a:cubicBezTo>
                  <a:cubicBezTo>
                    <a:pt x="87924" y="17872"/>
                    <a:pt x="87604" y="17918"/>
                    <a:pt x="87239" y="17987"/>
                  </a:cubicBezTo>
                  <a:cubicBezTo>
                    <a:pt x="87148" y="18009"/>
                    <a:pt x="87011" y="18032"/>
                    <a:pt x="86897" y="18055"/>
                  </a:cubicBezTo>
                  <a:cubicBezTo>
                    <a:pt x="86760" y="17872"/>
                    <a:pt x="86600" y="17667"/>
                    <a:pt x="86395" y="17484"/>
                  </a:cubicBezTo>
                  <a:cubicBezTo>
                    <a:pt x="85961" y="17074"/>
                    <a:pt x="85459" y="16571"/>
                    <a:pt x="84888" y="16092"/>
                  </a:cubicBezTo>
                  <a:cubicBezTo>
                    <a:pt x="84318" y="15636"/>
                    <a:pt x="83678" y="15202"/>
                    <a:pt x="83085" y="14745"/>
                  </a:cubicBezTo>
                  <a:cubicBezTo>
                    <a:pt x="82446" y="14357"/>
                    <a:pt x="81852" y="13924"/>
                    <a:pt x="81259" y="13604"/>
                  </a:cubicBezTo>
                  <a:cubicBezTo>
                    <a:pt x="80985" y="13421"/>
                    <a:pt x="80711" y="13262"/>
                    <a:pt x="80437" y="13125"/>
                  </a:cubicBezTo>
                  <a:cubicBezTo>
                    <a:pt x="80163" y="12988"/>
                    <a:pt x="79889" y="12851"/>
                    <a:pt x="79684" y="12714"/>
                  </a:cubicBezTo>
                  <a:cubicBezTo>
                    <a:pt x="79570" y="12623"/>
                    <a:pt x="79456" y="12577"/>
                    <a:pt x="79319" y="12531"/>
                  </a:cubicBezTo>
                  <a:cubicBezTo>
                    <a:pt x="79205" y="12463"/>
                    <a:pt x="79113" y="12417"/>
                    <a:pt x="78976" y="12372"/>
                  </a:cubicBezTo>
                  <a:cubicBezTo>
                    <a:pt x="78954" y="12349"/>
                    <a:pt x="78908" y="12349"/>
                    <a:pt x="78885" y="12326"/>
                  </a:cubicBezTo>
                  <a:cubicBezTo>
                    <a:pt x="79798" y="11938"/>
                    <a:pt x="80711" y="11595"/>
                    <a:pt x="81647" y="11299"/>
                  </a:cubicBezTo>
                  <a:cubicBezTo>
                    <a:pt x="81693" y="11322"/>
                    <a:pt x="81738" y="11367"/>
                    <a:pt x="81761" y="11413"/>
                  </a:cubicBezTo>
                  <a:cubicBezTo>
                    <a:pt x="81830" y="11459"/>
                    <a:pt x="81921" y="11504"/>
                    <a:pt x="81989" y="11595"/>
                  </a:cubicBezTo>
                  <a:cubicBezTo>
                    <a:pt x="82058" y="11664"/>
                    <a:pt x="82149" y="11755"/>
                    <a:pt x="82218" y="11847"/>
                  </a:cubicBezTo>
                  <a:cubicBezTo>
                    <a:pt x="82309" y="11938"/>
                    <a:pt x="82377" y="12006"/>
                    <a:pt x="82469" y="12098"/>
                  </a:cubicBezTo>
                  <a:cubicBezTo>
                    <a:pt x="82560" y="12189"/>
                    <a:pt x="82651" y="12280"/>
                    <a:pt x="82743" y="12349"/>
                  </a:cubicBezTo>
                  <a:cubicBezTo>
                    <a:pt x="83153" y="12668"/>
                    <a:pt x="83519" y="13170"/>
                    <a:pt x="83975" y="13581"/>
                  </a:cubicBezTo>
                  <a:cubicBezTo>
                    <a:pt x="84432" y="14015"/>
                    <a:pt x="85002" y="14449"/>
                    <a:pt x="85550" y="14905"/>
                  </a:cubicBezTo>
                  <a:cubicBezTo>
                    <a:pt x="86121" y="15384"/>
                    <a:pt x="86669" y="15887"/>
                    <a:pt x="87239" y="16343"/>
                  </a:cubicBezTo>
                  <a:cubicBezTo>
                    <a:pt x="87810" y="16800"/>
                    <a:pt x="88403" y="17188"/>
                    <a:pt x="88883" y="17530"/>
                  </a:cubicBezTo>
                  <a:cubicBezTo>
                    <a:pt x="89134" y="17690"/>
                    <a:pt x="89362" y="17850"/>
                    <a:pt x="89590" y="17964"/>
                  </a:cubicBezTo>
                  <a:cubicBezTo>
                    <a:pt x="89796" y="18055"/>
                    <a:pt x="89978" y="18169"/>
                    <a:pt x="90138" y="18238"/>
                  </a:cubicBezTo>
                  <a:cubicBezTo>
                    <a:pt x="90480" y="18375"/>
                    <a:pt x="90640" y="18466"/>
                    <a:pt x="90640" y="18466"/>
                  </a:cubicBezTo>
                  <a:cubicBezTo>
                    <a:pt x="90640" y="18466"/>
                    <a:pt x="90503" y="18306"/>
                    <a:pt x="90321" y="18009"/>
                  </a:cubicBezTo>
                  <a:cubicBezTo>
                    <a:pt x="90229" y="17895"/>
                    <a:pt x="90115" y="17713"/>
                    <a:pt x="89978" y="17507"/>
                  </a:cubicBezTo>
                  <a:cubicBezTo>
                    <a:pt x="89864" y="17325"/>
                    <a:pt x="89727" y="17096"/>
                    <a:pt x="89567" y="16845"/>
                  </a:cubicBezTo>
                  <a:cubicBezTo>
                    <a:pt x="89248" y="16389"/>
                    <a:pt x="88974" y="15772"/>
                    <a:pt x="88586" y="15156"/>
                  </a:cubicBezTo>
                  <a:cubicBezTo>
                    <a:pt x="88495" y="14996"/>
                    <a:pt x="88403" y="14837"/>
                    <a:pt x="88289" y="14677"/>
                  </a:cubicBezTo>
                  <a:lnTo>
                    <a:pt x="88289" y="14677"/>
                  </a:lnTo>
                  <a:cubicBezTo>
                    <a:pt x="88495" y="14859"/>
                    <a:pt x="88677" y="15019"/>
                    <a:pt x="88883" y="15179"/>
                  </a:cubicBezTo>
                  <a:cubicBezTo>
                    <a:pt x="89590" y="15727"/>
                    <a:pt x="90298" y="16297"/>
                    <a:pt x="91005" y="16754"/>
                  </a:cubicBezTo>
                  <a:cubicBezTo>
                    <a:pt x="91348" y="17005"/>
                    <a:pt x="91690" y="17210"/>
                    <a:pt x="92033" y="17416"/>
                  </a:cubicBezTo>
                  <a:cubicBezTo>
                    <a:pt x="92375" y="17621"/>
                    <a:pt x="92672" y="17827"/>
                    <a:pt x="92968" y="17987"/>
                  </a:cubicBezTo>
                  <a:cubicBezTo>
                    <a:pt x="93562" y="18329"/>
                    <a:pt x="94064" y="18603"/>
                    <a:pt x="94384" y="18831"/>
                  </a:cubicBezTo>
                  <a:cubicBezTo>
                    <a:pt x="94726" y="19036"/>
                    <a:pt x="94909" y="19173"/>
                    <a:pt x="94909" y="19173"/>
                  </a:cubicBezTo>
                  <a:cubicBezTo>
                    <a:pt x="94909" y="19173"/>
                    <a:pt x="94772" y="18991"/>
                    <a:pt x="94543" y="18671"/>
                  </a:cubicBezTo>
                  <a:cubicBezTo>
                    <a:pt x="94315" y="18352"/>
                    <a:pt x="94018" y="17850"/>
                    <a:pt x="93630" y="17279"/>
                  </a:cubicBezTo>
                  <a:cubicBezTo>
                    <a:pt x="93425" y="17005"/>
                    <a:pt x="93197" y="16708"/>
                    <a:pt x="92968" y="16389"/>
                  </a:cubicBezTo>
                  <a:cubicBezTo>
                    <a:pt x="92740" y="16069"/>
                    <a:pt x="92489" y="15750"/>
                    <a:pt x="92215" y="15430"/>
                  </a:cubicBezTo>
                  <a:cubicBezTo>
                    <a:pt x="91690" y="14768"/>
                    <a:pt x="91097" y="14106"/>
                    <a:pt x="90503" y="13444"/>
                  </a:cubicBezTo>
                  <a:cubicBezTo>
                    <a:pt x="90207" y="13125"/>
                    <a:pt x="89887" y="12805"/>
                    <a:pt x="89590" y="12486"/>
                  </a:cubicBezTo>
                  <a:cubicBezTo>
                    <a:pt x="89430" y="12349"/>
                    <a:pt x="89271" y="12189"/>
                    <a:pt x="89111" y="12052"/>
                  </a:cubicBezTo>
                  <a:cubicBezTo>
                    <a:pt x="88951" y="11915"/>
                    <a:pt x="88791" y="11778"/>
                    <a:pt x="88632" y="11641"/>
                  </a:cubicBezTo>
                  <a:cubicBezTo>
                    <a:pt x="88015" y="11093"/>
                    <a:pt x="87308" y="10705"/>
                    <a:pt x="86783" y="10317"/>
                  </a:cubicBezTo>
                  <a:cubicBezTo>
                    <a:pt x="86669" y="10226"/>
                    <a:pt x="86532" y="10135"/>
                    <a:pt x="86395" y="10066"/>
                  </a:cubicBezTo>
                  <a:cubicBezTo>
                    <a:pt x="87353" y="9884"/>
                    <a:pt x="88312" y="9724"/>
                    <a:pt x="89294" y="9610"/>
                  </a:cubicBezTo>
                  <a:cubicBezTo>
                    <a:pt x="89294" y="9632"/>
                    <a:pt x="89316" y="9655"/>
                    <a:pt x="89316" y="9678"/>
                  </a:cubicBezTo>
                  <a:cubicBezTo>
                    <a:pt x="89453" y="9952"/>
                    <a:pt x="89613" y="10226"/>
                    <a:pt x="89818" y="10477"/>
                  </a:cubicBezTo>
                  <a:cubicBezTo>
                    <a:pt x="90229" y="11025"/>
                    <a:pt x="90617" y="11710"/>
                    <a:pt x="91165" y="12326"/>
                  </a:cubicBezTo>
                  <a:cubicBezTo>
                    <a:pt x="91690" y="12965"/>
                    <a:pt x="92329" y="13581"/>
                    <a:pt x="92946" y="14243"/>
                  </a:cubicBezTo>
                  <a:cubicBezTo>
                    <a:pt x="93585" y="14882"/>
                    <a:pt x="94201" y="15521"/>
                    <a:pt x="94840" y="16092"/>
                  </a:cubicBezTo>
                  <a:cubicBezTo>
                    <a:pt x="95479" y="16685"/>
                    <a:pt x="96141" y="17165"/>
                    <a:pt x="96666" y="17621"/>
                  </a:cubicBezTo>
                  <a:cubicBezTo>
                    <a:pt x="96917" y="17850"/>
                    <a:pt x="97168" y="18032"/>
                    <a:pt x="97419" y="18192"/>
                  </a:cubicBezTo>
                  <a:cubicBezTo>
                    <a:pt x="97648" y="18352"/>
                    <a:pt x="97853" y="18489"/>
                    <a:pt x="98013" y="18626"/>
                  </a:cubicBezTo>
                  <a:cubicBezTo>
                    <a:pt x="98355" y="18854"/>
                    <a:pt x="98538" y="18991"/>
                    <a:pt x="98538" y="18991"/>
                  </a:cubicBezTo>
                  <a:cubicBezTo>
                    <a:pt x="98538" y="18991"/>
                    <a:pt x="98424" y="18785"/>
                    <a:pt x="98218" y="18443"/>
                  </a:cubicBezTo>
                  <a:cubicBezTo>
                    <a:pt x="97990" y="18101"/>
                    <a:pt x="97785" y="17553"/>
                    <a:pt x="97419" y="16959"/>
                  </a:cubicBezTo>
                  <a:cubicBezTo>
                    <a:pt x="97054" y="16389"/>
                    <a:pt x="96689" y="15658"/>
                    <a:pt x="96232" y="14951"/>
                  </a:cubicBezTo>
                  <a:cubicBezTo>
                    <a:pt x="95776" y="14220"/>
                    <a:pt x="95251" y="13467"/>
                    <a:pt x="94703" y="12714"/>
                  </a:cubicBezTo>
                  <a:cubicBezTo>
                    <a:pt x="94132" y="12006"/>
                    <a:pt x="93562" y="11276"/>
                    <a:pt x="92923" y="10682"/>
                  </a:cubicBezTo>
                  <a:cubicBezTo>
                    <a:pt x="92421" y="10157"/>
                    <a:pt x="91850" y="9792"/>
                    <a:pt x="91325" y="9450"/>
                  </a:cubicBezTo>
                  <a:cubicBezTo>
                    <a:pt x="92033" y="9404"/>
                    <a:pt x="92740" y="9381"/>
                    <a:pt x="93471" y="9381"/>
                  </a:cubicBezTo>
                  <a:cubicBezTo>
                    <a:pt x="93471" y="9381"/>
                    <a:pt x="93471" y="9381"/>
                    <a:pt x="93471" y="9404"/>
                  </a:cubicBezTo>
                  <a:cubicBezTo>
                    <a:pt x="93630" y="9747"/>
                    <a:pt x="93790" y="10363"/>
                    <a:pt x="94201" y="10865"/>
                  </a:cubicBezTo>
                  <a:cubicBezTo>
                    <a:pt x="94589" y="11390"/>
                    <a:pt x="95045" y="12029"/>
                    <a:pt x="95593" y="12554"/>
                  </a:cubicBezTo>
                  <a:cubicBezTo>
                    <a:pt x="96141" y="13102"/>
                    <a:pt x="96735" y="13581"/>
                    <a:pt x="97282" y="14129"/>
                  </a:cubicBezTo>
                  <a:cubicBezTo>
                    <a:pt x="97921" y="14677"/>
                    <a:pt x="98538" y="15248"/>
                    <a:pt x="99154" y="15704"/>
                  </a:cubicBezTo>
                  <a:cubicBezTo>
                    <a:pt x="99770" y="16206"/>
                    <a:pt x="100409" y="16594"/>
                    <a:pt x="100912" y="16982"/>
                  </a:cubicBezTo>
                  <a:cubicBezTo>
                    <a:pt x="101414" y="17370"/>
                    <a:pt x="101916" y="17621"/>
                    <a:pt x="102213" y="17827"/>
                  </a:cubicBezTo>
                  <a:cubicBezTo>
                    <a:pt x="102395" y="17918"/>
                    <a:pt x="102509" y="18009"/>
                    <a:pt x="102578" y="18055"/>
                  </a:cubicBezTo>
                  <a:cubicBezTo>
                    <a:pt x="102669" y="18123"/>
                    <a:pt x="102715" y="18146"/>
                    <a:pt x="102715" y="18146"/>
                  </a:cubicBezTo>
                  <a:cubicBezTo>
                    <a:pt x="102715" y="18146"/>
                    <a:pt x="102692" y="18101"/>
                    <a:pt x="102646" y="18009"/>
                  </a:cubicBezTo>
                  <a:cubicBezTo>
                    <a:pt x="102578" y="17918"/>
                    <a:pt x="102509" y="17804"/>
                    <a:pt x="102441" y="17621"/>
                  </a:cubicBezTo>
                  <a:cubicBezTo>
                    <a:pt x="102235" y="17302"/>
                    <a:pt x="102030" y="16800"/>
                    <a:pt x="101665" y="16275"/>
                  </a:cubicBezTo>
                  <a:cubicBezTo>
                    <a:pt x="101322" y="15750"/>
                    <a:pt x="100957" y="15088"/>
                    <a:pt x="100524" y="14449"/>
                  </a:cubicBezTo>
                  <a:cubicBezTo>
                    <a:pt x="100067" y="13787"/>
                    <a:pt x="99565" y="13125"/>
                    <a:pt x="99040" y="12463"/>
                  </a:cubicBezTo>
                  <a:cubicBezTo>
                    <a:pt x="98446" y="11801"/>
                    <a:pt x="97807" y="11185"/>
                    <a:pt x="97145" y="10728"/>
                  </a:cubicBezTo>
                  <a:cubicBezTo>
                    <a:pt x="96529" y="10249"/>
                    <a:pt x="95844" y="9952"/>
                    <a:pt x="95319" y="9632"/>
                  </a:cubicBezTo>
                  <a:cubicBezTo>
                    <a:pt x="95160" y="9541"/>
                    <a:pt x="95000" y="9450"/>
                    <a:pt x="94840" y="9381"/>
                  </a:cubicBezTo>
                  <a:lnTo>
                    <a:pt x="94840" y="9381"/>
                  </a:lnTo>
                  <a:cubicBezTo>
                    <a:pt x="95936" y="9404"/>
                    <a:pt x="97031" y="9496"/>
                    <a:pt x="98127" y="9610"/>
                  </a:cubicBezTo>
                  <a:cubicBezTo>
                    <a:pt x="98264" y="9952"/>
                    <a:pt x="98446" y="10363"/>
                    <a:pt x="98766" y="10774"/>
                  </a:cubicBezTo>
                  <a:cubicBezTo>
                    <a:pt x="99154" y="11276"/>
                    <a:pt x="99565" y="11915"/>
                    <a:pt x="100090" y="12486"/>
                  </a:cubicBezTo>
                  <a:cubicBezTo>
                    <a:pt x="100615" y="13056"/>
                    <a:pt x="101208" y="13604"/>
                    <a:pt x="101779" y="14175"/>
                  </a:cubicBezTo>
                  <a:cubicBezTo>
                    <a:pt x="101939" y="14312"/>
                    <a:pt x="102076" y="14449"/>
                    <a:pt x="102213" y="14563"/>
                  </a:cubicBezTo>
                  <a:cubicBezTo>
                    <a:pt x="102350" y="14700"/>
                    <a:pt x="102487" y="14837"/>
                    <a:pt x="102623" y="14974"/>
                  </a:cubicBezTo>
                  <a:cubicBezTo>
                    <a:pt x="102897" y="15248"/>
                    <a:pt x="103171" y="15521"/>
                    <a:pt x="103445" y="15795"/>
                  </a:cubicBezTo>
                  <a:cubicBezTo>
                    <a:pt x="103970" y="16366"/>
                    <a:pt x="104518" y="16891"/>
                    <a:pt x="104997" y="17325"/>
                  </a:cubicBezTo>
                  <a:cubicBezTo>
                    <a:pt x="105454" y="17758"/>
                    <a:pt x="105910" y="18078"/>
                    <a:pt x="106184" y="18329"/>
                  </a:cubicBezTo>
                  <a:cubicBezTo>
                    <a:pt x="106321" y="18443"/>
                    <a:pt x="106458" y="18512"/>
                    <a:pt x="106527" y="18580"/>
                  </a:cubicBezTo>
                  <a:cubicBezTo>
                    <a:pt x="106618" y="18626"/>
                    <a:pt x="106664" y="18671"/>
                    <a:pt x="106664" y="18671"/>
                  </a:cubicBezTo>
                  <a:cubicBezTo>
                    <a:pt x="106664" y="18671"/>
                    <a:pt x="106618" y="18626"/>
                    <a:pt x="106572" y="18534"/>
                  </a:cubicBezTo>
                  <a:cubicBezTo>
                    <a:pt x="106504" y="18466"/>
                    <a:pt x="106412" y="18352"/>
                    <a:pt x="106321" y="18192"/>
                  </a:cubicBezTo>
                  <a:cubicBezTo>
                    <a:pt x="106116" y="17895"/>
                    <a:pt x="105888" y="17416"/>
                    <a:pt x="105614" y="16868"/>
                  </a:cubicBezTo>
                  <a:cubicBezTo>
                    <a:pt x="105340" y="16297"/>
                    <a:pt x="105066" y="15613"/>
                    <a:pt x="104701" y="14905"/>
                  </a:cubicBezTo>
                  <a:cubicBezTo>
                    <a:pt x="104518" y="14540"/>
                    <a:pt x="104313" y="14175"/>
                    <a:pt x="104061" y="13810"/>
                  </a:cubicBezTo>
                  <a:cubicBezTo>
                    <a:pt x="103947" y="13627"/>
                    <a:pt x="103810" y="13444"/>
                    <a:pt x="103696" y="13262"/>
                  </a:cubicBezTo>
                  <a:cubicBezTo>
                    <a:pt x="103559" y="13079"/>
                    <a:pt x="103422" y="12897"/>
                    <a:pt x="103285" y="12737"/>
                  </a:cubicBezTo>
                  <a:cubicBezTo>
                    <a:pt x="102715" y="12098"/>
                    <a:pt x="102098" y="11504"/>
                    <a:pt x="101505" y="11002"/>
                  </a:cubicBezTo>
                  <a:cubicBezTo>
                    <a:pt x="100957" y="10546"/>
                    <a:pt x="100364" y="10203"/>
                    <a:pt x="99884" y="9861"/>
                  </a:cubicBezTo>
                  <a:lnTo>
                    <a:pt x="99884" y="9861"/>
                  </a:lnTo>
                  <a:cubicBezTo>
                    <a:pt x="100387" y="9952"/>
                    <a:pt x="100889" y="10021"/>
                    <a:pt x="101391" y="10112"/>
                  </a:cubicBezTo>
                  <a:cubicBezTo>
                    <a:pt x="101345" y="10135"/>
                    <a:pt x="101322" y="10180"/>
                    <a:pt x="101300" y="10180"/>
                  </a:cubicBezTo>
                  <a:cubicBezTo>
                    <a:pt x="101208" y="10272"/>
                    <a:pt x="101163" y="10317"/>
                    <a:pt x="101163" y="10317"/>
                  </a:cubicBezTo>
                  <a:cubicBezTo>
                    <a:pt x="101163" y="10317"/>
                    <a:pt x="101231" y="10317"/>
                    <a:pt x="101368" y="10294"/>
                  </a:cubicBezTo>
                  <a:cubicBezTo>
                    <a:pt x="101482" y="10249"/>
                    <a:pt x="101642" y="10226"/>
                    <a:pt x="101870" y="10203"/>
                  </a:cubicBezTo>
                  <a:cubicBezTo>
                    <a:pt x="102441" y="10317"/>
                    <a:pt x="102989" y="10431"/>
                    <a:pt x="103559" y="10546"/>
                  </a:cubicBezTo>
                  <a:cubicBezTo>
                    <a:pt x="103719" y="10911"/>
                    <a:pt x="103902" y="11413"/>
                    <a:pt x="104221" y="11915"/>
                  </a:cubicBezTo>
                  <a:cubicBezTo>
                    <a:pt x="104586" y="12486"/>
                    <a:pt x="104952" y="13216"/>
                    <a:pt x="105477" y="13878"/>
                  </a:cubicBezTo>
                  <a:cubicBezTo>
                    <a:pt x="105728" y="14220"/>
                    <a:pt x="106024" y="14540"/>
                    <a:pt x="106298" y="14905"/>
                  </a:cubicBezTo>
                  <a:cubicBezTo>
                    <a:pt x="106595" y="15248"/>
                    <a:pt x="106869" y="15590"/>
                    <a:pt x="107166" y="15955"/>
                  </a:cubicBezTo>
                  <a:cubicBezTo>
                    <a:pt x="107782" y="16617"/>
                    <a:pt x="108421" y="17302"/>
                    <a:pt x="109060" y="17895"/>
                  </a:cubicBezTo>
                  <a:cubicBezTo>
                    <a:pt x="109677" y="18512"/>
                    <a:pt x="110338" y="19014"/>
                    <a:pt x="110863" y="19470"/>
                  </a:cubicBezTo>
                  <a:cubicBezTo>
                    <a:pt x="111114" y="19698"/>
                    <a:pt x="111388" y="19881"/>
                    <a:pt x="111617" y="20064"/>
                  </a:cubicBezTo>
                  <a:cubicBezTo>
                    <a:pt x="111845" y="20223"/>
                    <a:pt x="112050" y="20360"/>
                    <a:pt x="112210" y="20474"/>
                  </a:cubicBezTo>
                  <a:cubicBezTo>
                    <a:pt x="112552" y="20703"/>
                    <a:pt x="112758" y="20840"/>
                    <a:pt x="112758" y="20840"/>
                  </a:cubicBezTo>
                  <a:cubicBezTo>
                    <a:pt x="112758" y="20840"/>
                    <a:pt x="112621" y="20634"/>
                    <a:pt x="112416" y="20292"/>
                  </a:cubicBezTo>
                  <a:cubicBezTo>
                    <a:pt x="112279" y="20132"/>
                    <a:pt x="112164" y="19927"/>
                    <a:pt x="112005" y="19698"/>
                  </a:cubicBezTo>
                  <a:cubicBezTo>
                    <a:pt x="111868" y="19447"/>
                    <a:pt x="111685" y="19173"/>
                    <a:pt x="111503" y="18900"/>
                  </a:cubicBezTo>
                  <a:cubicBezTo>
                    <a:pt x="111092" y="18329"/>
                    <a:pt x="110726" y="17621"/>
                    <a:pt x="110247" y="16914"/>
                  </a:cubicBezTo>
                  <a:cubicBezTo>
                    <a:pt x="109791" y="16183"/>
                    <a:pt x="109288" y="15453"/>
                    <a:pt x="108763" y="14677"/>
                  </a:cubicBezTo>
                  <a:cubicBezTo>
                    <a:pt x="108490" y="14312"/>
                    <a:pt x="108216" y="13946"/>
                    <a:pt x="107942" y="13604"/>
                  </a:cubicBezTo>
                  <a:cubicBezTo>
                    <a:pt x="107668" y="13239"/>
                    <a:pt x="107394" y="12874"/>
                    <a:pt x="107120" y="12554"/>
                  </a:cubicBezTo>
                  <a:cubicBezTo>
                    <a:pt x="106595" y="11915"/>
                    <a:pt x="105979" y="11436"/>
                    <a:pt x="105477" y="10979"/>
                  </a:cubicBezTo>
                  <a:lnTo>
                    <a:pt x="105477" y="10979"/>
                  </a:lnTo>
                  <a:cubicBezTo>
                    <a:pt x="106230" y="11162"/>
                    <a:pt x="106960" y="11367"/>
                    <a:pt x="107714" y="11595"/>
                  </a:cubicBezTo>
                  <a:cubicBezTo>
                    <a:pt x="109037" y="12006"/>
                    <a:pt x="110316" y="12508"/>
                    <a:pt x="111617" y="13011"/>
                  </a:cubicBezTo>
                  <a:cubicBezTo>
                    <a:pt x="112096" y="13216"/>
                    <a:pt x="112644" y="13376"/>
                    <a:pt x="113146" y="13604"/>
                  </a:cubicBezTo>
                  <a:cubicBezTo>
                    <a:pt x="113146" y="13627"/>
                    <a:pt x="113146" y="13627"/>
                    <a:pt x="113169" y="13650"/>
                  </a:cubicBezTo>
                  <a:cubicBezTo>
                    <a:pt x="113351" y="13924"/>
                    <a:pt x="113534" y="14449"/>
                    <a:pt x="113899" y="14837"/>
                  </a:cubicBezTo>
                  <a:cubicBezTo>
                    <a:pt x="114287" y="15248"/>
                    <a:pt x="114675" y="15772"/>
                    <a:pt x="115246" y="16183"/>
                  </a:cubicBezTo>
                  <a:cubicBezTo>
                    <a:pt x="115771" y="16617"/>
                    <a:pt x="116456" y="16891"/>
                    <a:pt x="117118" y="17210"/>
                  </a:cubicBezTo>
                  <a:cubicBezTo>
                    <a:pt x="117825" y="17439"/>
                    <a:pt x="118533" y="17690"/>
                    <a:pt x="119240" y="17804"/>
                  </a:cubicBezTo>
                  <a:cubicBezTo>
                    <a:pt x="119583" y="17895"/>
                    <a:pt x="119948" y="17918"/>
                    <a:pt x="120267" y="17941"/>
                  </a:cubicBezTo>
                  <a:cubicBezTo>
                    <a:pt x="120610" y="17964"/>
                    <a:pt x="120907" y="17987"/>
                    <a:pt x="121203" y="18009"/>
                  </a:cubicBezTo>
                  <a:cubicBezTo>
                    <a:pt x="121348" y="18027"/>
                    <a:pt x="121488" y="18034"/>
                    <a:pt x="121621" y="18034"/>
                  </a:cubicBezTo>
                  <a:cubicBezTo>
                    <a:pt x="121993" y="18034"/>
                    <a:pt x="122315" y="17981"/>
                    <a:pt x="122550" y="17964"/>
                  </a:cubicBezTo>
                  <a:cubicBezTo>
                    <a:pt x="122892" y="17872"/>
                    <a:pt x="123052" y="17850"/>
                    <a:pt x="123052" y="17850"/>
                  </a:cubicBezTo>
                  <a:cubicBezTo>
                    <a:pt x="123052" y="17850"/>
                    <a:pt x="122870" y="17804"/>
                    <a:pt x="122596" y="17690"/>
                  </a:cubicBezTo>
                  <a:cubicBezTo>
                    <a:pt x="122299" y="17576"/>
                    <a:pt x="121888" y="17370"/>
                    <a:pt x="121432" y="17119"/>
                  </a:cubicBezTo>
                  <a:cubicBezTo>
                    <a:pt x="121203" y="17028"/>
                    <a:pt x="120975" y="16845"/>
                    <a:pt x="120724" y="16685"/>
                  </a:cubicBezTo>
                  <a:cubicBezTo>
                    <a:pt x="120496" y="16503"/>
                    <a:pt x="120245" y="16320"/>
                    <a:pt x="119971" y="16115"/>
                  </a:cubicBezTo>
                  <a:cubicBezTo>
                    <a:pt x="119469" y="15727"/>
                    <a:pt x="118921" y="15316"/>
                    <a:pt x="118373" y="14905"/>
                  </a:cubicBezTo>
                  <a:cubicBezTo>
                    <a:pt x="117802" y="14517"/>
                    <a:pt x="117277" y="14106"/>
                    <a:pt x="116661" y="13855"/>
                  </a:cubicBezTo>
                  <a:cubicBezTo>
                    <a:pt x="116090" y="13558"/>
                    <a:pt x="115451" y="13421"/>
                    <a:pt x="114926" y="13239"/>
                  </a:cubicBezTo>
                  <a:cubicBezTo>
                    <a:pt x="114424" y="13079"/>
                    <a:pt x="113854" y="13125"/>
                    <a:pt x="113534" y="13056"/>
                  </a:cubicBezTo>
                  <a:cubicBezTo>
                    <a:pt x="113511" y="13056"/>
                    <a:pt x="113488" y="13079"/>
                    <a:pt x="113466" y="13079"/>
                  </a:cubicBezTo>
                  <a:cubicBezTo>
                    <a:pt x="112530" y="12440"/>
                    <a:pt x="111297" y="12029"/>
                    <a:pt x="110475" y="11687"/>
                  </a:cubicBezTo>
                  <a:lnTo>
                    <a:pt x="110475" y="11687"/>
                  </a:lnTo>
                  <a:cubicBezTo>
                    <a:pt x="110749" y="11710"/>
                    <a:pt x="111046" y="11732"/>
                    <a:pt x="111343" y="11732"/>
                  </a:cubicBezTo>
                  <a:cubicBezTo>
                    <a:pt x="111583" y="11747"/>
                    <a:pt x="111826" y="11752"/>
                    <a:pt x="112071" y="11752"/>
                  </a:cubicBezTo>
                  <a:cubicBezTo>
                    <a:pt x="112616" y="11752"/>
                    <a:pt x="113173" y="11725"/>
                    <a:pt x="113739" y="11710"/>
                  </a:cubicBezTo>
                  <a:cubicBezTo>
                    <a:pt x="114538" y="11641"/>
                    <a:pt x="115360" y="11595"/>
                    <a:pt x="116113" y="11481"/>
                  </a:cubicBezTo>
                  <a:cubicBezTo>
                    <a:pt x="116889" y="11367"/>
                    <a:pt x="117597" y="11207"/>
                    <a:pt x="118213" y="11139"/>
                  </a:cubicBezTo>
                  <a:cubicBezTo>
                    <a:pt x="118282" y="11139"/>
                    <a:pt x="118373" y="11139"/>
                    <a:pt x="118441" y="11116"/>
                  </a:cubicBezTo>
                  <a:cubicBezTo>
                    <a:pt x="118510" y="11093"/>
                    <a:pt x="118578" y="11093"/>
                    <a:pt x="118647" y="11070"/>
                  </a:cubicBezTo>
                  <a:cubicBezTo>
                    <a:pt x="118807" y="11048"/>
                    <a:pt x="118921" y="11025"/>
                    <a:pt x="119058" y="11002"/>
                  </a:cubicBezTo>
                  <a:cubicBezTo>
                    <a:pt x="119309" y="10956"/>
                    <a:pt x="119514" y="10934"/>
                    <a:pt x="119697" y="10911"/>
                  </a:cubicBezTo>
                  <a:cubicBezTo>
                    <a:pt x="120062" y="10865"/>
                    <a:pt x="120267" y="10842"/>
                    <a:pt x="120267" y="10842"/>
                  </a:cubicBezTo>
                  <a:cubicBezTo>
                    <a:pt x="120267" y="10842"/>
                    <a:pt x="120062" y="10797"/>
                    <a:pt x="119720" y="10728"/>
                  </a:cubicBezTo>
                  <a:cubicBezTo>
                    <a:pt x="119537" y="10682"/>
                    <a:pt x="119309" y="10637"/>
                    <a:pt x="119058" y="10591"/>
                  </a:cubicBezTo>
                  <a:cubicBezTo>
                    <a:pt x="118829" y="10523"/>
                    <a:pt x="118533" y="10431"/>
                    <a:pt x="118236" y="10386"/>
                  </a:cubicBezTo>
                  <a:cubicBezTo>
                    <a:pt x="117620" y="10272"/>
                    <a:pt x="116912" y="10089"/>
                    <a:pt x="116136" y="9975"/>
                  </a:cubicBezTo>
                  <a:cubicBezTo>
                    <a:pt x="115360" y="9838"/>
                    <a:pt x="114538" y="9815"/>
                    <a:pt x="113694" y="9769"/>
                  </a:cubicBezTo>
                  <a:cubicBezTo>
                    <a:pt x="112872" y="9792"/>
                    <a:pt x="112050" y="9792"/>
                    <a:pt x="111274" y="9884"/>
                  </a:cubicBezTo>
                  <a:cubicBezTo>
                    <a:pt x="110498" y="9975"/>
                    <a:pt x="109768" y="10157"/>
                    <a:pt x="109174" y="10317"/>
                  </a:cubicBezTo>
                  <a:cubicBezTo>
                    <a:pt x="108672" y="10431"/>
                    <a:pt x="108239" y="10637"/>
                    <a:pt x="107919" y="10751"/>
                  </a:cubicBezTo>
                  <a:cubicBezTo>
                    <a:pt x="107029" y="10477"/>
                    <a:pt x="106139" y="10226"/>
                    <a:pt x="105248" y="9998"/>
                  </a:cubicBezTo>
                  <a:cubicBezTo>
                    <a:pt x="105545" y="9975"/>
                    <a:pt x="105865" y="9952"/>
                    <a:pt x="106184" y="9929"/>
                  </a:cubicBezTo>
                  <a:cubicBezTo>
                    <a:pt x="106641" y="9884"/>
                    <a:pt x="107120" y="9838"/>
                    <a:pt x="107622" y="9769"/>
                  </a:cubicBezTo>
                  <a:cubicBezTo>
                    <a:pt x="108124" y="9678"/>
                    <a:pt x="108627" y="9587"/>
                    <a:pt x="109106" y="9496"/>
                  </a:cubicBezTo>
                  <a:cubicBezTo>
                    <a:pt x="110087" y="9290"/>
                    <a:pt x="111069" y="9085"/>
                    <a:pt x="111959" y="8879"/>
                  </a:cubicBezTo>
                  <a:cubicBezTo>
                    <a:pt x="112872" y="8697"/>
                    <a:pt x="113717" y="8468"/>
                    <a:pt x="114470" y="8354"/>
                  </a:cubicBezTo>
                  <a:cubicBezTo>
                    <a:pt x="115200" y="8217"/>
                    <a:pt x="115817" y="8035"/>
                    <a:pt x="116273" y="7989"/>
                  </a:cubicBezTo>
                  <a:cubicBezTo>
                    <a:pt x="116478" y="7966"/>
                    <a:pt x="116661" y="7943"/>
                    <a:pt x="116775" y="7943"/>
                  </a:cubicBezTo>
                  <a:cubicBezTo>
                    <a:pt x="116889" y="7943"/>
                    <a:pt x="116958" y="7921"/>
                    <a:pt x="116958" y="7921"/>
                  </a:cubicBezTo>
                  <a:cubicBezTo>
                    <a:pt x="116958" y="7921"/>
                    <a:pt x="116707" y="7898"/>
                    <a:pt x="116273" y="7829"/>
                  </a:cubicBezTo>
                  <a:cubicBezTo>
                    <a:pt x="115839" y="7784"/>
                    <a:pt x="115200" y="7601"/>
                    <a:pt x="114424" y="7533"/>
                  </a:cubicBezTo>
                  <a:cubicBezTo>
                    <a:pt x="113772" y="7473"/>
                    <a:pt x="113000" y="7414"/>
                    <a:pt x="112182" y="7414"/>
                  </a:cubicBezTo>
                  <a:cubicBezTo>
                    <a:pt x="112055" y="7414"/>
                    <a:pt x="111928" y="7415"/>
                    <a:pt x="111799" y="7418"/>
                  </a:cubicBezTo>
                  <a:cubicBezTo>
                    <a:pt x="110841" y="7418"/>
                    <a:pt x="109813" y="7510"/>
                    <a:pt x="108809" y="7624"/>
                  </a:cubicBezTo>
                  <a:cubicBezTo>
                    <a:pt x="108330" y="7692"/>
                    <a:pt x="107828" y="7761"/>
                    <a:pt x="107348" y="7829"/>
                  </a:cubicBezTo>
                  <a:cubicBezTo>
                    <a:pt x="106869" y="7898"/>
                    <a:pt x="106390" y="7966"/>
                    <a:pt x="105910" y="8058"/>
                  </a:cubicBezTo>
                  <a:cubicBezTo>
                    <a:pt x="105454" y="8149"/>
                    <a:pt x="104997" y="8263"/>
                    <a:pt x="104564" y="8400"/>
                  </a:cubicBezTo>
                  <a:cubicBezTo>
                    <a:pt x="104130" y="8514"/>
                    <a:pt x="103742" y="8697"/>
                    <a:pt x="103377" y="8834"/>
                  </a:cubicBezTo>
                  <a:cubicBezTo>
                    <a:pt x="102989" y="8971"/>
                    <a:pt x="102669" y="9153"/>
                    <a:pt x="102395" y="9336"/>
                  </a:cubicBezTo>
                  <a:cubicBezTo>
                    <a:pt x="101300" y="9108"/>
                    <a:pt x="100204" y="8902"/>
                    <a:pt x="99086" y="8742"/>
                  </a:cubicBezTo>
                  <a:cubicBezTo>
                    <a:pt x="99474" y="8697"/>
                    <a:pt x="99862" y="8651"/>
                    <a:pt x="100272" y="8560"/>
                  </a:cubicBezTo>
                  <a:cubicBezTo>
                    <a:pt x="101277" y="8377"/>
                    <a:pt x="102372" y="8126"/>
                    <a:pt x="103468" y="7829"/>
                  </a:cubicBezTo>
                  <a:cubicBezTo>
                    <a:pt x="104541" y="7510"/>
                    <a:pt x="105568" y="7122"/>
                    <a:pt x="106549" y="6779"/>
                  </a:cubicBezTo>
                  <a:cubicBezTo>
                    <a:pt x="107029" y="6597"/>
                    <a:pt x="107485" y="6437"/>
                    <a:pt x="107919" y="6277"/>
                  </a:cubicBezTo>
                  <a:cubicBezTo>
                    <a:pt x="108375" y="6095"/>
                    <a:pt x="108786" y="5935"/>
                    <a:pt x="109197" y="5843"/>
                  </a:cubicBezTo>
                  <a:cubicBezTo>
                    <a:pt x="109973" y="5615"/>
                    <a:pt x="110658" y="5433"/>
                    <a:pt x="111137" y="5387"/>
                  </a:cubicBezTo>
                  <a:cubicBezTo>
                    <a:pt x="111388" y="5341"/>
                    <a:pt x="111571" y="5341"/>
                    <a:pt x="111708" y="5319"/>
                  </a:cubicBezTo>
                  <a:cubicBezTo>
                    <a:pt x="111845" y="5296"/>
                    <a:pt x="111913" y="5296"/>
                    <a:pt x="111913" y="5296"/>
                  </a:cubicBezTo>
                  <a:cubicBezTo>
                    <a:pt x="111913" y="5296"/>
                    <a:pt x="111639" y="5227"/>
                    <a:pt x="111137" y="5136"/>
                  </a:cubicBezTo>
                  <a:cubicBezTo>
                    <a:pt x="110658" y="5045"/>
                    <a:pt x="109950" y="4908"/>
                    <a:pt x="109083" y="4885"/>
                  </a:cubicBezTo>
                  <a:lnTo>
                    <a:pt x="107668" y="4885"/>
                  </a:lnTo>
                  <a:cubicBezTo>
                    <a:pt x="107166" y="4908"/>
                    <a:pt x="106641" y="4930"/>
                    <a:pt x="106116" y="4999"/>
                  </a:cubicBezTo>
                  <a:cubicBezTo>
                    <a:pt x="105043" y="5136"/>
                    <a:pt x="103947" y="5364"/>
                    <a:pt x="102875" y="5592"/>
                  </a:cubicBezTo>
                  <a:cubicBezTo>
                    <a:pt x="101825" y="5889"/>
                    <a:pt x="100729" y="6140"/>
                    <a:pt x="99725" y="6505"/>
                  </a:cubicBezTo>
                  <a:cubicBezTo>
                    <a:pt x="98720" y="6825"/>
                    <a:pt x="97807" y="7281"/>
                    <a:pt x="97031" y="7670"/>
                  </a:cubicBezTo>
                  <a:cubicBezTo>
                    <a:pt x="96552" y="7875"/>
                    <a:pt x="96164" y="8149"/>
                    <a:pt x="95844" y="8400"/>
                  </a:cubicBezTo>
                  <a:cubicBezTo>
                    <a:pt x="95045" y="8354"/>
                    <a:pt x="94247" y="8309"/>
                    <a:pt x="93448" y="8309"/>
                  </a:cubicBezTo>
                  <a:cubicBezTo>
                    <a:pt x="94178" y="8080"/>
                    <a:pt x="94909" y="7806"/>
                    <a:pt x="95662" y="7578"/>
                  </a:cubicBezTo>
                  <a:cubicBezTo>
                    <a:pt x="95913" y="7487"/>
                    <a:pt x="96187" y="7396"/>
                    <a:pt x="96438" y="7281"/>
                  </a:cubicBezTo>
                  <a:cubicBezTo>
                    <a:pt x="96689" y="7190"/>
                    <a:pt x="96963" y="7076"/>
                    <a:pt x="97214" y="6985"/>
                  </a:cubicBezTo>
                  <a:cubicBezTo>
                    <a:pt x="97351" y="6939"/>
                    <a:pt x="97465" y="6871"/>
                    <a:pt x="97602" y="6825"/>
                  </a:cubicBezTo>
                  <a:cubicBezTo>
                    <a:pt x="97739" y="6757"/>
                    <a:pt x="97899" y="6711"/>
                    <a:pt x="98013" y="6642"/>
                  </a:cubicBezTo>
                  <a:cubicBezTo>
                    <a:pt x="98287" y="6528"/>
                    <a:pt x="98538" y="6391"/>
                    <a:pt x="98766" y="6254"/>
                  </a:cubicBezTo>
                  <a:cubicBezTo>
                    <a:pt x="99702" y="5752"/>
                    <a:pt x="100501" y="5204"/>
                    <a:pt x="101254" y="4885"/>
                  </a:cubicBezTo>
                  <a:cubicBezTo>
                    <a:pt x="101345" y="4839"/>
                    <a:pt x="101437" y="4816"/>
                    <a:pt x="101528" y="4771"/>
                  </a:cubicBezTo>
                  <a:cubicBezTo>
                    <a:pt x="101619" y="4725"/>
                    <a:pt x="101710" y="4702"/>
                    <a:pt x="101779" y="4657"/>
                  </a:cubicBezTo>
                  <a:cubicBezTo>
                    <a:pt x="101962" y="4565"/>
                    <a:pt x="102121" y="4497"/>
                    <a:pt x="102258" y="4428"/>
                  </a:cubicBezTo>
                  <a:cubicBezTo>
                    <a:pt x="102418" y="4360"/>
                    <a:pt x="102578" y="4337"/>
                    <a:pt x="102715" y="4291"/>
                  </a:cubicBezTo>
                  <a:cubicBezTo>
                    <a:pt x="102852" y="4246"/>
                    <a:pt x="102966" y="4246"/>
                    <a:pt x="103103" y="4200"/>
                  </a:cubicBezTo>
                  <a:cubicBezTo>
                    <a:pt x="103217" y="4189"/>
                    <a:pt x="103325" y="4183"/>
                    <a:pt x="103420" y="4183"/>
                  </a:cubicBezTo>
                  <a:cubicBezTo>
                    <a:pt x="103514" y="4183"/>
                    <a:pt x="103594" y="4189"/>
                    <a:pt x="103651" y="4200"/>
                  </a:cubicBezTo>
                  <a:cubicBezTo>
                    <a:pt x="103788" y="4223"/>
                    <a:pt x="103856" y="4246"/>
                    <a:pt x="103856" y="4246"/>
                  </a:cubicBezTo>
                  <a:cubicBezTo>
                    <a:pt x="103856" y="4246"/>
                    <a:pt x="103788" y="4200"/>
                    <a:pt x="103673" y="4154"/>
                  </a:cubicBezTo>
                  <a:cubicBezTo>
                    <a:pt x="103559" y="4086"/>
                    <a:pt x="103377" y="4017"/>
                    <a:pt x="103126" y="3926"/>
                  </a:cubicBezTo>
                  <a:cubicBezTo>
                    <a:pt x="102989" y="3881"/>
                    <a:pt x="102852" y="3858"/>
                    <a:pt x="102692" y="3835"/>
                  </a:cubicBezTo>
                  <a:cubicBezTo>
                    <a:pt x="102532" y="3812"/>
                    <a:pt x="102372" y="3789"/>
                    <a:pt x="102190" y="3766"/>
                  </a:cubicBezTo>
                  <a:cubicBezTo>
                    <a:pt x="102048" y="3758"/>
                    <a:pt x="101903" y="3753"/>
                    <a:pt x="101755" y="3753"/>
                  </a:cubicBezTo>
                  <a:cubicBezTo>
                    <a:pt x="101498" y="3753"/>
                    <a:pt x="101232" y="3769"/>
                    <a:pt x="100957" y="3812"/>
                  </a:cubicBezTo>
                  <a:cubicBezTo>
                    <a:pt x="100067" y="3949"/>
                    <a:pt x="99040" y="4132"/>
                    <a:pt x="98036" y="4428"/>
                  </a:cubicBezTo>
                  <a:cubicBezTo>
                    <a:pt x="97785" y="4497"/>
                    <a:pt x="97533" y="4565"/>
                    <a:pt x="97282" y="4634"/>
                  </a:cubicBezTo>
                  <a:cubicBezTo>
                    <a:pt x="97168" y="4657"/>
                    <a:pt x="97054" y="4679"/>
                    <a:pt x="96940" y="4702"/>
                  </a:cubicBezTo>
                  <a:cubicBezTo>
                    <a:pt x="96803" y="4748"/>
                    <a:pt x="96666" y="4771"/>
                    <a:pt x="96529" y="4794"/>
                  </a:cubicBezTo>
                  <a:cubicBezTo>
                    <a:pt x="96255" y="4862"/>
                    <a:pt x="95981" y="4930"/>
                    <a:pt x="95707" y="4999"/>
                  </a:cubicBezTo>
                  <a:cubicBezTo>
                    <a:pt x="95434" y="5067"/>
                    <a:pt x="95160" y="5159"/>
                    <a:pt x="94886" y="5227"/>
                  </a:cubicBezTo>
                  <a:cubicBezTo>
                    <a:pt x="93813" y="5592"/>
                    <a:pt x="92740" y="5980"/>
                    <a:pt x="91759" y="6460"/>
                  </a:cubicBezTo>
                  <a:cubicBezTo>
                    <a:pt x="90800" y="6893"/>
                    <a:pt x="89933" y="7441"/>
                    <a:pt x="89202" y="7898"/>
                  </a:cubicBezTo>
                  <a:cubicBezTo>
                    <a:pt x="88814" y="8126"/>
                    <a:pt x="88495" y="8377"/>
                    <a:pt x="88221" y="8605"/>
                  </a:cubicBezTo>
                  <a:lnTo>
                    <a:pt x="88107" y="8605"/>
                  </a:lnTo>
                  <a:cubicBezTo>
                    <a:pt x="87285" y="8719"/>
                    <a:pt x="86463" y="8856"/>
                    <a:pt x="85619" y="8993"/>
                  </a:cubicBezTo>
                  <a:cubicBezTo>
                    <a:pt x="85870" y="8879"/>
                    <a:pt x="86121" y="8742"/>
                    <a:pt x="86372" y="8605"/>
                  </a:cubicBezTo>
                  <a:cubicBezTo>
                    <a:pt x="86897" y="8309"/>
                    <a:pt x="87422" y="8012"/>
                    <a:pt x="87924" y="7692"/>
                  </a:cubicBezTo>
                  <a:cubicBezTo>
                    <a:pt x="88928" y="7053"/>
                    <a:pt x="89933" y="6414"/>
                    <a:pt x="90868" y="5821"/>
                  </a:cubicBezTo>
                  <a:cubicBezTo>
                    <a:pt x="91804" y="5227"/>
                    <a:pt x="92649" y="4657"/>
                    <a:pt x="93448" y="4246"/>
                  </a:cubicBezTo>
                  <a:cubicBezTo>
                    <a:pt x="94224" y="3812"/>
                    <a:pt x="94886" y="3470"/>
                    <a:pt x="95365" y="3310"/>
                  </a:cubicBezTo>
                  <a:cubicBezTo>
                    <a:pt x="95616" y="3196"/>
                    <a:pt x="95822" y="3150"/>
                    <a:pt x="95958" y="3104"/>
                  </a:cubicBezTo>
                  <a:cubicBezTo>
                    <a:pt x="96095" y="3059"/>
                    <a:pt x="96164" y="3036"/>
                    <a:pt x="96164" y="3036"/>
                  </a:cubicBezTo>
                  <a:lnTo>
                    <a:pt x="95936" y="3036"/>
                  </a:lnTo>
                  <a:cubicBezTo>
                    <a:pt x="95799" y="3036"/>
                    <a:pt x="95593" y="3036"/>
                    <a:pt x="95319" y="3059"/>
                  </a:cubicBezTo>
                  <a:cubicBezTo>
                    <a:pt x="94794" y="3104"/>
                    <a:pt x="94018" y="3173"/>
                    <a:pt x="93105" y="3401"/>
                  </a:cubicBezTo>
                  <a:cubicBezTo>
                    <a:pt x="92215" y="3629"/>
                    <a:pt x="91188" y="3949"/>
                    <a:pt x="90115" y="4406"/>
                  </a:cubicBezTo>
                  <a:cubicBezTo>
                    <a:pt x="89065" y="4839"/>
                    <a:pt x="87970" y="5387"/>
                    <a:pt x="86920" y="5958"/>
                  </a:cubicBezTo>
                  <a:cubicBezTo>
                    <a:pt x="86395" y="6254"/>
                    <a:pt x="85870" y="6528"/>
                    <a:pt x="85368" y="6825"/>
                  </a:cubicBezTo>
                  <a:cubicBezTo>
                    <a:pt x="84865" y="7099"/>
                    <a:pt x="84386" y="7373"/>
                    <a:pt x="83907" y="7670"/>
                  </a:cubicBezTo>
                  <a:cubicBezTo>
                    <a:pt x="82925" y="8217"/>
                    <a:pt x="82058" y="8879"/>
                    <a:pt x="81305" y="9427"/>
                  </a:cubicBezTo>
                  <a:cubicBezTo>
                    <a:pt x="80962" y="9678"/>
                    <a:pt x="80666" y="9952"/>
                    <a:pt x="80414" y="10226"/>
                  </a:cubicBezTo>
                  <a:cubicBezTo>
                    <a:pt x="80095" y="10317"/>
                    <a:pt x="79798" y="10409"/>
                    <a:pt x="79501" y="10500"/>
                  </a:cubicBezTo>
                  <a:cubicBezTo>
                    <a:pt x="79616" y="10409"/>
                    <a:pt x="79730" y="10317"/>
                    <a:pt x="79844" y="10249"/>
                  </a:cubicBezTo>
                  <a:cubicBezTo>
                    <a:pt x="80734" y="9450"/>
                    <a:pt x="81647" y="8697"/>
                    <a:pt x="82492" y="7943"/>
                  </a:cubicBezTo>
                  <a:cubicBezTo>
                    <a:pt x="83336" y="7213"/>
                    <a:pt x="84089" y="6483"/>
                    <a:pt x="84751" y="5866"/>
                  </a:cubicBezTo>
                  <a:cubicBezTo>
                    <a:pt x="85436" y="5250"/>
                    <a:pt x="85961" y="4725"/>
                    <a:pt x="86372" y="4383"/>
                  </a:cubicBezTo>
                  <a:cubicBezTo>
                    <a:pt x="86760" y="4018"/>
                    <a:pt x="86988" y="3835"/>
                    <a:pt x="86988" y="3835"/>
                  </a:cubicBezTo>
                  <a:lnTo>
                    <a:pt x="86988" y="3835"/>
                  </a:lnTo>
                  <a:cubicBezTo>
                    <a:pt x="86988" y="3835"/>
                    <a:pt x="86714" y="3949"/>
                    <a:pt x="86235" y="4177"/>
                  </a:cubicBezTo>
                  <a:cubicBezTo>
                    <a:pt x="85778" y="4428"/>
                    <a:pt x="85071" y="4725"/>
                    <a:pt x="84272" y="5136"/>
                  </a:cubicBezTo>
                  <a:cubicBezTo>
                    <a:pt x="83450" y="5570"/>
                    <a:pt x="82492" y="6049"/>
                    <a:pt x="81533" y="6620"/>
                  </a:cubicBezTo>
                  <a:cubicBezTo>
                    <a:pt x="80529" y="7190"/>
                    <a:pt x="79524" y="7875"/>
                    <a:pt x="78543" y="8560"/>
                  </a:cubicBezTo>
                  <a:cubicBezTo>
                    <a:pt x="77561" y="9290"/>
                    <a:pt x="76625" y="10043"/>
                    <a:pt x="75804" y="10819"/>
                  </a:cubicBezTo>
                  <a:cubicBezTo>
                    <a:pt x="75073" y="11481"/>
                    <a:pt x="74457" y="12189"/>
                    <a:pt x="73909" y="12805"/>
                  </a:cubicBezTo>
                  <a:cubicBezTo>
                    <a:pt x="73613" y="12965"/>
                    <a:pt x="73293" y="13125"/>
                    <a:pt x="72996" y="13285"/>
                  </a:cubicBezTo>
                  <a:cubicBezTo>
                    <a:pt x="73270" y="13056"/>
                    <a:pt x="73544" y="12805"/>
                    <a:pt x="73818" y="12531"/>
                  </a:cubicBezTo>
                  <a:cubicBezTo>
                    <a:pt x="74023" y="12349"/>
                    <a:pt x="74229" y="12166"/>
                    <a:pt x="74434" y="11961"/>
                  </a:cubicBezTo>
                  <a:cubicBezTo>
                    <a:pt x="74526" y="11869"/>
                    <a:pt x="74640" y="11778"/>
                    <a:pt x="74731" y="11664"/>
                  </a:cubicBezTo>
                  <a:lnTo>
                    <a:pt x="74891" y="11527"/>
                  </a:lnTo>
                  <a:lnTo>
                    <a:pt x="75051" y="11344"/>
                  </a:lnTo>
                  <a:cubicBezTo>
                    <a:pt x="75484" y="10888"/>
                    <a:pt x="75872" y="10454"/>
                    <a:pt x="76237" y="9975"/>
                  </a:cubicBezTo>
                  <a:cubicBezTo>
                    <a:pt x="76945" y="9016"/>
                    <a:pt x="77630" y="8080"/>
                    <a:pt x="78292" y="7190"/>
                  </a:cubicBezTo>
                  <a:cubicBezTo>
                    <a:pt x="78931" y="6323"/>
                    <a:pt x="79524" y="5478"/>
                    <a:pt x="80118" y="4839"/>
                  </a:cubicBezTo>
                  <a:cubicBezTo>
                    <a:pt x="80688" y="4200"/>
                    <a:pt x="81213" y="3675"/>
                    <a:pt x="81647" y="3424"/>
                  </a:cubicBezTo>
                  <a:cubicBezTo>
                    <a:pt x="82058" y="3127"/>
                    <a:pt x="82377" y="3104"/>
                    <a:pt x="82377" y="3104"/>
                  </a:cubicBezTo>
                  <a:lnTo>
                    <a:pt x="82172" y="3104"/>
                  </a:lnTo>
                  <a:cubicBezTo>
                    <a:pt x="82035" y="3127"/>
                    <a:pt x="81807" y="3173"/>
                    <a:pt x="81556" y="3241"/>
                  </a:cubicBezTo>
                  <a:cubicBezTo>
                    <a:pt x="81054" y="3424"/>
                    <a:pt x="80346" y="3744"/>
                    <a:pt x="79616" y="4269"/>
                  </a:cubicBezTo>
                  <a:cubicBezTo>
                    <a:pt x="78862" y="4794"/>
                    <a:pt x="77995" y="5433"/>
                    <a:pt x="77173" y="6163"/>
                  </a:cubicBezTo>
                  <a:cubicBezTo>
                    <a:pt x="76306" y="6916"/>
                    <a:pt x="75461" y="7761"/>
                    <a:pt x="74640" y="8605"/>
                  </a:cubicBezTo>
                  <a:cubicBezTo>
                    <a:pt x="74229" y="9016"/>
                    <a:pt x="73864" y="9473"/>
                    <a:pt x="73476" y="9861"/>
                  </a:cubicBezTo>
                  <a:cubicBezTo>
                    <a:pt x="73293" y="10066"/>
                    <a:pt x="73088" y="10272"/>
                    <a:pt x="72905" y="10477"/>
                  </a:cubicBezTo>
                  <a:cubicBezTo>
                    <a:pt x="72700" y="10682"/>
                    <a:pt x="72517" y="10888"/>
                    <a:pt x="72334" y="11093"/>
                  </a:cubicBezTo>
                  <a:cubicBezTo>
                    <a:pt x="71581" y="11915"/>
                    <a:pt x="70988" y="12828"/>
                    <a:pt x="70485" y="13604"/>
                  </a:cubicBezTo>
                  <a:cubicBezTo>
                    <a:pt x="70075" y="14289"/>
                    <a:pt x="69846" y="14951"/>
                    <a:pt x="69664" y="15453"/>
                  </a:cubicBezTo>
                  <a:cubicBezTo>
                    <a:pt x="68477" y="16320"/>
                    <a:pt x="67358" y="17256"/>
                    <a:pt x="66308" y="18283"/>
                  </a:cubicBezTo>
                  <a:cubicBezTo>
                    <a:pt x="66514" y="17987"/>
                    <a:pt x="66742" y="17713"/>
                    <a:pt x="66948" y="17393"/>
                  </a:cubicBezTo>
                  <a:cubicBezTo>
                    <a:pt x="67609" y="16526"/>
                    <a:pt x="68226" y="15521"/>
                    <a:pt x="68911" y="14563"/>
                  </a:cubicBezTo>
                  <a:cubicBezTo>
                    <a:pt x="69230" y="14083"/>
                    <a:pt x="69572" y="13581"/>
                    <a:pt x="69892" y="13102"/>
                  </a:cubicBezTo>
                  <a:cubicBezTo>
                    <a:pt x="70212" y="12623"/>
                    <a:pt x="70554" y="12143"/>
                    <a:pt x="70851" y="11664"/>
                  </a:cubicBezTo>
                  <a:cubicBezTo>
                    <a:pt x="71467" y="10728"/>
                    <a:pt x="71992" y="9815"/>
                    <a:pt x="72448" y="9016"/>
                  </a:cubicBezTo>
                  <a:cubicBezTo>
                    <a:pt x="72677" y="8651"/>
                    <a:pt x="72859" y="8263"/>
                    <a:pt x="73019" y="7943"/>
                  </a:cubicBezTo>
                  <a:cubicBezTo>
                    <a:pt x="73202" y="7624"/>
                    <a:pt x="73339" y="7327"/>
                    <a:pt x="73453" y="7076"/>
                  </a:cubicBezTo>
                  <a:cubicBezTo>
                    <a:pt x="73658" y="6597"/>
                    <a:pt x="73795" y="6323"/>
                    <a:pt x="73795" y="6323"/>
                  </a:cubicBezTo>
                  <a:lnTo>
                    <a:pt x="73795" y="6323"/>
                  </a:lnTo>
                  <a:cubicBezTo>
                    <a:pt x="73795" y="6323"/>
                    <a:pt x="73590" y="6574"/>
                    <a:pt x="73247" y="6962"/>
                  </a:cubicBezTo>
                  <a:cubicBezTo>
                    <a:pt x="73088" y="7167"/>
                    <a:pt x="72882" y="7396"/>
                    <a:pt x="72631" y="7670"/>
                  </a:cubicBezTo>
                  <a:cubicBezTo>
                    <a:pt x="72380" y="7943"/>
                    <a:pt x="72129" y="8240"/>
                    <a:pt x="71832" y="8583"/>
                  </a:cubicBezTo>
                  <a:cubicBezTo>
                    <a:pt x="71262" y="9267"/>
                    <a:pt x="70508" y="9998"/>
                    <a:pt x="69778" y="10842"/>
                  </a:cubicBezTo>
                  <a:cubicBezTo>
                    <a:pt x="69390" y="11253"/>
                    <a:pt x="69025" y="11687"/>
                    <a:pt x="68637" y="12143"/>
                  </a:cubicBezTo>
                  <a:cubicBezTo>
                    <a:pt x="68249" y="12577"/>
                    <a:pt x="67861" y="13033"/>
                    <a:pt x="67450" y="13490"/>
                  </a:cubicBezTo>
                  <a:cubicBezTo>
                    <a:pt x="66719" y="14426"/>
                    <a:pt x="65966" y="15384"/>
                    <a:pt x="65373" y="16366"/>
                  </a:cubicBezTo>
                  <a:cubicBezTo>
                    <a:pt x="65099" y="16868"/>
                    <a:pt x="64848" y="17370"/>
                    <a:pt x="64642" y="17850"/>
                  </a:cubicBezTo>
                  <a:cubicBezTo>
                    <a:pt x="64551" y="18101"/>
                    <a:pt x="64437" y="18329"/>
                    <a:pt x="64345" y="18557"/>
                  </a:cubicBezTo>
                  <a:cubicBezTo>
                    <a:pt x="64254" y="18785"/>
                    <a:pt x="64163" y="19014"/>
                    <a:pt x="64094" y="19242"/>
                  </a:cubicBezTo>
                  <a:cubicBezTo>
                    <a:pt x="63912" y="19653"/>
                    <a:pt x="63798" y="20064"/>
                    <a:pt x="63729" y="20429"/>
                  </a:cubicBezTo>
                  <a:cubicBezTo>
                    <a:pt x="63684" y="20611"/>
                    <a:pt x="63638" y="20794"/>
                    <a:pt x="63615" y="20954"/>
                  </a:cubicBezTo>
                  <a:cubicBezTo>
                    <a:pt x="63592" y="20999"/>
                    <a:pt x="63592" y="21045"/>
                    <a:pt x="63592" y="21091"/>
                  </a:cubicBezTo>
                  <a:cubicBezTo>
                    <a:pt x="63569" y="21114"/>
                    <a:pt x="63547" y="21136"/>
                    <a:pt x="63524" y="21159"/>
                  </a:cubicBezTo>
                  <a:cubicBezTo>
                    <a:pt x="62702" y="22095"/>
                    <a:pt x="61926" y="23099"/>
                    <a:pt x="61218" y="24127"/>
                  </a:cubicBezTo>
                  <a:cubicBezTo>
                    <a:pt x="61492" y="23282"/>
                    <a:pt x="61903" y="22323"/>
                    <a:pt x="62268" y="21319"/>
                  </a:cubicBezTo>
                  <a:cubicBezTo>
                    <a:pt x="62748" y="20155"/>
                    <a:pt x="63250" y="18900"/>
                    <a:pt x="63820" y="17667"/>
                  </a:cubicBezTo>
                  <a:cubicBezTo>
                    <a:pt x="64117" y="17051"/>
                    <a:pt x="64391" y="16434"/>
                    <a:pt x="64665" y="15818"/>
                  </a:cubicBezTo>
                  <a:cubicBezTo>
                    <a:pt x="64939" y="15202"/>
                    <a:pt x="65236" y="14608"/>
                    <a:pt x="65510" y="14015"/>
                  </a:cubicBezTo>
                  <a:cubicBezTo>
                    <a:pt x="65783" y="13444"/>
                    <a:pt x="66057" y="12874"/>
                    <a:pt x="66331" y="12349"/>
                  </a:cubicBezTo>
                  <a:cubicBezTo>
                    <a:pt x="66605" y="11824"/>
                    <a:pt x="66856" y="11299"/>
                    <a:pt x="67107" y="10865"/>
                  </a:cubicBezTo>
                  <a:cubicBezTo>
                    <a:pt x="67358" y="10386"/>
                    <a:pt x="67564" y="9952"/>
                    <a:pt x="67792" y="9587"/>
                  </a:cubicBezTo>
                  <a:cubicBezTo>
                    <a:pt x="67997" y="9222"/>
                    <a:pt x="68180" y="8879"/>
                    <a:pt x="68363" y="8651"/>
                  </a:cubicBezTo>
                  <a:cubicBezTo>
                    <a:pt x="68705" y="8126"/>
                    <a:pt x="68888" y="7829"/>
                    <a:pt x="68888" y="7829"/>
                  </a:cubicBezTo>
                  <a:lnTo>
                    <a:pt x="68888" y="7829"/>
                  </a:lnTo>
                  <a:cubicBezTo>
                    <a:pt x="68888" y="7829"/>
                    <a:pt x="68637" y="8080"/>
                    <a:pt x="68203" y="8491"/>
                  </a:cubicBezTo>
                  <a:cubicBezTo>
                    <a:pt x="67975" y="8719"/>
                    <a:pt x="67724" y="8993"/>
                    <a:pt x="67404" y="9290"/>
                  </a:cubicBezTo>
                  <a:cubicBezTo>
                    <a:pt x="67062" y="9564"/>
                    <a:pt x="66719" y="9906"/>
                    <a:pt x="66354" y="10294"/>
                  </a:cubicBezTo>
                  <a:cubicBezTo>
                    <a:pt x="65646" y="11093"/>
                    <a:pt x="64802" y="12029"/>
                    <a:pt x="64003" y="13102"/>
                  </a:cubicBezTo>
                  <a:cubicBezTo>
                    <a:pt x="63204" y="14198"/>
                    <a:pt x="62451" y="15430"/>
                    <a:pt x="61789" y="16708"/>
                  </a:cubicBezTo>
                  <a:cubicBezTo>
                    <a:pt x="61196" y="18009"/>
                    <a:pt x="60625" y="19356"/>
                    <a:pt x="60283" y="20657"/>
                  </a:cubicBezTo>
                  <a:cubicBezTo>
                    <a:pt x="60191" y="20977"/>
                    <a:pt x="60123" y="21319"/>
                    <a:pt x="60054" y="21639"/>
                  </a:cubicBezTo>
                  <a:cubicBezTo>
                    <a:pt x="60031" y="21707"/>
                    <a:pt x="60031" y="21776"/>
                    <a:pt x="60009" y="21844"/>
                  </a:cubicBezTo>
                  <a:cubicBezTo>
                    <a:pt x="60031" y="21433"/>
                    <a:pt x="60054" y="20999"/>
                    <a:pt x="60100" y="20543"/>
                  </a:cubicBezTo>
                  <a:cubicBezTo>
                    <a:pt x="60123" y="19447"/>
                    <a:pt x="60168" y="18329"/>
                    <a:pt x="60214" y="17302"/>
                  </a:cubicBezTo>
                  <a:cubicBezTo>
                    <a:pt x="60260" y="16777"/>
                    <a:pt x="60260" y="16275"/>
                    <a:pt x="60305" y="15795"/>
                  </a:cubicBezTo>
                  <a:cubicBezTo>
                    <a:pt x="60374" y="15316"/>
                    <a:pt x="60419" y="14882"/>
                    <a:pt x="60511" y="14471"/>
                  </a:cubicBezTo>
                  <a:cubicBezTo>
                    <a:pt x="60671" y="13673"/>
                    <a:pt x="60785" y="12988"/>
                    <a:pt x="61013" y="12554"/>
                  </a:cubicBezTo>
                  <a:cubicBezTo>
                    <a:pt x="61104" y="12349"/>
                    <a:pt x="61218" y="12189"/>
                    <a:pt x="61310" y="12098"/>
                  </a:cubicBezTo>
                  <a:cubicBezTo>
                    <a:pt x="61355" y="12052"/>
                    <a:pt x="61401" y="12029"/>
                    <a:pt x="61424" y="12006"/>
                  </a:cubicBezTo>
                  <a:cubicBezTo>
                    <a:pt x="61469" y="11983"/>
                    <a:pt x="61469" y="11983"/>
                    <a:pt x="61469" y="11983"/>
                  </a:cubicBezTo>
                  <a:lnTo>
                    <a:pt x="61424" y="11983"/>
                  </a:lnTo>
                  <a:cubicBezTo>
                    <a:pt x="61401" y="12006"/>
                    <a:pt x="61333" y="12006"/>
                    <a:pt x="61264" y="12052"/>
                  </a:cubicBezTo>
                  <a:cubicBezTo>
                    <a:pt x="61150" y="12098"/>
                    <a:pt x="60967" y="12212"/>
                    <a:pt x="60785" y="12394"/>
                  </a:cubicBezTo>
                  <a:cubicBezTo>
                    <a:pt x="60442" y="12782"/>
                    <a:pt x="60009" y="13399"/>
                    <a:pt x="59666" y="14198"/>
                  </a:cubicBezTo>
                  <a:cubicBezTo>
                    <a:pt x="59324" y="15019"/>
                    <a:pt x="58936" y="15955"/>
                    <a:pt x="58593" y="16982"/>
                  </a:cubicBezTo>
                  <a:cubicBezTo>
                    <a:pt x="58251" y="18009"/>
                    <a:pt x="57954" y="19128"/>
                    <a:pt x="57726" y="20269"/>
                  </a:cubicBezTo>
                  <a:cubicBezTo>
                    <a:pt x="57635" y="20840"/>
                    <a:pt x="57566" y="21433"/>
                    <a:pt x="57521" y="22027"/>
                  </a:cubicBezTo>
                  <a:cubicBezTo>
                    <a:pt x="57498" y="22597"/>
                    <a:pt x="57475" y="23168"/>
                    <a:pt x="57544" y="23716"/>
                  </a:cubicBezTo>
                  <a:cubicBezTo>
                    <a:pt x="57612" y="24811"/>
                    <a:pt x="57909" y="25838"/>
                    <a:pt x="58183" y="26706"/>
                  </a:cubicBezTo>
                  <a:cubicBezTo>
                    <a:pt x="58365" y="27276"/>
                    <a:pt x="58639" y="27733"/>
                    <a:pt x="58890" y="28098"/>
                  </a:cubicBezTo>
                  <a:cubicBezTo>
                    <a:pt x="58639" y="28623"/>
                    <a:pt x="58411" y="29148"/>
                    <a:pt x="58205" y="29696"/>
                  </a:cubicBezTo>
                  <a:cubicBezTo>
                    <a:pt x="58205" y="29696"/>
                    <a:pt x="58183" y="29719"/>
                    <a:pt x="58183" y="29719"/>
                  </a:cubicBezTo>
                  <a:cubicBezTo>
                    <a:pt x="58046" y="29034"/>
                    <a:pt x="57772" y="28441"/>
                    <a:pt x="57361" y="27938"/>
                  </a:cubicBezTo>
                  <a:cubicBezTo>
                    <a:pt x="57749" y="27733"/>
                    <a:pt x="57932" y="27139"/>
                    <a:pt x="57452" y="26797"/>
                  </a:cubicBezTo>
                  <a:cubicBezTo>
                    <a:pt x="56334" y="26021"/>
                    <a:pt x="55147" y="25291"/>
                    <a:pt x="53960" y="24606"/>
                  </a:cubicBezTo>
                  <a:cubicBezTo>
                    <a:pt x="53960" y="24537"/>
                    <a:pt x="53960" y="24446"/>
                    <a:pt x="53960" y="24355"/>
                  </a:cubicBezTo>
                  <a:cubicBezTo>
                    <a:pt x="53937" y="24012"/>
                    <a:pt x="53983" y="23510"/>
                    <a:pt x="53914" y="22962"/>
                  </a:cubicBezTo>
                  <a:cubicBezTo>
                    <a:pt x="53823" y="22392"/>
                    <a:pt x="53777" y="21707"/>
                    <a:pt x="53549" y="20999"/>
                  </a:cubicBezTo>
                  <a:cubicBezTo>
                    <a:pt x="53458" y="20634"/>
                    <a:pt x="53321" y="20269"/>
                    <a:pt x="53161" y="19904"/>
                  </a:cubicBezTo>
                  <a:cubicBezTo>
                    <a:pt x="53070" y="19721"/>
                    <a:pt x="52978" y="19539"/>
                    <a:pt x="52887" y="19379"/>
                  </a:cubicBezTo>
                  <a:lnTo>
                    <a:pt x="52727" y="19105"/>
                  </a:lnTo>
                  <a:lnTo>
                    <a:pt x="52590" y="18877"/>
                  </a:lnTo>
                  <a:cubicBezTo>
                    <a:pt x="52157" y="18260"/>
                    <a:pt x="51723" y="17621"/>
                    <a:pt x="51244" y="17074"/>
                  </a:cubicBezTo>
                  <a:cubicBezTo>
                    <a:pt x="50764" y="16503"/>
                    <a:pt x="50239" y="16046"/>
                    <a:pt x="49806" y="15658"/>
                  </a:cubicBezTo>
                  <a:cubicBezTo>
                    <a:pt x="49692" y="15567"/>
                    <a:pt x="49577" y="15476"/>
                    <a:pt x="49463" y="15384"/>
                  </a:cubicBezTo>
                  <a:cubicBezTo>
                    <a:pt x="49349" y="15316"/>
                    <a:pt x="49258" y="15248"/>
                    <a:pt x="49144" y="15179"/>
                  </a:cubicBezTo>
                  <a:cubicBezTo>
                    <a:pt x="48938" y="15065"/>
                    <a:pt x="48756" y="14951"/>
                    <a:pt x="48619" y="14882"/>
                  </a:cubicBezTo>
                  <a:cubicBezTo>
                    <a:pt x="48459" y="14791"/>
                    <a:pt x="48345" y="14745"/>
                    <a:pt x="48254" y="14723"/>
                  </a:cubicBezTo>
                  <a:cubicBezTo>
                    <a:pt x="48163" y="14677"/>
                    <a:pt x="48140" y="14654"/>
                    <a:pt x="48139" y="14654"/>
                  </a:cubicBezTo>
                  <a:lnTo>
                    <a:pt x="48139" y="14654"/>
                  </a:lnTo>
                  <a:cubicBezTo>
                    <a:pt x="48140" y="14654"/>
                    <a:pt x="48163" y="14677"/>
                    <a:pt x="48231" y="14745"/>
                  </a:cubicBezTo>
                  <a:cubicBezTo>
                    <a:pt x="48299" y="14814"/>
                    <a:pt x="48391" y="14882"/>
                    <a:pt x="48505" y="15019"/>
                  </a:cubicBezTo>
                  <a:cubicBezTo>
                    <a:pt x="48619" y="15133"/>
                    <a:pt x="48733" y="15293"/>
                    <a:pt x="48847" y="15476"/>
                  </a:cubicBezTo>
                  <a:cubicBezTo>
                    <a:pt x="48916" y="15590"/>
                    <a:pt x="48984" y="15681"/>
                    <a:pt x="49030" y="15795"/>
                  </a:cubicBezTo>
                  <a:cubicBezTo>
                    <a:pt x="49098" y="15909"/>
                    <a:pt x="49167" y="16024"/>
                    <a:pt x="49235" y="16138"/>
                  </a:cubicBezTo>
                  <a:cubicBezTo>
                    <a:pt x="49532" y="16594"/>
                    <a:pt x="49760" y="17210"/>
                    <a:pt x="50057" y="17827"/>
                  </a:cubicBezTo>
                  <a:cubicBezTo>
                    <a:pt x="50331" y="18466"/>
                    <a:pt x="50650" y="19128"/>
                    <a:pt x="50970" y="19813"/>
                  </a:cubicBezTo>
                  <a:lnTo>
                    <a:pt x="51107" y="20041"/>
                  </a:lnTo>
                  <a:lnTo>
                    <a:pt x="51221" y="20269"/>
                  </a:lnTo>
                  <a:cubicBezTo>
                    <a:pt x="51289" y="20429"/>
                    <a:pt x="51381" y="20566"/>
                    <a:pt x="51449" y="20726"/>
                  </a:cubicBezTo>
                  <a:cubicBezTo>
                    <a:pt x="51609" y="21045"/>
                    <a:pt x="51769" y="21342"/>
                    <a:pt x="51906" y="21639"/>
                  </a:cubicBezTo>
                  <a:cubicBezTo>
                    <a:pt x="52202" y="22232"/>
                    <a:pt x="52545" y="22803"/>
                    <a:pt x="52796" y="23305"/>
                  </a:cubicBezTo>
                  <a:cubicBezTo>
                    <a:pt x="53024" y="23739"/>
                    <a:pt x="53275" y="24058"/>
                    <a:pt x="53481" y="24332"/>
                  </a:cubicBezTo>
                  <a:cubicBezTo>
                    <a:pt x="52613" y="23853"/>
                    <a:pt x="51769" y="23396"/>
                    <a:pt x="50901" y="22940"/>
                  </a:cubicBezTo>
                  <a:cubicBezTo>
                    <a:pt x="50856" y="22734"/>
                    <a:pt x="50787" y="22529"/>
                    <a:pt x="50696" y="22301"/>
                  </a:cubicBezTo>
                  <a:cubicBezTo>
                    <a:pt x="50513" y="21730"/>
                    <a:pt x="50331" y="21022"/>
                    <a:pt x="50034" y="20315"/>
                  </a:cubicBezTo>
                  <a:cubicBezTo>
                    <a:pt x="49897" y="19972"/>
                    <a:pt x="49760" y="19607"/>
                    <a:pt x="49577" y="19242"/>
                  </a:cubicBezTo>
                  <a:cubicBezTo>
                    <a:pt x="49486" y="19059"/>
                    <a:pt x="49418" y="18877"/>
                    <a:pt x="49326" y="18694"/>
                  </a:cubicBezTo>
                  <a:cubicBezTo>
                    <a:pt x="49235" y="18512"/>
                    <a:pt x="49144" y="18329"/>
                    <a:pt x="49030" y="18146"/>
                  </a:cubicBezTo>
                  <a:cubicBezTo>
                    <a:pt x="48824" y="17804"/>
                    <a:pt x="48596" y="17439"/>
                    <a:pt x="48368" y="17119"/>
                  </a:cubicBezTo>
                  <a:cubicBezTo>
                    <a:pt x="48139" y="16754"/>
                    <a:pt x="47866" y="16412"/>
                    <a:pt x="47592" y="16138"/>
                  </a:cubicBezTo>
                  <a:cubicBezTo>
                    <a:pt x="47021" y="15590"/>
                    <a:pt x="46450" y="15179"/>
                    <a:pt x="46017" y="14768"/>
                  </a:cubicBezTo>
                  <a:cubicBezTo>
                    <a:pt x="45788" y="14563"/>
                    <a:pt x="45560" y="14403"/>
                    <a:pt x="45378" y="14243"/>
                  </a:cubicBezTo>
                  <a:cubicBezTo>
                    <a:pt x="45195" y="14083"/>
                    <a:pt x="45035" y="13924"/>
                    <a:pt x="44921" y="13787"/>
                  </a:cubicBezTo>
                  <a:cubicBezTo>
                    <a:pt x="44807" y="13650"/>
                    <a:pt x="44716" y="13536"/>
                    <a:pt x="44670" y="13467"/>
                  </a:cubicBezTo>
                  <a:cubicBezTo>
                    <a:pt x="44624" y="13376"/>
                    <a:pt x="44602" y="13353"/>
                    <a:pt x="44602" y="13353"/>
                  </a:cubicBezTo>
                  <a:lnTo>
                    <a:pt x="44602" y="13353"/>
                  </a:lnTo>
                  <a:cubicBezTo>
                    <a:pt x="44602" y="13353"/>
                    <a:pt x="44670" y="13536"/>
                    <a:pt x="44784" y="13878"/>
                  </a:cubicBezTo>
                  <a:cubicBezTo>
                    <a:pt x="44853" y="14038"/>
                    <a:pt x="44921" y="14243"/>
                    <a:pt x="45012" y="14494"/>
                  </a:cubicBezTo>
                  <a:cubicBezTo>
                    <a:pt x="45058" y="14608"/>
                    <a:pt x="45127" y="14745"/>
                    <a:pt x="45172" y="14859"/>
                  </a:cubicBezTo>
                  <a:cubicBezTo>
                    <a:pt x="45218" y="14996"/>
                    <a:pt x="45309" y="15133"/>
                    <a:pt x="45378" y="15270"/>
                  </a:cubicBezTo>
                  <a:cubicBezTo>
                    <a:pt x="45697" y="15795"/>
                    <a:pt x="46040" y="16434"/>
                    <a:pt x="46405" y="17074"/>
                  </a:cubicBezTo>
                  <a:cubicBezTo>
                    <a:pt x="46587" y="17370"/>
                    <a:pt x="46770" y="17667"/>
                    <a:pt x="46953" y="17987"/>
                  </a:cubicBezTo>
                  <a:cubicBezTo>
                    <a:pt x="47135" y="18329"/>
                    <a:pt x="47318" y="18671"/>
                    <a:pt x="47500" y="19014"/>
                  </a:cubicBezTo>
                  <a:cubicBezTo>
                    <a:pt x="47706" y="19356"/>
                    <a:pt x="47911" y="19698"/>
                    <a:pt x="48117" y="20018"/>
                  </a:cubicBezTo>
                  <a:cubicBezTo>
                    <a:pt x="48322" y="20360"/>
                    <a:pt x="48528" y="20680"/>
                    <a:pt x="48733" y="20999"/>
                  </a:cubicBezTo>
                  <a:cubicBezTo>
                    <a:pt x="49030" y="21456"/>
                    <a:pt x="49349" y="21890"/>
                    <a:pt x="49623" y="22278"/>
                  </a:cubicBezTo>
                  <a:cubicBezTo>
                    <a:pt x="49372" y="22141"/>
                    <a:pt x="49121" y="22027"/>
                    <a:pt x="48893" y="21890"/>
                  </a:cubicBezTo>
                  <a:cubicBezTo>
                    <a:pt x="48710" y="21798"/>
                    <a:pt x="48528" y="21707"/>
                    <a:pt x="48368" y="21616"/>
                  </a:cubicBezTo>
                  <a:cubicBezTo>
                    <a:pt x="48322" y="21524"/>
                    <a:pt x="48299" y="21410"/>
                    <a:pt x="48231" y="21319"/>
                  </a:cubicBezTo>
                  <a:cubicBezTo>
                    <a:pt x="48048" y="20908"/>
                    <a:pt x="47911" y="20406"/>
                    <a:pt x="47660" y="19927"/>
                  </a:cubicBezTo>
                  <a:cubicBezTo>
                    <a:pt x="47432" y="19425"/>
                    <a:pt x="47112" y="18922"/>
                    <a:pt x="46838" y="18397"/>
                  </a:cubicBezTo>
                  <a:cubicBezTo>
                    <a:pt x="46519" y="17895"/>
                    <a:pt x="46245" y="17347"/>
                    <a:pt x="45971" y="16845"/>
                  </a:cubicBezTo>
                  <a:cubicBezTo>
                    <a:pt x="45697" y="16343"/>
                    <a:pt x="45400" y="15887"/>
                    <a:pt x="45195" y="15476"/>
                  </a:cubicBezTo>
                  <a:cubicBezTo>
                    <a:pt x="44990" y="15065"/>
                    <a:pt x="44761" y="14745"/>
                    <a:pt x="44624" y="14517"/>
                  </a:cubicBezTo>
                  <a:cubicBezTo>
                    <a:pt x="44487" y="14289"/>
                    <a:pt x="44396" y="14152"/>
                    <a:pt x="44396" y="14152"/>
                  </a:cubicBezTo>
                  <a:lnTo>
                    <a:pt x="44396" y="14152"/>
                  </a:lnTo>
                  <a:cubicBezTo>
                    <a:pt x="44396" y="14152"/>
                    <a:pt x="44419" y="14312"/>
                    <a:pt x="44465" y="14586"/>
                  </a:cubicBezTo>
                  <a:cubicBezTo>
                    <a:pt x="44533" y="14837"/>
                    <a:pt x="44579" y="15225"/>
                    <a:pt x="44693" y="15658"/>
                  </a:cubicBezTo>
                  <a:cubicBezTo>
                    <a:pt x="44807" y="16115"/>
                    <a:pt x="44898" y="16663"/>
                    <a:pt x="45035" y="17210"/>
                  </a:cubicBezTo>
                  <a:cubicBezTo>
                    <a:pt x="45172" y="17781"/>
                    <a:pt x="45378" y="18375"/>
                    <a:pt x="45537" y="18968"/>
                  </a:cubicBezTo>
                  <a:cubicBezTo>
                    <a:pt x="45720" y="19516"/>
                    <a:pt x="45925" y="20041"/>
                    <a:pt x="46176" y="20520"/>
                  </a:cubicBezTo>
                  <a:cubicBezTo>
                    <a:pt x="45903" y="20383"/>
                    <a:pt x="45629" y="20246"/>
                    <a:pt x="45355" y="20109"/>
                  </a:cubicBezTo>
                  <a:cubicBezTo>
                    <a:pt x="45332" y="20041"/>
                    <a:pt x="45309" y="19950"/>
                    <a:pt x="45309" y="19881"/>
                  </a:cubicBezTo>
                  <a:cubicBezTo>
                    <a:pt x="45263" y="19721"/>
                    <a:pt x="45218" y="19493"/>
                    <a:pt x="45172" y="19265"/>
                  </a:cubicBezTo>
                  <a:cubicBezTo>
                    <a:pt x="45127" y="19036"/>
                    <a:pt x="45058" y="18763"/>
                    <a:pt x="44967" y="18512"/>
                  </a:cubicBezTo>
                  <a:cubicBezTo>
                    <a:pt x="44875" y="18238"/>
                    <a:pt x="44784" y="17941"/>
                    <a:pt x="44670" y="17644"/>
                  </a:cubicBezTo>
                  <a:cubicBezTo>
                    <a:pt x="44579" y="17325"/>
                    <a:pt x="44465" y="17005"/>
                    <a:pt x="44305" y="16708"/>
                  </a:cubicBezTo>
                  <a:cubicBezTo>
                    <a:pt x="44008" y="16069"/>
                    <a:pt x="43597" y="15430"/>
                    <a:pt x="43164" y="14791"/>
                  </a:cubicBezTo>
                  <a:cubicBezTo>
                    <a:pt x="42935" y="14471"/>
                    <a:pt x="42684" y="14175"/>
                    <a:pt x="42433" y="13878"/>
                  </a:cubicBezTo>
                  <a:cubicBezTo>
                    <a:pt x="42159" y="13604"/>
                    <a:pt x="41885" y="13330"/>
                    <a:pt x="41611" y="13079"/>
                  </a:cubicBezTo>
                  <a:cubicBezTo>
                    <a:pt x="41497" y="12965"/>
                    <a:pt x="41338" y="12851"/>
                    <a:pt x="41201" y="12737"/>
                  </a:cubicBezTo>
                  <a:cubicBezTo>
                    <a:pt x="41064" y="12623"/>
                    <a:pt x="40927" y="12508"/>
                    <a:pt x="40790" y="12417"/>
                  </a:cubicBezTo>
                  <a:cubicBezTo>
                    <a:pt x="40493" y="12235"/>
                    <a:pt x="40242" y="12052"/>
                    <a:pt x="39968" y="11892"/>
                  </a:cubicBezTo>
                  <a:cubicBezTo>
                    <a:pt x="39854" y="11824"/>
                    <a:pt x="39740" y="11755"/>
                    <a:pt x="39626" y="11687"/>
                  </a:cubicBezTo>
                  <a:cubicBezTo>
                    <a:pt x="39512" y="11618"/>
                    <a:pt x="39375" y="11573"/>
                    <a:pt x="39283" y="11504"/>
                  </a:cubicBezTo>
                  <a:cubicBezTo>
                    <a:pt x="39055" y="11413"/>
                    <a:pt x="38895" y="11322"/>
                    <a:pt x="38735" y="11253"/>
                  </a:cubicBezTo>
                  <a:cubicBezTo>
                    <a:pt x="38576" y="11185"/>
                    <a:pt x="38462" y="11139"/>
                    <a:pt x="38370" y="11093"/>
                  </a:cubicBezTo>
                  <a:cubicBezTo>
                    <a:pt x="38302" y="11048"/>
                    <a:pt x="38256" y="11025"/>
                    <a:pt x="38256" y="11025"/>
                  </a:cubicBezTo>
                  <a:lnTo>
                    <a:pt x="38256" y="11025"/>
                  </a:lnTo>
                  <a:cubicBezTo>
                    <a:pt x="38256" y="11025"/>
                    <a:pt x="38302" y="11070"/>
                    <a:pt x="38370" y="11116"/>
                  </a:cubicBezTo>
                  <a:cubicBezTo>
                    <a:pt x="38416" y="11185"/>
                    <a:pt x="38530" y="11276"/>
                    <a:pt x="38644" y="11390"/>
                  </a:cubicBezTo>
                  <a:cubicBezTo>
                    <a:pt x="38781" y="11481"/>
                    <a:pt x="38895" y="11641"/>
                    <a:pt x="39055" y="11801"/>
                  </a:cubicBezTo>
                  <a:cubicBezTo>
                    <a:pt x="39123" y="11892"/>
                    <a:pt x="39192" y="11983"/>
                    <a:pt x="39283" y="12075"/>
                  </a:cubicBezTo>
                  <a:cubicBezTo>
                    <a:pt x="39352" y="12189"/>
                    <a:pt x="39420" y="12303"/>
                    <a:pt x="39512" y="12417"/>
                  </a:cubicBezTo>
                  <a:cubicBezTo>
                    <a:pt x="39671" y="12623"/>
                    <a:pt x="39831" y="12897"/>
                    <a:pt x="39968" y="13170"/>
                  </a:cubicBezTo>
                  <a:cubicBezTo>
                    <a:pt x="40128" y="13444"/>
                    <a:pt x="40288" y="13718"/>
                    <a:pt x="40447" y="14015"/>
                  </a:cubicBezTo>
                  <a:cubicBezTo>
                    <a:pt x="40767" y="14608"/>
                    <a:pt x="41086" y="15270"/>
                    <a:pt x="41452" y="15887"/>
                  </a:cubicBezTo>
                  <a:cubicBezTo>
                    <a:pt x="41817" y="16503"/>
                    <a:pt x="42182" y="17142"/>
                    <a:pt x="42570" y="17713"/>
                  </a:cubicBezTo>
                  <a:cubicBezTo>
                    <a:pt x="42776" y="18009"/>
                    <a:pt x="43004" y="18260"/>
                    <a:pt x="43209" y="18489"/>
                  </a:cubicBezTo>
                  <a:cubicBezTo>
                    <a:pt x="43437" y="18740"/>
                    <a:pt x="43666" y="18968"/>
                    <a:pt x="43848" y="19173"/>
                  </a:cubicBezTo>
                  <a:cubicBezTo>
                    <a:pt x="43962" y="19333"/>
                    <a:pt x="44099" y="19447"/>
                    <a:pt x="44236" y="19561"/>
                  </a:cubicBezTo>
                  <a:cubicBezTo>
                    <a:pt x="43141" y="19036"/>
                    <a:pt x="42068" y="18512"/>
                    <a:pt x="40995" y="18009"/>
                  </a:cubicBezTo>
                  <a:cubicBezTo>
                    <a:pt x="40950" y="17735"/>
                    <a:pt x="40927" y="17416"/>
                    <a:pt x="40835" y="17096"/>
                  </a:cubicBezTo>
                  <a:cubicBezTo>
                    <a:pt x="40676" y="16526"/>
                    <a:pt x="40539" y="15841"/>
                    <a:pt x="40265" y="15179"/>
                  </a:cubicBezTo>
                  <a:cubicBezTo>
                    <a:pt x="39991" y="14494"/>
                    <a:pt x="39648" y="13810"/>
                    <a:pt x="39260" y="13125"/>
                  </a:cubicBezTo>
                  <a:cubicBezTo>
                    <a:pt x="38804" y="12486"/>
                    <a:pt x="38347" y="11847"/>
                    <a:pt x="37822" y="11299"/>
                  </a:cubicBezTo>
                  <a:cubicBezTo>
                    <a:pt x="37708" y="11162"/>
                    <a:pt x="37571" y="11025"/>
                    <a:pt x="37457" y="10888"/>
                  </a:cubicBezTo>
                  <a:cubicBezTo>
                    <a:pt x="37320" y="10774"/>
                    <a:pt x="37206" y="10637"/>
                    <a:pt x="37069" y="10546"/>
                  </a:cubicBezTo>
                  <a:cubicBezTo>
                    <a:pt x="36795" y="10317"/>
                    <a:pt x="36544" y="10112"/>
                    <a:pt x="36316" y="9906"/>
                  </a:cubicBezTo>
                  <a:cubicBezTo>
                    <a:pt x="36088" y="9724"/>
                    <a:pt x="35859" y="9541"/>
                    <a:pt x="35677" y="9427"/>
                  </a:cubicBezTo>
                  <a:cubicBezTo>
                    <a:pt x="35471" y="9290"/>
                    <a:pt x="35289" y="9153"/>
                    <a:pt x="35152" y="9062"/>
                  </a:cubicBezTo>
                  <a:cubicBezTo>
                    <a:pt x="34855" y="8879"/>
                    <a:pt x="34695" y="8765"/>
                    <a:pt x="34695" y="8765"/>
                  </a:cubicBezTo>
                  <a:lnTo>
                    <a:pt x="34695" y="8765"/>
                  </a:lnTo>
                  <a:cubicBezTo>
                    <a:pt x="34695" y="8765"/>
                    <a:pt x="34810" y="8948"/>
                    <a:pt x="34992" y="9222"/>
                  </a:cubicBezTo>
                  <a:cubicBezTo>
                    <a:pt x="35083" y="9359"/>
                    <a:pt x="35198" y="9541"/>
                    <a:pt x="35312" y="9747"/>
                  </a:cubicBezTo>
                  <a:cubicBezTo>
                    <a:pt x="35426" y="9952"/>
                    <a:pt x="35540" y="10180"/>
                    <a:pt x="35677" y="10431"/>
                  </a:cubicBezTo>
                  <a:cubicBezTo>
                    <a:pt x="35951" y="10934"/>
                    <a:pt x="36156" y="11573"/>
                    <a:pt x="36476" y="12212"/>
                  </a:cubicBezTo>
                  <a:cubicBezTo>
                    <a:pt x="36750" y="12828"/>
                    <a:pt x="37069" y="13513"/>
                    <a:pt x="37389" y="14198"/>
                  </a:cubicBezTo>
                  <a:cubicBezTo>
                    <a:pt x="37731" y="14837"/>
                    <a:pt x="38096" y="15499"/>
                    <a:pt x="38484" y="16092"/>
                  </a:cubicBezTo>
                  <a:cubicBezTo>
                    <a:pt x="38758" y="16503"/>
                    <a:pt x="39032" y="16868"/>
                    <a:pt x="39306" y="17210"/>
                  </a:cubicBezTo>
                  <a:cubicBezTo>
                    <a:pt x="38416" y="16800"/>
                    <a:pt x="37526" y="16389"/>
                    <a:pt x="36636" y="15978"/>
                  </a:cubicBezTo>
                  <a:cubicBezTo>
                    <a:pt x="36590" y="15613"/>
                    <a:pt x="36613" y="15065"/>
                    <a:pt x="36407" y="14471"/>
                  </a:cubicBezTo>
                  <a:cubicBezTo>
                    <a:pt x="36316" y="14175"/>
                    <a:pt x="36202" y="13855"/>
                    <a:pt x="36088" y="13513"/>
                  </a:cubicBezTo>
                  <a:cubicBezTo>
                    <a:pt x="35951" y="13193"/>
                    <a:pt x="35814" y="12828"/>
                    <a:pt x="35631" y="12486"/>
                  </a:cubicBezTo>
                  <a:cubicBezTo>
                    <a:pt x="35540" y="12326"/>
                    <a:pt x="35449" y="12143"/>
                    <a:pt x="35334" y="11983"/>
                  </a:cubicBezTo>
                  <a:cubicBezTo>
                    <a:pt x="35243" y="11801"/>
                    <a:pt x="35129" y="11641"/>
                    <a:pt x="35015" y="11481"/>
                  </a:cubicBezTo>
                  <a:cubicBezTo>
                    <a:pt x="34901" y="11299"/>
                    <a:pt x="34764" y="11162"/>
                    <a:pt x="34650" y="11002"/>
                  </a:cubicBezTo>
                  <a:cubicBezTo>
                    <a:pt x="34513" y="10842"/>
                    <a:pt x="34376" y="10682"/>
                    <a:pt x="34239" y="10523"/>
                  </a:cubicBezTo>
                  <a:cubicBezTo>
                    <a:pt x="33965" y="10226"/>
                    <a:pt x="33668" y="9929"/>
                    <a:pt x="33372" y="9655"/>
                  </a:cubicBezTo>
                  <a:cubicBezTo>
                    <a:pt x="33075" y="9381"/>
                    <a:pt x="32755" y="9153"/>
                    <a:pt x="32436" y="8925"/>
                  </a:cubicBezTo>
                  <a:cubicBezTo>
                    <a:pt x="32116" y="8697"/>
                    <a:pt x="31819" y="8491"/>
                    <a:pt x="31523" y="8309"/>
                  </a:cubicBezTo>
                  <a:cubicBezTo>
                    <a:pt x="31203" y="8126"/>
                    <a:pt x="30929" y="7943"/>
                    <a:pt x="30655" y="7806"/>
                  </a:cubicBezTo>
                  <a:cubicBezTo>
                    <a:pt x="30153" y="7487"/>
                    <a:pt x="29651" y="7304"/>
                    <a:pt x="29354" y="7145"/>
                  </a:cubicBezTo>
                  <a:cubicBezTo>
                    <a:pt x="29035" y="7008"/>
                    <a:pt x="28852" y="6939"/>
                    <a:pt x="28852" y="6939"/>
                  </a:cubicBezTo>
                  <a:lnTo>
                    <a:pt x="28852" y="6939"/>
                  </a:lnTo>
                  <a:cubicBezTo>
                    <a:pt x="28852" y="6939"/>
                    <a:pt x="28989" y="7053"/>
                    <a:pt x="29263" y="7281"/>
                  </a:cubicBezTo>
                  <a:cubicBezTo>
                    <a:pt x="29400" y="7396"/>
                    <a:pt x="29537" y="7555"/>
                    <a:pt x="29719" y="7715"/>
                  </a:cubicBezTo>
                  <a:cubicBezTo>
                    <a:pt x="29879" y="7898"/>
                    <a:pt x="30062" y="8103"/>
                    <a:pt x="30267" y="8309"/>
                  </a:cubicBezTo>
                  <a:cubicBezTo>
                    <a:pt x="30473" y="8514"/>
                    <a:pt x="30655" y="8765"/>
                    <a:pt x="30861" y="9039"/>
                  </a:cubicBezTo>
                  <a:cubicBezTo>
                    <a:pt x="30975" y="9153"/>
                    <a:pt x="31066" y="9313"/>
                    <a:pt x="31180" y="9450"/>
                  </a:cubicBezTo>
                  <a:cubicBezTo>
                    <a:pt x="31272" y="9587"/>
                    <a:pt x="31386" y="9724"/>
                    <a:pt x="31477" y="9884"/>
                  </a:cubicBezTo>
                  <a:cubicBezTo>
                    <a:pt x="31682" y="10180"/>
                    <a:pt x="31888" y="10477"/>
                    <a:pt x="32116" y="10797"/>
                  </a:cubicBezTo>
                  <a:cubicBezTo>
                    <a:pt x="32344" y="11093"/>
                    <a:pt x="32550" y="11413"/>
                    <a:pt x="32778" y="11710"/>
                  </a:cubicBezTo>
                  <a:cubicBezTo>
                    <a:pt x="32983" y="12029"/>
                    <a:pt x="33212" y="12326"/>
                    <a:pt x="33417" y="12623"/>
                  </a:cubicBezTo>
                  <a:cubicBezTo>
                    <a:pt x="33531" y="12782"/>
                    <a:pt x="33645" y="12919"/>
                    <a:pt x="33760" y="13056"/>
                  </a:cubicBezTo>
                  <a:cubicBezTo>
                    <a:pt x="33874" y="13216"/>
                    <a:pt x="33988" y="13353"/>
                    <a:pt x="34102" y="13490"/>
                  </a:cubicBezTo>
                  <a:cubicBezTo>
                    <a:pt x="34307" y="13764"/>
                    <a:pt x="34536" y="14038"/>
                    <a:pt x="34741" y="14289"/>
                  </a:cubicBezTo>
                  <a:cubicBezTo>
                    <a:pt x="34946" y="14540"/>
                    <a:pt x="35175" y="14768"/>
                    <a:pt x="35334" y="14996"/>
                  </a:cubicBezTo>
                  <a:cubicBezTo>
                    <a:pt x="35494" y="15248"/>
                    <a:pt x="35677" y="15453"/>
                    <a:pt x="35837" y="15636"/>
                  </a:cubicBezTo>
                  <a:cubicBezTo>
                    <a:pt x="34946" y="15248"/>
                    <a:pt x="34033" y="14859"/>
                    <a:pt x="33120" y="14494"/>
                  </a:cubicBezTo>
                  <a:cubicBezTo>
                    <a:pt x="33052" y="14175"/>
                    <a:pt x="32983" y="13787"/>
                    <a:pt x="32801" y="13399"/>
                  </a:cubicBezTo>
                  <a:cubicBezTo>
                    <a:pt x="32687" y="13079"/>
                    <a:pt x="32550" y="12760"/>
                    <a:pt x="32413" y="12394"/>
                  </a:cubicBezTo>
                  <a:cubicBezTo>
                    <a:pt x="32253" y="12052"/>
                    <a:pt x="32093" y="11687"/>
                    <a:pt x="31865" y="11322"/>
                  </a:cubicBezTo>
                  <a:cubicBezTo>
                    <a:pt x="31477" y="10614"/>
                    <a:pt x="30998" y="9884"/>
                    <a:pt x="30381" y="9244"/>
                  </a:cubicBezTo>
                  <a:cubicBezTo>
                    <a:pt x="29765" y="8605"/>
                    <a:pt x="29149" y="7966"/>
                    <a:pt x="28487" y="7441"/>
                  </a:cubicBezTo>
                  <a:cubicBezTo>
                    <a:pt x="28190" y="7167"/>
                    <a:pt x="27848" y="6939"/>
                    <a:pt x="27528" y="6711"/>
                  </a:cubicBezTo>
                  <a:cubicBezTo>
                    <a:pt x="27231" y="6505"/>
                    <a:pt x="26912" y="6300"/>
                    <a:pt x="26638" y="6117"/>
                  </a:cubicBezTo>
                  <a:cubicBezTo>
                    <a:pt x="26090" y="5752"/>
                    <a:pt x="25588" y="5501"/>
                    <a:pt x="25269" y="5341"/>
                  </a:cubicBezTo>
                  <a:cubicBezTo>
                    <a:pt x="25086" y="5250"/>
                    <a:pt x="24949" y="5204"/>
                    <a:pt x="24858" y="5159"/>
                  </a:cubicBezTo>
                  <a:cubicBezTo>
                    <a:pt x="24767" y="5113"/>
                    <a:pt x="24721" y="5090"/>
                    <a:pt x="24721" y="5090"/>
                  </a:cubicBezTo>
                  <a:lnTo>
                    <a:pt x="24721" y="5090"/>
                  </a:lnTo>
                  <a:cubicBezTo>
                    <a:pt x="24721" y="5090"/>
                    <a:pt x="24767" y="5113"/>
                    <a:pt x="24835" y="5182"/>
                  </a:cubicBezTo>
                  <a:cubicBezTo>
                    <a:pt x="24903" y="5250"/>
                    <a:pt x="25017" y="5341"/>
                    <a:pt x="25154" y="5478"/>
                  </a:cubicBezTo>
                  <a:cubicBezTo>
                    <a:pt x="25451" y="5729"/>
                    <a:pt x="25816" y="6117"/>
                    <a:pt x="26227" y="6597"/>
                  </a:cubicBezTo>
                  <a:cubicBezTo>
                    <a:pt x="26433" y="6825"/>
                    <a:pt x="26638" y="7122"/>
                    <a:pt x="26843" y="7418"/>
                  </a:cubicBezTo>
                  <a:cubicBezTo>
                    <a:pt x="27026" y="7738"/>
                    <a:pt x="27254" y="8035"/>
                    <a:pt x="27483" y="8377"/>
                  </a:cubicBezTo>
                  <a:cubicBezTo>
                    <a:pt x="27916" y="9016"/>
                    <a:pt x="28373" y="9724"/>
                    <a:pt x="28829" y="10431"/>
                  </a:cubicBezTo>
                  <a:cubicBezTo>
                    <a:pt x="29263" y="11162"/>
                    <a:pt x="29788" y="11801"/>
                    <a:pt x="30290" y="12417"/>
                  </a:cubicBezTo>
                  <a:cubicBezTo>
                    <a:pt x="30724" y="12988"/>
                    <a:pt x="31226" y="13467"/>
                    <a:pt x="31614" y="13901"/>
                  </a:cubicBezTo>
                  <a:cubicBezTo>
                    <a:pt x="31591" y="13901"/>
                    <a:pt x="31545" y="13878"/>
                    <a:pt x="31523" y="13878"/>
                  </a:cubicBezTo>
                  <a:cubicBezTo>
                    <a:pt x="30450" y="13467"/>
                    <a:pt x="29354" y="13079"/>
                    <a:pt x="28259" y="12714"/>
                  </a:cubicBezTo>
                  <a:cubicBezTo>
                    <a:pt x="28190" y="12531"/>
                    <a:pt x="28122" y="12303"/>
                    <a:pt x="28030" y="12098"/>
                  </a:cubicBezTo>
                  <a:cubicBezTo>
                    <a:pt x="27802" y="11641"/>
                    <a:pt x="27642" y="11048"/>
                    <a:pt x="27346" y="10500"/>
                  </a:cubicBezTo>
                  <a:cubicBezTo>
                    <a:pt x="27209" y="10203"/>
                    <a:pt x="27049" y="9929"/>
                    <a:pt x="26889" y="9632"/>
                  </a:cubicBezTo>
                  <a:cubicBezTo>
                    <a:pt x="26729" y="9336"/>
                    <a:pt x="26547" y="9039"/>
                    <a:pt x="26364" y="8765"/>
                  </a:cubicBezTo>
                  <a:cubicBezTo>
                    <a:pt x="25953" y="8217"/>
                    <a:pt x="25542" y="7647"/>
                    <a:pt x="25063" y="7190"/>
                  </a:cubicBezTo>
                  <a:cubicBezTo>
                    <a:pt x="24607" y="6711"/>
                    <a:pt x="24127" y="6323"/>
                    <a:pt x="23716" y="5980"/>
                  </a:cubicBezTo>
                  <a:cubicBezTo>
                    <a:pt x="23625" y="5889"/>
                    <a:pt x="23534" y="5798"/>
                    <a:pt x="23442" y="5729"/>
                  </a:cubicBezTo>
                  <a:cubicBezTo>
                    <a:pt x="23328" y="5661"/>
                    <a:pt x="23237" y="5592"/>
                    <a:pt x="23146" y="5524"/>
                  </a:cubicBezTo>
                  <a:cubicBezTo>
                    <a:pt x="22986" y="5410"/>
                    <a:pt x="22826" y="5296"/>
                    <a:pt x="22712" y="5204"/>
                  </a:cubicBezTo>
                  <a:cubicBezTo>
                    <a:pt x="22438" y="5045"/>
                    <a:pt x="22301" y="4953"/>
                    <a:pt x="22301" y="4953"/>
                  </a:cubicBezTo>
                  <a:lnTo>
                    <a:pt x="22301" y="4953"/>
                  </a:lnTo>
                  <a:cubicBezTo>
                    <a:pt x="22301" y="4953"/>
                    <a:pt x="22393" y="5090"/>
                    <a:pt x="22552" y="5364"/>
                  </a:cubicBezTo>
                  <a:cubicBezTo>
                    <a:pt x="22644" y="5478"/>
                    <a:pt x="22735" y="5638"/>
                    <a:pt x="22826" y="5821"/>
                  </a:cubicBezTo>
                  <a:cubicBezTo>
                    <a:pt x="22872" y="5912"/>
                    <a:pt x="22940" y="6003"/>
                    <a:pt x="22986" y="6117"/>
                  </a:cubicBezTo>
                  <a:cubicBezTo>
                    <a:pt x="23054" y="6209"/>
                    <a:pt x="23100" y="6323"/>
                    <a:pt x="23169" y="6437"/>
                  </a:cubicBezTo>
                  <a:cubicBezTo>
                    <a:pt x="23420" y="6871"/>
                    <a:pt x="23625" y="7418"/>
                    <a:pt x="23899" y="7989"/>
                  </a:cubicBezTo>
                  <a:cubicBezTo>
                    <a:pt x="24127" y="8583"/>
                    <a:pt x="24470" y="9153"/>
                    <a:pt x="24766" y="9747"/>
                  </a:cubicBezTo>
                  <a:cubicBezTo>
                    <a:pt x="24926" y="10043"/>
                    <a:pt x="25109" y="10340"/>
                    <a:pt x="25291" y="10614"/>
                  </a:cubicBezTo>
                  <a:cubicBezTo>
                    <a:pt x="25474" y="10888"/>
                    <a:pt x="25679" y="11162"/>
                    <a:pt x="25862" y="11413"/>
                  </a:cubicBezTo>
                  <a:cubicBezTo>
                    <a:pt x="26067" y="11664"/>
                    <a:pt x="26273" y="11892"/>
                    <a:pt x="26478" y="12120"/>
                  </a:cubicBezTo>
                  <a:cubicBezTo>
                    <a:pt x="25816" y="11892"/>
                    <a:pt x="25154" y="11664"/>
                    <a:pt x="24492" y="11459"/>
                  </a:cubicBezTo>
                  <a:cubicBezTo>
                    <a:pt x="24356" y="11093"/>
                    <a:pt x="24219" y="10523"/>
                    <a:pt x="23922" y="9929"/>
                  </a:cubicBezTo>
                  <a:cubicBezTo>
                    <a:pt x="23648" y="9359"/>
                    <a:pt x="23351" y="8628"/>
                    <a:pt x="22940" y="7921"/>
                  </a:cubicBezTo>
                  <a:cubicBezTo>
                    <a:pt x="22758" y="7578"/>
                    <a:pt x="22529" y="7213"/>
                    <a:pt x="22301" y="6848"/>
                  </a:cubicBezTo>
                  <a:cubicBezTo>
                    <a:pt x="22050" y="6505"/>
                    <a:pt x="21799" y="6163"/>
                    <a:pt x="21548" y="5798"/>
                  </a:cubicBezTo>
                  <a:cubicBezTo>
                    <a:pt x="21411" y="5638"/>
                    <a:pt x="21274" y="5478"/>
                    <a:pt x="21137" y="5319"/>
                  </a:cubicBezTo>
                  <a:cubicBezTo>
                    <a:pt x="21023" y="5159"/>
                    <a:pt x="20886" y="4999"/>
                    <a:pt x="20749" y="4839"/>
                  </a:cubicBezTo>
                  <a:cubicBezTo>
                    <a:pt x="20475" y="4542"/>
                    <a:pt x="20201" y="4223"/>
                    <a:pt x="19927" y="3903"/>
                  </a:cubicBezTo>
                  <a:cubicBezTo>
                    <a:pt x="19402" y="3287"/>
                    <a:pt x="18832" y="2716"/>
                    <a:pt x="18375" y="2237"/>
                  </a:cubicBezTo>
                  <a:cubicBezTo>
                    <a:pt x="17896" y="1758"/>
                    <a:pt x="17439" y="1415"/>
                    <a:pt x="17143" y="1187"/>
                  </a:cubicBezTo>
                  <a:cubicBezTo>
                    <a:pt x="17051" y="1141"/>
                    <a:pt x="16983" y="1096"/>
                    <a:pt x="16914" y="1050"/>
                  </a:cubicBezTo>
                  <a:cubicBezTo>
                    <a:pt x="16846" y="1005"/>
                    <a:pt x="16800" y="982"/>
                    <a:pt x="16755" y="959"/>
                  </a:cubicBezTo>
                  <a:cubicBezTo>
                    <a:pt x="16664" y="913"/>
                    <a:pt x="16618" y="868"/>
                    <a:pt x="16618" y="868"/>
                  </a:cubicBezTo>
                  <a:lnTo>
                    <a:pt x="16618" y="868"/>
                  </a:lnTo>
                  <a:cubicBezTo>
                    <a:pt x="16618" y="868"/>
                    <a:pt x="16664" y="914"/>
                    <a:pt x="16732" y="982"/>
                  </a:cubicBezTo>
                  <a:cubicBezTo>
                    <a:pt x="16755" y="1027"/>
                    <a:pt x="16800" y="1073"/>
                    <a:pt x="16846" y="1119"/>
                  </a:cubicBezTo>
                  <a:cubicBezTo>
                    <a:pt x="16914" y="1187"/>
                    <a:pt x="16960" y="1256"/>
                    <a:pt x="17006" y="1324"/>
                  </a:cubicBezTo>
                  <a:cubicBezTo>
                    <a:pt x="17257" y="1598"/>
                    <a:pt x="17531" y="2077"/>
                    <a:pt x="17805" y="2648"/>
                  </a:cubicBezTo>
                  <a:cubicBezTo>
                    <a:pt x="18124" y="3219"/>
                    <a:pt x="18352" y="3926"/>
                    <a:pt x="18649" y="4679"/>
                  </a:cubicBezTo>
                  <a:cubicBezTo>
                    <a:pt x="18809" y="5067"/>
                    <a:pt x="18969" y="5455"/>
                    <a:pt x="19151" y="5866"/>
                  </a:cubicBezTo>
                  <a:cubicBezTo>
                    <a:pt x="19265" y="6049"/>
                    <a:pt x="19357" y="6277"/>
                    <a:pt x="19471" y="6460"/>
                  </a:cubicBezTo>
                  <a:cubicBezTo>
                    <a:pt x="19585" y="6642"/>
                    <a:pt x="19699" y="6848"/>
                    <a:pt x="19813" y="7030"/>
                  </a:cubicBezTo>
                  <a:cubicBezTo>
                    <a:pt x="20064" y="7373"/>
                    <a:pt x="20293" y="7738"/>
                    <a:pt x="20544" y="8080"/>
                  </a:cubicBezTo>
                  <a:cubicBezTo>
                    <a:pt x="20795" y="8423"/>
                    <a:pt x="21069" y="8742"/>
                    <a:pt x="21320" y="9062"/>
                  </a:cubicBezTo>
                  <a:cubicBezTo>
                    <a:pt x="21845" y="9678"/>
                    <a:pt x="22438" y="10180"/>
                    <a:pt x="22895" y="10660"/>
                  </a:cubicBezTo>
                  <a:cubicBezTo>
                    <a:pt x="23032" y="10819"/>
                    <a:pt x="23169" y="10934"/>
                    <a:pt x="23306" y="11070"/>
                  </a:cubicBezTo>
                  <a:cubicBezTo>
                    <a:pt x="23100" y="10979"/>
                    <a:pt x="22895" y="10911"/>
                    <a:pt x="22689" y="10842"/>
                  </a:cubicBezTo>
                  <a:cubicBezTo>
                    <a:pt x="21616" y="10500"/>
                    <a:pt x="20521" y="10135"/>
                    <a:pt x="19448" y="9769"/>
                  </a:cubicBezTo>
                  <a:cubicBezTo>
                    <a:pt x="19402" y="9678"/>
                    <a:pt x="19334" y="9541"/>
                    <a:pt x="19265" y="9336"/>
                  </a:cubicBezTo>
                  <a:cubicBezTo>
                    <a:pt x="19106" y="9016"/>
                    <a:pt x="18923" y="8514"/>
                    <a:pt x="18626" y="7989"/>
                  </a:cubicBezTo>
                  <a:cubicBezTo>
                    <a:pt x="18307" y="7464"/>
                    <a:pt x="17964" y="6825"/>
                    <a:pt x="17508" y="6232"/>
                  </a:cubicBezTo>
                  <a:cubicBezTo>
                    <a:pt x="17074" y="5615"/>
                    <a:pt x="16504" y="5067"/>
                    <a:pt x="15956" y="4497"/>
                  </a:cubicBezTo>
                  <a:cubicBezTo>
                    <a:pt x="15362" y="3949"/>
                    <a:pt x="14792" y="3401"/>
                    <a:pt x="14198" y="2922"/>
                  </a:cubicBezTo>
                  <a:cubicBezTo>
                    <a:pt x="13628" y="2465"/>
                    <a:pt x="13034" y="2032"/>
                    <a:pt x="12578" y="1666"/>
                  </a:cubicBezTo>
                  <a:cubicBezTo>
                    <a:pt x="12327" y="1484"/>
                    <a:pt x="12098" y="1301"/>
                    <a:pt x="11916" y="1164"/>
                  </a:cubicBezTo>
                  <a:cubicBezTo>
                    <a:pt x="11710" y="1005"/>
                    <a:pt x="11551" y="890"/>
                    <a:pt x="11414" y="776"/>
                  </a:cubicBezTo>
                  <a:cubicBezTo>
                    <a:pt x="11140" y="548"/>
                    <a:pt x="10980" y="411"/>
                    <a:pt x="10980" y="411"/>
                  </a:cubicBezTo>
                  <a:lnTo>
                    <a:pt x="10980" y="411"/>
                  </a:lnTo>
                  <a:cubicBezTo>
                    <a:pt x="10980" y="411"/>
                    <a:pt x="11094" y="594"/>
                    <a:pt x="11277" y="890"/>
                  </a:cubicBezTo>
                  <a:cubicBezTo>
                    <a:pt x="11368" y="1027"/>
                    <a:pt x="11482" y="1210"/>
                    <a:pt x="11596" y="1438"/>
                  </a:cubicBezTo>
                  <a:cubicBezTo>
                    <a:pt x="11733" y="1644"/>
                    <a:pt x="11893" y="1872"/>
                    <a:pt x="12030" y="2146"/>
                  </a:cubicBezTo>
                  <a:cubicBezTo>
                    <a:pt x="12349" y="2648"/>
                    <a:pt x="12715" y="3264"/>
                    <a:pt x="13125" y="3903"/>
                  </a:cubicBezTo>
                  <a:cubicBezTo>
                    <a:pt x="13536" y="4542"/>
                    <a:pt x="14038" y="5159"/>
                    <a:pt x="14518" y="5798"/>
                  </a:cubicBezTo>
                  <a:cubicBezTo>
                    <a:pt x="15043" y="6391"/>
                    <a:pt x="15545" y="7030"/>
                    <a:pt x="16093" y="7533"/>
                  </a:cubicBezTo>
                  <a:cubicBezTo>
                    <a:pt x="16641" y="8035"/>
                    <a:pt x="17234" y="8423"/>
                    <a:pt x="17713" y="8788"/>
                  </a:cubicBezTo>
                  <a:cubicBezTo>
                    <a:pt x="18193" y="9153"/>
                    <a:pt x="18672" y="9381"/>
                    <a:pt x="18969" y="9587"/>
                  </a:cubicBezTo>
                  <a:cubicBezTo>
                    <a:pt x="18992" y="9610"/>
                    <a:pt x="18992" y="9610"/>
                    <a:pt x="18992" y="9610"/>
                  </a:cubicBezTo>
                  <a:cubicBezTo>
                    <a:pt x="17850" y="9222"/>
                    <a:pt x="16686" y="8788"/>
                    <a:pt x="15568" y="8309"/>
                  </a:cubicBezTo>
                  <a:cubicBezTo>
                    <a:pt x="15476" y="8149"/>
                    <a:pt x="15385" y="7966"/>
                    <a:pt x="15271" y="7738"/>
                  </a:cubicBezTo>
                  <a:cubicBezTo>
                    <a:pt x="15134" y="7510"/>
                    <a:pt x="14974" y="7236"/>
                    <a:pt x="14769" y="6985"/>
                  </a:cubicBezTo>
                  <a:cubicBezTo>
                    <a:pt x="14358" y="6460"/>
                    <a:pt x="13902" y="5843"/>
                    <a:pt x="13331" y="5273"/>
                  </a:cubicBezTo>
                  <a:cubicBezTo>
                    <a:pt x="12760" y="4702"/>
                    <a:pt x="12121" y="4177"/>
                    <a:pt x="11505" y="3607"/>
                  </a:cubicBezTo>
                  <a:cubicBezTo>
                    <a:pt x="11208" y="3356"/>
                    <a:pt x="10911" y="3082"/>
                    <a:pt x="10592" y="2808"/>
                  </a:cubicBezTo>
                  <a:cubicBezTo>
                    <a:pt x="10272" y="2534"/>
                    <a:pt x="9953" y="2260"/>
                    <a:pt x="9633" y="2009"/>
                  </a:cubicBezTo>
                  <a:cubicBezTo>
                    <a:pt x="9291" y="1758"/>
                    <a:pt x="8971" y="1507"/>
                    <a:pt x="8652" y="1301"/>
                  </a:cubicBezTo>
                  <a:cubicBezTo>
                    <a:pt x="8492" y="1187"/>
                    <a:pt x="8309" y="1119"/>
                    <a:pt x="8150" y="1027"/>
                  </a:cubicBezTo>
                  <a:cubicBezTo>
                    <a:pt x="7990" y="936"/>
                    <a:pt x="7830" y="845"/>
                    <a:pt x="7693" y="776"/>
                  </a:cubicBezTo>
                  <a:cubicBezTo>
                    <a:pt x="7100" y="434"/>
                    <a:pt x="6552" y="251"/>
                    <a:pt x="6164" y="160"/>
                  </a:cubicBezTo>
                  <a:cubicBezTo>
                    <a:pt x="6072" y="137"/>
                    <a:pt x="5981" y="114"/>
                    <a:pt x="5913" y="114"/>
                  </a:cubicBezTo>
                  <a:lnTo>
                    <a:pt x="5730" y="114"/>
                  </a:lnTo>
                  <a:cubicBezTo>
                    <a:pt x="5616" y="92"/>
                    <a:pt x="5570" y="92"/>
                    <a:pt x="5570" y="92"/>
                  </a:cubicBezTo>
                  <a:lnTo>
                    <a:pt x="5570" y="92"/>
                  </a:lnTo>
                  <a:cubicBezTo>
                    <a:pt x="5570" y="92"/>
                    <a:pt x="5616" y="114"/>
                    <a:pt x="5707" y="160"/>
                  </a:cubicBezTo>
                  <a:cubicBezTo>
                    <a:pt x="5753" y="183"/>
                    <a:pt x="5821" y="206"/>
                    <a:pt x="5867" y="228"/>
                  </a:cubicBezTo>
                  <a:cubicBezTo>
                    <a:pt x="5935" y="274"/>
                    <a:pt x="6004" y="320"/>
                    <a:pt x="6095" y="365"/>
                  </a:cubicBezTo>
                  <a:cubicBezTo>
                    <a:pt x="6118" y="388"/>
                    <a:pt x="6164" y="411"/>
                    <a:pt x="6209" y="434"/>
                  </a:cubicBezTo>
                  <a:cubicBezTo>
                    <a:pt x="6255" y="480"/>
                    <a:pt x="6301" y="502"/>
                    <a:pt x="6346" y="548"/>
                  </a:cubicBezTo>
                  <a:cubicBezTo>
                    <a:pt x="6415" y="617"/>
                    <a:pt x="6529" y="685"/>
                    <a:pt x="6620" y="776"/>
                  </a:cubicBezTo>
                  <a:cubicBezTo>
                    <a:pt x="6803" y="936"/>
                    <a:pt x="7008" y="1141"/>
                    <a:pt x="7214" y="1370"/>
                  </a:cubicBezTo>
                  <a:cubicBezTo>
                    <a:pt x="7419" y="1598"/>
                    <a:pt x="7602" y="1895"/>
                    <a:pt x="7807" y="2191"/>
                  </a:cubicBezTo>
                  <a:cubicBezTo>
                    <a:pt x="8035" y="2488"/>
                    <a:pt x="8241" y="2808"/>
                    <a:pt x="8469" y="3104"/>
                  </a:cubicBezTo>
                  <a:cubicBezTo>
                    <a:pt x="8583" y="3264"/>
                    <a:pt x="8720" y="3447"/>
                    <a:pt x="8834" y="3607"/>
                  </a:cubicBezTo>
                  <a:cubicBezTo>
                    <a:pt x="8355" y="3378"/>
                    <a:pt x="7876" y="3150"/>
                    <a:pt x="7396" y="2945"/>
                  </a:cubicBezTo>
                  <a:cubicBezTo>
                    <a:pt x="6483" y="2557"/>
                    <a:pt x="5570" y="2191"/>
                    <a:pt x="4703" y="1849"/>
                  </a:cubicBezTo>
                  <a:cubicBezTo>
                    <a:pt x="3836" y="1507"/>
                    <a:pt x="3014" y="1233"/>
                    <a:pt x="2329" y="936"/>
                  </a:cubicBezTo>
                  <a:cubicBezTo>
                    <a:pt x="1622" y="685"/>
                    <a:pt x="1051" y="457"/>
                    <a:pt x="640" y="274"/>
                  </a:cubicBezTo>
                  <a:cubicBezTo>
                    <a:pt x="229" y="114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924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Google Shape;3005;p50"/>
            <p:cNvSpPr/>
            <p:nvPr/>
          </p:nvSpPr>
          <p:spPr>
            <a:xfrm>
              <a:off x="7419653" y="4407613"/>
              <a:ext cx="821282" cy="735887"/>
            </a:xfrm>
            <a:custGeom>
              <a:avLst/>
              <a:gdLst/>
              <a:ahLst/>
              <a:cxnLst/>
              <a:rect l="l" t="t" r="r" b="b"/>
              <a:pathLst>
                <a:path w="123053" h="122860" extrusionOk="0">
                  <a:moveTo>
                    <a:pt x="85048" y="10363"/>
                  </a:moveTo>
                  <a:cubicBezTo>
                    <a:pt x="85185" y="10682"/>
                    <a:pt x="85322" y="11070"/>
                    <a:pt x="85596" y="11459"/>
                  </a:cubicBezTo>
                  <a:cubicBezTo>
                    <a:pt x="85619" y="11504"/>
                    <a:pt x="85664" y="11573"/>
                    <a:pt x="85687" y="11618"/>
                  </a:cubicBezTo>
                  <a:cubicBezTo>
                    <a:pt x="85664" y="11595"/>
                    <a:pt x="85641" y="11573"/>
                    <a:pt x="85596" y="11550"/>
                  </a:cubicBezTo>
                  <a:cubicBezTo>
                    <a:pt x="84957" y="11093"/>
                    <a:pt x="84226" y="10865"/>
                    <a:pt x="83587" y="10705"/>
                  </a:cubicBezTo>
                  <a:cubicBezTo>
                    <a:pt x="84067" y="10591"/>
                    <a:pt x="84569" y="10454"/>
                    <a:pt x="85048" y="10363"/>
                  </a:cubicBezTo>
                  <a:close/>
                  <a:moveTo>
                    <a:pt x="73818" y="15636"/>
                  </a:moveTo>
                  <a:cubicBezTo>
                    <a:pt x="73978" y="15795"/>
                    <a:pt x="74138" y="15932"/>
                    <a:pt x="74343" y="16069"/>
                  </a:cubicBezTo>
                  <a:cubicBezTo>
                    <a:pt x="74457" y="16161"/>
                    <a:pt x="74594" y="16252"/>
                    <a:pt x="74708" y="16343"/>
                  </a:cubicBezTo>
                  <a:cubicBezTo>
                    <a:pt x="74457" y="16320"/>
                    <a:pt x="74206" y="16309"/>
                    <a:pt x="73958" y="16309"/>
                  </a:cubicBezTo>
                  <a:cubicBezTo>
                    <a:pt x="73710" y="16309"/>
                    <a:pt x="73464" y="16320"/>
                    <a:pt x="73224" y="16343"/>
                  </a:cubicBezTo>
                  <a:cubicBezTo>
                    <a:pt x="73156" y="16366"/>
                    <a:pt x="73088" y="16366"/>
                    <a:pt x="72996" y="16366"/>
                  </a:cubicBezTo>
                  <a:cubicBezTo>
                    <a:pt x="73179" y="16206"/>
                    <a:pt x="73339" y="16046"/>
                    <a:pt x="73498" y="15909"/>
                  </a:cubicBezTo>
                  <a:cubicBezTo>
                    <a:pt x="73613" y="15818"/>
                    <a:pt x="73704" y="15727"/>
                    <a:pt x="73818" y="15636"/>
                  </a:cubicBezTo>
                  <a:close/>
                  <a:moveTo>
                    <a:pt x="77949" y="12714"/>
                  </a:moveTo>
                  <a:cubicBezTo>
                    <a:pt x="77995" y="12851"/>
                    <a:pt x="78018" y="12988"/>
                    <a:pt x="78063" y="13148"/>
                  </a:cubicBezTo>
                  <a:cubicBezTo>
                    <a:pt x="78086" y="13285"/>
                    <a:pt x="78132" y="13421"/>
                    <a:pt x="78200" y="13558"/>
                  </a:cubicBezTo>
                  <a:cubicBezTo>
                    <a:pt x="78269" y="13695"/>
                    <a:pt x="78337" y="13832"/>
                    <a:pt x="78429" y="13969"/>
                  </a:cubicBezTo>
                  <a:cubicBezTo>
                    <a:pt x="78611" y="14243"/>
                    <a:pt x="78817" y="14517"/>
                    <a:pt x="79068" y="14791"/>
                  </a:cubicBezTo>
                  <a:cubicBezTo>
                    <a:pt x="79182" y="14928"/>
                    <a:pt x="79296" y="15065"/>
                    <a:pt x="79433" y="15202"/>
                  </a:cubicBezTo>
                  <a:cubicBezTo>
                    <a:pt x="79570" y="15316"/>
                    <a:pt x="79707" y="15453"/>
                    <a:pt x="79867" y="15567"/>
                  </a:cubicBezTo>
                  <a:cubicBezTo>
                    <a:pt x="80141" y="15795"/>
                    <a:pt x="80437" y="16001"/>
                    <a:pt x="80757" y="16206"/>
                  </a:cubicBezTo>
                  <a:lnTo>
                    <a:pt x="80666" y="16206"/>
                  </a:lnTo>
                  <a:cubicBezTo>
                    <a:pt x="80323" y="16275"/>
                    <a:pt x="79981" y="16343"/>
                    <a:pt x="79593" y="16412"/>
                  </a:cubicBezTo>
                  <a:cubicBezTo>
                    <a:pt x="78885" y="16024"/>
                    <a:pt x="78155" y="15613"/>
                    <a:pt x="77424" y="15293"/>
                  </a:cubicBezTo>
                  <a:cubicBezTo>
                    <a:pt x="76740" y="14951"/>
                    <a:pt x="76032" y="14768"/>
                    <a:pt x="75393" y="14586"/>
                  </a:cubicBezTo>
                  <a:cubicBezTo>
                    <a:pt x="75461" y="14563"/>
                    <a:pt x="75530" y="14540"/>
                    <a:pt x="75598" y="14540"/>
                  </a:cubicBezTo>
                  <a:cubicBezTo>
                    <a:pt x="75621" y="14532"/>
                    <a:pt x="75641" y="14530"/>
                    <a:pt x="75659" y="14530"/>
                  </a:cubicBezTo>
                  <a:cubicBezTo>
                    <a:pt x="75695" y="14530"/>
                    <a:pt x="75720" y="14540"/>
                    <a:pt x="75735" y="14540"/>
                  </a:cubicBezTo>
                  <a:lnTo>
                    <a:pt x="75804" y="14540"/>
                  </a:lnTo>
                  <a:cubicBezTo>
                    <a:pt x="75804" y="14540"/>
                    <a:pt x="75781" y="14540"/>
                    <a:pt x="75735" y="14517"/>
                  </a:cubicBezTo>
                  <a:cubicBezTo>
                    <a:pt x="75712" y="14517"/>
                    <a:pt x="75667" y="14471"/>
                    <a:pt x="75598" y="14471"/>
                  </a:cubicBezTo>
                  <a:cubicBezTo>
                    <a:pt x="75518" y="14445"/>
                    <a:pt x="75414" y="14434"/>
                    <a:pt x="75287" y="14434"/>
                  </a:cubicBezTo>
                  <a:cubicBezTo>
                    <a:pt x="75197" y="14434"/>
                    <a:pt x="75095" y="14439"/>
                    <a:pt x="74982" y="14449"/>
                  </a:cubicBezTo>
                  <a:cubicBezTo>
                    <a:pt x="74982" y="14449"/>
                    <a:pt x="74959" y="14449"/>
                    <a:pt x="74936" y="14471"/>
                  </a:cubicBezTo>
                  <a:cubicBezTo>
                    <a:pt x="74868" y="14449"/>
                    <a:pt x="74777" y="14426"/>
                    <a:pt x="74708" y="14403"/>
                  </a:cubicBezTo>
                  <a:cubicBezTo>
                    <a:pt x="75758" y="13787"/>
                    <a:pt x="76831" y="13239"/>
                    <a:pt x="77949" y="12714"/>
                  </a:cubicBezTo>
                  <a:close/>
                  <a:moveTo>
                    <a:pt x="37297" y="17462"/>
                  </a:moveTo>
                  <a:cubicBezTo>
                    <a:pt x="37914" y="17735"/>
                    <a:pt x="38507" y="18032"/>
                    <a:pt x="39123" y="18329"/>
                  </a:cubicBezTo>
                  <a:cubicBezTo>
                    <a:pt x="38907" y="18318"/>
                    <a:pt x="38690" y="18312"/>
                    <a:pt x="38470" y="18312"/>
                  </a:cubicBezTo>
                  <a:cubicBezTo>
                    <a:pt x="38250" y="18312"/>
                    <a:pt x="38028" y="18318"/>
                    <a:pt x="37800" y="18329"/>
                  </a:cubicBezTo>
                  <a:lnTo>
                    <a:pt x="37389" y="18329"/>
                  </a:lnTo>
                  <a:cubicBezTo>
                    <a:pt x="37297" y="18283"/>
                    <a:pt x="37229" y="18238"/>
                    <a:pt x="37229" y="18238"/>
                  </a:cubicBezTo>
                  <a:lnTo>
                    <a:pt x="37229" y="18238"/>
                  </a:lnTo>
                  <a:cubicBezTo>
                    <a:pt x="37229" y="18238"/>
                    <a:pt x="37275" y="18283"/>
                    <a:pt x="37297" y="18329"/>
                  </a:cubicBezTo>
                  <a:lnTo>
                    <a:pt x="37115" y="18329"/>
                  </a:lnTo>
                  <a:cubicBezTo>
                    <a:pt x="36841" y="18329"/>
                    <a:pt x="36590" y="18352"/>
                    <a:pt x="36339" y="18375"/>
                  </a:cubicBezTo>
                  <a:cubicBezTo>
                    <a:pt x="36065" y="18397"/>
                    <a:pt x="35768" y="18420"/>
                    <a:pt x="35494" y="18466"/>
                  </a:cubicBezTo>
                  <a:cubicBezTo>
                    <a:pt x="35015" y="18146"/>
                    <a:pt x="34513" y="17895"/>
                    <a:pt x="34056" y="17713"/>
                  </a:cubicBezTo>
                  <a:cubicBezTo>
                    <a:pt x="34285" y="17690"/>
                    <a:pt x="34490" y="17667"/>
                    <a:pt x="34695" y="17644"/>
                  </a:cubicBezTo>
                  <a:cubicBezTo>
                    <a:pt x="34991" y="17626"/>
                    <a:pt x="35286" y="17592"/>
                    <a:pt x="35558" y="17592"/>
                  </a:cubicBezTo>
                  <a:cubicBezTo>
                    <a:pt x="35622" y="17592"/>
                    <a:pt x="35684" y="17594"/>
                    <a:pt x="35745" y="17599"/>
                  </a:cubicBezTo>
                  <a:cubicBezTo>
                    <a:pt x="36065" y="17576"/>
                    <a:pt x="36362" y="17553"/>
                    <a:pt x="36636" y="17530"/>
                  </a:cubicBezTo>
                  <a:cubicBezTo>
                    <a:pt x="36887" y="17507"/>
                    <a:pt x="37115" y="17462"/>
                    <a:pt x="37297" y="17462"/>
                  </a:cubicBezTo>
                  <a:close/>
                  <a:moveTo>
                    <a:pt x="81738" y="16754"/>
                  </a:moveTo>
                  <a:cubicBezTo>
                    <a:pt x="81784" y="16777"/>
                    <a:pt x="81830" y="16800"/>
                    <a:pt x="81875" y="16822"/>
                  </a:cubicBezTo>
                  <a:cubicBezTo>
                    <a:pt x="82606" y="17142"/>
                    <a:pt x="83313" y="17439"/>
                    <a:pt x="83998" y="17690"/>
                  </a:cubicBezTo>
                  <a:cubicBezTo>
                    <a:pt x="84637" y="17918"/>
                    <a:pt x="85253" y="18078"/>
                    <a:pt x="85756" y="18260"/>
                  </a:cubicBezTo>
                  <a:cubicBezTo>
                    <a:pt x="85048" y="18420"/>
                    <a:pt x="84249" y="18534"/>
                    <a:pt x="83382" y="18671"/>
                  </a:cubicBezTo>
                  <a:cubicBezTo>
                    <a:pt x="83017" y="18397"/>
                    <a:pt x="82606" y="18146"/>
                    <a:pt x="82195" y="17895"/>
                  </a:cubicBezTo>
                  <a:cubicBezTo>
                    <a:pt x="81807" y="17667"/>
                    <a:pt x="81396" y="17439"/>
                    <a:pt x="81008" y="17210"/>
                  </a:cubicBezTo>
                  <a:cubicBezTo>
                    <a:pt x="80962" y="17188"/>
                    <a:pt x="80917" y="17165"/>
                    <a:pt x="80894" y="17142"/>
                  </a:cubicBezTo>
                  <a:cubicBezTo>
                    <a:pt x="80894" y="17142"/>
                    <a:pt x="80917" y="17119"/>
                    <a:pt x="80939" y="17119"/>
                  </a:cubicBezTo>
                  <a:cubicBezTo>
                    <a:pt x="81213" y="16982"/>
                    <a:pt x="81487" y="16868"/>
                    <a:pt x="81738" y="16754"/>
                  </a:cubicBezTo>
                  <a:close/>
                  <a:moveTo>
                    <a:pt x="32801" y="17781"/>
                  </a:moveTo>
                  <a:cubicBezTo>
                    <a:pt x="32961" y="17918"/>
                    <a:pt x="33143" y="18078"/>
                    <a:pt x="33326" y="18260"/>
                  </a:cubicBezTo>
                  <a:cubicBezTo>
                    <a:pt x="33486" y="18397"/>
                    <a:pt x="33668" y="18580"/>
                    <a:pt x="33828" y="18763"/>
                  </a:cubicBezTo>
                  <a:cubicBezTo>
                    <a:pt x="33349" y="18854"/>
                    <a:pt x="32892" y="18968"/>
                    <a:pt x="32436" y="19082"/>
                  </a:cubicBezTo>
                  <a:cubicBezTo>
                    <a:pt x="32276" y="18968"/>
                    <a:pt x="32116" y="18877"/>
                    <a:pt x="31934" y="18785"/>
                  </a:cubicBezTo>
                  <a:cubicBezTo>
                    <a:pt x="31614" y="18603"/>
                    <a:pt x="31294" y="18466"/>
                    <a:pt x="30975" y="18306"/>
                  </a:cubicBezTo>
                  <a:cubicBezTo>
                    <a:pt x="30678" y="18169"/>
                    <a:pt x="30359" y="18055"/>
                    <a:pt x="30062" y="17964"/>
                  </a:cubicBezTo>
                  <a:cubicBezTo>
                    <a:pt x="30381" y="17941"/>
                    <a:pt x="30701" y="17918"/>
                    <a:pt x="31020" y="17895"/>
                  </a:cubicBezTo>
                  <a:cubicBezTo>
                    <a:pt x="31637" y="17850"/>
                    <a:pt x="32230" y="17827"/>
                    <a:pt x="32801" y="17781"/>
                  </a:cubicBezTo>
                  <a:close/>
                  <a:moveTo>
                    <a:pt x="70942" y="18671"/>
                  </a:moveTo>
                  <a:cubicBezTo>
                    <a:pt x="71239" y="18717"/>
                    <a:pt x="71558" y="18785"/>
                    <a:pt x="71878" y="18831"/>
                  </a:cubicBezTo>
                  <a:cubicBezTo>
                    <a:pt x="72015" y="18854"/>
                    <a:pt x="72175" y="18877"/>
                    <a:pt x="72311" y="18900"/>
                  </a:cubicBezTo>
                  <a:cubicBezTo>
                    <a:pt x="72152" y="19014"/>
                    <a:pt x="71969" y="19105"/>
                    <a:pt x="71809" y="19196"/>
                  </a:cubicBezTo>
                  <a:cubicBezTo>
                    <a:pt x="71330" y="19219"/>
                    <a:pt x="70851" y="19265"/>
                    <a:pt x="70371" y="19333"/>
                  </a:cubicBezTo>
                  <a:cubicBezTo>
                    <a:pt x="70554" y="19105"/>
                    <a:pt x="70737" y="18900"/>
                    <a:pt x="70942" y="18671"/>
                  </a:cubicBezTo>
                  <a:close/>
                  <a:moveTo>
                    <a:pt x="76215" y="19402"/>
                  </a:moveTo>
                  <a:cubicBezTo>
                    <a:pt x="76922" y="19493"/>
                    <a:pt x="77630" y="19607"/>
                    <a:pt x="78292" y="19721"/>
                  </a:cubicBezTo>
                  <a:cubicBezTo>
                    <a:pt x="78155" y="19767"/>
                    <a:pt x="78018" y="19813"/>
                    <a:pt x="77881" y="19835"/>
                  </a:cubicBezTo>
                  <a:cubicBezTo>
                    <a:pt x="77333" y="19698"/>
                    <a:pt x="76762" y="19539"/>
                    <a:pt x="76146" y="19447"/>
                  </a:cubicBezTo>
                  <a:cubicBezTo>
                    <a:pt x="76169" y="19425"/>
                    <a:pt x="76192" y="19425"/>
                    <a:pt x="76215" y="19402"/>
                  </a:cubicBezTo>
                  <a:close/>
                  <a:moveTo>
                    <a:pt x="108170" y="12006"/>
                  </a:moveTo>
                  <a:cubicBezTo>
                    <a:pt x="108170" y="12006"/>
                    <a:pt x="108261" y="12189"/>
                    <a:pt x="108421" y="12508"/>
                  </a:cubicBezTo>
                  <a:cubicBezTo>
                    <a:pt x="108512" y="12645"/>
                    <a:pt x="108627" y="12828"/>
                    <a:pt x="108741" y="13033"/>
                  </a:cubicBezTo>
                  <a:cubicBezTo>
                    <a:pt x="108855" y="13239"/>
                    <a:pt x="108992" y="13467"/>
                    <a:pt x="109152" y="13673"/>
                  </a:cubicBezTo>
                  <a:cubicBezTo>
                    <a:pt x="109517" y="14106"/>
                    <a:pt x="109836" y="14654"/>
                    <a:pt x="110293" y="15179"/>
                  </a:cubicBezTo>
                  <a:cubicBezTo>
                    <a:pt x="110726" y="15704"/>
                    <a:pt x="111251" y="16206"/>
                    <a:pt x="111776" y="16754"/>
                  </a:cubicBezTo>
                  <a:cubicBezTo>
                    <a:pt x="112347" y="17256"/>
                    <a:pt x="112895" y="17758"/>
                    <a:pt x="113488" y="18169"/>
                  </a:cubicBezTo>
                  <a:cubicBezTo>
                    <a:pt x="114059" y="18603"/>
                    <a:pt x="114652" y="18945"/>
                    <a:pt x="115155" y="19242"/>
                  </a:cubicBezTo>
                  <a:cubicBezTo>
                    <a:pt x="115406" y="19379"/>
                    <a:pt x="115657" y="19493"/>
                    <a:pt x="115862" y="19584"/>
                  </a:cubicBezTo>
                  <a:cubicBezTo>
                    <a:pt x="116090" y="19676"/>
                    <a:pt x="116273" y="19744"/>
                    <a:pt x="116433" y="19813"/>
                  </a:cubicBezTo>
                  <a:cubicBezTo>
                    <a:pt x="116752" y="19927"/>
                    <a:pt x="116935" y="19995"/>
                    <a:pt x="116935" y="19995"/>
                  </a:cubicBezTo>
                  <a:cubicBezTo>
                    <a:pt x="116935" y="19995"/>
                    <a:pt x="116798" y="19858"/>
                    <a:pt x="116570" y="19607"/>
                  </a:cubicBezTo>
                  <a:cubicBezTo>
                    <a:pt x="116456" y="19493"/>
                    <a:pt x="116341" y="19333"/>
                    <a:pt x="116205" y="19151"/>
                  </a:cubicBezTo>
                  <a:cubicBezTo>
                    <a:pt x="116045" y="18968"/>
                    <a:pt x="115885" y="18763"/>
                    <a:pt x="115725" y="18557"/>
                  </a:cubicBezTo>
                  <a:cubicBezTo>
                    <a:pt x="115360" y="18146"/>
                    <a:pt x="114995" y="17599"/>
                    <a:pt x="114561" y="17074"/>
                  </a:cubicBezTo>
                  <a:cubicBezTo>
                    <a:pt x="114150" y="16526"/>
                    <a:pt x="113671" y="15955"/>
                    <a:pt x="113192" y="15384"/>
                  </a:cubicBezTo>
                  <a:cubicBezTo>
                    <a:pt x="112689" y="14859"/>
                    <a:pt x="112187" y="14289"/>
                    <a:pt x="111639" y="13832"/>
                  </a:cubicBezTo>
                  <a:cubicBezTo>
                    <a:pt x="111114" y="13353"/>
                    <a:pt x="110521" y="13011"/>
                    <a:pt x="110019" y="12714"/>
                  </a:cubicBezTo>
                  <a:cubicBezTo>
                    <a:pt x="109791" y="12554"/>
                    <a:pt x="109540" y="12440"/>
                    <a:pt x="109311" y="12349"/>
                  </a:cubicBezTo>
                  <a:cubicBezTo>
                    <a:pt x="109083" y="12280"/>
                    <a:pt x="108878" y="12189"/>
                    <a:pt x="108718" y="12143"/>
                  </a:cubicBezTo>
                  <a:cubicBezTo>
                    <a:pt x="108353" y="12052"/>
                    <a:pt x="108170" y="12006"/>
                    <a:pt x="108170" y="12006"/>
                  </a:cubicBezTo>
                  <a:close/>
                  <a:moveTo>
                    <a:pt x="13673" y="20064"/>
                  </a:moveTo>
                  <a:cubicBezTo>
                    <a:pt x="13673" y="20064"/>
                    <a:pt x="13675" y="20065"/>
                    <a:pt x="13678" y="20067"/>
                  </a:cubicBezTo>
                  <a:lnTo>
                    <a:pt x="13678" y="20067"/>
                  </a:lnTo>
                  <a:cubicBezTo>
                    <a:pt x="13675" y="20065"/>
                    <a:pt x="13673" y="20064"/>
                    <a:pt x="13673" y="20064"/>
                  </a:cubicBezTo>
                  <a:close/>
                  <a:moveTo>
                    <a:pt x="41360" y="19425"/>
                  </a:moveTo>
                  <a:cubicBezTo>
                    <a:pt x="41817" y="19653"/>
                    <a:pt x="42251" y="19858"/>
                    <a:pt x="42707" y="20086"/>
                  </a:cubicBezTo>
                  <a:cubicBezTo>
                    <a:pt x="42524" y="20086"/>
                    <a:pt x="42387" y="20086"/>
                    <a:pt x="42296" y="20109"/>
                  </a:cubicBezTo>
                  <a:cubicBezTo>
                    <a:pt x="42182" y="20109"/>
                    <a:pt x="42114" y="20132"/>
                    <a:pt x="42114" y="20132"/>
                  </a:cubicBezTo>
                  <a:cubicBezTo>
                    <a:pt x="42114" y="20132"/>
                    <a:pt x="42182" y="20132"/>
                    <a:pt x="42296" y="20155"/>
                  </a:cubicBezTo>
                  <a:cubicBezTo>
                    <a:pt x="42387" y="20178"/>
                    <a:pt x="42547" y="20201"/>
                    <a:pt x="42730" y="20292"/>
                  </a:cubicBezTo>
                  <a:cubicBezTo>
                    <a:pt x="42844" y="20360"/>
                    <a:pt x="42981" y="20429"/>
                    <a:pt x="43118" y="20520"/>
                  </a:cubicBezTo>
                  <a:cubicBezTo>
                    <a:pt x="42616" y="20497"/>
                    <a:pt x="42068" y="20474"/>
                    <a:pt x="41543" y="20452"/>
                  </a:cubicBezTo>
                  <a:lnTo>
                    <a:pt x="41292" y="20452"/>
                  </a:lnTo>
                  <a:cubicBezTo>
                    <a:pt x="41178" y="20383"/>
                    <a:pt x="41086" y="20338"/>
                    <a:pt x="40995" y="20269"/>
                  </a:cubicBezTo>
                  <a:cubicBezTo>
                    <a:pt x="40561" y="20018"/>
                    <a:pt x="40128" y="19790"/>
                    <a:pt x="39740" y="19584"/>
                  </a:cubicBezTo>
                  <a:cubicBezTo>
                    <a:pt x="39968" y="19561"/>
                    <a:pt x="40196" y="19516"/>
                    <a:pt x="40425" y="19516"/>
                  </a:cubicBezTo>
                  <a:cubicBezTo>
                    <a:pt x="40767" y="19493"/>
                    <a:pt x="41086" y="19447"/>
                    <a:pt x="41360" y="19425"/>
                  </a:cubicBezTo>
                  <a:close/>
                  <a:moveTo>
                    <a:pt x="38621" y="19744"/>
                  </a:moveTo>
                  <a:cubicBezTo>
                    <a:pt x="38644" y="19767"/>
                    <a:pt x="38667" y="19790"/>
                    <a:pt x="38690" y="19790"/>
                  </a:cubicBezTo>
                  <a:cubicBezTo>
                    <a:pt x="38895" y="19995"/>
                    <a:pt x="39123" y="20246"/>
                    <a:pt x="39375" y="20474"/>
                  </a:cubicBezTo>
                  <a:cubicBezTo>
                    <a:pt x="39032" y="20520"/>
                    <a:pt x="38713" y="20566"/>
                    <a:pt x="38393" y="20611"/>
                  </a:cubicBezTo>
                  <a:cubicBezTo>
                    <a:pt x="38347" y="20611"/>
                    <a:pt x="38279" y="20634"/>
                    <a:pt x="38233" y="20634"/>
                  </a:cubicBezTo>
                  <a:cubicBezTo>
                    <a:pt x="38210" y="20611"/>
                    <a:pt x="38188" y="20589"/>
                    <a:pt x="38142" y="20566"/>
                  </a:cubicBezTo>
                  <a:cubicBezTo>
                    <a:pt x="37891" y="20338"/>
                    <a:pt x="37617" y="20086"/>
                    <a:pt x="37366" y="19858"/>
                  </a:cubicBezTo>
                  <a:cubicBezTo>
                    <a:pt x="37549" y="19835"/>
                    <a:pt x="37708" y="19835"/>
                    <a:pt x="37891" y="19813"/>
                  </a:cubicBezTo>
                  <a:cubicBezTo>
                    <a:pt x="38142" y="19790"/>
                    <a:pt x="38393" y="19767"/>
                    <a:pt x="38621" y="19744"/>
                  </a:cubicBezTo>
                  <a:close/>
                  <a:moveTo>
                    <a:pt x="83290" y="20086"/>
                  </a:moveTo>
                  <a:cubicBezTo>
                    <a:pt x="83450" y="20132"/>
                    <a:pt x="83610" y="20178"/>
                    <a:pt x="83770" y="20201"/>
                  </a:cubicBezTo>
                  <a:cubicBezTo>
                    <a:pt x="84112" y="20338"/>
                    <a:pt x="84455" y="20429"/>
                    <a:pt x="84728" y="20543"/>
                  </a:cubicBezTo>
                  <a:cubicBezTo>
                    <a:pt x="84112" y="20657"/>
                    <a:pt x="83519" y="20840"/>
                    <a:pt x="82948" y="21022"/>
                  </a:cubicBezTo>
                  <a:cubicBezTo>
                    <a:pt x="82948" y="20977"/>
                    <a:pt x="82925" y="20954"/>
                    <a:pt x="82925" y="20931"/>
                  </a:cubicBezTo>
                  <a:cubicBezTo>
                    <a:pt x="82834" y="20748"/>
                    <a:pt x="82697" y="20543"/>
                    <a:pt x="82560" y="20338"/>
                  </a:cubicBezTo>
                  <a:cubicBezTo>
                    <a:pt x="82811" y="20246"/>
                    <a:pt x="83039" y="20155"/>
                    <a:pt x="83290" y="20086"/>
                  </a:cubicBezTo>
                  <a:close/>
                  <a:moveTo>
                    <a:pt x="35015" y="20018"/>
                  </a:moveTo>
                  <a:cubicBezTo>
                    <a:pt x="35334" y="20360"/>
                    <a:pt x="35677" y="20726"/>
                    <a:pt x="36042" y="21068"/>
                  </a:cubicBezTo>
                  <a:cubicBezTo>
                    <a:pt x="35791" y="21136"/>
                    <a:pt x="35563" y="21182"/>
                    <a:pt x="35334" y="21251"/>
                  </a:cubicBezTo>
                  <a:cubicBezTo>
                    <a:pt x="35198" y="21273"/>
                    <a:pt x="35083" y="21319"/>
                    <a:pt x="34946" y="21365"/>
                  </a:cubicBezTo>
                  <a:cubicBezTo>
                    <a:pt x="34809" y="21159"/>
                    <a:pt x="34673" y="20977"/>
                    <a:pt x="34490" y="20794"/>
                  </a:cubicBezTo>
                  <a:cubicBezTo>
                    <a:pt x="34285" y="20566"/>
                    <a:pt x="34056" y="20338"/>
                    <a:pt x="33805" y="20109"/>
                  </a:cubicBezTo>
                  <a:cubicBezTo>
                    <a:pt x="34193" y="20086"/>
                    <a:pt x="34604" y="20041"/>
                    <a:pt x="34992" y="20018"/>
                  </a:cubicBezTo>
                  <a:close/>
                  <a:moveTo>
                    <a:pt x="29834" y="20201"/>
                  </a:moveTo>
                  <a:lnTo>
                    <a:pt x="29834" y="20201"/>
                  </a:lnTo>
                  <a:cubicBezTo>
                    <a:pt x="30085" y="20223"/>
                    <a:pt x="30336" y="20223"/>
                    <a:pt x="30610" y="20223"/>
                  </a:cubicBezTo>
                  <a:cubicBezTo>
                    <a:pt x="30747" y="20246"/>
                    <a:pt x="30884" y="20246"/>
                    <a:pt x="31043" y="20246"/>
                  </a:cubicBezTo>
                  <a:cubicBezTo>
                    <a:pt x="31272" y="20452"/>
                    <a:pt x="31500" y="20657"/>
                    <a:pt x="31728" y="20863"/>
                  </a:cubicBezTo>
                  <a:cubicBezTo>
                    <a:pt x="32185" y="21205"/>
                    <a:pt x="32618" y="21570"/>
                    <a:pt x="33052" y="21890"/>
                  </a:cubicBezTo>
                  <a:cubicBezTo>
                    <a:pt x="32961" y="21912"/>
                    <a:pt x="32869" y="21935"/>
                    <a:pt x="32778" y="21981"/>
                  </a:cubicBezTo>
                  <a:cubicBezTo>
                    <a:pt x="32207" y="21912"/>
                    <a:pt x="31637" y="21844"/>
                    <a:pt x="31089" y="21798"/>
                  </a:cubicBezTo>
                  <a:cubicBezTo>
                    <a:pt x="30998" y="21616"/>
                    <a:pt x="30884" y="21410"/>
                    <a:pt x="30724" y="21205"/>
                  </a:cubicBezTo>
                  <a:cubicBezTo>
                    <a:pt x="30473" y="20908"/>
                    <a:pt x="30199" y="20543"/>
                    <a:pt x="29834" y="20201"/>
                  </a:cubicBezTo>
                  <a:close/>
                  <a:moveTo>
                    <a:pt x="81556" y="20657"/>
                  </a:moveTo>
                  <a:cubicBezTo>
                    <a:pt x="81693" y="20703"/>
                    <a:pt x="81830" y="20771"/>
                    <a:pt x="81944" y="20817"/>
                  </a:cubicBezTo>
                  <a:cubicBezTo>
                    <a:pt x="82081" y="20885"/>
                    <a:pt x="82218" y="20954"/>
                    <a:pt x="82332" y="20999"/>
                  </a:cubicBezTo>
                  <a:cubicBezTo>
                    <a:pt x="82446" y="21045"/>
                    <a:pt x="82514" y="21091"/>
                    <a:pt x="82583" y="21136"/>
                  </a:cubicBezTo>
                  <a:cubicBezTo>
                    <a:pt x="82355" y="21205"/>
                    <a:pt x="82126" y="21296"/>
                    <a:pt x="81921" y="21365"/>
                  </a:cubicBezTo>
                  <a:cubicBezTo>
                    <a:pt x="81327" y="21570"/>
                    <a:pt x="80825" y="21867"/>
                    <a:pt x="80414" y="22118"/>
                  </a:cubicBezTo>
                  <a:cubicBezTo>
                    <a:pt x="79915" y="21997"/>
                    <a:pt x="79247" y="21903"/>
                    <a:pt x="78479" y="21903"/>
                  </a:cubicBezTo>
                  <a:cubicBezTo>
                    <a:pt x="78228" y="21903"/>
                    <a:pt x="77967" y="21913"/>
                    <a:pt x="77698" y="21935"/>
                  </a:cubicBezTo>
                  <a:cubicBezTo>
                    <a:pt x="77683" y="21935"/>
                    <a:pt x="77668" y="21935"/>
                    <a:pt x="77654" y="21936"/>
                  </a:cubicBezTo>
                  <a:lnTo>
                    <a:pt x="77654" y="21936"/>
                  </a:lnTo>
                  <a:cubicBezTo>
                    <a:pt x="78431" y="21690"/>
                    <a:pt x="79229" y="21403"/>
                    <a:pt x="80026" y="21159"/>
                  </a:cubicBezTo>
                  <a:cubicBezTo>
                    <a:pt x="80232" y="21182"/>
                    <a:pt x="80392" y="21228"/>
                    <a:pt x="80551" y="21273"/>
                  </a:cubicBezTo>
                  <a:cubicBezTo>
                    <a:pt x="80780" y="21342"/>
                    <a:pt x="80939" y="21433"/>
                    <a:pt x="81054" y="21502"/>
                  </a:cubicBezTo>
                  <a:cubicBezTo>
                    <a:pt x="81145" y="21593"/>
                    <a:pt x="81191" y="21661"/>
                    <a:pt x="81191" y="21661"/>
                  </a:cubicBezTo>
                  <a:cubicBezTo>
                    <a:pt x="81191" y="21661"/>
                    <a:pt x="81191" y="21639"/>
                    <a:pt x="81168" y="21616"/>
                  </a:cubicBezTo>
                  <a:cubicBezTo>
                    <a:pt x="81145" y="21570"/>
                    <a:pt x="81122" y="21524"/>
                    <a:pt x="81099" y="21479"/>
                  </a:cubicBezTo>
                  <a:cubicBezTo>
                    <a:pt x="81008" y="21365"/>
                    <a:pt x="80871" y="21205"/>
                    <a:pt x="80666" y="21045"/>
                  </a:cubicBezTo>
                  <a:cubicBezTo>
                    <a:pt x="80643" y="21022"/>
                    <a:pt x="80620" y="20999"/>
                    <a:pt x="80597" y="20977"/>
                  </a:cubicBezTo>
                  <a:cubicBezTo>
                    <a:pt x="80917" y="20863"/>
                    <a:pt x="81236" y="20748"/>
                    <a:pt x="81556" y="20657"/>
                  </a:cubicBezTo>
                  <a:close/>
                  <a:moveTo>
                    <a:pt x="44419" y="21639"/>
                  </a:moveTo>
                  <a:cubicBezTo>
                    <a:pt x="44716" y="21935"/>
                    <a:pt x="45012" y="22278"/>
                    <a:pt x="45332" y="22643"/>
                  </a:cubicBezTo>
                  <a:cubicBezTo>
                    <a:pt x="44944" y="22666"/>
                    <a:pt x="44579" y="22689"/>
                    <a:pt x="44191" y="22689"/>
                  </a:cubicBezTo>
                  <a:cubicBezTo>
                    <a:pt x="43871" y="22392"/>
                    <a:pt x="43552" y="22095"/>
                    <a:pt x="43209" y="21821"/>
                  </a:cubicBezTo>
                  <a:cubicBezTo>
                    <a:pt x="43574" y="21753"/>
                    <a:pt x="43940" y="21684"/>
                    <a:pt x="44259" y="21661"/>
                  </a:cubicBezTo>
                  <a:cubicBezTo>
                    <a:pt x="44305" y="21639"/>
                    <a:pt x="44350" y="21639"/>
                    <a:pt x="44419" y="21639"/>
                  </a:cubicBezTo>
                  <a:close/>
                  <a:moveTo>
                    <a:pt x="47386" y="22529"/>
                  </a:moveTo>
                  <a:cubicBezTo>
                    <a:pt x="47500" y="22597"/>
                    <a:pt x="47614" y="22643"/>
                    <a:pt x="47729" y="22711"/>
                  </a:cubicBezTo>
                  <a:lnTo>
                    <a:pt x="47592" y="22711"/>
                  </a:lnTo>
                  <a:cubicBezTo>
                    <a:pt x="47523" y="22643"/>
                    <a:pt x="47455" y="22574"/>
                    <a:pt x="47386" y="22529"/>
                  </a:cubicBezTo>
                  <a:close/>
                  <a:moveTo>
                    <a:pt x="74001" y="21502"/>
                  </a:moveTo>
                  <a:cubicBezTo>
                    <a:pt x="73795" y="21639"/>
                    <a:pt x="73590" y="21753"/>
                    <a:pt x="73407" y="21867"/>
                  </a:cubicBezTo>
                  <a:cubicBezTo>
                    <a:pt x="73110" y="22049"/>
                    <a:pt x="72859" y="22232"/>
                    <a:pt x="72608" y="22415"/>
                  </a:cubicBezTo>
                  <a:cubicBezTo>
                    <a:pt x="72289" y="22460"/>
                    <a:pt x="71946" y="22483"/>
                    <a:pt x="71627" y="22529"/>
                  </a:cubicBezTo>
                  <a:cubicBezTo>
                    <a:pt x="71239" y="22574"/>
                    <a:pt x="70873" y="22643"/>
                    <a:pt x="70485" y="22711"/>
                  </a:cubicBezTo>
                  <a:cubicBezTo>
                    <a:pt x="70371" y="22711"/>
                    <a:pt x="70234" y="22734"/>
                    <a:pt x="70120" y="22757"/>
                  </a:cubicBezTo>
                  <a:cubicBezTo>
                    <a:pt x="70303" y="22643"/>
                    <a:pt x="70485" y="22529"/>
                    <a:pt x="70691" y="22415"/>
                  </a:cubicBezTo>
                  <a:cubicBezTo>
                    <a:pt x="71056" y="22186"/>
                    <a:pt x="71421" y="21981"/>
                    <a:pt x="71809" y="21753"/>
                  </a:cubicBezTo>
                  <a:cubicBezTo>
                    <a:pt x="72038" y="21730"/>
                    <a:pt x="72289" y="21707"/>
                    <a:pt x="72517" y="21684"/>
                  </a:cubicBezTo>
                  <a:cubicBezTo>
                    <a:pt x="73019" y="21616"/>
                    <a:pt x="73498" y="21570"/>
                    <a:pt x="74001" y="21502"/>
                  </a:cubicBezTo>
                  <a:close/>
                  <a:moveTo>
                    <a:pt x="40927" y="22027"/>
                  </a:moveTo>
                  <a:cubicBezTo>
                    <a:pt x="41201" y="22278"/>
                    <a:pt x="41474" y="22529"/>
                    <a:pt x="41726" y="22780"/>
                  </a:cubicBezTo>
                  <a:cubicBezTo>
                    <a:pt x="41497" y="22780"/>
                    <a:pt x="41246" y="22803"/>
                    <a:pt x="41018" y="22803"/>
                  </a:cubicBezTo>
                  <a:cubicBezTo>
                    <a:pt x="40744" y="22825"/>
                    <a:pt x="40493" y="22848"/>
                    <a:pt x="40242" y="22871"/>
                  </a:cubicBezTo>
                  <a:cubicBezTo>
                    <a:pt x="40242" y="22848"/>
                    <a:pt x="40219" y="22848"/>
                    <a:pt x="40219" y="22825"/>
                  </a:cubicBezTo>
                  <a:cubicBezTo>
                    <a:pt x="40059" y="22597"/>
                    <a:pt x="39854" y="22346"/>
                    <a:pt x="39648" y="22072"/>
                  </a:cubicBezTo>
                  <a:lnTo>
                    <a:pt x="40059" y="22072"/>
                  </a:lnTo>
                  <a:cubicBezTo>
                    <a:pt x="40310" y="22049"/>
                    <a:pt x="40561" y="22049"/>
                    <a:pt x="40813" y="22027"/>
                  </a:cubicBezTo>
                  <a:close/>
                  <a:moveTo>
                    <a:pt x="37206" y="22118"/>
                  </a:moveTo>
                  <a:cubicBezTo>
                    <a:pt x="37412" y="22301"/>
                    <a:pt x="37617" y="22460"/>
                    <a:pt x="37822" y="22597"/>
                  </a:cubicBezTo>
                  <a:cubicBezTo>
                    <a:pt x="38051" y="22757"/>
                    <a:pt x="38256" y="22894"/>
                    <a:pt x="38462" y="23031"/>
                  </a:cubicBezTo>
                  <a:cubicBezTo>
                    <a:pt x="37526" y="22780"/>
                    <a:pt x="36567" y="22574"/>
                    <a:pt x="35608" y="22392"/>
                  </a:cubicBezTo>
                  <a:cubicBezTo>
                    <a:pt x="35608" y="22392"/>
                    <a:pt x="35608" y="22392"/>
                    <a:pt x="35608" y="22369"/>
                  </a:cubicBezTo>
                  <a:cubicBezTo>
                    <a:pt x="35586" y="22323"/>
                    <a:pt x="35540" y="22278"/>
                    <a:pt x="35517" y="22232"/>
                  </a:cubicBezTo>
                  <a:cubicBezTo>
                    <a:pt x="36065" y="22186"/>
                    <a:pt x="36636" y="22164"/>
                    <a:pt x="37206" y="22118"/>
                  </a:cubicBezTo>
                  <a:close/>
                  <a:moveTo>
                    <a:pt x="43483" y="24423"/>
                  </a:moveTo>
                  <a:cubicBezTo>
                    <a:pt x="43552" y="24469"/>
                    <a:pt x="43597" y="24537"/>
                    <a:pt x="43666" y="24606"/>
                  </a:cubicBezTo>
                  <a:cubicBezTo>
                    <a:pt x="43711" y="24652"/>
                    <a:pt x="43757" y="24674"/>
                    <a:pt x="43803" y="24720"/>
                  </a:cubicBezTo>
                  <a:cubicBezTo>
                    <a:pt x="43643" y="24652"/>
                    <a:pt x="43460" y="24583"/>
                    <a:pt x="43278" y="24515"/>
                  </a:cubicBezTo>
                  <a:cubicBezTo>
                    <a:pt x="43186" y="24492"/>
                    <a:pt x="43072" y="24446"/>
                    <a:pt x="42981" y="24423"/>
                  </a:cubicBezTo>
                  <a:close/>
                  <a:moveTo>
                    <a:pt x="64323" y="23693"/>
                  </a:moveTo>
                  <a:lnTo>
                    <a:pt x="64323" y="23693"/>
                  </a:lnTo>
                  <a:cubicBezTo>
                    <a:pt x="64277" y="23853"/>
                    <a:pt x="64208" y="24012"/>
                    <a:pt x="64163" y="24149"/>
                  </a:cubicBezTo>
                  <a:cubicBezTo>
                    <a:pt x="64072" y="24355"/>
                    <a:pt x="64026" y="24560"/>
                    <a:pt x="63980" y="24743"/>
                  </a:cubicBezTo>
                  <a:cubicBezTo>
                    <a:pt x="63752" y="24880"/>
                    <a:pt x="63524" y="25017"/>
                    <a:pt x="63295" y="25154"/>
                  </a:cubicBezTo>
                  <a:cubicBezTo>
                    <a:pt x="63638" y="24652"/>
                    <a:pt x="63980" y="24172"/>
                    <a:pt x="64323" y="23693"/>
                  </a:cubicBezTo>
                  <a:close/>
                  <a:moveTo>
                    <a:pt x="46633" y="24149"/>
                  </a:moveTo>
                  <a:cubicBezTo>
                    <a:pt x="46861" y="24400"/>
                    <a:pt x="47112" y="24674"/>
                    <a:pt x="47295" y="24948"/>
                  </a:cubicBezTo>
                  <a:cubicBezTo>
                    <a:pt x="47409" y="25085"/>
                    <a:pt x="47523" y="25222"/>
                    <a:pt x="47614" y="25359"/>
                  </a:cubicBezTo>
                  <a:lnTo>
                    <a:pt x="47318" y="25359"/>
                  </a:lnTo>
                  <a:cubicBezTo>
                    <a:pt x="46907" y="25382"/>
                    <a:pt x="46473" y="25405"/>
                    <a:pt x="46062" y="25428"/>
                  </a:cubicBezTo>
                  <a:cubicBezTo>
                    <a:pt x="46062" y="25428"/>
                    <a:pt x="46062" y="25405"/>
                    <a:pt x="46062" y="25405"/>
                  </a:cubicBezTo>
                  <a:cubicBezTo>
                    <a:pt x="45925" y="25108"/>
                    <a:pt x="45743" y="24788"/>
                    <a:pt x="45583" y="24446"/>
                  </a:cubicBezTo>
                  <a:cubicBezTo>
                    <a:pt x="45560" y="24378"/>
                    <a:pt x="45515" y="24332"/>
                    <a:pt x="45492" y="24286"/>
                  </a:cubicBezTo>
                  <a:cubicBezTo>
                    <a:pt x="45560" y="24286"/>
                    <a:pt x="45629" y="24263"/>
                    <a:pt x="45720" y="24263"/>
                  </a:cubicBezTo>
                  <a:cubicBezTo>
                    <a:pt x="46040" y="24241"/>
                    <a:pt x="46336" y="24195"/>
                    <a:pt x="46633" y="24149"/>
                  </a:cubicBezTo>
                  <a:close/>
                  <a:moveTo>
                    <a:pt x="49669" y="23784"/>
                  </a:moveTo>
                  <a:cubicBezTo>
                    <a:pt x="50696" y="24378"/>
                    <a:pt x="51723" y="24971"/>
                    <a:pt x="52727" y="25587"/>
                  </a:cubicBezTo>
                  <a:cubicBezTo>
                    <a:pt x="51997" y="25542"/>
                    <a:pt x="51152" y="25428"/>
                    <a:pt x="50239" y="25382"/>
                  </a:cubicBezTo>
                  <a:lnTo>
                    <a:pt x="49897" y="25382"/>
                  </a:lnTo>
                  <a:cubicBezTo>
                    <a:pt x="49806" y="25199"/>
                    <a:pt x="49714" y="25040"/>
                    <a:pt x="49600" y="24880"/>
                  </a:cubicBezTo>
                  <a:cubicBezTo>
                    <a:pt x="49372" y="24537"/>
                    <a:pt x="49098" y="24195"/>
                    <a:pt x="48824" y="23875"/>
                  </a:cubicBezTo>
                  <a:lnTo>
                    <a:pt x="48870" y="23875"/>
                  </a:lnTo>
                  <a:cubicBezTo>
                    <a:pt x="49052" y="23853"/>
                    <a:pt x="49212" y="23830"/>
                    <a:pt x="49372" y="23807"/>
                  </a:cubicBezTo>
                  <a:cubicBezTo>
                    <a:pt x="49463" y="23807"/>
                    <a:pt x="49555" y="23784"/>
                    <a:pt x="49669" y="23784"/>
                  </a:cubicBezTo>
                  <a:close/>
                  <a:moveTo>
                    <a:pt x="38735" y="24583"/>
                  </a:moveTo>
                  <a:cubicBezTo>
                    <a:pt x="39785" y="24880"/>
                    <a:pt x="40813" y="25222"/>
                    <a:pt x="41840" y="25587"/>
                  </a:cubicBezTo>
                  <a:cubicBezTo>
                    <a:pt x="42068" y="25656"/>
                    <a:pt x="42296" y="25747"/>
                    <a:pt x="42524" y="25816"/>
                  </a:cubicBezTo>
                  <a:cubicBezTo>
                    <a:pt x="42273" y="25861"/>
                    <a:pt x="42022" y="25907"/>
                    <a:pt x="41794" y="25953"/>
                  </a:cubicBezTo>
                  <a:cubicBezTo>
                    <a:pt x="41634" y="25975"/>
                    <a:pt x="41497" y="25998"/>
                    <a:pt x="41338" y="26021"/>
                  </a:cubicBezTo>
                  <a:cubicBezTo>
                    <a:pt x="40995" y="25975"/>
                    <a:pt x="40653" y="25907"/>
                    <a:pt x="40288" y="25861"/>
                  </a:cubicBezTo>
                  <a:cubicBezTo>
                    <a:pt x="39717" y="25793"/>
                    <a:pt x="39123" y="25724"/>
                    <a:pt x="38553" y="25679"/>
                  </a:cubicBezTo>
                  <a:cubicBezTo>
                    <a:pt x="37822" y="25610"/>
                    <a:pt x="37138" y="25587"/>
                    <a:pt x="36499" y="25565"/>
                  </a:cubicBezTo>
                  <a:cubicBezTo>
                    <a:pt x="36795" y="25428"/>
                    <a:pt x="37069" y="25291"/>
                    <a:pt x="37343" y="25199"/>
                  </a:cubicBezTo>
                  <a:cubicBezTo>
                    <a:pt x="37526" y="25154"/>
                    <a:pt x="37708" y="25062"/>
                    <a:pt x="37868" y="24994"/>
                  </a:cubicBezTo>
                  <a:cubicBezTo>
                    <a:pt x="38051" y="24903"/>
                    <a:pt x="38210" y="24857"/>
                    <a:pt x="38347" y="24766"/>
                  </a:cubicBezTo>
                  <a:cubicBezTo>
                    <a:pt x="38484" y="24697"/>
                    <a:pt x="38621" y="24652"/>
                    <a:pt x="38735" y="24583"/>
                  </a:cubicBezTo>
                  <a:close/>
                  <a:moveTo>
                    <a:pt x="80643" y="24309"/>
                  </a:moveTo>
                  <a:cubicBezTo>
                    <a:pt x="81487" y="24309"/>
                    <a:pt x="82355" y="24355"/>
                    <a:pt x="83199" y="24423"/>
                  </a:cubicBezTo>
                  <a:cubicBezTo>
                    <a:pt x="83245" y="24788"/>
                    <a:pt x="83290" y="25222"/>
                    <a:pt x="83450" y="25679"/>
                  </a:cubicBezTo>
                  <a:cubicBezTo>
                    <a:pt x="83473" y="25816"/>
                    <a:pt x="83519" y="25975"/>
                    <a:pt x="83564" y="26112"/>
                  </a:cubicBezTo>
                  <a:cubicBezTo>
                    <a:pt x="83199" y="25770"/>
                    <a:pt x="82811" y="25473"/>
                    <a:pt x="82400" y="25222"/>
                  </a:cubicBezTo>
                  <a:cubicBezTo>
                    <a:pt x="81967" y="24925"/>
                    <a:pt x="81533" y="24697"/>
                    <a:pt x="81099" y="24515"/>
                  </a:cubicBezTo>
                  <a:cubicBezTo>
                    <a:pt x="80939" y="24446"/>
                    <a:pt x="80802" y="24378"/>
                    <a:pt x="80643" y="24309"/>
                  </a:cubicBezTo>
                  <a:close/>
                  <a:moveTo>
                    <a:pt x="59735" y="25656"/>
                  </a:moveTo>
                  <a:cubicBezTo>
                    <a:pt x="59735" y="25701"/>
                    <a:pt x="59735" y="25770"/>
                    <a:pt x="59735" y="25838"/>
                  </a:cubicBezTo>
                  <a:cubicBezTo>
                    <a:pt x="59758" y="26021"/>
                    <a:pt x="59780" y="26204"/>
                    <a:pt x="59803" y="26386"/>
                  </a:cubicBezTo>
                  <a:cubicBezTo>
                    <a:pt x="59758" y="26455"/>
                    <a:pt x="59735" y="26500"/>
                    <a:pt x="59689" y="26569"/>
                  </a:cubicBezTo>
                  <a:cubicBezTo>
                    <a:pt x="59689" y="26523"/>
                    <a:pt x="59689" y="26478"/>
                    <a:pt x="59689" y="26455"/>
                  </a:cubicBezTo>
                  <a:cubicBezTo>
                    <a:pt x="59689" y="26204"/>
                    <a:pt x="59712" y="25930"/>
                    <a:pt x="59735" y="25656"/>
                  </a:cubicBezTo>
                  <a:close/>
                  <a:moveTo>
                    <a:pt x="35106" y="26158"/>
                  </a:moveTo>
                  <a:cubicBezTo>
                    <a:pt x="35198" y="26181"/>
                    <a:pt x="35266" y="26204"/>
                    <a:pt x="35334" y="26226"/>
                  </a:cubicBezTo>
                  <a:cubicBezTo>
                    <a:pt x="35837" y="26341"/>
                    <a:pt x="36362" y="26500"/>
                    <a:pt x="36932" y="26660"/>
                  </a:cubicBezTo>
                  <a:cubicBezTo>
                    <a:pt x="36772" y="26706"/>
                    <a:pt x="36590" y="26751"/>
                    <a:pt x="36430" y="26797"/>
                  </a:cubicBezTo>
                  <a:cubicBezTo>
                    <a:pt x="36133" y="26911"/>
                    <a:pt x="35837" y="27025"/>
                    <a:pt x="35563" y="27139"/>
                  </a:cubicBezTo>
                  <a:cubicBezTo>
                    <a:pt x="35266" y="27276"/>
                    <a:pt x="34969" y="27413"/>
                    <a:pt x="34718" y="27527"/>
                  </a:cubicBezTo>
                  <a:cubicBezTo>
                    <a:pt x="34695" y="27550"/>
                    <a:pt x="34673" y="27573"/>
                    <a:pt x="34627" y="27573"/>
                  </a:cubicBezTo>
                  <a:cubicBezTo>
                    <a:pt x="34033" y="27505"/>
                    <a:pt x="33463" y="27459"/>
                    <a:pt x="32892" y="27413"/>
                  </a:cubicBezTo>
                  <a:cubicBezTo>
                    <a:pt x="32641" y="27391"/>
                    <a:pt x="32413" y="27368"/>
                    <a:pt x="32185" y="27345"/>
                  </a:cubicBezTo>
                  <a:cubicBezTo>
                    <a:pt x="32595" y="27162"/>
                    <a:pt x="33029" y="27003"/>
                    <a:pt x="33463" y="26843"/>
                  </a:cubicBezTo>
                  <a:cubicBezTo>
                    <a:pt x="33691" y="26751"/>
                    <a:pt x="33919" y="26637"/>
                    <a:pt x="34170" y="26546"/>
                  </a:cubicBezTo>
                  <a:cubicBezTo>
                    <a:pt x="34399" y="26455"/>
                    <a:pt x="34627" y="26363"/>
                    <a:pt x="34855" y="26272"/>
                  </a:cubicBezTo>
                  <a:cubicBezTo>
                    <a:pt x="34946" y="26226"/>
                    <a:pt x="35015" y="26204"/>
                    <a:pt x="35106" y="26158"/>
                  </a:cubicBezTo>
                  <a:close/>
                  <a:moveTo>
                    <a:pt x="52453" y="26614"/>
                  </a:moveTo>
                  <a:lnTo>
                    <a:pt x="52453" y="26614"/>
                  </a:lnTo>
                  <a:cubicBezTo>
                    <a:pt x="51906" y="26888"/>
                    <a:pt x="51403" y="27276"/>
                    <a:pt x="51015" y="27733"/>
                  </a:cubicBezTo>
                  <a:cubicBezTo>
                    <a:pt x="50901" y="27459"/>
                    <a:pt x="50787" y="27162"/>
                    <a:pt x="50650" y="26843"/>
                  </a:cubicBezTo>
                  <a:cubicBezTo>
                    <a:pt x="51312" y="26797"/>
                    <a:pt x="51906" y="26706"/>
                    <a:pt x="52453" y="26614"/>
                  </a:cubicBezTo>
                  <a:close/>
                  <a:moveTo>
                    <a:pt x="48847" y="26980"/>
                  </a:moveTo>
                  <a:cubicBezTo>
                    <a:pt x="49098" y="27368"/>
                    <a:pt x="49372" y="27733"/>
                    <a:pt x="49646" y="28098"/>
                  </a:cubicBezTo>
                  <a:cubicBezTo>
                    <a:pt x="49258" y="27893"/>
                    <a:pt x="48870" y="27687"/>
                    <a:pt x="48550" y="27436"/>
                  </a:cubicBezTo>
                  <a:cubicBezTo>
                    <a:pt x="48345" y="27276"/>
                    <a:pt x="48117" y="27117"/>
                    <a:pt x="47888" y="26980"/>
                  </a:cubicBezTo>
                  <a:close/>
                  <a:moveTo>
                    <a:pt x="42136" y="28121"/>
                  </a:moveTo>
                  <a:cubicBezTo>
                    <a:pt x="42753" y="28258"/>
                    <a:pt x="43369" y="28395"/>
                    <a:pt x="43985" y="28532"/>
                  </a:cubicBezTo>
                  <a:cubicBezTo>
                    <a:pt x="43803" y="28509"/>
                    <a:pt x="43620" y="28509"/>
                    <a:pt x="43437" y="28509"/>
                  </a:cubicBezTo>
                  <a:cubicBezTo>
                    <a:pt x="43360" y="28507"/>
                    <a:pt x="43281" y="28506"/>
                    <a:pt x="43201" y="28506"/>
                  </a:cubicBezTo>
                  <a:cubicBezTo>
                    <a:pt x="42484" y="28506"/>
                    <a:pt x="41684" y="28598"/>
                    <a:pt x="40904" y="28783"/>
                  </a:cubicBezTo>
                  <a:cubicBezTo>
                    <a:pt x="40630" y="28714"/>
                    <a:pt x="40379" y="28623"/>
                    <a:pt x="40082" y="28555"/>
                  </a:cubicBezTo>
                  <a:cubicBezTo>
                    <a:pt x="40128" y="28555"/>
                    <a:pt x="40173" y="28532"/>
                    <a:pt x="40219" y="28532"/>
                  </a:cubicBezTo>
                  <a:cubicBezTo>
                    <a:pt x="40881" y="28418"/>
                    <a:pt x="41520" y="28281"/>
                    <a:pt x="42136" y="28121"/>
                  </a:cubicBezTo>
                  <a:close/>
                  <a:moveTo>
                    <a:pt x="32093" y="23145"/>
                  </a:moveTo>
                  <a:cubicBezTo>
                    <a:pt x="33052" y="23282"/>
                    <a:pt x="33988" y="23442"/>
                    <a:pt x="34946" y="23647"/>
                  </a:cubicBezTo>
                  <a:lnTo>
                    <a:pt x="34832" y="23647"/>
                  </a:lnTo>
                  <a:cubicBezTo>
                    <a:pt x="34558" y="23716"/>
                    <a:pt x="34307" y="23761"/>
                    <a:pt x="34033" y="23830"/>
                  </a:cubicBezTo>
                  <a:cubicBezTo>
                    <a:pt x="32983" y="24104"/>
                    <a:pt x="31934" y="24583"/>
                    <a:pt x="30906" y="25085"/>
                  </a:cubicBezTo>
                  <a:cubicBezTo>
                    <a:pt x="29925" y="25633"/>
                    <a:pt x="28943" y="26226"/>
                    <a:pt x="28099" y="26888"/>
                  </a:cubicBezTo>
                  <a:cubicBezTo>
                    <a:pt x="28008" y="26957"/>
                    <a:pt x="27916" y="27048"/>
                    <a:pt x="27825" y="27117"/>
                  </a:cubicBezTo>
                  <a:lnTo>
                    <a:pt x="27688" y="27117"/>
                  </a:lnTo>
                  <a:cubicBezTo>
                    <a:pt x="27186" y="27094"/>
                    <a:pt x="26866" y="27094"/>
                    <a:pt x="26866" y="27094"/>
                  </a:cubicBezTo>
                  <a:cubicBezTo>
                    <a:pt x="26866" y="27094"/>
                    <a:pt x="27140" y="27162"/>
                    <a:pt x="27597" y="27299"/>
                  </a:cubicBezTo>
                  <a:cubicBezTo>
                    <a:pt x="26958" y="27801"/>
                    <a:pt x="26410" y="28349"/>
                    <a:pt x="25908" y="28783"/>
                  </a:cubicBezTo>
                  <a:cubicBezTo>
                    <a:pt x="25714" y="28771"/>
                    <a:pt x="25525" y="28766"/>
                    <a:pt x="25343" y="28766"/>
                  </a:cubicBezTo>
                  <a:cubicBezTo>
                    <a:pt x="25160" y="28766"/>
                    <a:pt x="24983" y="28771"/>
                    <a:pt x="24812" y="28783"/>
                  </a:cubicBezTo>
                  <a:cubicBezTo>
                    <a:pt x="24049" y="28783"/>
                    <a:pt x="23387" y="28833"/>
                    <a:pt x="22882" y="28833"/>
                  </a:cubicBezTo>
                  <a:cubicBezTo>
                    <a:pt x="22798" y="28833"/>
                    <a:pt x="22719" y="28832"/>
                    <a:pt x="22644" y="28829"/>
                  </a:cubicBezTo>
                  <a:cubicBezTo>
                    <a:pt x="22803" y="28737"/>
                    <a:pt x="22940" y="28646"/>
                    <a:pt x="23100" y="28555"/>
                  </a:cubicBezTo>
                  <a:cubicBezTo>
                    <a:pt x="23876" y="28030"/>
                    <a:pt x="24675" y="27436"/>
                    <a:pt x="25497" y="26980"/>
                  </a:cubicBezTo>
                  <a:cubicBezTo>
                    <a:pt x="26250" y="26455"/>
                    <a:pt x="27049" y="26112"/>
                    <a:pt x="27871" y="25770"/>
                  </a:cubicBezTo>
                  <a:cubicBezTo>
                    <a:pt x="28053" y="25679"/>
                    <a:pt x="28259" y="25610"/>
                    <a:pt x="28464" y="25519"/>
                  </a:cubicBezTo>
                  <a:cubicBezTo>
                    <a:pt x="28647" y="25405"/>
                    <a:pt x="28829" y="25313"/>
                    <a:pt x="29035" y="25222"/>
                  </a:cubicBezTo>
                  <a:cubicBezTo>
                    <a:pt x="29400" y="25017"/>
                    <a:pt x="29765" y="24811"/>
                    <a:pt x="30107" y="24652"/>
                  </a:cubicBezTo>
                  <a:cubicBezTo>
                    <a:pt x="30792" y="24309"/>
                    <a:pt x="31317" y="23830"/>
                    <a:pt x="31682" y="23556"/>
                  </a:cubicBezTo>
                  <a:cubicBezTo>
                    <a:pt x="31865" y="23396"/>
                    <a:pt x="31979" y="23236"/>
                    <a:pt x="32070" y="23145"/>
                  </a:cubicBezTo>
                  <a:close/>
                  <a:moveTo>
                    <a:pt x="94018" y="27117"/>
                  </a:moveTo>
                  <a:lnTo>
                    <a:pt x="94018" y="27117"/>
                  </a:lnTo>
                  <a:cubicBezTo>
                    <a:pt x="94498" y="27322"/>
                    <a:pt x="94954" y="27505"/>
                    <a:pt x="95411" y="27733"/>
                  </a:cubicBezTo>
                  <a:cubicBezTo>
                    <a:pt x="95297" y="28075"/>
                    <a:pt x="95182" y="28463"/>
                    <a:pt x="95160" y="28920"/>
                  </a:cubicBezTo>
                  <a:cubicBezTo>
                    <a:pt x="95137" y="28988"/>
                    <a:pt x="95137" y="29057"/>
                    <a:pt x="95137" y="29125"/>
                  </a:cubicBezTo>
                  <a:cubicBezTo>
                    <a:pt x="95114" y="29080"/>
                    <a:pt x="95114" y="29057"/>
                    <a:pt x="95114" y="29011"/>
                  </a:cubicBezTo>
                  <a:cubicBezTo>
                    <a:pt x="94863" y="28258"/>
                    <a:pt x="94429" y="27619"/>
                    <a:pt x="94018" y="27117"/>
                  </a:cubicBezTo>
                  <a:close/>
                  <a:moveTo>
                    <a:pt x="30381" y="28052"/>
                  </a:moveTo>
                  <a:cubicBezTo>
                    <a:pt x="31066" y="28235"/>
                    <a:pt x="31842" y="28463"/>
                    <a:pt x="32664" y="28669"/>
                  </a:cubicBezTo>
                  <a:lnTo>
                    <a:pt x="32687" y="28669"/>
                  </a:lnTo>
                  <a:cubicBezTo>
                    <a:pt x="32413" y="28851"/>
                    <a:pt x="32116" y="29034"/>
                    <a:pt x="31865" y="29239"/>
                  </a:cubicBezTo>
                  <a:cubicBezTo>
                    <a:pt x="31728" y="29217"/>
                    <a:pt x="31591" y="29194"/>
                    <a:pt x="31454" y="29171"/>
                  </a:cubicBezTo>
                  <a:cubicBezTo>
                    <a:pt x="30381" y="29057"/>
                    <a:pt x="29309" y="28943"/>
                    <a:pt x="28281" y="28874"/>
                  </a:cubicBezTo>
                  <a:cubicBezTo>
                    <a:pt x="28533" y="28783"/>
                    <a:pt x="28806" y="28669"/>
                    <a:pt x="29058" y="28577"/>
                  </a:cubicBezTo>
                  <a:cubicBezTo>
                    <a:pt x="29491" y="28395"/>
                    <a:pt x="29925" y="28212"/>
                    <a:pt x="30381" y="28052"/>
                  </a:cubicBezTo>
                  <a:close/>
                  <a:moveTo>
                    <a:pt x="49258" y="29696"/>
                  </a:moveTo>
                  <a:cubicBezTo>
                    <a:pt x="49258" y="29696"/>
                    <a:pt x="49258" y="29719"/>
                    <a:pt x="49258" y="29719"/>
                  </a:cubicBezTo>
                  <a:lnTo>
                    <a:pt x="49098" y="29719"/>
                  </a:lnTo>
                  <a:cubicBezTo>
                    <a:pt x="49144" y="29696"/>
                    <a:pt x="49189" y="29696"/>
                    <a:pt x="49258" y="29696"/>
                  </a:cubicBezTo>
                  <a:close/>
                  <a:moveTo>
                    <a:pt x="35928" y="29468"/>
                  </a:moveTo>
                  <a:cubicBezTo>
                    <a:pt x="35951" y="29468"/>
                    <a:pt x="35996" y="29468"/>
                    <a:pt x="36042" y="29490"/>
                  </a:cubicBezTo>
                  <a:cubicBezTo>
                    <a:pt x="36613" y="29605"/>
                    <a:pt x="37183" y="29719"/>
                    <a:pt x="37754" y="29810"/>
                  </a:cubicBezTo>
                  <a:cubicBezTo>
                    <a:pt x="37891" y="29833"/>
                    <a:pt x="38051" y="29856"/>
                    <a:pt x="38188" y="29901"/>
                  </a:cubicBezTo>
                  <a:cubicBezTo>
                    <a:pt x="37845" y="30084"/>
                    <a:pt x="37503" y="30289"/>
                    <a:pt x="37183" y="30495"/>
                  </a:cubicBezTo>
                  <a:cubicBezTo>
                    <a:pt x="36978" y="30426"/>
                    <a:pt x="36750" y="30358"/>
                    <a:pt x="36521" y="30289"/>
                  </a:cubicBezTo>
                  <a:cubicBezTo>
                    <a:pt x="36042" y="30130"/>
                    <a:pt x="35540" y="29970"/>
                    <a:pt x="34969" y="29833"/>
                  </a:cubicBezTo>
                  <a:cubicBezTo>
                    <a:pt x="34946" y="29833"/>
                    <a:pt x="34901" y="29810"/>
                    <a:pt x="34855" y="29810"/>
                  </a:cubicBezTo>
                  <a:cubicBezTo>
                    <a:pt x="35083" y="29719"/>
                    <a:pt x="35334" y="29650"/>
                    <a:pt x="35563" y="29582"/>
                  </a:cubicBezTo>
                  <a:cubicBezTo>
                    <a:pt x="35700" y="29536"/>
                    <a:pt x="35814" y="29490"/>
                    <a:pt x="35928" y="29468"/>
                  </a:cubicBezTo>
                  <a:close/>
                  <a:moveTo>
                    <a:pt x="42882" y="31190"/>
                  </a:moveTo>
                  <a:cubicBezTo>
                    <a:pt x="42865" y="31195"/>
                    <a:pt x="42849" y="31201"/>
                    <a:pt x="42828" y="31202"/>
                  </a:cubicBezTo>
                  <a:lnTo>
                    <a:pt x="42828" y="31202"/>
                  </a:lnTo>
                  <a:cubicBezTo>
                    <a:pt x="42846" y="31198"/>
                    <a:pt x="42864" y="31194"/>
                    <a:pt x="42882" y="31190"/>
                  </a:cubicBezTo>
                  <a:close/>
                  <a:moveTo>
                    <a:pt x="42818" y="31205"/>
                  </a:moveTo>
                  <a:cubicBezTo>
                    <a:pt x="42728" y="31272"/>
                    <a:pt x="42637" y="31340"/>
                    <a:pt x="42524" y="31385"/>
                  </a:cubicBezTo>
                  <a:cubicBezTo>
                    <a:pt x="42524" y="31339"/>
                    <a:pt x="42547" y="31316"/>
                    <a:pt x="42547" y="31271"/>
                  </a:cubicBezTo>
                  <a:cubicBezTo>
                    <a:pt x="42644" y="31255"/>
                    <a:pt x="42728" y="31227"/>
                    <a:pt x="42818" y="31205"/>
                  </a:cubicBezTo>
                  <a:close/>
                  <a:moveTo>
                    <a:pt x="31066" y="31020"/>
                  </a:moveTo>
                  <a:cubicBezTo>
                    <a:pt x="31089" y="31043"/>
                    <a:pt x="31135" y="31043"/>
                    <a:pt x="31180" y="31043"/>
                  </a:cubicBezTo>
                  <a:cubicBezTo>
                    <a:pt x="31774" y="31134"/>
                    <a:pt x="32344" y="31225"/>
                    <a:pt x="32938" y="31316"/>
                  </a:cubicBezTo>
                  <a:cubicBezTo>
                    <a:pt x="33486" y="31408"/>
                    <a:pt x="34056" y="31499"/>
                    <a:pt x="34604" y="31590"/>
                  </a:cubicBezTo>
                  <a:cubicBezTo>
                    <a:pt x="34946" y="31659"/>
                    <a:pt x="35266" y="31682"/>
                    <a:pt x="35586" y="31727"/>
                  </a:cubicBezTo>
                  <a:cubicBezTo>
                    <a:pt x="35357" y="31933"/>
                    <a:pt x="35152" y="32115"/>
                    <a:pt x="34946" y="32298"/>
                  </a:cubicBezTo>
                  <a:cubicBezTo>
                    <a:pt x="34855" y="32389"/>
                    <a:pt x="34787" y="32458"/>
                    <a:pt x="34718" y="32526"/>
                  </a:cubicBezTo>
                  <a:cubicBezTo>
                    <a:pt x="34444" y="32458"/>
                    <a:pt x="34193" y="32389"/>
                    <a:pt x="33896" y="32321"/>
                  </a:cubicBezTo>
                  <a:cubicBezTo>
                    <a:pt x="33052" y="32138"/>
                    <a:pt x="32093" y="31796"/>
                    <a:pt x="30952" y="31613"/>
                  </a:cubicBezTo>
                  <a:cubicBezTo>
                    <a:pt x="30610" y="31545"/>
                    <a:pt x="30267" y="31499"/>
                    <a:pt x="29925" y="31453"/>
                  </a:cubicBezTo>
                  <a:cubicBezTo>
                    <a:pt x="30267" y="31316"/>
                    <a:pt x="30632" y="31180"/>
                    <a:pt x="31066" y="31020"/>
                  </a:cubicBezTo>
                  <a:close/>
                  <a:moveTo>
                    <a:pt x="41977" y="31453"/>
                  </a:moveTo>
                  <a:lnTo>
                    <a:pt x="41977" y="31453"/>
                  </a:lnTo>
                  <a:cubicBezTo>
                    <a:pt x="41863" y="31590"/>
                    <a:pt x="41726" y="31750"/>
                    <a:pt x="41611" y="31933"/>
                  </a:cubicBezTo>
                  <a:cubicBezTo>
                    <a:pt x="40950" y="32344"/>
                    <a:pt x="40310" y="32777"/>
                    <a:pt x="39740" y="33234"/>
                  </a:cubicBezTo>
                  <a:cubicBezTo>
                    <a:pt x="39534" y="33439"/>
                    <a:pt x="39306" y="33622"/>
                    <a:pt x="39101" y="33827"/>
                  </a:cubicBezTo>
                  <a:cubicBezTo>
                    <a:pt x="38895" y="34010"/>
                    <a:pt x="38713" y="34215"/>
                    <a:pt x="38530" y="34421"/>
                  </a:cubicBezTo>
                  <a:cubicBezTo>
                    <a:pt x="38462" y="34489"/>
                    <a:pt x="38416" y="34558"/>
                    <a:pt x="38347" y="34603"/>
                  </a:cubicBezTo>
                  <a:cubicBezTo>
                    <a:pt x="38347" y="34512"/>
                    <a:pt x="38347" y="34398"/>
                    <a:pt x="38347" y="34284"/>
                  </a:cubicBezTo>
                  <a:cubicBezTo>
                    <a:pt x="38325" y="33964"/>
                    <a:pt x="38325" y="33667"/>
                    <a:pt x="38347" y="33416"/>
                  </a:cubicBezTo>
                  <a:cubicBezTo>
                    <a:pt x="38347" y="33120"/>
                    <a:pt x="38347" y="32869"/>
                    <a:pt x="38347" y="32618"/>
                  </a:cubicBezTo>
                  <a:cubicBezTo>
                    <a:pt x="39557" y="32207"/>
                    <a:pt x="40767" y="31796"/>
                    <a:pt x="41977" y="31453"/>
                  </a:cubicBezTo>
                  <a:close/>
                  <a:moveTo>
                    <a:pt x="37549" y="32914"/>
                  </a:moveTo>
                  <a:lnTo>
                    <a:pt x="37549" y="32914"/>
                  </a:lnTo>
                  <a:cubicBezTo>
                    <a:pt x="37503" y="33028"/>
                    <a:pt x="37457" y="33120"/>
                    <a:pt x="37412" y="33234"/>
                  </a:cubicBezTo>
                  <a:cubicBezTo>
                    <a:pt x="37252" y="33782"/>
                    <a:pt x="37001" y="34421"/>
                    <a:pt x="36887" y="35105"/>
                  </a:cubicBezTo>
                  <a:cubicBezTo>
                    <a:pt x="36818" y="35448"/>
                    <a:pt x="36772" y="35790"/>
                    <a:pt x="36704" y="36133"/>
                  </a:cubicBezTo>
                  <a:cubicBezTo>
                    <a:pt x="36681" y="36315"/>
                    <a:pt x="36636" y="36475"/>
                    <a:pt x="36613" y="36658"/>
                  </a:cubicBezTo>
                  <a:cubicBezTo>
                    <a:pt x="36430" y="36886"/>
                    <a:pt x="36270" y="37091"/>
                    <a:pt x="36133" y="37274"/>
                  </a:cubicBezTo>
                  <a:cubicBezTo>
                    <a:pt x="35951" y="37548"/>
                    <a:pt x="35814" y="37730"/>
                    <a:pt x="35745" y="37822"/>
                  </a:cubicBezTo>
                  <a:cubicBezTo>
                    <a:pt x="35745" y="37776"/>
                    <a:pt x="35745" y="37708"/>
                    <a:pt x="35745" y="37662"/>
                  </a:cubicBezTo>
                  <a:cubicBezTo>
                    <a:pt x="35768" y="37297"/>
                    <a:pt x="35768" y="36932"/>
                    <a:pt x="35745" y="36589"/>
                  </a:cubicBezTo>
                  <a:cubicBezTo>
                    <a:pt x="35745" y="35882"/>
                    <a:pt x="35608" y="35242"/>
                    <a:pt x="35586" y="34695"/>
                  </a:cubicBezTo>
                  <a:cubicBezTo>
                    <a:pt x="35540" y="34329"/>
                    <a:pt x="35471" y="34010"/>
                    <a:pt x="35426" y="33736"/>
                  </a:cubicBezTo>
                  <a:cubicBezTo>
                    <a:pt x="36133" y="33462"/>
                    <a:pt x="36841" y="33188"/>
                    <a:pt x="37549" y="32914"/>
                  </a:cubicBezTo>
                  <a:close/>
                  <a:moveTo>
                    <a:pt x="112621" y="43231"/>
                  </a:moveTo>
                  <a:cubicBezTo>
                    <a:pt x="112621" y="43231"/>
                    <a:pt x="112598" y="43437"/>
                    <a:pt x="112530" y="43779"/>
                  </a:cubicBezTo>
                  <a:cubicBezTo>
                    <a:pt x="112530" y="43939"/>
                    <a:pt x="112484" y="44144"/>
                    <a:pt x="112461" y="44395"/>
                  </a:cubicBezTo>
                  <a:cubicBezTo>
                    <a:pt x="112416" y="44624"/>
                    <a:pt x="112393" y="44875"/>
                    <a:pt x="112393" y="45149"/>
                  </a:cubicBezTo>
                  <a:cubicBezTo>
                    <a:pt x="112416" y="45696"/>
                    <a:pt x="112324" y="46358"/>
                    <a:pt x="112370" y="47020"/>
                  </a:cubicBezTo>
                  <a:cubicBezTo>
                    <a:pt x="112393" y="47728"/>
                    <a:pt x="112484" y="48435"/>
                    <a:pt x="112575" y="49189"/>
                  </a:cubicBezTo>
                  <a:cubicBezTo>
                    <a:pt x="112712" y="49919"/>
                    <a:pt x="112849" y="50672"/>
                    <a:pt x="113055" y="51357"/>
                  </a:cubicBezTo>
                  <a:cubicBezTo>
                    <a:pt x="113237" y="52042"/>
                    <a:pt x="113488" y="52681"/>
                    <a:pt x="113717" y="53229"/>
                  </a:cubicBezTo>
                  <a:cubicBezTo>
                    <a:pt x="113831" y="53480"/>
                    <a:pt x="113945" y="53731"/>
                    <a:pt x="114059" y="53936"/>
                  </a:cubicBezTo>
                  <a:cubicBezTo>
                    <a:pt x="114196" y="54142"/>
                    <a:pt x="114287" y="54324"/>
                    <a:pt x="114379" y="54461"/>
                  </a:cubicBezTo>
                  <a:cubicBezTo>
                    <a:pt x="114561" y="54735"/>
                    <a:pt x="114652" y="54895"/>
                    <a:pt x="114652" y="54895"/>
                  </a:cubicBezTo>
                  <a:cubicBezTo>
                    <a:pt x="114652" y="54895"/>
                    <a:pt x="114630" y="54712"/>
                    <a:pt x="114630" y="54370"/>
                  </a:cubicBezTo>
                  <a:cubicBezTo>
                    <a:pt x="114607" y="54210"/>
                    <a:pt x="114607" y="54028"/>
                    <a:pt x="114584" y="53777"/>
                  </a:cubicBezTo>
                  <a:cubicBezTo>
                    <a:pt x="114584" y="53548"/>
                    <a:pt x="114584" y="53297"/>
                    <a:pt x="114584" y="53023"/>
                  </a:cubicBezTo>
                  <a:cubicBezTo>
                    <a:pt x="114538" y="52476"/>
                    <a:pt x="114584" y="51814"/>
                    <a:pt x="114584" y="51129"/>
                  </a:cubicBezTo>
                  <a:cubicBezTo>
                    <a:pt x="114584" y="50444"/>
                    <a:pt x="114561" y="49714"/>
                    <a:pt x="114515" y="48983"/>
                  </a:cubicBezTo>
                  <a:cubicBezTo>
                    <a:pt x="114470" y="48253"/>
                    <a:pt x="114401" y="47500"/>
                    <a:pt x="114264" y="46792"/>
                  </a:cubicBezTo>
                  <a:cubicBezTo>
                    <a:pt x="114127" y="46107"/>
                    <a:pt x="113876" y="45468"/>
                    <a:pt x="113671" y="44920"/>
                  </a:cubicBezTo>
                  <a:cubicBezTo>
                    <a:pt x="113580" y="44646"/>
                    <a:pt x="113466" y="44395"/>
                    <a:pt x="113329" y="44190"/>
                  </a:cubicBezTo>
                  <a:cubicBezTo>
                    <a:pt x="113192" y="43985"/>
                    <a:pt x="113077" y="43802"/>
                    <a:pt x="112986" y="43665"/>
                  </a:cubicBezTo>
                  <a:cubicBezTo>
                    <a:pt x="112758" y="43391"/>
                    <a:pt x="112621" y="43231"/>
                    <a:pt x="112621" y="43231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206" y="160"/>
                    <a:pt x="526" y="457"/>
                  </a:cubicBezTo>
                  <a:cubicBezTo>
                    <a:pt x="686" y="594"/>
                    <a:pt x="891" y="776"/>
                    <a:pt x="1119" y="982"/>
                  </a:cubicBezTo>
                  <a:cubicBezTo>
                    <a:pt x="1370" y="1164"/>
                    <a:pt x="1622" y="1415"/>
                    <a:pt x="1918" y="1644"/>
                  </a:cubicBezTo>
                  <a:cubicBezTo>
                    <a:pt x="2512" y="2100"/>
                    <a:pt x="3219" y="2671"/>
                    <a:pt x="3995" y="3196"/>
                  </a:cubicBezTo>
                  <a:cubicBezTo>
                    <a:pt x="4771" y="3744"/>
                    <a:pt x="5616" y="4246"/>
                    <a:pt x="6483" y="4748"/>
                  </a:cubicBezTo>
                  <a:cubicBezTo>
                    <a:pt x="7373" y="5227"/>
                    <a:pt x="8264" y="5684"/>
                    <a:pt x="9131" y="6049"/>
                  </a:cubicBezTo>
                  <a:cubicBezTo>
                    <a:pt x="9222" y="6095"/>
                    <a:pt x="9336" y="6140"/>
                    <a:pt x="9451" y="6186"/>
                  </a:cubicBezTo>
                  <a:cubicBezTo>
                    <a:pt x="9542" y="6209"/>
                    <a:pt x="9656" y="6254"/>
                    <a:pt x="9747" y="6300"/>
                  </a:cubicBezTo>
                  <a:cubicBezTo>
                    <a:pt x="9930" y="6368"/>
                    <a:pt x="10113" y="6437"/>
                    <a:pt x="10272" y="6505"/>
                  </a:cubicBezTo>
                  <a:cubicBezTo>
                    <a:pt x="10386" y="6528"/>
                    <a:pt x="10501" y="6597"/>
                    <a:pt x="10615" y="6642"/>
                  </a:cubicBezTo>
                  <a:cubicBezTo>
                    <a:pt x="10227" y="6642"/>
                    <a:pt x="9839" y="6665"/>
                    <a:pt x="9451" y="6688"/>
                  </a:cubicBezTo>
                  <a:cubicBezTo>
                    <a:pt x="8766" y="6779"/>
                    <a:pt x="8081" y="6871"/>
                    <a:pt x="7442" y="7030"/>
                  </a:cubicBezTo>
                  <a:cubicBezTo>
                    <a:pt x="6826" y="7167"/>
                    <a:pt x="6255" y="7396"/>
                    <a:pt x="5753" y="7510"/>
                  </a:cubicBezTo>
                  <a:cubicBezTo>
                    <a:pt x="5251" y="7647"/>
                    <a:pt x="4840" y="7829"/>
                    <a:pt x="4566" y="7898"/>
                  </a:cubicBezTo>
                  <a:cubicBezTo>
                    <a:pt x="4269" y="8012"/>
                    <a:pt x="4087" y="8058"/>
                    <a:pt x="4087" y="8058"/>
                  </a:cubicBezTo>
                  <a:cubicBezTo>
                    <a:pt x="4087" y="8058"/>
                    <a:pt x="4269" y="8103"/>
                    <a:pt x="4566" y="8172"/>
                  </a:cubicBezTo>
                  <a:cubicBezTo>
                    <a:pt x="4726" y="8195"/>
                    <a:pt x="4908" y="8240"/>
                    <a:pt x="5114" y="8286"/>
                  </a:cubicBezTo>
                  <a:cubicBezTo>
                    <a:pt x="5319" y="8331"/>
                    <a:pt x="5570" y="8400"/>
                    <a:pt x="5821" y="8423"/>
                  </a:cubicBezTo>
                  <a:cubicBezTo>
                    <a:pt x="6346" y="8446"/>
                    <a:pt x="6940" y="8560"/>
                    <a:pt x="7579" y="8583"/>
                  </a:cubicBezTo>
                  <a:cubicBezTo>
                    <a:pt x="8218" y="8628"/>
                    <a:pt x="8903" y="8628"/>
                    <a:pt x="9542" y="8651"/>
                  </a:cubicBezTo>
                  <a:cubicBezTo>
                    <a:pt x="9692" y="8646"/>
                    <a:pt x="9841" y="8644"/>
                    <a:pt x="9988" y="8644"/>
                  </a:cubicBezTo>
                  <a:cubicBezTo>
                    <a:pt x="10251" y="8644"/>
                    <a:pt x="10509" y="8649"/>
                    <a:pt x="10761" y="8649"/>
                  </a:cubicBezTo>
                  <a:cubicBezTo>
                    <a:pt x="10992" y="8649"/>
                    <a:pt x="11217" y="8645"/>
                    <a:pt x="11436" y="8628"/>
                  </a:cubicBezTo>
                  <a:cubicBezTo>
                    <a:pt x="12030" y="8605"/>
                    <a:pt x="12600" y="8491"/>
                    <a:pt x="13103" y="8491"/>
                  </a:cubicBezTo>
                  <a:cubicBezTo>
                    <a:pt x="13354" y="8491"/>
                    <a:pt x="13582" y="8446"/>
                    <a:pt x="13787" y="8423"/>
                  </a:cubicBezTo>
                  <a:cubicBezTo>
                    <a:pt x="13954" y="8404"/>
                    <a:pt x="14120" y="8371"/>
                    <a:pt x="14250" y="8371"/>
                  </a:cubicBezTo>
                  <a:cubicBezTo>
                    <a:pt x="14280" y="8371"/>
                    <a:pt x="14309" y="8373"/>
                    <a:pt x="14335" y="8377"/>
                  </a:cubicBezTo>
                  <a:lnTo>
                    <a:pt x="14449" y="8377"/>
                  </a:lnTo>
                  <a:cubicBezTo>
                    <a:pt x="14472" y="8377"/>
                    <a:pt x="14472" y="8377"/>
                    <a:pt x="14495" y="8400"/>
                  </a:cubicBezTo>
                  <a:cubicBezTo>
                    <a:pt x="15020" y="8674"/>
                    <a:pt x="15545" y="8948"/>
                    <a:pt x="16070" y="9199"/>
                  </a:cubicBezTo>
                  <a:cubicBezTo>
                    <a:pt x="15568" y="9085"/>
                    <a:pt x="14997" y="8948"/>
                    <a:pt x="14404" y="8902"/>
                  </a:cubicBezTo>
                  <a:cubicBezTo>
                    <a:pt x="14016" y="8879"/>
                    <a:pt x="13605" y="8856"/>
                    <a:pt x="13217" y="8834"/>
                  </a:cubicBezTo>
                  <a:lnTo>
                    <a:pt x="12600" y="8834"/>
                  </a:lnTo>
                  <a:cubicBezTo>
                    <a:pt x="12395" y="8834"/>
                    <a:pt x="12212" y="8834"/>
                    <a:pt x="12007" y="8811"/>
                  </a:cubicBezTo>
                  <a:cubicBezTo>
                    <a:pt x="11474" y="8811"/>
                    <a:pt x="10932" y="8801"/>
                    <a:pt x="10392" y="8801"/>
                  </a:cubicBezTo>
                  <a:cubicBezTo>
                    <a:pt x="10123" y="8801"/>
                    <a:pt x="9854" y="8803"/>
                    <a:pt x="9588" y="8811"/>
                  </a:cubicBezTo>
                  <a:cubicBezTo>
                    <a:pt x="9405" y="8811"/>
                    <a:pt x="9200" y="8834"/>
                    <a:pt x="9017" y="8834"/>
                  </a:cubicBezTo>
                  <a:cubicBezTo>
                    <a:pt x="8834" y="8856"/>
                    <a:pt x="8629" y="8879"/>
                    <a:pt x="8446" y="8902"/>
                  </a:cubicBezTo>
                  <a:cubicBezTo>
                    <a:pt x="8081" y="8948"/>
                    <a:pt x="7739" y="8993"/>
                    <a:pt x="7442" y="9062"/>
                  </a:cubicBezTo>
                  <a:cubicBezTo>
                    <a:pt x="6803" y="9153"/>
                    <a:pt x="6278" y="9336"/>
                    <a:pt x="5935" y="9450"/>
                  </a:cubicBezTo>
                  <a:cubicBezTo>
                    <a:pt x="5593" y="9587"/>
                    <a:pt x="5411" y="9678"/>
                    <a:pt x="5411" y="9678"/>
                  </a:cubicBezTo>
                  <a:cubicBezTo>
                    <a:pt x="5411" y="9678"/>
                    <a:pt x="5456" y="9678"/>
                    <a:pt x="5570" y="9655"/>
                  </a:cubicBezTo>
                  <a:cubicBezTo>
                    <a:pt x="5662" y="9655"/>
                    <a:pt x="5799" y="9632"/>
                    <a:pt x="5981" y="9632"/>
                  </a:cubicBezTo>
                  <a:cubicBezTo>
                    <a:pt x="6066" y="9622"/>
                    <a:pt x="6158" y="9617"/>
                    <a:pt x="6257" y="9617"/>
                  </a:cubicBezTo>
                  <a:cubicBezTo>
                    <a:pt x="6585" y="9617"/>
                    <a:pt x="6986" y="9666"/>
                    <a:pt x="7442" y="9701"/>
                  </a:cubicBezTo>
                  <a:cubicBezTo>
                    <a:pt x="7762" y="9747"/>
                    <a:pt x="8081" y="9792"/>
                    <a:pt x="8423" y="9861"/>
                  </a:cubicBezTo>
                  <a:cubicBezTo>
                    <a:pt x="8766" y="9952"/>
                    <a:pt x="9131" y="10021"/>
                    <a:pt x="9496" y="10089"/>
                  </a:cubicBezTo>
                  <a:cubicBezTo>
                    <a:pt x="10249" y="10226"/>
                    <a:pt x="11071" y="10363"/>
                    <a:pt x="11916" y="10477"/>
                  </a:cubicBezTo>
                  <a:cubicBezTo>
                    <a:pt x="12121" y="10500"/>
                    <a:pt x="12349" y="10500"/>
                    <a:pt x="12555" y="10523"/>
                  </a:cubicBezTo>
                  <a:cubicBezTo>
                    <a:pt x="12760" y="10523"/>
                    <a:pt x="12966" y="10523"/>
                    <a:pt x="13148" y="10546"/>
                  </a:cubicBezTo>
                  <a:lnTo>
                    <a:pt x="14335" y="10546"/>
                  </a:lnTo>
                  <a:cubicBezTo>
                    <a:pt x="14404" y="10548"/>
                    <a:pt x="14472" y="10549"/>
                    <a:pt x="14539" y="10549"/>
                  </a:cubicBezTo>
                  <a:cubicBezTo>
                    <a:pt x="15216" y="10549"/>
                    <a:pt x="15852" y="10454"/>
                    <a:pt x="16412" y="10454"/>
                  </a:cubicBezTo>
                  <a:cubicBezTo>
                    <a:pt x="16572" y="10454"/>
                    <a:pt x="16709" y="10431"/>
                    <a:pt x="16846" y="10431"/>
                  </a:cubicBezTo>
                  <a:cubicBezTo>
                    <a:pt x="16983" y="10409"/>
                    <a:pt x="17120" y="10386"/>
                    <a:pt x="17257" y="10363"/>
                  </a:cubicBezTo>
                  <a:cubicBezTo>
                    <a:pt x="17508" y="10317"/>
                    <a:pt x="17736" y="10294"/>
                    <a:pt x="17919" y="10272"/>
                  </a:cubicBezTo>
                  <a:cubicBezTo>
                    <a:pt x="18101" y="10249"/>
                    <a:pt x="18238" y="10226"/>
                    <a:pt x="18352" y="10203"/>
                  </a:cubicBezTo>
                  <a:lnTo>
                    <a:pt x="18375" y="10203"/>
                  </a:lnTo>
                  <a:cubicBezTo>
                    <a:pt x="18740" y="10363"/>
                    <a:pt x="19129" y="10500"/>
                    <a:pt x="19494" y="10637"/>
                  </a:cubicBezTo>
                  <a:cubicBezTo>
                    <a:pt x="19402" y="10637"/>
                    <a:pt x="19288" y="10660"/>
                    <a:pt x="19197" y="10660"/>
                  </a:cubicBezTo>
                  <a:cubicBezTo>
                    <a:pt x="18832" y="10705"/>
                    <a:pt x="18444" y="10728"/>
                    <a:pt x="18056" y="10774"/>
                  </a:cubicBezTo>
                  <a:cubicBezTo>
                    <a:pt x="17257" y="10888"/>
                    <a:pt x="16458" y="10979"/>
                    <a:pt x="15728" y="11139"/>
                  </a:cubicBezTo>
                  <a:cubicBezTo>
                    <a:pt x="14974" y="11299"/>
                    <a:pt x="14290" y="11527"/>
                    <a:pt x="13696" y="11710"/>
                  </a:cubicBezTo>
                  <a:cubicBezTo>
                    <a:pt x="13125" y="11915"/>
                    <a:pt x="12669" y="12189"/>
                    <a:pt x="12349" y="12372"/>
                  </a:cubicBezTo>
                  <a:cubicBezTo>
                    <a:pt x="12212" y="12463"/>
                    <a:pt x="12098" y="12554"/>
                    <a:pt x="12030" y="12623"/>
                  </a:cubicBezTo>
                  <a:cubicBezTo>
                    <a:pt x="11939" y="12691"/>
                    <a:pt x="11916" y="12714"/>
                    <a:pt x="11916" y="12714"/>
                  </a:cubicBezTo>
                  <a:cubicBezTo>
                    <a:pt x="11916" y="12714"/>
                    <a:pt x="11961" y="12691"/>
                    <a:pt x="12053" y="12668"/>
                  </a:cubicBezTo>
                  <a:cubicBezTo>
                    <a:pt x="12144" y="12645"/>
                    <a:pt x="12281" y="12600"/>
                    <a:pt x="12441" y="12577"/>
                  </a:cubicBezTo>
                  <a:cubicBezTo>
                    <a:pt x="12783" y="12508"/>
                    <a:pt x="13285" y="12486"/>
                    <a:pt x="13856" y="12440"/>
                  </a:cubicBezTo>
                  <a:cubicBezTo>
                    <a:pt x="14046" y="12425"/>
                    <a:pt x="14249" y="12420"/>
                    <a:pt x="14462" y="12420"/>
                  </a:cubicBezTo>
                  <a:cubicBezTo>
                    <a:pt x="14888" y="12420"/>
                    <a:pt x="15355" y="12440"/>
                    <a:pt x="15842" y="12440"/>
                  </a:cubicBezTo>
                  <a:cubicBezTo>
                    <a:pt x="16595" y="12440"/>
                    <a:pt x="17371" y="12440"/>
                    <a:pt x="18147" y="12463"/>
                  </a:cubicBezTo>
                  <a:cubicBezTo>
                    <a:pt x="18558" y="12440"/>
                    <a:pt x="18969" y="12440"/>
                    <a:pt x="19357" y="12394"/>
                  </a:cubicBezTo>
                  <a:cubicBezTo>
                    <a:pt x="19745" y="12372"/>
                    <a:pt x="20133" y="12326"/>
                    <a:pt x="20498" y="12257"/>
                  </a:cubicBezTo>
                  <a:cubicBezTo>
                    <a:pt x="21206" y="12166"/>
                    <a:pt x="21845" y="11983"/>
                    <a:pt x="22415" y="11938"/>
                  </a:cubicBezTo>
                  <a:cubicBezTo>
                    <a:pt x="22598" y="11915"/>
                    <a:pt x="22758" y="11892"/>
                    <a:pt x="22918" y="11869"/>
                  </a:cubicBezTo>
                  <a:cubicBezTo>
                    <a:pt x="23967" y="12235"/>
                    <a:pt x="25017" y="12600"/>
                    <a:pt x="26067" y="12965"/>
                  </a:cubicBezTo>
                  <a:cubicBezTo>
                    <a:pt x="25663" y="12936"/>
                    <a:pt x="25222" y="12907"/>
                    <a:pt x="24763" y="12907"/>
                  </a:cubicBezTo>
                  <a:cubicBezTo>
                    <a:pt x="24495" y="12907"/>
                    <a:pt x="24221" y="12917"/>
                    <a:pt x="23945" y="12942"/>
                  </a:cubicBezTo>
                  <a:cubicBezTo>
                    <a:pt x="23054" y="13011"/>
                    <a:pt x="22119" y="13170"/>
                    <a:pt x="21206" y="13330"/>
                  </a:cubicBezTo>
                  <a:cubicBezTo>
                    <a:pt x="20293" y="13536"/>
                    <a:pt x="19380" y="13741"/>
                    <a:pt x="18535" y="13946"/>
                  </a:cubicBezTo>
                  <a:cubicBezTo>
                    <a:pt x="18101" y="14038"/>
                    <a:pt x="17713" y="14152"/>
                    <a:pt x="17325" y="14243"/>
                  </a:cubicBezTo>
                  <a:cubicBezTo>
                    <a:pt x="16937" y="14334"/>
                    <a:pt x="16549" y="14426"/>
                    <a:pt x="16207" y="14494"/>
                  </a:cubicBezTo>
                  <a:cubicBezTo>
                    <a:pt x="15887" y="14563"/>
                    <a:pt x="15568" y="14608"/>
                    <a:pt x="15294" y="14677"/>
                  </a:cubicBezTo>
                  <a:cubicBezTo>
                    <a:pt x="14997" y="14723"/>
                    <a:pt x="14769" y="14791"/>
                    <a:pt x="14563" y="14814"/>
                  </a:cubicBezTo>
                  <a:cubicBezTo>
                    <a:pt x="14153" y="14882"/>
                    <a:pt x="13924" y="14928"/>
                    <a:pt x="13924" y="14928"/>
                  </a:cubicBezTo>
                  <a:cubicBezTo>
                    <a:pt x="13924" y="14928"/>
                    <a:pt x="14175" y="14951"/>
                    <a:pt x="14563" y="14951"/>
                  </a:cubicBezTo>
                  <a:cubicBezTo>
                    <a:pt x="14769" y="14974"/>
                    <a:pt x="15020" y="14974"/>
                    <a:pt x="15317" y="14974"/>
                  </a:cubicBezTo>
                  <a:cubicBezTo>
                    <a:pt x="15591" y="14974"/>
                    <a:pt x="15933" y="14974"/>
                    <a:pt x="16275" y="14951"/>
                  </a:cubicBezTo>
                  <a:cubicBezTo>
                    <a:pt x="16618" y="14951"/>
                    <a:pt x="17006" y="14928"/>
                    <a:pt x="17394" y="14905"/>
                  </a:cubicBezTo>
                  <a:cubicBezTo>
                    <a:pt x="17805" y="14905"/>
                    <a:pt x="18238" y="14882"/>
                    <a:pt x="18672" y="14859"/>
                  </a:cubicBezTo>
                  <a:cubicBezTo>
                    <a:pt x="19539" y="14791"/>
                    <a:pt x="20475" y="14723"/>
                    <a:pt x="21388" y="14631"/>
                  </a:cubicBezTo>
                  <a:cubicBezTo>
                    <a:pt x="22324" y="14540"/>
                    <a:pt x="23237" y="14471"/>
                    <a:pt x="24082" y="14357"/>
                  </a:cubicBezTo>
                  <a:cubicBezTo>
                    <a:pt x="24492" y="14312"/>
                    <a:pt x="24903" y="14243"/>
                    <a:pt x="25291" y="14175"/>
                  </a:cubicBezTo>
                  <a:cubicBezTo>
                    <a:pt x="25679" y="14106"/>
                    <a:pt x="26045" y="14038"/>
                    <a:pt x="26387" y="13992"/>
                  </a:cubicBezTo>
                  <a:cubicBezTo>
                    <a:pt x="26570" y="13969"/>
                    <a:pt x="26729" y="13946"/>
                    <a:pt x="26889" y="13924"/>
                  </a:cubicBezTo>
                  <a:cubicBezTo>
                    <a:pt x="27049" y="13901"/>
                    <a:pt x="27186" y="13855"/>
                    <a:pt x="27323" y="13832"/>
                  </a:cubicBezTo>
                  <a:cubicBezTo>
                    <a:pt x="27597" y="13764"/>
                    <a:pt x="27848" y="13718"/>
                    <a:pt x="28053" y="13695"/>
                  </a:cubicBezTo>
                  <a:lnTo>
                    <a:pt x="28076" y="13695"/>
                  </a:lnTo>
                  <a:cubicBezTo>
                    <a:pt x="28487" y="13832"/>
                    <a:pt x="28898" y="13969"/>
                    <a:pt x="29286" y="14106"/>
                  </a:cubicBezTo>
                  <a:cubicBezTo>
                    <a:pt x="29354" y="14129"/>
                    <a:pt x="29423" y="14175"/>
                    <a:pt x="29491" y="14198"/>
                  </a:cubicBezTo>
                  <a:lnTo>
                    <a:pt x="29354" y="14198"/>
                  </a:lnTo>
                  <a:cubicBezTo>
                    <a:pt x="29288" y="14196"/>
                    <a:pt x="29221" y="14195"/>
                    <a:pt x="29155" y="14195"/>
                  </a:cubicBezTo>
                  <a:cubicBezTo>
                    <a:pt x="28328" y="14195"/>
                    <a:pt x="27483" y="14320"/>
                    <a:pt x="26638" y="14426"/>
                  </a:cubicBezTo>
                  <a:cubicBezTo>
                    <a:pt x="26182" y="14494"/>
                    <a:pt x="25725" y="14563"/>
                    <a:pt x="25291" y="14654"/>
                  </a:cubicBezTo>
                  <a:cubicBezTo>
                    <a:pt x="24812" y="14723"/>
                    <a:pt x="24356" y="14882"/>
                    <a:pt x="23922" y="15019"/>
                  </a:cubicBezTo>
                  <a:cubicBezTo>
                    <a:pt x="23077" y="15316"/>
                    <a:pt x="22324" y="15658"/>
                    <a:pt x="21662" y="15909"/>
                  </a:cubicBezTo>
                  <a:cubicBezTo>
                    <a:pt x="21000" y="16138"/>
                    <a:pt x="20475" y="16412"/>
                    <a:pt x="20087" y="16526"/>
                  </a:cubicBezTo>
                  <a:cubicBezTo>
                    <a:pt x="19722" y="16685"/>
                    <a:pt x="19494" y="16754"/>
                    <a:pt x="19494" y="16754"/>
                  </a:cubicBezTo>
                  <a:cubicBezTo>
                    <a:pt x="19494" y="16754"/>
                    <a:pt x="19722" y="16731"/>
                    <a:pt x="20133" y="16708"/>
                  </a:cubicBezTo>
                  <a:cubicBezTo>
                    <a:pt x="20521" y="16663"/>
                    <a:pt x="21137" y="16663"/>
                    <a:pt x="21822" y="16594"/>
                  </a:cubicBezTo>
                  <a:cubicBezTo>
                    <a:pt x="22507" y="16526"/>
                    <a:pt x="23328" y="16526"/>
                    <a:pt x="24173" y="16526"/>
                  </a:cubicBezTo>
                  <a:cubicBezTo>
                    <a:pt x="24520" y="16526"/>
                    <a:pt x="24867" y="16555"/>
                    <a:pt x="25202" y="16555"/>
                  </a:cubicBezTo>
                  <a:cubicBezTo>
                    <a:pt x="25286" y="16555"/>
                    <a:pt x="25369" y="16553"/>
                    <a:pt x="25451" y="16549"/>
                  </a:cubicBezTo>
                  <a:lnTo>
                    <a:pt x="26136" y="16549"/>
                  </a:lnTo>
                  <a:cubicBezTo>
                    <a:pt x="26387" y="16526"/>
                    <a:pt x="26615" y="16526"/>
                    <a:pt x="26843" y="16526"/>
                  </a:cubicBezTo>
                  <a:cubicBezTo>
                    <a:pt x="27779" y="16434"/>
                    <a:pt x="28692" y="16389"/>
                    <a:pt x="29514" y="16252"/>
                  </a:cubicBezTo>
                  <a:cubicBezTo>
                    <a:pt x="30336" y="16138"/>
                    <a:pt x="31112" y="15909"/>
                    <a:pt x="31774" y="15841"/>
                  </a:cubicBezTo>
                  <a:cubicBezTo>
                    <a:pt x="32230" y="15750"/>
                    <a:pt x="32664" y="15658"/>
                    <a:pt x="33006" y="15567"/>
                  </a:cubicBezTo>
                  <a:cubicBezTo>
                    <a:pt x="33645" y="15841"/>
                    <a:pt x="34285" y="16115"/>
                    <a:pt x="34924" y="16389"/>
                  </a:cubicBezTo>
                  <a:cubicBezTo>
                    <a:pt x="34490" y="16320"/>
                    <a:pt x="34011" y="16252"/>
                    <a:pt x="33531" y="16252"/>
                  </a:cubicBezTo>
                  <a:cubicBezTo>
                    <a:pt x="33341" y="16242"/>
                    <a:pt x="33147" y="16237"/>
                    <a:pt x="32951" y="16237"/>
                  </a:cubicBezTo>
                  <a:cubicBezTo>
                    <a:pt x="32276" y="16237"/>
                    <a:pt x="31573" y="16290"/>
                    <a:pt x="30884" y="16343"/>
                  </a:cubicBezTo>
                  <a:cubicBezTo>
                    <a:pt x="29993" y="16457"/>
                    <a:pt x="29126" y="16640"/>
                    <a:pt x="28304" y="16868"/>
                  </a:cubicBezTo>
                  <a:cubicBezTo>
                    <a:pt x="27505" y="17074"/>
                    <a:pt x="26752" y="17325"/>
                    <a:pt x="26113" y="17507"/>
                  </a:cubicBezTo>
                  <a:cubicBezTo>
                    <a:pt x="25474" y="17690"/>
                    <a:pt x="24972" y="17895"/>
                    <a:pt x="24584" y="18009"/>
                  </a:cubicBezTo>
                  <a:cubicBezTo>
                    <a:pt x="24219" y="18146"/>
                    <a:pt x="24013" y="18215"/>
                    <a:pt x="24013" y="18215"/>
                  </a:cubicBezTo>
                  <a:cubicBezTo>
                    <a:pt x="24013" y="18215"/>
                    <a:pt x="24241" y="18215"/>
                    <a:pt x="24629" y="18192"/>
                  </a:cubicBezTo>
                  <a:cubicBezTo>
                    <a:pt x="25017" y="18146"/>
                    <a:pt x="25565" y="18146"/>
                    <a:pt x="26227" y="18101"/>
                  </a:cubicBezTo>
                  <a:cubicBezTo>
                    <a:pt x="26866" y="18055"/>
                    <a:pt x="27620" y="18055"/>
                    <a:pt x="28396" y="18032"/>
                  </a:cubicBezTo>
                  <a:cubicBezTo>
                    <a:pt x="28533" y="18123"/>
                    <a:pt x="28692" y="18238"/>
                    <a:pt x="28852" y="18375"/>
                  </a:cubicBezTo>
                  <a:cubicBezTo>
                    <a:pt x="29286" y="18671"/>
                    <a:pt x="29719" y="19105"/>
                    <a:pt x="30222" y="19539"/>
                  </a:cubicBezTo>
                  <a:cubicBezTo>
                    <a:pt x="30222" y="19539"/>
                    <a:pt x="30244" y="19561"/>
                    <a:pt x="30267" y="19561"/>
                  </a:cubicBezTo>
                  <a:cubicBezTo>
                    <a:pt x="29948" y="19607"/>
                    <a:pt x="29628" y="19676"/>
                    <a:pt x="29354" y="19698"/>
                  </a:cubicBezTo>
                  <a:cubicBezTo>
                    <a:pt x="29309" y="19721"/>
                    <a:pt x="29286" y="19721"/>
                    <a:pt x="29240" y="19721"/>
                  </a:cubicBezTo>
                  <a:cubicBezTo>
                    <a:pt x="28898" y="19493"/>
                    <a:pt x="28510" y="19265"/>
                    <a:pt x="28145" y="19059"/>
                  </a:cubicBezTo>
                  <a:cubicBezTo>
                    <a:pt x="27574" y="18831"/>
                    <a:pt x="27003" y="18580"/>
                    <a:pt x="26455" y="18466"/>
                  </a:cubicBezTo>
                  <a:cubicBezTo>
                    <a:pt x="25885" y="18329"/>
                    <a:pt x="25337" y="18329"/>
                    <a:pt x="24880" y="18283"/>
                  </a:cubicBezTo>
                  <a:cubicBezTo>
                    <a:pt x="24771" y="18272"/>
                    <a:pt x="24664" y="18268"/>
                    <a:pt x="24561" y="18268"/>
                  </a:cubicBezTo>
                  <a:cubicBezTo>
                    <a:pt x="24236" y="18268"/>
                    <a:pt x="23953" y="18312"/>
                    <a:pt x="23762" y="18329"/>
                  </a:cubicBezTo>
                  <a:cubicBezTo>
                    <a:pt x="23602" y="18375"/>
                    <a:pt x="23511" y="18375"/>
                    <a:pt x="23442" y="18375"/>
                  </a:cubicBezTo>
                  <a:lnTo>
                    <a:pt x="23328" y="18375"/>
                  </a:lnTo>
                  <a:cubicBezTo>
                    <a:pt x="23328" y="18375"/>
                    <a:pt x="23374" y="18397"/>
                    <a:pt x="23420" y="18420"/>
                  </a:cubicBezTo>
                  <a:cubicBezTo>
                    <a:pt x="23488" y="18466"/>
                    <a:pt x="23579" y="18489"/>
                    <a:pt x="23694" y="18603"/>
                  </a:cubicBezTo>
                  <a:cubicBezTo>
                    <a:pt x="23808" y="18648"/>
                    <a:pt x="23922" y="18763"/>
                    <a:pt x="24082" y="18877"/>
                  </a:cubicBezTo>
                  <a:cubicBezTo>
                    <a:pt x="24241" y="18968"/>
                    <a:pt x="24401" y="19082"/>
                    <a:pt x="24584" y="19196"/>
                  </a:cubicBezTo>
                  <a:cubicBezTo>
                    <a:pt x="24949" y="19425"/>
                    <a:pt x="25360" y="19767"/>
                    <a:pt x="25794" y="20041"/>
                  </a:cubicBezTo>
                  <a:cubicBezTo>
                    <a:pt x="26227" y="20338"/>
                    <a:pt x="26707" y="20589"/>
                    <a:pt x="27186" y="20885"/>
                  </a:cubicBezTo>
                  <a:cubicBezTo>
                    <a:pt x="27665" y="21136"/>
                    <a:pt x="28145" y="21410"/>
                    <a:pt x="28601" y="21639"/>
                  </a:cubicBezTo>
                  <a:cubicBezTo>
                    <a:pt x="28624" y="21639"/>
                    <a:pt x="28647" y="21639"/>
                    <a:pt x="28647" y="21661"/>
                  </a:cubicBezTo>
                  <a:cubicBezTo>
                    <a:pt x="28165" y="21635"/>
                    <a:pt x="27676" y="21624"/>
                    <a:pt x="27184" y="21624"/>
                  </a:cubicBezTo>
                  <a:cubicBezTo>
                    <a:pt x="26836" y="21624"/>
                    <a:pt x="26486" y="21629"/>
                    <a:pt x="26136" y="21639"/>
                  </a:cubicBezTo>
                  <a:cubicBezTo>
                    <a:pt x="26113" y="21593"/>
                    <a:pt x="26067" y="21547"/>
                    <a:pt x="26022" y="21502"/>
                  </a:cubicBezTo>
                  <a:cubicBezTo>
                    <a:pt x="25885" y="21342"/>
                    <a:pt x="25725" y="21205"/>
                    <a:pt x="25542" y="21022"/>
                  </a:cubicBezTo>
                  <a:cubicBezTo>
                    <a:pt x="25383" y="20885"/>
                    <a:pt x="25177" y="20703"/>
                    <a:pt x="24972" y="20589"/>
                  </a:cubicBezTo>
                  <a:cubicBezTo>
                    <a:pt x="24561" y="20315"/>
                    <a:pt x="24059" y="20132"/>
                    <a:pt x="23579" y="19972"/>
                  </a:cubicBezTo>
                  <a:cubicBezTo>
                    <a:pt x="23077" y="19835"/>
                    <a:pt x="22575" y="19744"/>
                    <a:pt x="22096" y="19721"/>
                  </a:cubicBezTo>
                  <a:cubicBezTo>
                    <a:pt x="21944" y="19706"/>
                    <a:pt x="21791" y="19701"/>
                    <a:pt x="21642" y="19701"/>
                  </a:cubicBezTo>
                  <a:cubicBezTo>
                    <a:pt x="21343" y="19701"/>
                    <a:pt x="21053" y="19721"/>
                    <a:pt x="20795" y="19721"/>
                  </a:cubicBezTo>
                  <a:cubicBezTo>
                    <a:pt x="20407" y="19721"/>
                    <a:pt x="20087" y="19790"/>
                    <a:pt x="19859" y="19813"/>
                  </a:cubicBezTo>
                  <a:cubicBezTo>
                    <a:pt x="19631" y="19858"/>
                    <a:pt x="19517" y="19881"/>
                    <a:pt x="19517" y="19881"/>
                  </a:cubicBezTo>
                  <a:cubicBezTo>
                    <a:pt x="19517" y="19881"/>
                    <a:pt x="19608" y="19927"/>
                    <a:pt x="19813" y="20064"/>
                  </a:cubicBezTo>
                  <a:cubicBezTo>
                    <a:pt x="19996" y="20201"/>
                    <a:pt x="20270" y="20406"/>
                    <a:pt x="20589" y="20566"/>
                  </a:cubicBezTo>
                  <a:cubicBezTo>
                    <a:pt x="20932" y="20726"/>
                    <a:pt x="21297" y="20977"/>
                    <a:pt x="21708" y="21182"/>
                  </a:cubicBezTo>
                  <a:cubicBezTo>
                    <a:pt x="21913" y="21296"/>
                    <a:pt x="22119" y="21388"/>
                    <a:pt x="22324" y="21479"/>
                  </a:cubicBezTo>
                  <a:cubicBezTo>
                    <a:pt x="22552" y="21570"/>
                    <a:pt x="22758" y="21661"/>
                    <a:pt x="22986" y="21753"/>
                  </a:cubicBezTo>
                  <a:cubicBezTo>
                    <a:pt x="23100" y="21798"/>
                    <a:pt x="23214" y="21821"/>
                    <a:pt x="23328" y="21867"/>
                  </a:cubicBezTo>
                  <a:cubicBezTo>
                    <a:pt x="22872" y="21935"/>
                    <a:pt x="22415" y="22004"/>
                    <a:pt x="21959" y="22095"/>
                  </a:cubicBezTo>
                  <a:cubicBezTo>
                    <a:pt x="21868" y="21890"/>
                    <a:pt x="21731" y="21684"/>
                    <a:pt x="21548" y="21502"/>
                  </a:cubicBezTo>
                  <a:cubicBezTo>
                    <a:pt x="21183" y="21159"/>
                    <a:pt x="20726" y="20748"/>
                    <a:pt x="20178" y="20520"/>
                  </a:cubicBezTo>
                  <a:cubicBezTo>
                    <a:pt x="19631" y="20246"/>
                    <a:pt x="19014" y="20109"/>
                    <a:pt x="18421" y="19995"/>
                  </a:cubicBezTo>
                  <a:cubicBezTo>
                    <a:pt x="17933" y="19939"/>
                    <a:pt x="17444" y="19898"/>
                    <a:pt x="16969" y="19898"/>
                  </a:cubicBezTo>
                  <a:cubicBezTo>
                    <a:pt x="16866" y="19898"/>
                    <a:pt x="16764" y="19900"/>
                    <a:pt x="16663" y="19904"/>
                  </a:cubicBezTo>
                  <a:cubicBezTo>
                    <a:pt x="16116" y="19904"/>
                    <a:pt x="15591" y="20018"/>
                    <a:pt x="15157" y="20041"/>
                  </a:cubicBezTo>
                  <a:cubicBezTo>
                    <a:pt x="14788" y="20059"/>
                    <a:pt x="14478" y="20093"/>
                    <a:pt x="14240" y="20093"/>
                  </a:cubicBezTo>
                  <a:cubicBezTo>
                    <a:pt x="14184" y="20093"/>
                    <a:pt x="14132" y="20091"/>
                    <a:pt x="14084" y="20086"/>
                  </a:cubicBezTo>
                  <a:lnTo>
                    <a:pt x="13765" y="20086"/>
                  </a:lnTo>
                  <a:cubicBezTo>
                    <a:pt x="13713" y="20086"/>
                    <a:pt x="13687" y="20074"/>
                    <a:pt x="13678" y="20067"/>
                  </a:cubicBezTo>
                  <a:lnTo>
                    <a:pt x="13678" y="20067"/>
                  </a:lnTo>
                  <a:cubicBezTo>
                    <a:pt x="13701" y="20085"/>
                    <a:pt x="13816" y="20168"/>
                    <a:pt x="14038" y="20269"/>
                  </a:cubicBezTo>
                  <a:cubicBezTo>
                    <a:pt x="14267" y="20360"/>
                    <a:pt x="14609" y="20566"/>
                    <a:pt x="15020" y="20726"/>
                  </a:cubicBezTo>
                  <a:cubicBezTo>
                    <a:pt x="15431" y="20885"/>
                    <a:pt x="15910" y="21159"/>
                    <a:pt x="16435" y="21365"/>
                  </a:cubicBezTo>
                  <a:cubicBezTo>
                    <a:pt x="16937" y="21547"/>
                    <a:pt x="17485" y="21707"/>
                    <a:pt x="18033" y="21867"/>
                  </a:cubicBezTo>
                  <a:cubicBezTo>
                    <a:pt x="18558" y="22004"/>
                    <a:pt x="19083" y="22164"/>
                    <a:pt x="19562" y="22255"/>
                  </a:cubicBezTo>
                  <a:cubicBezTo>
                    <a:pt x="19882" y="22346"/>
                    <a:pt x="20201" y="22369"/>
                    <a:pt x="20498" y="22437"/>
                  </a:cubicBezTo>
                  <a:cubicBezTo>
                    <a:pt x="19973" y="22574"/>
                    <a:pt x="19471" y="22734"/>
                    <a:pt x="18969" y="22917"/>
                  </a:cubicBezTo>
                  <a:cubicBezTo>
                    <a:pt x="18923" y="22940"/>
                    <a:pt x="18855" y="22962"/>
                    <a:pt x="18809" y="22985"/>
                  </a:cubicBezTo>
                  <a:cubicBezTo>
                    <a:pt x="18763" y="22940"/>
                    <a:pt x="18718" y="22917"/>
                    <a:pt x="18649" y="22871"/>
                  </a:cubicBezTo>
                  <a:cubicBezTo>
                    <a:pt x="18421" y="22780"/>
                    <a:pt x="18079" y="22552"/>
                    <a:pt x="17668" y="22437"/>
                  </a:cubicBezTo>
                  <a:cubicBezTo>
                    <a:pt x="17257" y="22323"/>
                    <a:pt x="16778" y="22164"/>
                    <a:pt x="16253" y="22095"/>
                  </a:cubicBezTo>
                  <a:cubicBezTo>
                    <a:pt x="15728" y="22004"/>
                    <a:pt x="15157" y="22004"/>
                    <a:pt x="14586" y="22004"/>
                  </a:cubicBezTo>
                  <a:cubicBezTo>
                    <a:pt x="14038" y="22049"/>
                    <a:pt x="13468" y="22072"/>
                    <a:pt x="12943" y="22164"/>
                  </a:cubicBezTo>
                  <a:cubicBezTo>
                    <a:pt x="12395" y="22232"/>
                    <a:pt x="11916" y="22392"/>
                    <a:pt x="11505" y="22483"/>
                  </a:cubicBezTo>
                  <a:cubicBezTo>
                    <a:pt x="11071" y="22574"/>
                    <a:pt x="10729" y="22689"/>
                    <a:pt x="10478" y="22757"/>
                  </a:cubicBezTo>
                  <a:cubicBezTo>
                    <a:pt x="10249" y="22825"/>
                    <a:pt x="10113" y="22848"/>
                    <a:pt x="10113" y="22848"/>
                  </a:cubicBezTo>
                  <a:cubicBezTo>
                    <a:pt x="10113" y="22848"/>
                    <a:pt x="10249" y="22871"/>
                    <a:pt x="10501" y="22940"/>
                  </a:cubicBezTo>
                  <a:cubicBezTo>
                    <a:pt x="10752" y="22962"/>
                    <a:pt x="11094" y="23054"/>
                    <a:pt x="11505" y="23122"/>
                  </a:cubicBezTo>
                  <a:cubicBezTo>
                    <a:pt x="11916" y="23191"/>
                    <a:pt x="12418" y="23350"/>
                    <a:pt x="12920" y="23419"/>
                  </a:cubicBezTo>
                  <a:cubicBezTo>
                    <a:pt x="13445" y="23510"/>
                    <a:pt x="13993" y="23556"/>
                    <a:pt x="14541" y="23647"/>
                  </a:cubicBezTo>
                  <a:cubicBezTo>
                    <a:pt x="14984" y="23666"/>
                    <a:pt x="15427" y="23699"/>
                    <a:pt x="15858" y="23699"/>
                  </a:cubicBezTo>
                  <a:cubicBezTo>
                    <a:pt x="15960" y="23699"/>
                    <a:pt x="16061" y="23697"/>
                    <a:pt x="16161" y="23693"/>
                  </a:cubicBezTo>
                  <a:cubicBezTo>
                    <a:pt x="16206" y="23695"/>
                    <a:pt x="16250" y="23696"/>
                    <a:pt x="16294" y="23696"/>
                  </a:cubicBezTo>
                  <a:cubicBezTo>
                    <a:pt x="16656" y="23696"/>
                    <a:pt x="17000" y="23619"/>
                    <a:pt x="17325" y="23579"/>
                  </a:cubicBezTo>
                  <a:lnTo>
                    <a:pt x="17325" y="23579"/>
                  </a:lnTo>
                  <a:cubicBezTo>
                    <a:pt x="16412" y="23990"/>
                    <a:pt x="15522" y="24423"/>
                    <a:pt x="14655" y="24925"/>
                  </a:cubicBezTo>
                  <a:cubicBezTo>
                    <a:pt x="14541" y="24857"/>
                    <a:pt x="14426" y="24811"/>
                    <a:pt x="14312" y="24788"/>
                  </a:cubicBezTo>
                  <a:cubicBezTo>
                    <a:pt x="13970" y="24720"/>
                    <a:pt x="13605" y="24583"/>
                    <a:pt x="13194" y="24560"/>
                  </a:cubicBezTo>
                  <a:cubicBezTo>
                    <a:pt x="13065" y="24545"/>
                    <a:pt x="12930" y="24540"/>
                    <a:pt x="12793" y="24540"/>
                  </a:cubicBezTo>
                  <a:cubicBezTo>
                    <a:pt x="12519" y="24540"/>
                    <a:pt x="12235" y="24560"/>
                    <a:pt x="11961" y="24560"/>
                  </a:cubicBezTo>
                  <a:cubicBezTo>
                    <a:pt x="11756" y="24583"/>
                    <a:pt x="11551" y="24629"/>
                    <a:pt x="11345" y="24652"/>
                  </a:cubicBezTo>
                  <a:cubicBezTo>
                    <a:pt x="11140" y="24674"/>
                    <a:pt x="10934" y="24720"/>
                    <a:pt x="10752" y="24766"/>
                  </a:cubicBezTo>
                  <a:cubicBezTo>
                    <a:pt x="10364" y="24834"/>
                    <a:pt x="9998" y="24971"/>
                    <a:pt x="9679" y="24994"/>
                  </a:cubicBezTo>
                  <a:cubicBezTo>
                    <a:pt x="9359" y="25062"/>
                    <a:pt x="9063" y="25131"/>
                    <a:pt x="8880" y="25131"/>
                  </a:cubicBezTo>
                  <a:cubicBezTo>
                    <a:pt x="8697" y="25176"/>
                    <a:pt x="8583" y="25176"/>
                    <a:pt x="8583" y="25176"/>
                  </a:cubicBezTo>
                  <a:cubicBezTo>
                    <a:pt x="8583" y="25176"/>
                    <a:pt x="8675" y="25245"/>
                    <a:pt x="8834" y="25336"/>
                  </a:cubicBezTo>
                  <a:cubicBezTo>
                    <a:pt x="8926" y="25382"/>
                    <a:pt x="9040" y="25428"/>
                    <a:pt x="9154" y="25496"/>
                  </a:cubicBezTo>
                  <a:cubicBezTo>
                    <a:pt x="9291" y="25565"/>
                    <a:pt x="9428" y="25656"/>
                    <a:pt x="9588" y="25701"/>
                  </a:cubicBezTo>
                  <a:cubicBezTo>
                    <a:pt x="9907" y="25838"/>
                    <a:pt x="10272" y="25998"/>
                    <a:pt x="10706" y="26112"/>
                  </a:cubicBezTo>
                  <a:cubicBezTo>
                    <a:pt x="10911" y="26181"/>
                    <a:pt x="11117" y="26226"/>
                    <a:pt x="11322" y="26249"/>
                  </a:cubicBezTo>
                  <a:cubicBezTo>
                    <a:pt x="11551" y="26295"/>
                    <a:pt x="11779" y="26295"/>
                    <a:pt x="11984" y="26318"/>
                  </a:cubicBezTo>
                  <a:lnTo>
                    <a:pt x="12258" y="26318"/>
                  </a:lnTo>
                  <a:cubicBezTo>
                    <a:pt x="11916" y="26546"/>
                    <a:pt x="11573" y="26774"/>
                    <a:pt x="11254" y="27025"/>
                  </a:cubicBezTo>
                  <a:cubicBezTo>
                    <a:pt x="11178" y="27016"/>
                    <a:pt x="11095" y="27010"/>
                    <a:pt x="11008" y="27010"/>
                  </a:cubicBezTo>
                  <a:cubicBezTo>
                    <a:pt x="10886" y="27010"/>
                    <a:pt x="10758" y="27021"/>
                    <a:pt x="10637" y="27048"/>
                  </a:cubicBezTo>
                  <a:cubicBezTo>
                    <a:pt x="10204" y="27139"/>
                    <a:pt x="9656" y="27185"/>
                    <a:pt x="9154" y="27391"/>
                  </a:cubicBezTo>
                  <a:cubicBezTo>
                    <a:pt x="8880" y="27482"/>
                    <a:pt x="8629" y="27596"/>
                    <a:pt x="8378" y="27733"/>
                  </a:cubicBezTo>
                  <a:cubicBezTo>
                    <a:pt x="8104" y="27870"/>
                    <a:pt x="7876" y="28007"/>
                    <a:pt x="7625" y="28167"/>
                  </a:cubicBezTo>
                  <a:cubicBezTo>
                    <a:pt x="7145" y="28509"/>
                    <a:pt x="6689" y="28851"/>
                    <a:pt x="6278" y="29217"/>
                  </a:cubicBezTo>
                  <a:cubicBezTo>
                    <a:pt x="6072" y="29376"/>
                    <a:pt x="5867" y="29559"/>
                    <a:pt x="5684" y="29742"/>
                  </a:cubicBezTo>
                  <a:cubicBezTo>
                    <a:pt x="5502" y="29901"/>
                    <a:pt x="5319" y="30061"/>
                    <a:pt x="5159" y="30198"/>
                  </a:cubicBezTo>
                  <a:cubicBezTo>
                    <a:pt x="5068" y="30267"/>
                    <a:pt x="5000" y="30335"/>
                    <a:pt x="4908" y="30403"/>
                  </a:cubicBezTo>
                  <a:cubicBezTo>
                    <a:pt x="4840" y="30449"/>
                    <a:pt x="4771" y="30518"/>
                    <a:pt x="4703" y="30563"/>
                  </a:cubicBezTo>
                  <a:cubicBezTo>
                    <a:pt x="4566" y="30677"/>
                    <a:pt x="4429" y="30769"/>
                    <a:pt x="4338" y="30837"/>
                  </a:cubicBezTo>
                  <a:cubicBezTo>
                    <a:pt x="4132" y="30997"/>
                    <a:pt x="4018" y="31088"/>
                    <a:pt x="4018" y="31088"/>
                  </a:cubicBezTo>
                  <a:cubicBezTo>
                    <a:pt x="4018" y="31088"/>
                    <a:pt x="4155" y="31065"/>
                    <a:pt x="4406" y="30997"/>
                  </a:cubicBezTo>
                  <a:cubicBezTo>
                    <a:pt x="4657" y="30928"/>
                    <a:pt x="5000" y="30814"/>
                    <a:pt x="5433" y="30700"/>
                  </a:cubicBezTo>
                  <a:cubicBezTo>
                    <a:pt x="5639" y="30632"/>
                    <a:pt x="5867" y="30586"/>
                    <a:pt x="6118" y="30518"/>
                  </a:cubicBezTo>
                  <a:cubicBezTo>
                    <a:pt x="6369" y="30472"/>
                    <a:pt x="6620" y="30403"/>
                    <a:pt x="6871" y="30335"/>
                  </a:cubicBezTo>
                  <a:cubicBezTo>
                    <a:pt x="7396" y="30175"/>
                    <a:pt x="7944" y="29970"/>
                    <a:pt x="8469" y="29787"/>
                  </a:cubicBezTo>
                  <a:cubicBezTo>
                    <a:pt x="8720" y="29673"/>
                    <a:pt x="8994" y="29559"/>
                    <a:pt x="9245" y="29445"/>
                  </a:cubicBezTo>
                  <a:cubicBezTo>
                    <a:pt x="9405" y="29376"/>
                    <a:pt x="9565" y="29285"/>
                    <a:pt x="9702" y="29194"/>
                  </a:cubicBezTo>
                  <a:lnTo>
                    <a:pt x="9702" y="29194"/>
                  </a:lnTo>
                  <a:cubicBezTo>
                    <a:pt x="9428" y="29650"/>
                    <a:pt x="9222" y="30152"/>
                    <a:pt x="9017" y="30632"/>
                  </a:cubicBezTo>
                  <a:cubicBezTo>
                    <a:pt x="8834" y="31202"/>
                    <a:pt x="8652" y="31773"/>
                    <a:pt x="8492" y="32321"/>
                  </a:cubicBezTo>
                  <a:cubicBezTo>
                    <a:pt x="8355" y="32846"/>
                    <a:pt x="8241" y="33371"/>
                    <a:pt x="8081" y="33782"/>
                  </a:cubicBezTo>
                  <a:cubicBezTo>
                    <a:pt x="7921" y="34192"/>
                    <a:pt x="7784" y="34558"/>
                    <a:pt x="7647" y="34786"/>
                  </a:cubicBezTo>
                  <a:cubicBezTo>
                    <a:pt x="7510" y="35014"/>
                    <a:pt x="7419" y="35128"/>
                    <a:pt x="7419" y="35128"/>
                  </a:cubicBezTo>
                  <a:cubicBezTo>
                    <a:pt x="7419" y="35128"/>
                    <a:pt x="7442" y="35105"/>
                    <a:pt x="7510" y="35060"/>
                  </a:cubicBezTo>
                  <a:cubicBezTo>
                    <a:pt x="7556" y="35037"/>
                    <a:pt x="7670" y="34991"/>
                    <a:pt x="7784" y="34900"/>
                  </a:cubicBezTo>
                  <a:cubicBezTo>
                    <a:pt x="7990" y="34740"/>
                    <a:pt x="8355" y="34512"/>
                    <a:pt x="8675" y="34170"/>
                  </a:cubicBezTo>
                  <a:cubicBezTo>
                    <a:pt x="8994" y="33804"/>
                    <a:pt x="9382" y="33394"/>
                    <a:pt x="9724" y="32891"/>
                  </a:cubicBezTo>
                  <a:cubicBezTo>
                    <a:pt x="10044" y="32412"/>
                    <a:pt x="10341" y="31864"/>
                    <a:pt x="10637" y="31339"/>
                  </a:cubicBezTo>
                  <a:cubicBezTo>
                    <a:pt x="10889" y="30837"/>
                    <a:pt x="11162" y="30335"/>
                    <a:pt x="11391" y="29879"/>
                  </a:cubicBezTo>
                  <a:cubicBezTo>
                    <a:pt x="11642" y="29445"/>
                    <a:pt x="11847" y="28943"/>
                    <a:pt x="12053" y="28509"/>
                  </a:cubicBezTo>
                  <a:cubicBezTo>
                    <a:pt x="12167" y="28281"/>
                    <a:pt x="12235" y="28052"/>
                    <a:pt x="12258" y="27847"/>
                  </a:cubicBezTo>
                  <a:cubicBezTo>
                    <a:pt x="12304" y="27642"/>
                    <a:pt x="12281" y="27436"/>
                    <a:pt x="12304" y="27299"/>
                  </a:cubicBezTo>
                  <a:cubicBezTo>
                    <a:pt x="12304" y="27139"/>
                    <a:pt x="12304" y="27025"/>
                    <a:pt x="12281" y="26934"/>
                  </a:cubicBezTo>
                  <a:cubicBezTo>
                    <a:pt x="12281" y="26866"/>
                    <a:pt x="12281" y="26820"/>
                    <a:pt x="12281" y="26820"/>
                  </a:cubicBezTo>
                  <a:cubicBezTo>
                    <a:pt x="12281" y="26820"/>
                    <a:pt x="12144" y="26934"/>
                    <a:pt x="11893" y="27094"/>
                  </a:cubicBezTo>
                  <a:cubicBezTo>
                    <a:pt x="11847" y="27094"/>
                    <a:pt x="11824" y="27071"/>
                    <a:pt x="11779" y="27071"/>
                  </a:cubicBezTo>
                  <a:cubicBezTo>
                    <a:pt x="12235" y="26797"/>
                    <a:pt x="12692" y="26523"/>
                    <a:pt x="13171" y="26272"/>
                  </a:cubicBezTo>
                  <a:lnTo>
                    <a:pt x="13262" y="26272"/>
                  </a:lnTo>
                  <a:cubicBezTo>
                    <a:pt x="13536" y="26226"/>
                    <a:pt x="13787" y="26135"/>
                    <a:pt x="14038" y="26067"/>
                  </a:cubicBezTo>
                  <a:lnTo>
                    <a:pt x="14038" y="26067"/>
                  </a:lnTo>
                  <a:cubicBezTo>
                    <a:pt x="13833" y="26272"/>
                    <a:pt x="13650" y="26500"/>
                    <a:pt x="13491" y="26729"/>
                  </a:cubicBezTo>
                  <a:cubicBezTo>
                    <a:pt x="13262" y="27048"/>
                    <a:pt x="13080" y="27391"/>
                    <a:pt x="12874" y="27710"/>
                  </a:cubicBezTo>
                  <a:cubicBezTo>
                    <a:pt x="12532" y="28395"/>
                    <a:pt x="12190" y="29057"/>
                    <a:pt x="11939" y="29696"/>
                  </a:cubicBezTo>
                  <a:cubicBezTo>
                    <a:pt x="11642" y="30335"/>
                    <a:pt x="11459" y="30951"/>
                    <a:pt x="11185" y="31431"/>
                  </a:cubicBezTo>
                  <a:cubicBezTo>
                    <a:pt x="11117" y="31545"/>
                    <a:pt x="11071" y="31659"/>
                    <a:pt x="11003" y="31796"/>
                  </a:cubicBezTo>
                  <a:cubicBezTo>
                    <a:pt x="10957" y="31887"/>
                    <a:pt x="10889" y="32001"/>
                    <a:pt x="10843" y="32115"/>
                  </a:cubicBezTo>
                  <a:cubicBezTo>
                    <a:pt x="10752" y="32321"/>
                    <a:pt x="10660" y="32503"/>
                    <a:pt x="10569" y="32618"/>
                  </a:cubicBezTo>
                  <a:cubicBezTo>
                    <a:pt x="10478" y="32777"/>
                    <a:pt x="10409" y="32891"/>
                    <a:pt x="10364" y="32960"/>
                  </a:cubicBezTo>
                  <a:cubicBezTo>
                    <a:pt x="10318" y="33051"/>
                    <a:pt x="10295" y="33074"/>
                    <a:pt x="10295" y="33074"/>
                  </a:cubicBezTo>
                  <a:cubicBezTo>
                    <a:pt x="10295" y="33074"/>
                    <a:pt x="10341" y="33074"/>
                    <a:pt x="10409" y="33028"/>
                  </a:cubicBezTo>
                  <a:cubicBezTo>
                    <a:pt x="10501" y="32983"/>
                    <a:pt x="10615" y="32914"/>
                    <a:pt x="10774" y="32846"/>
                  </a:cubicBezTo>
                  <a:cubicBezTo>
                    <a:pt x="10934" y="32777"/>
                    <a:pt x="11094" y="32663"/>
                    <a:pt x="11299" y="32526"/>
                  </a:cubicBezTo>
                  <a:cubicBezTo>
                    <a:pt x="11414" y="32458"/>
                    <a:pt x="11528" y="32389"/>
                    <a:pt x="11619" y="32321"/>
                  </a:cubicBezTo>
                  <a:cubicBezTo>
                    <a:pt x="11733" y="32230"/>
                    <a:pt x="11847" y="32138"/>
                    <a:pt x="11961" y="32047"/>
                  </a:cubicBezTo>
                  <a:cubicBezTo>
                    <a:pt x="12395" y="31659"/>
                    <a:pt x="12920" y="31202"/>
                    <a:pt x="13399" y="30632"/>
                  </a:cubicBezTo>
                  <a:cubicBezTo>
                    <a:pt x="13879" y="30107"/>
                    <a:pt x="14312" y="29490"/>
                    <a:pt x="14769" y="28897"/>
                  </a:cubicBezTo>
                  <a:cubicBezTo>
                    <a:pt x="14974" y="28600"/>
                    <a:pt x="15180" y="28304"/>
                    <a:pt x="15362" y="28030"/>
                  </a:cubicBezTo>
                  <a:cubicBezTo>
                    <a:pt x="15568" y="27733"/>
                    <a:pt x="15750" y="27459"/>
                    <a:pt x="15910" y="27185"/>
                  </a:cubicBezTo>
                  <a:cubicBezTo>
                    <a:pt x="16001" y="27048"/>
                    <a:pt x="16070" y="26911"/>
                    <a:pt x="16161" y="26774"/>
                  </a:cubicBezTo>
                  <a:cubicBezTo>
                    <a:pt x="16230" y="26637"/>
                    <a:pt x="16298" y="26500"/>
                    <a:pt x="16389" y="26386"/>
                  </a:cubicBezTo>
                  <a:cubicBezTo>
                    <a:pt x="16458" y="26249"/>
                    <a:pt x="16526" y="26135"/>
                    <a:pt x="16618" y="25998"/>
                  </a:cubicBezTo>
                  <a:cubicBezTo>
                    <a:pt x="16686" y="25884"/>
                    <a:pt x="16755" y="25793"/>
                    <a:pt x="16846" y="25679"/>
                  </a:cubicBezTo>
                  <a:cubicBezTo>
                    <a:pt x="16914" y="25587"/>
                    <a:pt x="16983" y="25473"/>
                    <a:pt x="17051" y="25359"/>
                  </a:cubicBezTo>
                  <a:cubicBezTo>
                    <a:pt x="17143" y="25268"/>
                    <a:pt x="17188" y="25176"/>
                    <a:pt x="17257" y="25062"/>
                  </a:cubicBezTo>
                  <a:cubicBezTo>
                    <a:pt x="17325" y="24971"/>
                    <a:pt x="17371" y="24880"/>
                    <a:pt x="17439" y="24788"/>
                  </a:cubicBezTo>
                  <a:cubicBezTo>
                    <a:pt x="17485" y="24697"/>
                    <a:pt x="17554" y="24629"/>
                    <a:pt x="17599" y="24583"/>
                  </a:cubicBezTo>
                  <a:cubicBezTo>
                    <a:pt x="17805" y="24286"/>
                    <a:pt x="17942" y="24127"/>
                    <a:pt x="17942" y="24127"/>
                  </a:cubicBezTo>
                  <a:lnTo>
                    <a:pt x="17805" y="24127"/>
                  </a:lnTo>
                  <a:cubicBezTo>
                    <a:pt x="18284" y="23944"/>
                    <a:pt x="18763" y="23784"/>
                    <a:pt x="19243" y="23624"/>
                  </a:cubicBezTo>
                  <a:cubicBezTo>
                    <a:pt x="19562" y="23533"/>
                    <a:pt x="19882" y="23465"/>
                    <a:pt x="20178" y="23373"/>
                  </a:cubicBezTo>
                  <a:lnTo>
                    <a:pt x="20178" y="23373"/>
                  </a:lnTo>
                  <a:cubicBezTo>
                    <a:pt x="19973" y="23487"/>
                    <a:pt x="19768" y="23579"/>
                    <a:pt x="19562" y="23739"/>
                  </a:cubicBezTo>
                  <a:cubicBezTo>
                    <a:pt x="18923" y="24149"/>
                    <a:pt x="18375" y="24766"/>
                    <a:pt x="17896" y="25382"/>
                  </a:cubicBezTo>
                  <a:cubicBezTo>
                    <a:pt x="17439" y="26021"/>
                    <a:pt x="17051" y="26683"/>
                    <a:pt x="16732" y="27322"/>
                  </a:cubicBezTo>
                  <a:cubicBezTo>
                    <a:pt x="16412" y="27938"/>
                    <a:pt x="16184" y="28555"/>
                    <a:pt x="15956" y="29080"/>
                  </a:cubicBezTo>
                  <a:cubicBezTo>
                    <a:pt x="15728" y="29582"/>
                    <a:pt x="15545" y="30015"/>
                    <a:pt x="15385" y="30289"/>
                  </a:cubicBezTo>
                  <a:lnTo>
                    <a:pt x="15157" y="30746"/>
                  </a:lnTo>
                  <a:cubicBezTo>
                    <a:pt x="15157" y="30746"/>
                    <a:pt x="15294" y="30609"/>
                    <a:pt x="15522" y="30381"/>
                  </a:cubicBezTo>
                  <a:cubicBezTo>
                    <a:pt x="15750" y="30152"/>
                    <a:pt x="16093" y="29810"/>
                    <a:pt x="16458" y="29422"/>
                  </a:cubicBezTo>
                  <a:cubicBezTo>
                    <a:pt x="16869" y="29011"/>
                    <a:pt x="17348" y="28577"/>
                    <a:pt x="17805" y="28075"/>
                  </a:cubicBezTo>
                  <a:cubicBezTo>
                    <a:pt x="18307" y="27596"/>
                    <a:pt x="18786" y="27071"/>
                    <a:pt x="19311" y="26614"/>
                  </a:cubicBezTo>
                  <a:cubicBezTo>
                    <a:pt x="19790" y="26135"/>
                    <a:pt x="20315" y="25724"/>
                    <a:pt x="20772" y="25313"/>
                  </a:cubicBezTo>
                  <a:cubicBezTo>
                    <a:pt x="21251" y="24925"/>
                    <a:pt x="21708" y="24446"/>
                    <a:pt x="22119" y="24081"/>
                  </a:cubicBezTo>
                  <a:cubicBezTo>
                    <a:pt x="22552" y="23693"/>
                    <a:pt x="22781" y="23191"/>
                    <a:pt x="22986" y="22917"/>
                  </a:cubicBezTo>
                  <a:cubicBezTo>
                    <a:pt x="22986" y="22894"/>
                    <a:pt x="22986" y="22894"/>
                    <a:pt x="22986" y="22871"/>
                  </a:cubicBezTo>
                  <a:cubicBezTo>
                    <a:pt x="24173" y="22757"/>
                    <a:pt x="25360" y="22711"/>
                    <a:pt x="26524" y="22711"/>
                  </a:cubicBezTo>
                  <a:cubicBezTo>
                    <a:pt x="26615" y="22734"/>
                    <a:pt x="26638" y="22757"/>
                    <a:pt x="26638" y="22757"/>
                  </a:cubicBezTo>
                  <a:cubicBezTo>
                    <a:pt x="26638" y="22757"/>
                    <a:pt x="26638" y="22734"/>
                    <a:pt x="26638" y="22711"/>
                  </a:cubicBezTo>
                  <a:cubicBezTo>
                    <a:pt x="27916" y="22734"/>
                    <a:pt x="29194" y="22825"/>
                    <a:pt x="30450" y="22962"/>
                  </a:cubicBezTo>
                  <a:cubicBezTo>
                    <a:pt x="30587" y="22962"/>
                    <a:pt x="30724" y="22985"/>
                    <a:pt x="30861" y="23008"/>
                  </a:cubicBezTo>
                  <a:cubicBezTo>
                    <a:pt x="30739" y="23008"/>
                    <a:pt x="30610" y="23006"/>
                    <a:pt x="30474" y="23006"/>
                  </a:cubicBezTo>
                  <a:cubicBezTo>
                    <a:pt x="30204" y="23006"/>
                    <a:pt x="29910" y="23016"/>
                    <a:pt x="29605" y="23077"/>
                  </a:cubicBezTo>
                  <a:cubicBezTo>
                    <a:pt x="29240" y="23122"/>
                    <a:pt x="28852" y="23168"/>
                    <a:pt x="28441" y="23236"/>
                  </a:cubicBezTo>
                  <a:cubicBezTo>
                    <a:pt x="28738" y="23008"/>
                    <a:pt x="28898" y="22871"/>
                    <a:pt x="28898" y="22871"/>
                  </a:cubicBezTo>
                  <a:lnTo>
                    <a:pt x="28898" y="22871"/>
                  </a:lnTo>
                  <a:cubicBezTo>
                    <a:pt x="28898" y="22871"/>
                    <a:pt x="28669" y="22871"/>
                    <a:pt x="28236" y="22894"/>
                  </a:cubicBezTo>
                  <a:cubicBezTo>
                    <a:pt x="27825" y="22962"/>
                    <a:pt x="27209" y="22962"/>
                    <a:pt x="26524" y="23145"/>
                  </a:cubicBezTo>
                  <a:cubicBezTo>
                    <a:pt x="25839" y="23328"/>
                    <a:pt x="24995" y="23510"/>
                    <a:pt x="24173" y="23853"/>
                  </a:cubicBezTo>
                  <a:cubicBezTo>
                    <a:pt x="23328" y="24195"/>
                    <a:pt x="22461" y="24652"/>
                    <a:pt x="21639" y="25176"/>
                  </a:cubicBezTo>
                  <a:cubicBezTo>
                    <a:pt x="21434" y="25336"/>
                    <a:pt x="21251" y="25473"/>
                    <a:pt x="21046" y="25633"/>
                  </a:cubicBezTo>
                  <a:cubicBezTo>
                    <a:pt x="20863" y="25770"/>
                    <a:pt x="20658" y="25953"/>
                    <a:pt x="20498" y="26135"/>
                  </a:cubicBezTo>
                  <a:cubicBezTo>
                    <a:pt x="20133" y="26500"/>
                    <a:pt x="19813" y="26866"/>
                    <a:pt x="19562" y="27231"/>
                  </a:cubicBezTo>
                  <a:cubicBezTo>
                    <a:pt x="19265" y="27573"/>
                    <a:pt x="19037" y="27938"/>
                    <a:pt x="18832" y="28281"/>
                  </a:cubicBezTo>
                  <a:cubicBezTo>
                    <a:pt x="18626" y="28623"/>
                    <a:pt x="18444" y="28965"/>
                    <a:pt x="18238" y="29239"/>
                  </a:cubicBezTo>
                  <a:cubicBezTo>
                    <a:pt x="17873" y="29833"/>
                    <a:pt x="17576" y="30335"/>
                    <a:pt x="17280" y="30632"/>
                  </a:cubicBezTo>
                  <a:cubicBezTo>
                    <a:pt x="17166" y="30792"/>
                    <a:pt x="17051" y="30906"/>
                    <a:pt x="16960" y="30974"/>
                  </a:cubicBezTo>
                  <a:cubicBezTo>
                    <a:pt x="16892" y="31065"/>
                    <a:pt x="16846" y="31088"/>
                    <a:pt x="16846" y="31088"/>
                  </a:cubicBezTo>
                  <a:cubicBezTo>
                    <a:pt x="16846" y="31088"/>
                    <a:pt x="17074" y="30997"/>
                    <a:pt x="17439" y="30837"/>
                  </a:cubicBezTo>
                  <a:cubicBezTo>
                    <a:pt x="17805" y="30632"/>
                    <a:pt x="18375" y="30381"/>
                    <a:pt x="18969" y="29947"/>
                  </a:cubicBezTo>
                  <a:cubicBezTo>
                    <a:pt x="19265" y="29742"/>
                    <a:pt x="19585" y="29536"/>
                    <a:pt x="19927" y="29308"/>
                  </a:cubicBezTo>
                  <a:cubicBezTo>
                    <a:pt x="20247" y="29057"/>
                    <a:pt x="20589" y="28806"/>
                    <a:pt x="20909" y="28532"/>
                  </a:cubicBezTo>
                  <a:cubicBezTo>
                    <a:pt x="21091" y="28395"/>
                    <a:pt x="21274" y="28258"/>
                    <a:pt x="21434" y="28121"/>
                  </a:cubicBezTo>
                  <a:lnTo>
                    <a:pt x="21434" y="28121"/>
                  </a:lnTo>
                  <a:cubicBezTo>
                    <a:pt x="21069" y="28555"/>
                    <a:pt x="20726" y="28965"/>
                    <a:pt x="20384" y="29308"/>
                  </a:cubicBezTo>
                  <a:cubicBezTo>
                    <a:pt x="20315" y="29376"/>
                    <a:pt x="20247" y="29445"/>
                    <a:pt x="20178" y="29490"/>
                  </a:cubicBezTo>
                  <a:cubicBezTo>
                    <a:pt x="20133" y="29559"/>
                    <a:pt x="20064" y="29627"/>
                    <a:pt x="19996" y="29696"/>
                  </a:cubicBezTo>
                  <a:cubicBezTo>
                    <a:pt x="19882" y="29810"/>
                    <a:pt x="19768" y="29924"/>
                    <a:pt x="19653" y="30038"/>
                  </a:cubicBezTo>
                  <a:cubicBezTo>
                    <a:pt x="19425" y="30244"/>
                    <a:pt x="19220" y="30403"/>
                    <a:pt x="19037" y="30518"/>
                  </a:cubicBezTo>
                  <a:cubicBezTo>
                    <a:pt x="18877" y="30655"/>
                    <a:pt x="18718" y="30746"/>
                    <a:pt x="18626" y="30814"/>
                  </a:cubicBezTo>
                  <a:cubicBezTo>
                    <a:pt x="18512" y="30860"/>
                    <a:pt x="18467" y="30906"/>
                    <a:pt x="18467" y="30906"/>
                  </a:cubicBezTo>
                  <a:cubicBezTo>
                    <a:pt x="18467" y="30906"/>
                    <a:pt x="18535" y="30883"/>
                    <a:pt x="18649" y="30860"/>
                  </a:cubicBezTo>
                  <a:cubicBezTo>
                    <a:pt x="18763" y="30814"/>
                    <a:pt x="18923" y="30769"/>
                    <a:pt x="19129" y="30700"/>
                  </a:cubicBezTo>
                  <a:cubicBezTo>
                    <a:pt x="19357" y="30609"/>
                    <a:pt x="19608" y="30518"/>
                    <a:pt x="19882" y="30381"/>
                  </a:cubicBezTo>
                  <a:cubicBezTo>
                    <a:pt x="20178" y="30267"/>
                    <a:pt x="20521" y="30130"/>
                    <a:pt x="20840" y="29924"/>
                  </a:cubicBezTo>
                  <a:cubicBezTo>
                    <a:pt x="21320" y="29650"/>
                    <a:pt x="21845" y="29354"/>
                    <a:pt x="22370" y="29011"/>
                  </a:cubicBezTo>
                  <a:cubicBezTo>
                    <a:pt x="22438" y="29034"/>
                    <a:pt x="22507" y="29034"/>
                    <a:pt x="22575" y="29057"/>
                  </a:cubicBezTo>
                  <a:cubicBezTo>
                    <a:pt x="23100" y="29171"/>
                    <a:pt x="23831" y="29422"/>
                    <a:pt x="24698" y="29650"/>
                  </a:cubicBezTo>
                  <a:cubicBezTo>
                    <a:pt x="24789" y="29673"/>
                    <a:pt x="24880" y="29696"/>
                    <a:pt x="24972" y="29719"/>
                  </a:cubicBezTo>
                  <a:cubicBezTo>
                    <a:pt x="24789" y="29924"/>
                    <a:pt x="24607" y="30107"/>
                    <a:pt x="24470" y="30244"/>
                  </a:cubicBezTo>
                  <a:cubicBezTo>
                    <a:pt x="24150" y="30609"/>
                    <a:pt x="23945" y="30792"/>
                    <a:pt x="23945" y="30792"/>
                  </a:cubicBezTo>
                  <a:cubicBezTo>
                    <a:pt x="23945" y="30792"/>
                    <a:pt x="24173" y="30655"/>
                    <a:pt x="24607" y="30449"/>
                  </a:cubicBezTo>
                  <a:cubicBezTo>
                    <a:pt x="24903" y="30289"/>
                    <a:pt x="25314" y="30107"/>
                    <a:pt x="25771" y="29924"/>
                  </a:cubicBezTo>
                  <a:cubicBezTo>
                    <a:pt x="25885" y="29947"/>
                    <a:pt x="25999" y="29970"/>
                    <a:pt x="26113" y="30015"/>
                  </a:cubicBezTo>
                  <a:cubicBezTo>
                    <a:pt x="26615" y="30130"/>
                    <a:pt x="27163" y="30267"/>
                    <a:pt x="27711" y="30381"/>
                  </a:cubicBezTo>
                  <a:cubicBezTo>
                    <a:pt x="28396" y="30540"/>
                    <a:pt x="29126" y="30677"/>
                    <a:pt x="29856" y="30814"/>
                  </a:cubicBezTo>
                  <a:cubicBezTo>
                    <a:pt x="29651" y="31020"/>
                    <a:pt x="29468" y="31202"/>
                    <a:pt x="29309" y="31362"/>
                  </a:cubicBezTo>
                  <a:cubicBezTo>
                    <a:pt x="28715" y="31294"/>
                    <a:pt x="28122" y="31248"/>
                    <a:pt x="27528" y="31180"/>
                  </a:cubicBezTo>
                  <a:cubicBezTo>
                    <a:pt x="26341" y="31111"/>
                    <a:pt x="25177" y="31020"/>
                    <a:pt x="24082" y="30997"/>
                  </a:cubicBezTo>
                  <a:cubicBezTo>
                    <a:pt x="23534" y="30974"/>
                    <a:pt x="23009" y="30974"/>
                    <a:pt x="22507" y="30951"/>
                  </a:cubicBezTo>
                  <a:cubicBezTo>
                    <a:pt x="21982" y="30951"/>
                    <a:pt x="21502" y="30997"/>
                    <a:pt x="21046" y="31020"/>
                  </a:cubicBezTo>
                  <a:cubicBezTo>
                    <a:pt x="20481" y="31064"/>
                    <a:pt x="19984" y="31099"/>
                    <a:pt x="19567" y="31099"/>
                  </a:cubicBezTo>
                  <a:cubicBezTo>
                    <a:pt x="19344" y="31099"/>
                    <a:pt x="19144" y="31089"/>
                    <a:pt x="18969" y="31065"/>
                  </a:cubicBezTo>
                  <a:cubicBezTo>
                    <a:pt x="18718" y="31043"/>
                    <a:pt x="18512" y="31020"/>
                    <a:pt x="18375" y="30974"/>
                  </a:cubicBezTo>
                  <a:cubicBezTo>
                    <a:pt x="18239" y="30951"/>
                    <a:pt x="18170" y="30929"/>
                    <a:pt x="18170" y="30928"/>
                  </a:cubicBezTo>
                  <a:lnTo>
                    <a:pt x="18170" y="30928"/>
                  </a:lnTo>
                  <a:cubicBezTo>
                    <a:pt x="18170" y="30929"/>
                    <a:pt x="18239" y="30951"/>
                    <a:pt x="18352" y="31020"/>
                  </a:cubicBezTo>
                  <a:cubicBezTo>
                    <a:pt x="18489" y="31088"/>
                    <a:pt x="18672" y="31202"/>
                    <a:pt x="18900" y="31294"/>
                  </a:cubicBezTo>
                  <a:cubicBezTo>
                    <a:pt x="19402" y="31476"/>
                    <a:pt x="20156" y="31682"/>
                    <a:pt x="21023" y="31773"/>
                  </a:cubicBezTo>
                  <a:cubicBezTo>
                    <a:pt x="21457" y="31841"/>
                    <a:pt x="21936" y="31910"/>
                    <a:pt x="22393" y="32001"/>
                  </a:cubicBezTo>
                  <a:cubicBezTo>
                    <a:pt x="22895" y="32115"/>
                    <a:pt x="23420" y="32207"/>
                    <a:pt x="23967" y="32298"/>
                  </a:cubicBezTo>
                  <a:cubicBezTo>
                    <a:pt x="25040" y="32481"/>
                    <a:pt x="26204" y="32618"/>
                    <a:pt x="27368" y="32777"/>
                  </a:cubicBezTo>
                  <a:cubicBezTo>
                    <a:pt x="28533" y="32891"/>
                    <a:pt x="29674" y="33028"/>
                    <a:pt x="30769" y="33097"/>
                  </a:cubicBezTo>
                  <a:cubicBezTo>
                    <a:pt x="31728" y="33188"/>
                    <a:pt x="32687" y="33279"/>
                    <a:pt x="33531" y="33325"/>
                  </a:cubicBezTo>
                  <a:cubicBezTo>
                    <a:pt x="33326" y="33416"/>
                    <a:pt x="33098" y="33508"/>
                    <a:pt x="32892" y="33622"/>
                  </a:cubicBezTo>
                  <a:cubicBezTo>
                    <a:pt x="32070" y="33987"/>
                    <a:pt x="31249" y="34398"/>
                    <a:pt x="30450" y="34832"/>
                  </a:cubicBezTo>
                  <a:cubicBezTo>
                    <a:pt x="30267" y="34832"/>
                    <a:pt x="30039" y="34809"/>
                    <a:pt x="29811" y="34717"/>
                  </a:cubicBezTo>
                  <a:cubicBezTo>
                    <a:pt x="29514" y="34649"/>
                    <a:pt x="29194" y="34535"/>
                    <a:pt x="28829" y="34421"/>
                  </a:cubicBezTo>
                  <a:cubicBezTo>
                    <a:pt x="28624" y="34375"/>
                    <a:pt x="28441" y="34307"/>
                    <a:pt x="28213" y="34238"/>
                  </a:cubicBezTo>
                  <a:cubicBezTo>
                    <a:pt x="27985" y="34192"/>
                    <a:pt x="27779" y="34147"/>
                    <a:pt x="27551" y="34101"/>
                  </a:cubicBezTo>
                  <a:cubicBezTo>
                    <a:pt x="27095" y="33987"/>
                    <a:pt x="26615" y="33919"/>
                    <a:pt x="26113" y="33873"/>
                  </a:cubicBezTo>
                  <a:cubicBezTo>
                    <a:pt x="25634" y="33827"/>
                    <a:pt x="25132" y="33782"/>
                    <a:pt x="24629" y="33782"/>
                  </a:cubicBezTo>
                  <a:cubicBezTo>
                    <a:pt x="24127" y="33759"/>
                    <a:pt x="23648" y="33713"/>
                    <a:pt x="23146" y="33690"/>
                  </a:cubicBezTo>
                  <a:cubicBezTo>
                    <a:pt x="22230" y="33650"/>
                    <a:pt x="21296" y="33573"/>
                    <a:pt x="20408" y="33573"/>
                  </a:cubicBezTo>
                  <a:cubicBezTo>
                    <a:pt x="20300" y="33573"/>
                    <a:pt x="20193" y="33574"/>
                    <a:pt x="20087" y="33576"/>
                  </a:cubicBezTo>
                  <a:cubicBezTo>
                    <a:pt x="19986" y="33574"/>
                    <a:pt x="19885" y="33573"/>
                    <a:pt x="19785" y="33573"/>
                  </a:cubicBezTo>
                  <a:cubicBezTo>
                    <a:pt x="18914" y="33573"/>
                    <a:pt x="18087" y="33659"/>
                    <a:pt x="17371" y="33782"/>
                  </a:cubicBezTo>
                  <a:cubicBezTo>
                    <a:pt x="16572" y="33896"/>
                    <a:pt x="15933" y="34124"/>
                    <a:pt x="15499" y="34261"/>
                  </a:cubicBezTo>
                  <a:cubicBezTo>
                    <a:pt x="15271" y="34329"/>
                    <a:pt x="15111" y="34398"/>
                    <a:pt x="14997" y="34444"/>
                  </a:cubicBezTo>
                  <a:cubicBezTo>
                    <a:pt x="14883" y="34489"/>
                    <a:pt x="14815" y="34512"/>
                    <a:pt x="14815" y="34512"/>
                  </a:cubicBezTo>
                  <a:cubicBezTo>
                    <a:pt x="14815" y="34512"/>
                    <a:pt x="14883" y="34512"/>
                    <a:pt x="15020" y="34489"/>
                  </a:cubicBezTo>
                  <a:cubicBezTo>
                    <a:pt x="15134" y="34466"/>
                    <a:pt x="15317" y="34444"/>
                    <a:pt x="15545" y="34444"/>
                  </a:cubicBezTo>
                  <a:cubicBezTo>
                    <a:pt x="15636" y="34421"/>
                    <a:pt x="15773" y="34421"/>
                    <a:pt x="15910" y="34421"/>
                  </a:cubicBezTo>
                  <a:cubicBezTo>
                    <a:pt x="16047" y="34421"/>
                    <a:pt x="16184" y="34444"/>
                    <a:pt x="16344" y="34444"/>
                  </a:cubicBezTo>
                  <a:cubicBezTo>
                    <a:pt x="16663" y="34466"/>
                    <a:pt x="17006" y="34489"/>
                    <a:pt x="17394" y="34535"/>
                  </a:cubicBezTo>
                  <a:cubicBezTo>
                    <a:pt x="18147" y="34626"/>
                    <a:pt x="19037" y="34786"/>
                    <a:pt x="19973" y="34923"/>
                  </a:cubicBezTo>
                  <a:cubicBezTo>
                    <a:pt x="20932" y="35105"/>
                    <a:pt x="21936" y="35265"/>
                    <a:pt x="22986" y="35402"/>
                  </a:cubicBezTo>
                  <a:cubicBezTo>
                    <a:pt x="23511" y="35448"/>
                    <a:pt x="24036" y="35494"/>
                    <a:pt x="24561" y="35516"/>
                  </a:cubicBezTo>
                  <a:cubicBezTo>
                    <a:pt x="24715" y="35523"/>
                    <a:pt x="24867" y="35526"/>
                    <a:pt x="25016" y="35526"/>
                  </a:cubicBezTo>
                  <a:cubicBezTo>
                    <a:pt x="25378" y="35526"/>
                    <a:pt x="25728" y="35510"/>
                    <a:pt x="26067" y="35494"/>
                  </a:cubicBezTo>
                  <a:cubicBezTo>
                    <a:pt x="26547" y="35471"/>
                    <a:pt x="27003" y="35448"/>
                    <a:pt x="27437" y="35425"/>
                  </a:cubicBezTo>
                  <a:lnTo>
                    <a:pt x="28053" y="35425"/>
                  </a:lnTo>
                  <a:cubicBezTo>
                    <a:pt x="28259" y="35425"/>
                    <a:pt x="28441" y="35425"/>
                    <a:pt x="28647" y="35448"/>
                  </a:cubicBezTo>
                  <a:cubicBezTo>
                    <a:pt x="28761" y="35459"/>
                    <a:pt x="28881" y="35465"/>
                    <a:pt x="29000" y="35465"/>
                  </a:cubicBezTo>
                  <a:cubicBezTo>
                    <a:pt x="29120" y="35465"/>
                    <a:pt x="29240" y="35459"/>
                    <a:pt x="29354" y="35448"/>
                  </a:cubicBezTo>
                  <a:lnTo>
                    <a:pt x="29354" y="35448"/>
                  </a:lnTo>
                  <a:cubicBezTo>
                    <a:pt x="28738" y="35813"/>
                    <a:pt x="28145" y="36178"/>
                    <a:pt x="27551" y="36543"/>
                  </a:cubicBezTo>
                  <a:cubicBezTo>
                    <a:pt x="27140" y="36521"/>
                    <a:pt x="26661" y="36429"/>
                    <a:pt x="26136" y="36361"/>
                  </a:cubicBezTo>
                  <a:cubicBezTo>
                    <a:pt x="25314" y="36270"/>
                    <a:pt x="24378" y="36018"/>
                    <a:pt x="23260" y="35927"/>
                  </a:cubicBezTo>
                  <a:cubicBezTo>
                    <a:pt x="23100" y="35927"/>
                    <a:pt x="22963" y="35904"/>
                    <a:pt x="22826" y="35904"/>
                  </a:cubicBezTo>
                  <a:lnTo>
                    <a:pt x="21571" y="35904"/>
                  </a:lnTo>
                  <a:cubicBezTo>
                    <a:pt x="21000" y="35904"/>
                    <a:pt x="20430" y="35927"/>
                    <a:pt x="19859" y="35950"/>
                  </a:cubicBezTo>
                  <a:cubicBezTo>
                    <a:pt x="18718" y="36041"/>
                    <a:pt x="17576" y="36178"/>
                    <a:pt x="16504" y="36384"/>
                  </a:cubicBezTo>
                  <a:cubicBezTo>
                    <a:pt x="15454" y="36543"/>
                    <a:pt x="14472" y="36817"/>
                    <a:pt x="13628" y="37000"/>
                  </a:cubicBezTo>
                  <a:cubicBezTo>
                    <a:pt x="12783" y="37205"/>
                    <a:pt x="12098" y="37456"/>
                    <a:pt x="11619" y="37593"/>
                  </a:cubicBezTo>
                  <a:cubicBezTo>
                    <a:pt x="11391" y="37662"/>
                    <a:pt x="11208" y="37730"/>
                    <a:pt x="11071" y="37776"/>
                  </a:cubicBezTo>
                  <a:cubicBezTo>
                    <a:pt x="10957" y="37822"/>
                    <a:pt x="10889" y="37845"/>
                    <a:pt x="10889" y="37845"/>
                  </a:cubicBezTo>
                  <a:cubicBezTo>
                    <a:pt x="10889" y="37845"/>
                    <a:pt x="11162" y="37822"/>
                    <a:pt x="11665" y="37799"/>
                  </a:cubicBezTo>
                  <a:cubicBezTo>
                    <a:pt x="12167" y="37753"/>
                    <a:pt x="12874" y="37730"/>
                    <a:pt x="13719" y="37685"/>
                  </a:cubicBezTo>
                  <a:cubicBezTo>
                    <a:pt x="14586" y="37639"/>
                    <a:pt x="15568" y="37662"/>
                    <a:pt x="16618" y="37639"/>
                  </a:cubicBezTo>
                  <a:cubicBezTo>
                    <a:pt x="17668" y="37639"/>
                    <a:pt x="18809" y="37616"/>
                    <a:pt x="19927" y="37616"/>
                  </a:cubicBezTo>
                  <a:cubicBezTo>
                    <a:pt x="20475" y="37593"/>
                    <a:pt x="21046" y="37593"/>
                    <a:pt x="21594" y="37571"/>
                  </a:cubicBezTo>
                  <a:cubicBezTo>
                    <a:pt x="22141" y="37548"/>
                    <a:pt x="22666" y="37548"/>
                    <a:pt x="23191" y="37525"/>
                  </a:cubicBezTo>
                  <a:cubicBezTo>
                    <a:pt x="23442" y="37531"/>
                    <a:pt x="23695" y="37534"/>
                    <a:pt x="23946" y="37534"/>
                  </a:cubicBezTo>
                  <a:cubicBezTo>
                    <a:pt x="24701" y="37534"/>
                    <a:pt x="25445" y="37508"/>
                    <a:pt x="26113" y="37456"/>
                  </a:cubicBezTo>
                  <a:lnTo>
                    <a:pt x="26204" y="37456"/>
                  </a:lnTo>
                  <a:cubicBezTo>
                    <a:pt x="25588" y="37867"/>
                    <a:pt x="24995" y="38301"/>
                    <a:pt x="24401" y="38758"/>
                  </a:cubicBezTo>
                  <a:cubicBezTo>
                    <a:pt x="24319" y="38762"/>
                    <a:pt x="24232" y="38764"/>
                    <a:pt x="24141" y="38764"/>
                  </a:cubicBezTo>
                  <a:cubicBezTo>
                    <a:pt x="23778" y="38764"/>
                    <a:pt x="23347" y="38735"/>
                    <a:pt x="22872" y="38735"/>
                  </a:cubicBezTo>
                  <a:cubicBezTo>
                    <a:pt x="22251" y="38735"/>
                    <a:pt x="21543" y="38676"/>
                    <a:pt x="20770" y="38676"/>
                  </a:cubicBezTo>
                  <a:cubicBezTo>
                    <a:pt x="20577" y="38676"/>
                    <a:pt x="20379" y="38680"/>
                    <a:pt x="20178" y="38689"/>
                  </a:cubicBezTo>
                  <a:cubicBezTo>
                    <a:pt x="19927" y="38689"/>
                    <a:pt x="19653" y="38712"/>
                    <a:pt x="19402" y="38735"/>
                  </a:cubicBezTo>
                  <a:cubicBezTo>
                    <a:pt x="19151" y="38758"/>
                    <a:pt x="18877" y="38780"/>
                    <a:pt x="18626" y="38826"/>
                  </a:cubicBezTo>
                  <a:cubicBezTo>
                    <a:pt x="18101" y="38872"/>
                    <a:pt x="17576" y="38940"/>
                    <a:pt x="17051" y="39009"/>
                  </a:cubicBezTo>
                  <a:cubicBezTo>
                    <a:pt x="16024" y="39191"/>
                    <a:pt x="14974" y="39351"/>
                    <a:pt x="13993" y="39511"/>
                  </a:cubicBezTo>
                  <a:cubicBezTo>
                    <a:pt x="13491" y="39579"/>
                    <a:pt x="13011" y="39625"/>
                    <a:pt x="12578" y="39671"/>
                  </a:cubicBezTo>
                  <a:cubicBezTo>
                    <a:pt x="12121" y="39739"/>
                    <a:pt x="11687" y="39785"/>
                    <a:pt x="11299" y="39807"/>
                  </a:cubicBezTo>
                  <a:cubicBezTo>
                    <a:pt x="10501" y="39876"/>
                    <a:pt x="9839" y="39967"/>
                    <a:pt x="9382" y="40013"/>
                  </a:cubicBezTo>
                  <a:cubicBezTo>
                    <a:pt x="8926" y="40059"/>
                    <a:pt x="8652" y="40104"/>
                    <a:pt x="8652" y="40104"/>
                  </a:cubicBezTo>
                  <a:cubicBezTo>
                    <a:pt x="8652" y="40104"/>
                    <a:pt x="8926" y="40127"/>
                    <a:pt x="9382" y="40150"/>
                  </a:cubicBezTo>
                  <a:cubicBezTo>
                    <a:pt x="9770" y="40168"/>
                    <a:pt x="10277" y="40202"/>
                    <a:pt x="10880" y="40202"/>
                  </a:cubicBezTo>
                  <a:cubicBezTo>
                    <a:pt x="11022" y="40202"/>
                    <a:pt x="11170" y="40200"/>
                    <a:pt x="11322" y="40196"/>
                  </a:cubicBezTo>
                  <a:lnTo>
                    <a:pt x="12600" y="40196"/>
                  </a:lnTo>
                  <a:cubicBezTo>
                    <a:pt x="13057" y="40196"/>
                    <a:pt x="13536" y="40173"/>
                    <a:pt x="14038" y="40173"/>
                  </a:cubicBezTo>
                  <a:cubicBezTo>
                    <a:pt x="15020" y="40196"/>
                    <a:pt x="16093" y="40196"/>
                    <a:pt x="17143" y="40196"/>
                  </a:cubicBezTo>
                  <a:cubicBezTo>
                    <a:pt x="17691" y="40173"/>
                    <a:pt x="18215" y="40173"/>
                    <a:pt x="18740" y="40150"/>
                  </a:cubicBezTo>
                  <a:cubicBezTo>
                    <a:pt x="18992" y="40127"/>
                    <a:pt x="19243" y="40127"/>
                    <a:pt x="19494" y="40104"/>
                  </a:cubicBezTo>
                  <a:cubicBezTo>
                    <a:pt x="19745" y="40104"/>
                    <a:pt x="19996" y="40081"/>
                    <a:pt x="20224" y="40081"/>
                  </a:cubicBezTo>
                  <a:cubicBezTo>
                    <a:pt x="21206" y="40059"/>
                    <a:pt x="22141" y="39944"/>
                    <a:pt x="22963" y="39785"/>
                  </a:cubicBezTo>
                  <a:cubicBezTo>
                    <a:pt x="23032" y="39785"/>
                    <a:pt x="23123" y="39762"/>
                    <a:pt x="23191" y="39739"/>
                  </a:cubicBezTo>
                  <a:lnTo>
                    <a:pt x="23191" y="39739"/>
                  </a:lnTo>
                  <a:cubicBezTo>
                    <a:pt x="22644" y="40218"/>
                    <a:pt x="22096" y="40698"/>
                    <a:pt x="21548" y="41200"/>
                  </a:cubicBezTo>
                  <a:cubicBezTo>
                    <a:pt x="21480" y="41200"/>
                    <a:pt x="21434" y="41223"/>
                    <a:pt x="21365" y="41223"/>
                  </a:cubicBezTo>
                  <a:cubicBezTo>
                    <a:pt x="21168" y="41223"/>
                    <a:pt x="20949" y="41213"/>
                    <a:pt x="20725" y="41213"/>
                  </a:cubicBezTo>
                  <a:cubicBezTo>
                    <a:pt x="20612" y="41213"/>
                    <a:pt x="20498" y="41215"/>
                    <a:pt x="20384" y="41223"/>
                  </a:cubicBezTo>
                  <a:cubicBezTo>
                    <a:pt x="20019" y="41245"/>
                    <a:pt x="19631" y="41245"/>
                    <a:pt x="19174" y="41268"/>
                  </a:cubicBezTo>
                  <a:cubicBezTo>
                    <a:pt x="18969" y="41268"/>
                    <a:pt x="18695" y="41291"/>
                    <a:pt x="18489" y="41314"/>
                  </a:cubicBezTo>
                  <a:cubicBezTo>
                    <a:pt x="18284" y="41360"/>
                    <a:pt x="18056" y="41382"/>
                    <a:pt x="17827" y="41428"/>
                  </a:cubicBezTo>
                  <a:cubicBezTo>
                    <a:pt x="16914" y="41542"/>
                    <a:pt x="15956" y="41748"/>
                    <a:pt x="14997" y="41953"/>
                  </a:cubicBezTo>
                  <a:cubicBezTo>
                    <a:pt x="14038" y="42181"/>
                    <a:pt x="13080" y="42387"/>
                    <a:pt x="12190" y="42661"/>
                  </a:cubicBezTo>
                  <a:cubicBezTo>
                    <a:pt x="11299" y="42912"/>
                    <a:pt x="10478" y="43231"/>
                    <a:pt x="9770" y="43460"/>
                  </a:cubicBezTo>
                  <a:cubicBezTo>
                    <a:pt x="9063" y="43688"/>
                    <a:pt x="8492" y="43939"/>
                    <a:pt x="8081" y="44099"/>
                  </a:cubicBezTo>
                  <a:cubicBezTo>
                    <a:pt x="7693" y="44258"/>
                    <a:pt x="7465" y="44350"/>
                    <a:pt x="7465" y="44350"/>
                  </a:cubicBezTo>
                  <a:cubicBezTo>
                    <a:pt x="7465" y="44350"/>
                    <a:pt x="7693" y="44327"/>
                    <a:pt x="8127" y="44304"/>
                  </a:cubicBezTo>
                  <a:cubicBezTo>
                    <a:pt x="8560" y="44258"/>
                    <a:pt x="9200" y="44236"/>
                    <a:pt x="9930" y="44144"/>
                  </a:cubicBezTo>
                  <a:cubicBezTo>
                    <a:pt x="10660" y="44053"/>
                    <a:pt x="11528" y="44007"/>
                    <a:pt x="12441" y="43893"/>
                  </a:cubicBezTo>
                  <a:cubicBezTo>
                    <a:pt x="13354" y="43802"/>
                    <a:pt x="14312" y="43642"/>
                    <a:pt x="15294" y="43482"/>
                  </a:cubicBezTo>
                  <a:cubicBezTo>
                    <a:pt x="16253" y="43300"/>
                    <a:pt x="17234" y="43117"/>
                    <a:pt x="18124" y="42866"/>
                  </a:cubicBezTo>
                  <a:cubicBezTo>
                    <a:pt x="18352" y="42820"/>
                    <a:pt x="18558" y="42752"/>
                    <a:pt x="18786" y="42706"/>
                  </a:cubicBezTo>
                  <a:cubicBezTo>
                    <a:pt x="19014" y="42638"/>
                    <a:pt x="19151" y="42569"/>
                    <a:pt x="19357" y="42524"/>
                  </a:cubicBezTo>
                  <a:cubicBezTo>
                    <a:pt x="19768" y="42432"/>
                    <a:pt x="20156" y="42318"/>
                    <a:pt x="20498" y="42227"/>
                  </a:cubicBezTo>
                  <a:lnTo>
                    <a:pt x="20498" y="42227"/>
                  </a:lnTo>
                  <a:cubicBezTo>
                    <a:pt x="19927" y="42820"/>
                    <a:pt x="19380" y="43414"/>
                    <a:pt x="18855" y="44030"/>
                  </a:cubicBezTo>
                  <a:cubicBezTo>
                    <a:pt x="18786" y="44053"/>
                    <a:pt x="18718" y="44076"/>
                    <a:pt x="18649" y="44099"/>
                  </a:cubicBezTo>
                  <a:cubicBezTo>
                    <a:pt x="18284" y="44236"/>
                    <a:pt x="17759" y="44304"/>
                    <a:pt x="17143" y="44441"/>
                  </a:cubicBezTo>
                  <a:cubicBezTo>
                    <a:pt x="16526" y="44578"/>
                    <a:pt x="15773" y="44624"/>
                    <a:pt x="14997" y="44761"/>
                  </a:cubicBezTo>
                  <a:cubicBezTo>
                    <a:pt x="14198" y="44852"/>
                    <a:pt x="13331" y="45012"/>
                    <a:pt x="12441" y="45240"/>
                  </a:cubicBezTo>
                  <a:cubicBezTo>
                    <a:pt x="11551" y="45537"/>
                    <a:pt x="10752" y="45879"/>
                    <a:pt x="9998" y="46244"/>
                  </a:cubicBezTo>
                  <a:cubicBezTo>
                    <a:pt x="9245" y="46587"/>
                    <a:pt x="8583" y="46997"/>
                    <a:pt x="7990" y="47249"/>
                  </a:cubicBezTo>
                  <a:cubicBezTo>
                    <a:pt x="7419" y="47545"/>
                    <a:pt x="6940" y="47796"/>
                    <a:pt x="6575" y="47933"/>
                  </a:cubicBezTo>
                  <a:cubicBezTo>
                    <a:pt x="6392" y="48002"/>
                    <a:pt x="6255" y="48047"/>
                    <a:pt x="6141" y="48093"/>
                  </a:cubicBezTo>
                  <a:cubicBezTo>
                    <a:pt x="6050" y="48116"/>
                    <a:pt x="6004" y="48139"/>
                    <a:pt x="6004" y="48139"/>
                  </a:cubicBezTo>
                  <a:lnTo>
                    <a:pt x="6620" y="48139"/>
                  </a:lnTo>
                  <a:cubicBezTo>
                    <a:pt x="7008" y="48116"/>
                    <a:pt x="7579" y="48116"/>
                    <a:pt x="8241" y="48002"/>
                  </a:cubicBezTo>
                  <a:cubicBezTo>
                    <a:pt x="8903" y="47888"/>
                    <a:pt x="9679" y="47751"/>
                    <a:pt x="10478" y="47545"/>
                  </a:cubicBezTo>
                  <a:cubicBezTo>
                    <a:pt x="11277" y="47363"/>
                    <a:pt x="12098" y="47112"/>
                    <a:pt x="12897" y="46952"/>
                  </a:cubicBezTo>
                  <a:cubicBezTo>
                    <a:pt x="13285" y="46860"/>
                    <a:pt x="13719" y="46769"/>
                    <a:pt x="14130" y="46678"/>
                  </a:cubicBezTo>
                  <a:cubicBezTo>
                    <a:pt x="14541" y="46564"/>
                    <a:pt x="14951" y="46450"/>
                    <a:pt x="15362" y="46336"/>
                  </a:cubicBezTo>
                  <a:cubicBezTo>
                    <a:pt x="16161" y="46084"/>
                    <a:pt x="16892" y="45719"/>
                    <a:pt x="17508" y="45423"/>
                  </a:cubicBezTo>
                  <a:cubicBezTo>
                    <a:pt x="17622" y="45354"/>
                    <a:pt x="17759" y="45286"/>
                    <a:pt x="17873" y="45217"/>
                  </a:cubicBezTo>
                  <a:lnTo>
                    <a:pt x="17873" y="45217"/>
                  </a:lnTo>
                  <a:cubicBezTo>
                    <a:pt x="17645" y="45491"/>
                    <a:pt x="17417" y="45788"/>
                    <a:pt x="17188" y="46084"/>
                  </a:cubicBezTo>
                  <a:cubicBezTo>
                    <a:pt x="17166" y="46107"/>
                    <a:pt x="17143" y="46130"/>
                    <a:pt x="17097" y="46130"/>
                  </a:cubicBezTo>
                  <a:cubicBezTo>
                    <a:pt x="16983" y="46199"/>
                    <a:pt x="16869" y="46267"/>
                    <a:pt x="16686" y="46336"/>
                  </a:cubicBezTo>
                  <a:cubicBezTo>
                    <a:pt x="16344" y="46518"/>
                    <a:pt x="15796" y="46678"/>
                    <a:pt x="15203" y="46883"/>
                  </a:cubicBezTo>
                  <a:cubicBezTo>
                    <a:pt x="14609" y="47089"/>
                    <a:pt x="13856" y="47203"/>
                    <a:pt x="13080" y="47431"/>
                  </a:cubicBezTo>
                  <a:cubicBezTo>
                    <a:pt x="12304" y="47637"/>
                    <a:pt x="11459" y="47910"/>
                    <a:pt x="10592" y="48253"/>
                  </a:cubicBezTo>
                  <a:cubicBezTo>
                    <a:pt x="10364" y="48344"/>
                    <a:pt x="10158" y="48435"/>
                    <a:pt x="9953" y="48550"/>
                  </a:cubicBezTo>
                  <a:lnTo>
                    <a:pt x="9633" y="48709"/>
                  </a:lnTo>
                  <a:cubicBezTo>
                    <a:pt x="9519" y="48778"/>
                    <a:pt x="9428" y="48846"/>
                    <a:pt x="9314" y="48915"/>
                  </a:cubicBezTo>
                  <a:cubicBezTo>
                    <a:pt x="8926" y="49166"/>
                    <a:pt x="8583" y="49440"/>
                    <a:pt x="8264" y="49714"/>
                  </a:cubicBezTo>
                  <a:cubicBezTo>
                    <a:pt x="7602" y="50261"/>
                    <a:pt x="7031" y="50786"/>
                    <a:pt x="6506" y="51220"/>
                  </a:cubicBezTo>
                  <a:cubicBezTo>
                    <a:pt x="6004" y="51654"/>
                    <a:pt x="5616" y="52065"/>
                    <a:pt x="5319" y="52339"/>
                  </a:cubicBezTo>
                  <a:cubicBezTo>
                    <a:pt x="5045" y="52612"/>
                    <a:pt x="4886" y="52772"/>
                    <a:pt x="4886" y="52772"/>
                  </a:cubicBezTo>
                  <a:cubicBezTo>
                    <a:pt x="4886" y="52772"/>
                    <a:pt x="5091" y="52658"/>
                    <a:pt x="5433" y="52498"/>
                  </a:cubicBezTo>
                  <a:cubicBezTo>
                    <a:pt x="5776" y="52316"/>
                    <a:pt x="6301" y="52110"/>
                    <a:pt x="6894" y="51791"/>
                  </a:cubicBezTo>
                  <a:cubicBezTo>
                    <a:pt x="7488" y="51494"/>
                    <a:pt x="8195" y="51174"/>
                    <a:pt x="8948" y="50832"/>
                  </a:cubicBezTo>
                  <a:cubicBezTo>
                    <a:pt x="9336" y="50672"/>
                    <a:pt x="9724" y="50490"/>
                    <a:pt x="10090" y="50353"/>
                  </a:cubicBezTo>
                  <a:cubicBezTo>
                    <a:pt x="10455" y="50193"/>
                    <a:pt x="10843" y="50056"/>
                    <a:pt x="11231" y="49919"/>
                  </a:cubicBezTo>
                  <a:cubicBezTo>
                    <a:pt x="12030" y="49600"/>
                    <a:pt x="12874" y="49348"/>
                    <a:pt x="13650" y="49006"/>
                  </a:cubicBezTo>
                  <a:cubicBezTo>
                    <a:pt x="14426" y="48709"/>
                    <a:pt x="15134" y="48230"/>
                    <a:pt x="15705" y="47842"/>
                  </a:cubicBezTo>
                  <a:cubicBezTo>
                    <a:pt x="15910" y="47705"/>
                    <a:pt x="16070" y="47568"/>
                    <a:pt x="16207" y="47431"/>
                  </a:cubicBezTo>
                  <a:lnTo>
                    <a:pt x="16207" y="47431"/>
                  </a:lnTo>
                  <a:cubicBezTo>
                    <a:pt x="15545" y="48413"/>
                    <a:pt x="14883" y="49394"/>
                    <a:pt x="14267" y="50398"/>
                  </a:cubicBezTo>
                  <a:cubicBezTo>
                    <a:pt x="14244" y="50376"/>
                    <a:pt x="14244" y="50353"/>
                    <a:pt x="14221" y="50330"/>
                  </a:cubicBezTo>
                  <a:cubicBezTo>
                    <a:pt x="14267" y="50284"/>
                    <a:pt x="14290" y="50239"/>
                    <a:pt x="14312" y="50193"/>
                  </a:cubicBezTo>
                  <a:cubicBezTo>
                    <a:pt x="14449" y="49965"/>
                    <a:pt x="14563" y="49736"/>
                    <a:pt x="14655" y="49577"/>
                  </a:cubicBezTo>
                  <a:cubicBezTo>
                    <a:pt x="14815" y="49189"/>
                    <a:pt x="14929" y="49006"/>
                    <a:pt x="14929" y="49006"/>
                  </a:cubicBezTo>
                  <a:lnTo>
                    <a:pt x="14929" y="49006"/>
                  </a:lnTo>
                  <a:cubicBezTo>
                    <a:pt x="14929" y="49006"/>
                    <a:pt x="14723" y="49143"/>
                    <a:pt x="14404" y="49326"/>
                  </a:cubicBezTo>
                  <a:cubicBezTo>
                    <a:pt x="14312" y="49394"/>
                    <a:pt x="14244" y="49440"/>
                    <a:pt x="14130" y="49508"/>
                  </a:cubicBezTo>
                  <a:cubicBezTo>
                    <a:pt x="14038" y="49554"/>
                    <a:pt x="13924" y="49622"/>
                    <a:pt x="13810" y="49691"/>
                  </a:cubicBezTo>
                  <a:cubicBezTo>
                    <a:pt x="13696" y="49759"/>
                    <a:pt x="13582" y="49828"/>
                    <a:pt x="13445" y="49896"/>
                  </a:cubicBezTo>
                  <a:cubicBezTo>
                    <a:pt x="13331" y="49965"/>
                    <a:pt x="13194" y="50056"/>
                    <a:pt x="13057" y="50147"/>
                  </a:cubicBezTo>
                  <a:cubicBezTo>
                    <a:pt x="12555" y="50490"/>
                    <a:pt x="11847" y="50786"/>
                    <a:pt x="11208" y="51243"/>
                  </a:cubicBezTo>
                  <a:cubicBezTo>
                    <a:pt x="10523" y="51631"/>
                    <a:pt x="9816" y="52133"/>
                    <a:pt x="9108" y="52612"/>
                  </a:cubicBezTo>
                  <a:cubicBezTo>
                    <a:pt x="8401" y="53137"/>
                    <a:pt x="7693" y="53685"/>
                    <a:pt x="7100" y="54279"/>
                  </a:cubicBezTo>
                  <a:cubicBezTo>
                    <a:pt x="6483" y="54849"/>
                    <a:pt x="5981" y="55466"/>
                    <a:pt x="5593" y="56013"/>
                  </a:cubicBezTo>
                  <a:cubicBezTo>
                    <a:pt x="5502" y="56150"/>
                    <a:pt x="5388" y="56287"/>
                    <a:pt x="5319" y="56401"/>
                  </a:cubicBezTo>
                  <a:cubicBezTo>
                    <a:pt x="5251" y="56538"/>
                    <a:pt x="5182" y="56675"/>
                    <a:pt x="5114" y="56789"/>
                  </a:cubicBezTo>
                  <a:cubicBezTo>
                    <a:pt x="5045" y="56926"/>
                    <a:pt x="4977" y="57018"/>
                    <a:pt x="4931" y="57132"/>
                  </a:cubicBezTo>
                  <a:cubicBezTo>
                    <a:pt x="4886" y="57246"/>
                    <a:pt x="4840" y="57337"/>
                    <a:pt x="4794" y="57429"/>
                  </a:cubicBezTo>
                  <a:cubicBezTo>
                    <a:pt x="4657" y="57794"/>
                    <a:pt x="4566" y="57976"/>
                    <a:pt x="4566" y="57976"/>
                  </a:cubicBezTo>
                  <a:cubicBezTo>
                    <a:pt x="4566" y="57976"/>
                    <a:pt x="4726" y="57817"/>
                    <a:pt x="4977" y="57566"/>
                  </a:cubicBezTo>
                  <a:cubicBezTo>
                    <a:pt x="5045" y="57497"/>
                    <a:pt x="5114" y="57406"/>
                    <a:pt x="5205" y="57337"/>
                  </a:cubicBezTo>
                  <a:cubicBezTo>
                    <a:pt x="5296" y="57246"/>
                    <a:pt x="5388" y="57178"/>
                    <a:pt x="5479" y="57086"/>
                  </a:cubicBezTo>
                  <a:cubicBezTo>
                    <a:pt x="5570" y="56995"/>
                    <a:pt x="5684" y="56904"/>
                    <a:pt x="5799" y="56812"/>
                  </a:cubicBezTo>
                  <a:cubicBezTo>
                    <a:pt x="5913" y="56721"/>
                    <a:pt x="6027" y="56630"/>
                    <a:pt x="6141" y="56538"/>
                  </a:cubicBezTo>
                  <a:cubicBezTo>
                    <a:pt x="6620" y="56105"/>
                    <a:pt x="7259" y="55740"/>
                    <a:pt x="7898" y="55306"/>
                  </a:cubicBezTo>
                  <a:cubicBezTo>
                    <a:pt x="8583" y="54895"/>
                    <a:pt x="9291" y="54438"/>
                    <a:pt x="10021" y="54005"/>
                  </a:cubicBezTo>
                  <a:cubicBezTo>
                    <a:pt x="10752" y="53525"/>
                    <a:pt x="11482" y="53069"/>
                    <a:pt x="12121" y="52544"/>
                  </a:cubicBezTo>
                  <a:cubicBezTo>
                    <a:pt x="12783" y="52042"/>
                    <a:pt x="13308" y="51448"/>
                    <a:pt x="13765" y="50946"/>
                  </a:cubicBezTo>
                  <a:cubicBezTo>
                    <a:pt x="13833" y="50878"/>
                    <a:pt x="13879" y="50809"/>
                    <a:pt x="13947" y="50741"/>
                  </a:cubicBezTo>
                  <a:lnTo>
                    <a:pt x="13947" y="50741"/>
                  </a:lnTo>
                  <a:cubicBezTo>
                    <a:pt x="13924" y="50809"/>
                    <a:pt x="13902" y="50901"/>
                    <a:pt x="13902" y="50992"/>
                  </a:cubicBezTo>
                  <a:cubicBezTo>
                    <a:pt x="13399" y="51814"/>
                    <a:pt x="12920" y="52658"/>
                    <a:pt x="12464" y="53503"/>
                  </a:cubicBezTo>
                  <a:cubicBezTo>
                    <a:pt x="12258" y="53662"/>
                    <a:pt x="12030" y="53845"/>
                    <a:pt x="11802" y="54073"/>
                  </a:cubicBezTo>
                  <a:cubicBezTo>
                    <a:pt x="11322" y="54507"/>
                    <a:pt x="10729" y="54941"/>
                    <a:pt x="10135" y="55488"/>
                  </a:cubicBezTo>
                  <a:cubicBezTo>
                    <a:pt x="9542" y="56036"/>
                    <a:pt x="8948" y="56653"/>
                    <a:pt x="8378" y="57360"/>
                  </a:cubicBezTo>
                  <a:cubicBezTo>
                    <a:pt x="8218" y="57520"/>
                    <a:pt x="8104" y="57702"/>
                    <a:pt x="7967" y="57885"/>
                  </a:cubicBezTo>
                  <a:cubicBezTo>
                    <a:pt x="7830" y="58068"/>
                    <a:pt x="7716" y="58250"/>
                    <a:pt x="7602" y="58433"/>
                  </a:cubicBezTo>
                  <a:cubicBezTo>
                    <a:pt x="7351" y="58775"/>
                    <a:pt x="7145" y="59140"/>
                    <a:pt x="6940" y="59506"/>
                  </a:cubicBezTo>
                  <a:cubicBezTo>
                    <a:pt x="6529" y="60213"/>
                    <a:pt x="6232" y="60921"/>
                    <a:pt x="5935" y="61491"/>
                  </a:cubicBezTo>
                  <a:cubicBezTo>
                    <a:pt x="5776" y="61788"/>
                    <a:pt x="5662" y="62062"/>
                    <a:pt x="5570" y="62313"/>
                  </a:cubicBezTo>
                  <a:cubicBezTo>
                    <a:pt x="5479" y="62564"/>
                    <a:pt x="5411" y="62793"/>
                    <a:pt x="5342" y="62975"/>
                  </a:cubicBezTo>
                  <a:cubicBezTo>
                    <a:pt x="5205" y="63318"/>
                    <a:pt x="5114" y="63523"/>
                    <a:pt x="5114" y="63523"/>
                  </a:cubicBezTo>
                  <a:cubicBezTo>
                    <a:pt x="5114" y="63523"/>
                    <a:pt x="5159" y="63477"/>
                    <a:pt x="5228" y="63409"/>
                  </a:cubicBezTo>
                  <a:cubicBezTo>
                    <a:pt x="5274" y="63318"/>
                    <a:pt x="5365" y="63203"/>
                    <a:pt x="5502" y="63066"/>
                  </a:cubicBezTo>
                  <a:cubicBezTo>
                    <a:pt x="5616" y="62907"/>
                    <a:pt x="5776" y="62747"/>
                    <a:pt x="5935" y="62541"/>
                  </a:cubicBezTo>
                  <a:cubicBezTo>
                    <a:pt x="6027" y="62450"/>
                    <a:pt x="6141" y="62359"/>
                    <a:pt x="6232" y="62245"/>
                  </a:cubicBezTo>
                  <a:cubicBezTo>
                    <a:pt x="6324" y="62131"/>
                    <a:pt x="6438" y="62016"/>
                    <a:pt x="6529" y="61902"/>
                  </a:cubicBezTo>
                  <a:cubicBezTo>
                    <a:pt x="6940" y="61400"/>
                    <a:pt x="7488" y="60875"/>
                    <a:pt x="8035" y="60282"/>
                  </a:cubicBezTo>
                  <a:cubicBezTo>
                    <a:pt x="8309" y="59985"/>
                    <a:pt x="8583" y="59688"/>
                    <a:pt x="8857" y="59369"/>
                  </a:cubicBezTo>
                  <a:cubicBezTo>
                    <a:pt x="8971" y="59209"/>
                    <a:pt x="9108" y="59026"/>
                    <a:pt x="9245" y="58867"/>
                  </a:cubicBezTo>
                  <a:cubicBezTo>
                    <a:pt x="9268" y="58844"/>
                    <a:pt x="9291" y="58821"/>
                    <a:pt x="9314" y="58798"/>
                  </a:cubicBezTo>
                  <a:lnTo>
                    <a:pt x="9314" y="58798"/>
                  </a:lnTo>
                  <a:cubicBezTo>
                    <a:pt x="9291" y="58844"/>
                    <a:pt x="9268" y="58889"/>
                    <a:pt x="9245" y="58935"/>
                  </a:cubicBezTo>
                  <a:cubicBezTo>
                    <a:pt x="9040" y="59369"/>
                    <a:pt x="8857" y="59848"/>
                    <a:pt x="8697" y="60373"/>
                  </a:cubicBezTo>
                  <a:cubicBezTo>
                    <a:pt x="8629" y="60624"/>
                    <a:pt x="8560" y="60875"/>
                    <a:pt x="8492" y="61126"/>
                  </a:cubicBezTo>
                  <a:cubicBezTo>
                    <a:pt x="8423" y="61377"/>
                    <a:pt x="8378" y="61628"/>
                    <a:pt x="8309" y="61880"/>
                  </a:cubicBezTo>
                  <a:cubicBezTo>
                    <a:pt x="8104" y="62884"/>
                    <a:pt x="7921" y="63911"/>
                    <a:pt x="7807" y="64870"/>
                  </a:cubicBezTo>
                  <a:cubicBezTo>
                    <a:pt x="7739" y="65372"/>
                    <a:pt x="7739" y="65828"/>
                    <a:pt x="7716" y="66285"/>
                  </a:cubicBezTo>
                  <a:cubicBezTo>
                    <a:pt x="7716" y="66741"/>
                    <a:pt x="7693" y="67152"/>
                    <a:pt x="7693" y="67540"/>
                  </a:cubicBezTo>
                  <a:cubicBezTo>
                    <a:pt x="7670" y="68339"/>
                    <a:pt x="7739" y="68978"/>
                    <a:pt x="7739" y="69435"/>
                  </a:cubicBezTo>
                  <a:cubicBezTo>
                    <a:pt x="7762" y="69663"/>
                    <a:pt x="7784" y="69823"/>
                    <a:pt x="7784" y="69960"/>
                  </a:cubicBezTo>
                  <a:cubicBezTo>
                    <a:pt x="7784" y="70074"/>
                    <a:pt x="7784" y="70142"/>
                    <a:pt x="7784" y="70142"/>
                  </a:cubicBezTo>
                  <a:cubicBezTo>
                    <a:pt x="7784" y="70142"/>
                    <a:pt x="7807" y="69891"/>
                    <a:pt x="7921" y="69435"/>
                  </a:cubicBezTo>
                  <a:cubicBezTo>
                    <a:pt x="7990" y="69001"/>
                    <a:pt x="8172" y="68385"/>
                    <a:pt x="8401" y="67654"/>
                  </a:cubicBezTo>
                  <a:cubicBezTo>
                    <a:pt x="8492" y="67289"/>
                    <a:pt x="8629" y="66878"/>
                    <a:pt x="8766" y="66467"/>
                  </a:cubicBezTo>
                  <a:cubicBezTo>
                    <a:pt x="8903" y="66057"/>
                    <a:pt x="9063" y="65623"/>
                    <a:pt x="9200" y="65166"/>
                  </a:cubicBezTo>
                  <a:cubicBezTo>
                    <a:pt x="9496" y="64276"/>
                    <a:pt x="9770" y="63295"/>
                    <a:pt x="10067" y="62336"/>
                  </a:cubicBezTo>
                  <a:cubicBezTo>
                    <a:pt x="10135" y="62085"/>
                    <a:pt x="10204" y="61834"/>
                    <a:pt x="10272" y="61606"/>
                  </a:cubicBezTo>
                  <a:cubicBezTo>
                    <a:pt x="10341" y="61355"/>
                    <a:pt x="10409" y="61126"/>
                    <a:pt x="10478" y="60898"/>
                  </a:cubicBezTo>
                  <a:cubicBezTo>
                    <a:pt x="10478" y="60944"/>
                    <a:pt x="10478" y="61012"/>
                    <a:pt x="10478" y="61058"/>
                  </a:cubicBezTo>
                  <a:cubicBezTo>
                    <a:pt x="10501" y="61880"/>
                    <a:pt x="10523" y="62678"/>
                    <a:pt x="10660" y="63454"/>
                  </a:cubicBezTo>
                  <a:cubicBezTo>
                    <a:pt x="10752" y="64208"/>
                    <a:pt x="10957" y="64915"/>
                    <a:pt x="11140" y="65509"/>
                  </a:cubicBezTo>
                  <a:cubicBezTo>
                    <a:pt x="11299" y="66125"/>
                    <a:pt x="11573" y="66582"/>
                    <a:pt x="11733" y="66901"/>
                  </a:cubicBezTo>
                  <a:cubicBezTo>
                    <a:pt x="11802" y="67061"/>
                    <a:pt x="11893" y="67198"/>
                    <a:pt x="11939" y="67266"/>
                  </a:cubicBezTo>
                  <a:cubicBezTo>
                    <a:pt x="11984" y="67358"/>
                    <a:pt x="12007" y="67403"/>
                    <a:pt x="12007" y="67403"/>
                  </a:cubicBezTo>
                  <a:cubicBezTo>
                    <a:pt x="12007" y="67403"/>
                    <a:pt x="11984" y="67358"/>
                    <a:pt x="11984" y="67243"/>
                  </a:cubicBezTo>
                  <a:cubicBezTo>
                    <a:pt x="11961" y="67152"/>
                    <a:pt x="11939" y="67015"/>
                    <a:pt x="11916" y="66855"/>
                  </a:cubicBezTo>
                  <a:cubicBezTo>
                    <a:pt x="11870" y="66513"/>
                    <a:pt x="11916" y="65988"/>
                    <a:pt x="11916" y="65417"/>
                  </a:cubicBezTo>
                  <a:cubicBezTo>
                    <a:pt x="11893" y="64824"/>
                    <a:pt x="12007" y="64139"/>
                    <a:pt x="12053" y="63409"/>
                  </a:cubicBezTo>
                  <a:cubicBezTo>
                    <a:pt x="12098" y="62656"/>
                    <a:pt x="12144" y="61880"/>
                    <a:pt x="12212" y="61103"/>
                  </a:cubicBezTo>
                  <a:cubicBezTo>
                    <a:pt x="12235" y="60305"/>
                    <a:pt x="12258" y="59506"/>
                    <a:pt x="12212" y="58775"/>
                  </a:cubicBezTo>
                  <a:cubicBezTo>
                    <a:pt x="12190" y="58022"/>
                    <a:pt x="12098" y="57337"/>
                    <a:pt x="12098" y="56767"/>
                  </a:cubicBezTo>
                  <a:cubicBezTo>
                    <a:pt x="12075" y="56310"/>
                    <a:pt x="12030" y="55922"/>
                    <a:pt x="12007" y="55603"/>
                  </a:cubicBezTo>
                  <a:cubicBezTo>
                    <a:pt x="12212" y="55283"/>
                    <a:pt x="12395" y="55009"/>
                    <a:pt x="12578" y="54735"/>
                  </a:cubicBezTo>
                  <a:cubicBezTo>
                    <a:pt x="12943" y="54187"/>
                    <a:pt x="13125" y="53617"/>
                    <a:pt x="13285" y="53274"/>
                  </a:cubicBezTo>
                  <a:cubicBezTo>
                    <a:pt x="13285" y="53229"/>
                    <a:pt x="13308" y="53183"/>
                    <a:pt x="13308" y="53160"/>
                  </a:cubicBezTo>
                  <a:cubicBezTo>
                    <a:pt x="13445" y="52932"/>
                    <a:pt x="13582" y="52727"/>
                    <a:pt x="13719" y="52498"/>
                  </a:cubicBezTo>
                  <a:lnTo>
                    <a:pt x="13719" y="52498"/>
                  </a:lnTo>
                  <a:cubicBezTo>
                    <a:pt x="13696" y="53252"/>
                    <a:pt x="13628" y="54119"/>
                    <a:pt x="13696" y="55032"/>
                  </a:cubicBezTo>
                  <a:cubicBezTo>
                    <a:pt x="13719" y="55968"/>
                    <a:pt x="13833" y="56949"/>
                    <a:pt x="13924" y="57908"/>
                  </a:cubicBezTo>
                  <a:cubicBezTo>
                    <a:pt x="14061" y="58889"/>
                    <a:pt x="14175" y="59871"/>
                    <a:pt x="14335" y="60761"/>
                  </a:cubicBezTo>
                  <a:cubicBezTo>
                    <a:pt x="14472" y="61674"/>
                    <a:pt x="14655" y="62519"/>
                    <a:pt x="14746" y="63249"/>
                  </a:cubicBezTo>
                  <a:cubicBezTo>
                    <a:pt x="14860" y="63979"/>
                    <a:pt x="14997" y="64596"/>
                    <a:pt x="15043" y="65029"/>
                  </a:cubicBezTo>
                  <a:cubicBezTo>
                    <a:pt x="15088" y="65235"/>
                    <a:pt x="15111" y="65417"/>
                    <a:pt x="15134" y="65532"/>
                  </a:cubicBezTo>
                  <a:cubicBezTo>
                    <a:pt x="15157" y="65646"/>
                    <a:pt x="15157" y="65714"/>
                    <a:pt x="15157" y="65714"/>
                  </a:cubicBezTo>
                  <a:cubicBezTo>
                    <a:pt x="15157" y="65714"/>
                    <a:pt x="15157" y="65646"/>
                    <a:pt x="15180" y="65532"/>
                  </a:cubicBezTo>
                  <a:cubicBezTo>
                    <a:pt x="15203" y="65417"/>
                    <a:pt x="15225" y="65235"/>
                    <a:pt x="15271" y="65029"/>
                  </a:cubicBezTo>
                  <a:cubicBezTo>
                    <a:pt x="15317" y="64596"/>
                    <a:pt x="15431" y="63979"/>
                    <a:pt x="15476" y="63226"/>
                  </a:cubicBezTo>
                  <a:cubicBezTo>
                    <a:pt x="15522" y="62496"/>
                    <a:pt x="15613" y="61606"/>
                    <a:pt x="15636" y="60693"/>
                  </a:cubicBezTo>
                  <a:cubicBezTo>
                    <a:pt x="15682" y="59757"/>
                    <a:pt x="15636" y="58752"/>
                    <a:pt x="15591" y="57771"/>
                  </a:cubicBezTo>
                  <a:cubicBezTo>
                    <a:pt x="15522" y="56789"/>
                    <a:pt x="15454" y="55808"/>
                    <a:pt x="15317" y="54895"/>
                  </a:cubicBezTo>
                  <a:cubicBezTo>
                    <a:pt x="15203" y="53982"/>
                    <a:pt x="14997" y="53137"/>
                    <a:pt x="14860" y="52407"/>
                  </a:cubicBezTo>
                  <a:cubicBezTo>
                    <a:pt x="14769" y="51951"/>
                    <a:pt x="14655" y="51562"/>
                    <a:pt x="14541" y="51220"/>
                  </a:cubicBezTo>
                  <a:cubicBezTo>
                    <a:pt x="15157" y="50261"/>
                    <a:pt x="15819" y="49326"/>
                    <a:pt x="16481" y="48413"/>
                  </a:cubicBezTo>
                  <a:lnTo>
                    <a:pt x="16481" y="48413"/>
                  </a:lnTo>
                  <a:cubicBezTo>
                    <a:pt x="16412" y="48664"/>
                    <a:pt x="16367" y="48938"/>
                    <a:pt x="16344" y="49234"/>
                  </a:cubicBezTo>
                  <a:cubicBezTo>
                    <a:pt x="16321" y="49554"/>
                    <a:pt x="16275" y="49873"/>
                    <a:pt x="16230" y="50239"/>
                  </a:cubicBezTo>
                  <a:cubicBezTo>
                    <a:pt x="16207" y="50581"/>
                    <a:pt x="16184" y="50946"/>
                    <a:pt x="16184" y="51311"/>
                  </a:cubicBezTo>
                  <a:cubicBezTo>
                    <a:pt x="16184" y="51677"/>
                    <a:pt x="16184" y="52065"/>
                    <a:pt x="16184" y="52453"/>
                  </a:cubicBezTo>
                  <a:cubicBezTo>
                    <a:pt x="16207" y="52818"/>
                    <a:pt x="16207" y="53206"/>
                    <a:pt x="16207" y="53594"/>
                  </a:cubicBezTo>
                  <a:cubicBezTo>
                    <a:pt x="16207" y="54005"/>
                    <a:pt x="16230" y="54416"/>
                    <a:pt x="16253" y="54804"/>
                  </a:cubicBezTo>
                  <a:cubicBezTo>
                    <a:pt x="16275" y="55192"/>
                    <a:pt x="16298" y="55603"/>
                    <a:pt x="16367" y="55968"/>
                  </a:cubicBezTo>
                  <a:cubicBezTo>
                    <a:pt x="16435" y="56744"/>
                    <a:pt x="16618" y="57451"/>
                    <a:pt x="16755" y="58068"/>
                  </a:cubicBezTo>
                  <a:cubicBezTo>
                    <a:pt x="16892" y="58661"/>
                    <a:pt x="17097" y="59163"/>
                    <a:pt x="17234" y="59483"/>
                  </a:cubicBezTo>
                  <a:cubicBezTo>
                    <a:pt x="17302" y="59643"/>
                    <a:pt x="17371" y="59780"/>
                    <a:pt x="17394" y="59871"/>
                  </a:cubicBezTo>
                  <a:cubicBezTo>
                    <a:pt x="17439" y="59962"/>
                    <a:pt x="17462" y="60008"/>
                    <a:pt x="17462" y="60008"/>
                  </a:cubicBezTo>
                  <a:cubicBezTo>
                    <a:pt x="17462" y="60008"/>
                    <a:pt x="17462" y="59939"/>
                    <a:pt x="17439" y="59848"/>
                  </a:cubicBezTo>
                  <a:cubicBezTo>
                    <a:pt x="17439" y="59757"/>
                    <a:pt x="17417" y="59620"/>
                    <a:pt x="17417" y="59437"/>
                  </a:cubicBezTo>
                  <a:cubicBezTo>
                    <a:pt x="17394" y="59095"/>
                    <a:pt x="17417" y="58593"/>
                    <a:pt x="17439" y="57999"/>
                  </a:cubicBezTo>
                  <a:cubicBezTo>
                    <a:pt x="17462" y="57406"/>
                    <a:pt x="17576" y="56721"/>
                    <a:pt x="17668" y="55968"/>
                  </a:cubicBezTo>
                  <a:cubicBezTo>
                    <a:pt x="17759" y="55237"/>
                    <a:pt x="17827" y="54438"/>
                    <a:pt x="17896" y="53640"/>
                  </a:cubicBezTo>
                  <a:cubicBezTo>
                    <a:pt x="17919" y="53229"/>
                    <a:pt x="17919" y="52818"/>
                    <a:pt x="17919" y="52407"/>
                  </a:cubicBezTo>
                  <a:cubicBezTo>
                    <a:pt x="17919" y="51996"/>
                    <a:pt x="17896" y="51608"/>
                    <a:pt x="17850" y="51220"/>
                  </a:cubicBezTo>
                  <a:cubicBezTo>
                    <a:pt x="17782" y="50467"/>
                    <a:pt x="17576" y="49782"/>
                    <a:pt x="17462" y="49189"/>
                  </a:cubicBezTo>
                  <a:cubicBezTo>
                    <a:pt x="17348" y="48595"/>
                    <a:pt x="17143" y="48116"/>
                    <a:pt x="17051" y="47751"/>
                  </a:cubicBezTo>
                  <a:cubicBezTo>
                    <a:pt x="17051" y="47728"/>
                    <a:pt x="17029" y="47705"/>
                    <a:pt x="17029" y="47659"/>
                  </a:cubicBezTo>
                  <a:cubicBezTo>
                    <a:pt x="17462" y="47112"/>
                    <a:pt x="17896" y="46541"/>
                    <a:pt x="18352" y="45993"/>
                  </a:cubicBezTo>
                  <a:lnTo>
                    <a:pt x="18352" y="45993"/>
                  </a:lnTo>
                  <a:cubicBezTo>
                    <a:pt x="18330" y="46130"/>
                    <a:pt x="18307" y="46267"/>
                    <a:pt x="18284" y="46404"/>
                  </a:cubicBezTo>
                  <a:cubicBezTo>
                    <a:pt x="18284" y="46678"/>
                    <a:pt x="18261" y="46997"/>
                    <a:pt x="18238" y="47340"/>
                  </a:cubicBezTo>
                  <a:cubicBezTo>
                    <a:pt x="18215" y="47500"/>
                    <a:pt x="18215" y="47659"/>
                    <a:pt x="18215" y="47842"/>
                  </a:cubicBezTo>
                  <a:cubicBezTo>
                    <a:pt x="18215" y="48002"/>
                    <a:pt x="18215" y="48184"/>
                    <a:pt x="18238" y="48344"/>
                  </a:cubicBezTo>
                  <a:cubicBezTo>
                    <a:pt x="18261" y="48687"/>
                    <a:pt x="18284" y="49029"/>
                    <a:pt x="18330" y="49394"/>
                  </a:cubicBezTo>
                  <a:cubicBezTo>
                    <a:pt x="18352" y="49759"/>
                    <a:pt x="18398" y="50125"/>
                    <a:pt x="18444" y="50490"/>
                  </a:cubicBezTo>
                  <a:cubicBezTo>
                    <a:pt x="18558" y="51220"/>
                    <a:pt x="18672" y="51973"/>
                    <a:pt x="18832" y="52681"/>
                  </a:cubicBezTo>
                  <a:cubicBezTo>
                    <a:pt x="18992" y="53366"/>
                    <a:pt x="19220" y="54005"/>
                    <a:pt x="19425" y="54553"/>
                  </a:cubicBezTo>
                  <a:cubicBezTo>
                    <a:pt x="19608" y="55100"/>
                    <a:pt x="19859" y="55534"/>
                    <a:pt x="19996" y="55831"/>
                  </a:cubicBezTo>
                  <a:lnTo>
                    <a:pt x="20247" y="56287"/>
                  </a:lnTo>
                  <a:cubicBezTo>
                    <a:pt x="20247" y="56287"/>
                    <a:pt x="20247" y="56242"/>
                    <a:pt x="20224" y="56150"/>
                  </a:cubicBezTo>
                  <a:cubicBezTo>
                    <a:pt x="20224" y="56059"/>
                    <a:pt x="20201" y="55945"/>
                    <a:pt x="20178" y="55762"/>
                  </a:cubicBezTo>
                  <a:cubicBezTo>
                    <a:pt x="20110" y="55443"/>
                    <a:pt x="20110" y="54986"/>
                    <a:pt x="20110" y="54416"/>
                  </a:cubicBezTo>
                  <a:cubicBezTo>
                    <a:pt x="20087" y="53868"/>
                    <a:pt x="20110" y="53229"/>
                    <a:pt x="20133" y="52521"/>
                  </a:cubicBezTo>
                  <a:cubicBezTo>
                    <a:pt x="20156" y="51836"/>
                    <a:pt x="20133" y="51106"/>
                    <a:pt x="20133" y="50353"/>
                  </a:cubicBezTo>
                  <a:cubicBezTo>
                    <a:pt x="20133" y="49988"/>
                    <a:pt x="20110" y="49600"/>
                    <a:pt x="20087" y="49234"/>
                  </a:cubicBezTo>
                  <a:cubicBezTo>
                    <a:pt x="20042" y="48869"/>
                    <a:pt x="19996" y="48481"/>
                    <a:pt x="19927" y="48139"/>
                  </a:cubicBezTo>
                  <a:cubicBezTo>
                    <a:pt x="19905" y="47956"/>
                    <a:pt x="19882" y="47796"/>
                    <a:pt x="19836" y="47637"/>
                  </a:cubicBezTo>
                  <a:cubicBezTo>
                    <a:pt x="19790" y="47477"/>
                    <a:pt x="19745" y="47317"/>
                    <a:pt x="19699" y="47157"/>
                  </a:cubicBezTo>
                  <a:cubicBezTo>
                    <a:pt x="19608" y="46860"/>
                    <a:pt x="19494" y="46564"/>
                    <a:pt x="19448" y="46290"/>
                  </a:cubicBezTo>
                  <a:cubicBezTo>
                    <a:pt x="19334" y="45833"/>
                    <a:pt x="19151" y="45445"/>
                    <a:pt x="19037" y="45149"/>
                  </a:cubicBezTo>
                  <a:cubicBezTo>
                    <a:pt x="19722" y="44373"/>
                    <a:pt x="20407" y="43619"/>
                    <a:pt x="21137" y="42889"/>
                  </a:cubicBezTo>
                  <a:lnTo>
                    <a:pt x="21137" y="42889"/>
                  </a:lnTo>
                  <a:cubicBezTo>
                    <a:pt x="21069" y="43026"/>
                    <a:pt x="20977" y="43208"/>
                    <a:pt x="20909" y="43414"/>
                  </a:cubicBezTo>
                  <a:cubicBezTo>
                    <a:pt x="20818" y="43642"/>
                    <a:pt x="20726" y="43916"/>
                    <a:pt x="20703" y="44213"/>
                  </a:cubicBezTo>
                  <a:cubicBezTo>
                    <a:pt x="20612" y="44783"/>
                    <a:pt x="20521" y="45468"/>
                    <a:pt x="20521" y="46107"/>
                  </a:cubicBezTo>
                  <a:cubicBezTo>
                    <a:pt x="20498" y="46267"/>
                    <a:pt x="20498" y="46450"/>
                    <a:pt x="20498" y="46609"/>
                  </a:cubicBezTo>
                  <a:cubicBezTo>
                    <a:pt x="20475" y="46678"/>
                    <a:pt x="20475" y="46769"/>
                    <a:pt x="20475" y="46838"/>
                  </a:cubicBezTo>
                  <a:cubicBezTo>
                    <a:pt x="20475" y="46929"/>
                    <a:pt x="20475" y="46997"/>
                    <a:pt x="20452" y="47089"/>
                  </a:cubicBezTo>
                  <a:cubicBezTo>
                    <a:pt x="20452" y="47249"/>
                    <a:pt x="20430" y="47431"/>
                    <a:pt x="20407" y="47591"/>
                  </a:cubicBezTo>
                  <a:cubicBezTo>
                    <a:pt x="20407" y="47774"/>
                    <a:pt x="20407" y="47956"/>
                    <a:pt x="20384" y="48139"/>
                  </a:cubicBezTo>
                  <a:cubicBezTo>
                    <a:pt x="20384" y="48846"/>
                    <a:pt x="20384" y="49600"/>
                    <a:pt x="20430" y="50330"/>
                  </a:cubicBezTo>
                  <a:cubicBezTo>
                    <a:pt x="20498" y="51038"/>
                    <a:pt x="20635" y="51699"/>
                    <a:pt x="20772" y="52270"/>
                  </a:cubicBezTo>
                  <a:cubicBezTo>
                    <a:pt x="20795" y="52339"/>
                    <a:pt x="20818" y="52407"/>
                    <a:pt x="20818" y="52476"/>
                  </a:cubicBezTo>
                  <a:cubicBezTo>
                    <a:pt x="20863" y="52544"/>
                    <a:pt x="20886" y="52612"/>
                    <a:pt x="20909" y="52681"/>
                  </a:cubicBezTo>
                  <a:cubicBezTo>
                    <a:pt x="20955" y="52795"/>
                    <a:pt x="20977" y="52909"/>
                    <a:pt x="21046" y="53023"/>
                  </a:cubicBezTo>
                  <a:cubicBezTo>
                    <a:pt x="21091" y="53137"/>
                    <a:pt x="21137" y="53229"/>
                    <a:pt x="21183" y="53320"/>
                  </a:cubicBezTo>
                  <a:cubicBezTo>
                    <a:pt x="21251" y="53411"/>
                    <a:pt x="21297" y="53480"/>
                    <a:pt x="21343" y="53548"/>
                  </a:cubicBezTo>
                  <a:cubicBezTo>
                    <a:pt x="21434" y="53708"/>
                    <a:pt x="21525" y="53799"/>
                    <a:pt x="21594" y="53868"/>
                  </a:cubicBezTo>
                  <a:cubicBezTo>
                    <a:pt x="21639" y="53936"/>
                    <a:pt x="21662" y="53959"/>
                    <a:pt x="21662" y="53959"/>
                  </a:cubicBezTo>
                  <a:cubicBezTo>
                    <a:pt x="21662" y="53959"/>
                    <a:pt x="21662" y="53913"/>
                    <a:pt x="21616" y="53845"/>
                  </a:cubicBezTo>
                  <a:cubicBezTo>
                    <a:pt x="21594" y="53799"/>
                    <a:pt x="21594" y="53754"/>
                    <a:pt x="21571" y="53685"/>
                  </a:cubicBezTo>
                  <a:cubicBezTo>
                    <a:pt x="21548" y="53640"/>
                    <a:pt x="21525" y="53571"/>
                    <a:pt x="21502" y="53480"/>
                  </a:cubicBezTo>
                  <a:cubicBezTo>
                    <a:pt x="21411" y="53183"/>
                    <a:pt x="21434" y="52727"/>
                    <a:pt x="21457" y="52202"/>
                  </a:cubicBezTo>
                  <a:cubicBezTo>
                    <a:pt x="21457" y="51677"/>
                    <a:pt x="21616" y="51060"/>
                    <a:pt x="21753" y="50398"/>
                  </a:cubicBezTo>
                  <a:cubicBezTo>
                    <a:pt x="21890" y="49736"/>
                    <a:pt x="22050" y="49052"/>
                    <a:pt x="22187" y="48321"/>
                  </a:cubicBezTo>
                  <a:cubicBezTo>
                    <a:pt x="22210" y="48116"/>
                    <a:pt x="22233" y="47933"/>
                    <a:pt x="22278" y="47751"/>
                  </a:cubicBezTo>
                  <a:cubicBezTo>
                    <a:pt x="22278" y="47568"/>
                    <a:pt x="22301" y="47385"/>
                    <a:pt x="22301" y="47180"/>
                  </a:cubicBezTo>
                  <a:cubicBezTo>
                    <a:pt x="22301" y="47089"/>
                    <a:pt x="22301" y="46975"/>
                    <a:pt x="22324" y="46883"/>
                  </a:cubicBezTo>
                  <a:cubicBezTo>
                    <a:pt x="22301" y="46792"/>
                    <a:pt x="22301" y="46678"/>
                    <a:pt x="22301" y="46587"/>
                  </a:cubicBezTo>
                  <a:cubicBezTo>
                    <a:pt x="22301" y="46404"/>
                    <a:pt x="22278" y="46199"/>
                    <a:pt x="22256" y="46039"/>
                  </a:cubicBezTo>
                  <a:cubicBezTo>
                    <a:pt x="22164" y="45308"/>
                    <a:pt x="21959" y="44715"/>
                    <a:pt x="21868" y="44190"/>
                  </a:cubicBezTo>
                  <a:cubicBezTo>
                    <a:pt x="21776" y="43665"/>
                    <a:pt x="21594" y="43231"/>
                    <a:pt x="21571" y="42912"/>
                  </a:cubicBezTo>
                  <a:cubicBezTo>
                    <a:pt x="21525" y="42752"/>
                    <a:pt x="21502" y="42615"/>
                    <a:pt x="21502" y="42524"/>
                  </a:cubicBezTo>
                  <a:cubicBezTo>
                    <a:pt x="22073" y="41976"/>
                    <a:pt x="22666" y="41451"/>
                    <a:pt x="23260" y="40926"/>
                  </a:cubicBezTo>
                  <a:lnTo>
                    <a:pt x="23260" y="40926"/>
                  </a:lnTo>
                  <a:cubicBezTo>
                    <a:pt x="23237" y="41040"/>
                    <a:pt x="23214" y="41154"/>
                    <a:pt x="23191" y="41291"/>
                  </a:cubicBezTo>
                  <a:cubicBezTo>
                    <a:pt x="23123" y="41907"/>
                    <a:pt x="22963" y="42638"/>
                    <a:pt x="22918" y="43414"/>
                  </a:cubicBezTo>
                  <a:cubicBezTo>
                    <a:pt x="22849" y="44190"/>
                    <a:pt x="22849" y="45034"/>
                    <a:pt x="22872" y="45879"/>
                  </a:cubicBezTo>
                  <a:cubicBezTo>
                    <a:pt x="22918" y="46746"/>
                    <a:pt x="22986" y="47591"/>
                    <a:pt x="23100" y="48390"/>
                  </a:cubicBezTo>
                  <a:cubicBezTo>
                    <a:pt x="23214" y="49189"/>
                    <a:pt x="23397" y="49919"/>
                    <a:pt x="23534" y="50535"/>
                  </a:cubicBezTo>
                  <a:cubicBezTo>
                    <a:pt x="23579" y="50695"/>
                    <a:pt x="23625" y="50832"/>
                    <a:pt x="23648" y="50969"/>
                  </a:cubicBezTo>
                  <a:cubicBezTo>
                    <a:pt x="23694" y="51106"/>
                    <a:pt x="23739" y="51243"/>
                    <a:pt x="23785" y="51380"/>
                  </a:cubicBezTo>
                  <a:cubicBezTo>
                    <a:pt x="23876" y="51608"/>
                    <a:pt x="23945" y="51836"/>
                    <a:pt x="24013" y="51996"/>
                  </a:cubicBezTo>
                  <a:cubicBezTo>
                    <a:pt x="24150" y="52339"/>
                    <a:pt x="24219" y="52544"/>
                    <a:pt x="24219" y="52544"/>
                  </a:cubicBezTo>
                  <a:cubicBezTo>
                    <a:pt x="24219" y="52544"/>
                    <a:pt x="24219" y="52339"/>
                    <a:pt x="24196" y="51973"/>
                  </a:cubicBezTo>
                  <a:cubicBezTo>
                    <a:pt x="24173" y="51791"/>
                    <a:pt x="24150" y="51562"/>
                    <a:pt x="24150" y="51311"/>
                  </a:cubicBezTo>
                  <a:cubicBezTo>
                    <a:pt x="24150" y="51174"/>
                    <a:pt x="24150" y="51038"/>
                    <a:pt x="24150" y="50901"/>
                  </a:cubicBezTo>
                  <a:cubicBezTo>
                    <a:pt x="24150" y="50764"/>
                    <a:pt x="24127" y="50604"/>
                    <a:pt x="24127" y="50444"/>
                  </a:cubicBezTo>
                  <a:cubicBezTo>
                    <a:pt x="24104" y="49828"/>
                    <a:pt x="24173" y="49097"/>
                    <a:pt x="24173" y="48321"/>
                  </a:cubicBezTo>
                  <a:cubicBezTo>
                    <a:pt x="24219" y="47545"/>
                    <a:pt x="24264" y="46724"/>
                    <a:pt x="24333" y="45902"/>
                  </a:cubicBezTo>
                  <a:cubicBezTo>
                    <a:pt x="24356" y="45080"/>
                    <a:pt x="24401" y="44258"/>
                    <a:pt x="24401" y="43460"/>
                  </a:cubicBezTo>
                  <a:cubicBezTo>
                    <a:pt x="24401" y="42683"/>
                    <a:pt x="24310" y="41930"/>
                    <a:pt x="24264" y="41314"/>
                  </a:cubicBezTo>
                  <a:cubicBezTo>
                    <a:pt x="24219" y="40903"/>
                    <a:pt x="24150" y="40561"/>
                    <a:pt x="24059" y="40264"/>
                  </a:cubicBezTo>
                  <a:cubicBezTo>
                    <a:pt x="24949" y="39556"/>
                    <a:pt x="25839" y="38894"/>
                    <a:pt x="26798" y="38278"/>
                  </a:cubicBezTo>
                  <a:lnTo>
                    <a:pt x="26798" y="38278"/>
                  </a:lnTo>
                  <a:cubicBezTo>
                    <a:pt x="26775" y="38461"/>
                    <a:pt x="26707" y="38666"/>
                    <a:pt x="26661" y="38940"/>
                  </a:cubicBezTo>
                  <a:cubicBezTo>
                    <a:pt x="26638" y="39054"/>
                    <a:pt x="26592" y="39191"/>
                    <a:pt x="26570" y="39351"/>
                  </a:cubicBezTo>
                  <a:cubicBezTo>
                    <a:pt x="26547" y="39488"/>
                    <a:pt x="26524" y="39648"/>
                    <a:pt x="26501" y="39807"/>
                  </a:cubicBezTo>
                  <a:cubicBezTo>
                    <a:pt x="26433" y="40447"/>
                    <a:pt x="26273" y="41200"/>
                    <a:pt x="26204" y="41999"/>
                  </a:cubicBezTo>
                  <a:cubicBezTo>
                    <a:pt x="26113" y="42820"/>
                    <a:pt x="26090" y="43688"/>
                    <a:pt x="26090" y="44555"/>
                  </a:cubicBezTo>
                  <a:cubicBezTo>
                    <a:pt x="26090" y="45445"/>
                    <a:pt x="26136" y="46336"/>
                    <a:pt x="26273" y="47157"/>
                  </a:cubicBezTo>
                  <a:cubicBezTo>
                    <a:pt x="26364" y="47979"/>
                    <a:pt x="26570" y="48755"/>
                    <a:pt x="26729" y="49394"/>
                  </a:cubicBezTo>
                  <a:cubicBezTo>
                    <a:pt x="26889" y="50056"/>
                    <a:pt x="27140" y="50558"/>
                    <a:pt x="27277" y="50923"/>
                  </a:cubicBezTo>
                  <a:cubicBezTo>
                    <a:pt x="27437" y="51289"/>
                    <a:pt x="27528" y="51471"/>
                    <a:pt x="27528" y="51471"/>
                  </a:cubicBezTo>
                  <a:cubicBezTo>
                    <a:pt x="27528" y="51471"/>
                    <a:pt x="27505" y="51266"/>
                    <a:pt x="27460" y="50878"/>
                  </a:cubicBezTo>
                  <a:cubicBezTo>
                    <a:pt x="27437" y="50695"/>
                    <a:pt x="27437" y="50467"/>
                    <a:pt x="27437" y="50193"/>
                  </a:cubicBezTo>
                  <a:cubicBezTo>
                    <a:pt x="27437" y="50056"/>
                    <a:pt x="27437" y="49919"/>
                    <a:pt x="27414" y="49782"/>
                  </a:cubicBezTo>
                  <a:cubicBezTo>
                    <a:pt x="27414" y="49622"/>
                    <a:pt x="27414" y="49463"/>
                    <a:pt x="27414" y="49303"/>
                  </a:cubicBezTo>
                  <a:cubicBezTo>
                    <a:pt x="27391" y="48664"/>
                    <a:pt x="27483" y="47910"/>
                    <a:pt x="27528" y="47112"/>
                  </a:cubicBezTo>
                  <a:cubicBezTo>
                    <a:pt x="27574" y="46724"/>
                    <a:pt x="27597" y="46313"/>
                    <a:pt x="27642" y="45879"/>
                  </a:cubicBezTo>
                  <a:cubicBezTo>
                    <a:pt x="27688" y="45468"/>
                    <a:pt x="27711" y="45034"/>
                    <a:pt x="27734" y="44601"/>
                  </a:cubicBezTo>
                  <a:cubicBezTo>
                    <a:pt x="27779" y="43756"/>
                    <a:pt x="27848" y="42889"/>
                    <a:pt x="27802" y="42067"/>
                  </a:cubicBezTo>
                  <a:cubicBezTo>
                    <a:pt x="27779" y="41245"/>
                    <a:pt x="27665" y="40469"/>
                    <a:pt x="27574" y="39807"/>
                  </a:cubicBezTo>
                  <a:cubicBezTo>
                    <a:pt x="27551" y="39625"/>
                    <a:pt x="27528" y="39465"/>
                    <a:pt x="27505" y="39328"/>
                  </a:cubicBezTo>
                  <a:cubicBezTo>
                    <a:pt x="27460" y="39168"/>
                    <a:pt x="27414" y="39031"/>
                    <a:pt x="27391" y="38894"/>
                  </a:cubicBezTo>
                  <a:cubicBezTo>
                    <a:pt x="27300" y="38643"/>
                    <a:pt x="27231" y="38415"/>
                    <a:pt x="27163" y="38210"/>
                  </a:cubicBezTo>
                  <a:cubicBezTo>
                    <a:pt x="27140" y="38164"/>
                    <a:pt x="27140" y="38118"/>
                    <a:pt x="27117" y="38073"/>
                  </a:cubicBezTo>
                  <a:cubicBezTo>
                    <a:pt x="27871" y="37571"/>
                    <a:pt x="28647" y="37091"/>
                    <a:pt x="29446" y="36635"/>
                  </a:cubicBezTo>
                  <a:lnTo>
                    <a:pt x="29446" y="36635"/>
                  </a:lnTo>
                  <a:cubicBezTo>
                    <a:pt x="29446" y="36658"/>
                    <a:pt x="29423" y="36703"/>
                    <a:pt x="29423" y="36726"/>
                  </a:cubicBezTo>
                  <a:cubicBezTo>
                    <a:pt x="29331" y="37000"/>
                    <a:pt x="29217" y="37274"/>
                    <a:pt x="29149" y="37593"/>
                  </a:cubicBezTo>
                  <a:cubicBezTo>
                    <a:pt x="28966" y="38233"/>
                    <a:pt x="28669" y="38940"/>
                    <a:pt x="28487" y="39739"/>
                  </a:cubicBezTo>
                  <a:cubicBezTo>
                    <a:pt x="28373" y="40150"/>
                    <a:pt x="28281" y="40561"/>
                    <a:pt x="28213" y="40972"/>
                  </a:cubicBezTo>
                  <a:cubicBezTo>
                    <a:pt x="28122" y="41405"/>
                    <a:pt x="28053" y="41839"/>
                    <a:pt x="28008" y="42295"/>
                  </a:cubicBezTo>
                  <a:cubicBezTo>
                    <a:pt x="27962" y="43186"/>
                    <a:pt x="27916" y="44099"/>
                    <a:pt x="27985" y="44943"/>
                  </a:cubicBezTo>
                  <a:cubicBezTo>
                    <a:pt x="28008" y="45149"/>
                    <a:pt x="28030" y="45377"/>
                    <a:pt x="28053" y="45582"/>
                  </a:cubicBezTo>
                  <a:cubicBezTo>
                    <a:pt x="28076" y="45674"/>
                    <a:pt x="28076" y="45765"/>
                    <a:pt x="28099" y="45879"/>
                  </a:cubicBezTo>
                  <a:cubicBezTo>
                    <a:pt x="28122" y="45970"/>
                    <a:pt x="28145" y="46084"/>
                    <a:pt x="28167" y="46176"/>
                  </a:cubicBezTo>
                  <a:cubicBezTo>
                    <a:pt x="28190" y="46358"/>
                    <a:pt x="28236" y="46541"/>
                    <a:pt x="28281" y="46724"/>
                  </a:cubicBezTo>
                  <a:cubicBezTo>
                    <a:pt x="28327" y="46906"/>
                    <a:pt x="28350" y="47089"/>
                    <a:pt x="28396" y="47249"/>
                  </a:cubicBezTo>
                  <a:cubicBezTo>
                    <a:pt x="28487" y="47591"/>
                    <a:pt x="28601" y="47888"/>
                    <a:pt x="28669" y="48139"/>
                  </a:cubicBezTo>
                  <a:cubicBezTo>
                    <a:pt x="28715" y="48276"/>
                    <a:pt x="28761" y="48390"/>
                    <a:pt x="28806" y="48504"/>
                  </a:cubicBezTo>
                  <a:cubicBezTo>
                    <a:pt x="28829" y="48618"/>
                    <a:pt x="28875" y="48709"/>
                    <a:pt x="28921" y="48801"/>
                  </a:cubicBezTo>
                  <a:cubicBezTo>
                    <a:pt x="29058" y="49166"/>
                    <a:pt x="29126" y="49371"/>
                    <a:pt x="29126" y="49371"/>
                  </a:cubicBezTo>
                  <a:cubicBezTo>
                    <a:pt x="29126" y="49371"/>
                    <a:pt x="29103" y="49143"/>
                    <a:pt x="29103" y="48778"/>
                  </a:cubicBezTo>
                  <a:cubicBezTo>
                    <a:pt x="29080" y="48664"/>
                    <a:pt x="29080" y="48572"/>
                    <a:pt x="29080" y="48458"/>
                  </a:cubicBezTo>
                  <a:cubicBezTo>
                    <a:pt x="29080" y="48344"/>
                    <a:pt x="29080" y="48207"/>
                    <a:pt x="29080" y="48070"/>
                  </a:cubicBezTo>
                  <a:cubicBezTo>
                    <a:pt x="29103" y="47933"/>
                    <a:pt x="29103" y="47796"/>
                    <a:pt x="29103" y="47659"/>
                  </a:cubicBezTo>
                  <a:cubicBezTo>
                    <a:pt x="29103" y="47500"/>
                    <a:pt x="29149" y="47340"/>
                    <a:pt x="29149" y="47180"/>
                  </a:cubicBezTo>
                  <a:cubicBezTo>
                    <a:pt x="29172" y="46541"/>
                    <a:pt x="29354" y="45788"/>
                    <a:pt x="29491" y="45012"/>
                  </a:cubicBezTo>
                  <a:cubicBezTo>
                    <a:pt x="29628" y="44236"/>
                    <a:pt x="29765" y="43391"/>
                    <a:pt x="29948" y="42547"/>
                  </a:cubicBezTo>
                  <a:cubicBezTo>
                    <a:pt x="30016" y="42113"/>
                    <a:pt x="30062" y="41702"/>
                    <a:pt x="30107" y="41268"/>
                  </a:cubicBezTo>
                  <a:cubicBezTo>
                    <a:pt x="30176" y="40857"/>
                    <a:pt x="30222" y="40424"/>
                    <a:pt x="30244" y="40013"/>
                  </a:cubicBezTo>
                  <a:cubicBezTo>
                    <a:pt x="30244" y="39807"/>
                    <a:pt x="30244" y="39602"/>
                    <a:pt x="30244" y="39397"/>
                  </a:cubicBezTo>
                  <a:cubicBezTo>
                    <a:pt x="30244" y="39191"/>
                    <a:pt x="30244" y="39009"/>
                    <a:pt x="30244" y="38803"/>
                  </a:cubicBezTo>
                  <a:cubicBezTo>
                    <a:pt x="30222" y="38415"/>
                    <a:pt x="30199" y="38050"/>
                    <a:pt x="30199" y="37708"/>
                  </a:cubicBezTo>
                  <a:cubicBezTo>
                    <a:pt x="30176" y="37388"/>
                    <a:pt x="30130" y="37068"/>
                    <a:pt x="30085" y="36795"/>
                  </a:cubicBezTo>
                  <a:cubicBezTo>
                    <a:pt x="30062" y="36612"/>
                    <a:pt x="30039" y="36452"/>
                    <a:pt x="30016" y="36315"/>
                  </a:cubicBezTo>
                  <a:cubicBezTo>
                    <a:pt x="30838" y="35859"/>
                    <a:pt x="31682" y="35425"/>
                    <a:pt x="32527" y="35037"/>
                  </a:cubicBezTo>
                  <a:lnTo>
                    <a:pt x="32527" y="35037"/>
                  </a:lnTo>
                  <a:cubicBezTo>
                    <a:pt x="32413" y="35265"/>
                    <a:pt x="32299" y="35516"/>
                    <a:pt x="32230" y="35836"/>
                  </a:cubicBezTo>
                  <a:cubicBezTo>
                    <a:pt x="32093" y="36429"/>
                    <a:pt x="31934" y="37114"/>
                    <a:pt x="31888" y="37845"/>
                  </a:cubicBezTo>
                  <a:cubicBezTo>
                    <a:pt x="31888" y="38027"/>
                    <a:pt x="31865" y="38210"/>
                    <a:pt x="31842" y="38392"/>
                  </a:cubicBezTo>
                  <a:cubicBezTo>
                    <a:pt x="31842" y="38575"/>
                    <a:pt x="31819" y="38780"/>
                    <a:pt x="31819" y="38963"/>
                  </a:cubicBezTo>
                  <a:cubicBezTo>
                    <a:pt x="31819" y="39351"/>
                    <a:pt x="31797" y="39739"/>
                    <a:pt x="31797" y="40127"/>
                  </a:cubicBezTo>
                  <a:cubicBezTo>
                    <a:pt x="31819" y="40903"/>
                    <a:pt x="31819" y="41656"/>
                    <a:pt x="31842" y="42387"/>
                  </a:cubicBezTo>
                  <a:cubicBezTo>
                    <a:pt x="31842" y="42729"/>
                    <a:pt x="31865" y="43094"/>
                    <a:pt x="31865" y="43414"/>
                  </a:cubicBezTo>
                  <a:cubicBezTo>
                    <a:pt x="31888" y="43756"/>
                    <a:pt x="31888" y="44053"/>
                    <a:pt x="31888" y="44350"/>
                  </a:cubicBezTo>
                  <a:cubicBezTo>
                    <a:pt x="31865" y="44898"/>
                    <a:pt x="31865" y="45445"/>
                    <a:pt x="31888" y="45788"/>
                  </a:cubicBezTo>
                  <a:cubicBezTo>
                    <a:pt x="31888" y="45947"/>
                    <a:pt x="31911" y="46084"/>
                    <a:pt x="31911" y="46176"/>
                  </a:cubicBezTo>
                  <a:cubicBezTo>
                    <a:pt x="31934" y="46267"/>
                    <a:pt x="31956" y="46313"/>
                    <a:pt x="31956" y="46313"/>
                  </a:cubicBezTo>
                  <a:cubicBezTo>
                    <a:pt x="31956" y="46313"/>
                    <a:pt x="31956" y="46267"/>
                    <a:pt x="31956" y="46176"/>
                  </a:cubicBezTo>
                  <a:cubicBezTo>
                    <a:pt x="31956" y="46084"/>
                    <a:pt x="31956" y="45947"/>
                    <a:pt x="32002" y="45788"/>
                  </a:cubicBezTo>
                  <a:cubicBezTo>
                    <a:pt x="32002" y="45696"/>
                    <a:pt x="32025" y="45605"/>
                    <a:pt x="32070" y="45514"/>
                  </a:cubicBezTo>
                  <a:cubicBezTo>
                    <a:pt x="32093" y="45423"/>
                    <a:pt x="32139" y="45308"/>
                    <a:pt x="32185" y="45217"/>
                  </a:cubicBezTo>
                  <a:cubicBezTo>
                    <a:pt x="32299" y="44989"/>
                    <a:pt x="32390" y="44738"/>
                    <a:pt x="32481" y="44441"/>
                  </a:cubicBezTo>
                  <a:cubicBezTo>
                    <a:pt x="32527" y="44304"/>
                    <a:pt x="32573" y="44144"/>
                    <a:pt x="32618" y="44007"/>
                  </a:cubicBezTo>
                  <a:cubicBezTo>
                    <a:pt x="32664" y="43848"/>
                    <a:pt x="32710" y="43688"/>
                    <a:pt x="32755" y="43505"/>
                  </a:cubicBezTo>
                  <a:cubicBezTo>
                    <a:pt x="32824" y="43186"/>
                    <a:pt x="32915" y="42843"/>
                    <a:pt x="32983" y="42478"/>
                  </a:cubicBezTo>
                  <a:cubicBezTo>
                    <a:pt x="33120" y="41748"/>
                    <a:pt x="33189" y="40949"/>
                    <a:pt x="33280" y="40173"/>
                  </a:cubicBezTo>
                  <a:cubicBezTo>
                    <a:pt x="33280" y="39785"/>
                    <a:pt x="33303" y="39397"/>
                    <a:pt x="33326" y="39031"/>
                  </a:cubicBezTo>
                  <a:cubicBezTo>
                    <a:pt x="33349" y="38826"/>
                    <a:pt x="33349" y="38643"/>
                    <a:pt x="33349" y="38461"/>
                  </a:cubicBezTo>
                  <a:cubicBezTo>
                    <a:pt x="33349" y="38278"/>
                    <a:pt x="33349" y="38073"/>
                    <a:pt x="33349" y="37890"/>
                  </a:cubicBezTo>
                  <a:cubicBezTo>
                    <a:pt x="33349" y="37160"/>
                    <a:pt x="33257" y="36498"/>
                    <a:pt x="33257" y="35950"/>
                  </a:cubicBezTo>
                  <a:cubicBezTo>
                    <a:pt x="33257" y="35676"/>
                    <a:pt x="33212" y="35402"/>
                    <a:pt x="33189" y="35174"/>
                  </a:cubicBezTo>
                  <a:cubicBezTo>
                    <a:pt x="33189" y="35014"/>
                    <a:pt x="33166" y="34854"/>
                    <a:pt x="33166" y="34717"/>
                  </a:cubicBezTo>
                  <a:cubicBezTo>
                    <a:pt x="33668" y="34489"/>
                    <a:pt x="34170" y="34284"/>
                    <a:pt x="34673" y="34056"/>
                  </a:cubicBezTo>
                  <a:lnTo>
                    <a:pt x="34673" y="34056"/>
                  </a:lnTo>
                  <a:cubicBezTo>
                    <a:pt x="34604" y="34238"/>
                    <a:pt x="34536" y="34421"/>
                    <a:pt x="34467" y="34603"/>
                  </a:cubicBezTo>
                  <a:cubicBezTo>
                    <a:pt x="34353" y="35151"/>
                    <a:pt x="34148" y="35813"/>
                    <a:pt x="34079" y="36475"/>
                  </a:cubicBezTo>
                  <a:cubicBezTo>
                    <a:pt x="34011" y="36817"/>
                    <a:pt x="33965" y="37183"/>
                    <a:pt x="33942" y="37525"/>
                  </a:cubicBezTo>
                  <a:cubicBezTo>
                    <a:pt x="33919" y="37685"/>
                    <a:pt x="33896" y="37867"/>
                    <a:pt x="33874" y="38027"/>
                  </a:cubicBezTo>
                  <a:cubicBezTo>
                    <a:pt x="33851" y="38164"/>
                    <a:pt x="33828" y="38347"/>
                    <a:pt x="33805" y="38506"/>
                  </a:cubicBezTo>
                  <a:cubicBezTo>
                    <a:pt x="33714" y="39214"/>
                    <a:pt x="33600" y="39944"/>
                    <a:pt x="33577" y="40652"/>
                  </a:cubicBezTo>
                  <a:cubicBezTo>
                    <a:pt x="33531" y="41017"/>
                    <a:pt x="33531" y="41360"/>
                    <a:pt x="33554" y="41679"/>
                  </a:cubicBezTo>
                  <a:cubicBezTo>
                    <a:pt x="33554" y="41839"/>
                    <a:pt x="33554" y="41999"/>
                    <a:pt x="33554" y="42158"/>
                  </a:cubicBezTo>
                  <a:cubicBezTo>
                    <a:pt x="33577" y="42318"/>
                    <a:pt x="33577" y="42455"/>
                    <a:pt x="33577" y="42615"/>
                  </a:cubicBezTo>
                  <a:cubicBezTo>
                    <a:pt x="33623" y="43186"/>
                    <a:pt x="33760" y="43665"/>
                    <a:pt x="33874" y="44007"/>
                  </a:cubicBezTo>
                  <a:cubicBezTo>
                    <a:pt x="33942" y="44167"/>
                    <a:pt x="34011" y="44281"/>
                    <a:pt x="34056" y="44350"/>
                  </a:cubicBezTo>
                  <a:cubicBezTo>
                    <a:pt x="34102" y="44418"/>
                    <a:pt x="34148" y="44464"/>
                    <a:pt x="34148" y="44464"/>
                  </a:cubicBezTo>
                  <a:cubicBezTo>
                    <a:pt x="34148" y="44464"/>
                    <a:pt x="34079" y="44281"/>
                    <a:pt x="34102" y="43962"/>
                  </a:cubicBezTo>
                  <a:cubicBezTo>
                    <a:pt x="34125" y="43642"/>
                    <a:pt x="34285" y="43208"/>
                    <a:pt x="34421" y="42706"/>
                  </a:cubicBezTo>
                  <a:cubicBezTo>
                    <a:pt x="34467" y="42569"/>
                    <a:pt x="34513" y="42432"/>
                    <a:pt x="34558" y="42295"/>
                  </a:cubicBezTo>
                  <a:cubicBezTo>
                    <a:pt x="34604" y="42158"/>
                    <a:pt x="34650" y="42022"/>
                    <a:pt x="34718" y="41862"/>
                  </a:cubicBezTo>
                  <a:cubicBezTo>
                    <a:pt x="34809" y="41565"/>
                    <a:pt x="34924" y="41268"/>
                    <a:pt x="35038" y="40926"/>
                  </a:cubicBezTo>
                  <a:cubicBezTo>
                    <a:pt x="35243" y="40287"/>
                    <a:pt x="35426" y="39579"/>
                    <a:pt x="35608" y="38849"/>
                  </a:cubicBezTo>
                  <a:cubicBezTo>
                    <a:pt x="35654" y="38643"/>
                    <a:pt x="35677" y="38461"/>
                    <a:pt x="35700" y="38233"/>
                  </a:cubicBezTo>
                  <a:cubicBezTo>
                    <a:pt x="35723" y="38118"/>
                    <a:pt x="35723" y="38050"/>
                    <a:pt x="35723" y="37936"/>
                  </a:cubicBezTo>
                  <a:cubicBezTo>
                    <a:pt x="35723" y="37913"/>
                    <a:pt x="35723" y="37913"/>
                    <a:pt x="35723" y="37890"/>
                  </a:cubicBezTo>
                  <a:cubicBezTo>
                    <a:pt x="35837" y="37799"/>
                    <a:pt x="36042" y="37685"/>
                    <a:pt x="36339" y="37479"/>
                  </a:cubicBezTo>
                  <a:cubicBezTo>
                    <a:pt x="36384" y="37456"/>
                    <a:pt x="36430" y="37434"/>
                    <a:pt x="36476" y="37411"/>
                  </a:cubicBezTo>
                  <a:lnTo>
                    <a:pt x="36476" y="37411"/>
                  </a:lnTo>
                  <a:cubicBezTo>
                    <a:pt x="36362" y="38050"/>
                    <a:pt x="36225" y="38712"/>
                    <a:pt x="36202" y="39351"/>
                  </a:cubicBezTo>
                  <a:cubicBezTo>
                    <a:pt x="36156" y="40059"/>
                    <a:pt x="36202" y="40743"/>
                    <a:pt x="36247" y="41314"/>
                  </a:cubicBezTo>
                  <a:cubicBezTo>
                    <a:pt x="36270" y="41611"/>
                    <a:pt x="36339" y="41862"/>
                    <a:pt x="36384" y="42090"/>
                  </a:cubicBezTo>
                  <a:cubicBezTo>
                    <a:pt x="36407" y="42204"/>
                    <a:pt x="36453" y="42318"/>
                    <a:pt x="36476" y="42410"/>
                  </a:cubicBezTo>
                  <a:cubicBezTo>
                    <a:pt x="36499" y="42524"/>
                    <a:pt x="36521" y="42615"/>
                    <a:pt x="36544" y="42683"/>
                  </a:cubicBezTo>
                  <a:cubicBezTo>
                    <a:pt x="36567" y="42775"/>
                    <a:pt x="36590" y="42843"/>
                    <a:pt x="36613" y="42889"/>
                  </a:cubicBezTo>
                  <a:cubicBezTo>
                    <a:pt x="36658" y="42957"/>
                    <a:pt x="36658" y="43003"/>
                    <a:pt x="36681" y="43049"/>
                  </a:cubicBezTo>
                  <a:cubicBezTo>
                    <a:pt x="36704" y="43117"/>
                    <a:pt x="36727" y="43163"/>
                    <a:pt x="36727" y="43163"/>
                  </a:cubicBezTo>
                  <a:cubicBezTo>
                    <a:pt x="36727" y="43163"/>
                    <a:pt x="36727" y="43117"/>
                    <a:pt x="36727" y="43026"/>
                  </a:cubicBezTo>
                  <a:cubicBezTo>
                    <a:pt x="36704" y="42957"/>
                    <a:pt x="36704" y="42820"/>
                    <a:pt x="36727" y="42661"/>
                  </a:cubicBezTo>
                  <a:cubicBezTo>
                    <a:pt x="36727" y="42569"/>
                    <a:pt x="36727" y="42501"/>
                    <a:pt x="36727" y="42387"/>
                  </a:cubicBezTo>
                  <a:cubicBezTo>
                    <a:pt x="36750" y="42295"/>
                    <a:pt x="36750" y="42204"/>
                    <a:pt x="36772" y="42090"/>
                  </a:cubicBezTo>
                  <a:cubicBezTo>
                    <a:pt x="36795" y="41976"/>
                    <a:pt x="36818" y="41862"/>
                    <a:pt x="36841" y="41748"/>
                  </a:cubicBezTo>
                  <a:cubicBezTo>
                    <a:pt x="36887" y="41611"/>
                    <a:pt x="36909" y="41497"/>
                    <a:pt x="36932" y="41360"/>
                  </a:cubicBezTo>
                  <a:cubicBezTo>
                    <a:pt x="37024" y="40835"/>
                    <a:pt x="37252" y="40218"/>
                    <a:pt x="37457" y="39579"/>
                  </a:cubicBezTo>
                  <a:cubicBezTo>
                    <a:pt x="37685" y="38940"/>
                    <a:pt x="37868" y="38233"/>
                    <a:pt x="38051" y="37502"/>
                  </a:cubicBezTo>
                  <a:cubicBezTo>
                    <a:pt x="38119" y="37137"/>
                    <a:pt x="38188" y="36749"/>
                    <a:pt x="38256" y="36384"/>
                  </a:cubicBezTo>
                  <a:cubicBezTo>
                    <a:pt x="38256" y="36361"/>
                    <a:pt x="38256" y="36361"/>
                    <a:pt x="38256" y="36338"/>
                  </a:cubicBezTo>
                  <a:cubicBezTo>
                    <a:pt x="38735" y="36041"/>
                    <a:pt x="39306" y="35767"/>
                    <a:pt x="39922" y="35494"/>
                  </a:cubicBezTo>
                  <a:lnTo>
                    <a:pt x="39922" y="35494"/>
                  </a:lnTo>
                  <a:cubicBezTo>
                    <a:pt x="39808" y="35836"/>
                    <a:pt x="39717" y="36178"/>
                    <a:pt x="39603" y="36543"/>
                  </a:cubicBezTo>
                  <a:cubicBezTo>
                    <a:pt x="39420" y="37320"/>
                    <a:pt x="39215" y="38141"/>
                    <a:pt x="39078" y="38917"/>
                  </a:cubicBezTo>
                  <a:cubicBezTo>
                    <a:pt x="38941" y="39671"/>
                    <a:pt x="38895" y="40424"/>
                    <a:pt x="38850" y="41063"/>
                  </a:cubicBezTo>
                  <a:cubicBezTo>
                    <a:pt x="38804" y="41679"/>
                    <a:pt x="38850" y="42227"/>
                    <a:pt x="38895" y="42592"/>
                  </a:cubicBezTo>
                  <a:cubicBezTo>
                    <a:pt x="38941" y="42957"/>
                    <a:pt x="38964" y="43163"/>
                    <a:pt x="38964" y="43163"/>
                  </a:cubicBezTo>
                  <a:cubicBezTo>
                    <a:pt x="38964" y="43163"/>
                    <a:pt x="38987" y="43094"/>
                    <a:pt x="39009" y="43003"/>
                  </a:cubicBezTo>
                  <a:cubicBezTo>
                    <a:pt x="39032" y="42912"/>
                    <a:pt x="39055" y="42775"/>
                    <a:pt x="39101" y="42592"/>
                  </a:cubicBezTo>
                  <a:cubicBezTo>
                    <a:pt x="39192" y="42250"/>
                    <a:pt x="39375" y="41770"/>
                    <a:pt x="39580" y="41200"/>
                  </a:cubicBezTo>
                  <a:cubicBezTo>
                    <a:pt x="39763" y="40629"/>
                    <a:pt x="40059" y="39967"/>
                    <a:pt x="40356" y="39260"/>
                  </a:cubicBezTo>
                  <a:cubicBezTo>
                    <a:pt x="40653" y="38575"/>
                    <a:pt x="40927" y="37822"/>
                    <a:pt x="41223" y="37046"/>
                  </a:cubicBezTo>
                  <a:cubicBezTo>
                    <a:pt x="41497" y="36270"/>
                    <a:pt x="41726" y="35494"/>
                    <a:pt x="41908" y="34740"/>
                  </a:cubicBezTo>
                  <a:cubicBezTo>
                    <a:pt x="41931" y="34672"/>
                    <a:pt x="41931" y="34603"/>
                    <a:pt x="41954" y="34535"/>
                  </a:cubicBezTo>
                  <a:cubicBezTo>
                    <a:pt x="42479" y="34284"/>
                    <a:pt x="43027" y="34033"/>
                    <a:pt x="43574" y="33827"/>
                  </a:cubicBezTo>
                  <a:lnTo>
                    <a:pt x="43574" y="33827"/>
                  </a:lnTo>
                  <a:cubicBezTo>
                    <a:pt x="43415" y="34421"/>
                    <a:pt x="43278" y="35083"/>
                    <a:pt x="43186" y="35722"/>
                  </a:cubicBezTo>
                  <a:cubicBezTo>
                    <a:pt x="43095" y="36521"/>
                    <a:pt x="42981" y="37320"/>
                    <a:pt x="42935" y="38073"/>
                  </a:cubicBezTo>
                  <a:cubicBezTo>
                    <a:pt x="42844" y="38803"/>
                    <a:pt x="42844" y="39511"/>
                    <a:pt x="42753" y="40127"/>
                  </a:cubicBezTo>
                  <a:cubicBezTo>
                    <a:pt x="42684" y="40720"/>
                    <a:pt x="42684" y="41245"/>
                    <a:pt x="42616" y="41588"/>
                  </a:cubicBezTo>
                  <a:cubicBezTo>
                    <a:pt x="42570" y="41953"/>
                    <a:pt x="42547" y="42158"/>
                    <a:pt x="42547" y="42158"/>
                  </a:cubicBezTo>
                  <a:cubicBezTo>
                    <a:pt x="42547" y="42158"/>
                    <a:pt x="42661" y="41976"/>
                    <a:pt x="42844" y="41656"/>
                  </a:cubicBezTo>
                  <a:cubicBezTo>
                    <a:pt x="43004" y="41337"/>
                    <a:pt x="43301" y="40903"/>
                    <a:pt x="43529" y="40332"/>
                  </a:cubicBezTo>
                  <a:cubicBezTo>
                    <a:pt x="43757" y="39762"/>
                    <a:pt x="44077" y="39100"/>
                    <a:pt x="44328" y="38369"/>
                  </a:cubicBezTo>
                  <a:cubicBezTo>
                    <a:pt x="44579" y="37639"/>
                    <a:pt x="44784" y="36840"/>
                    <a:pt x="44990" y="36064"/>
                  </a:cubicBezTo>
                  <a:cubicBezTo>
                    <a:pt x="45149" y="35265"/>
                    <a:pt x="45309" y="34489"/>
                    <a:pt x="45378" y="33713"/>
                  </a:cubicBezTo>
                  <a:cubicBezTo>
                    <a:pt x="45400" y="33508"/>
                    <a:pt x="45423" y="33279"/>
                    <a:pt x="45446" y="33074"/>
                  </a:cubicBezTo>
                  <a:cubicBezTo>
                    <a:pt x="45606" y="33006"/>
                    <a:pt x="45788" y="32937"/>
                    <a:pt x="45948" y="32891"/>
                  </a:cubicBezTo>
                  <a:lnTo>
                    <a:pt x="45948" y="32891"/>
                  </a:lnTo>
                  <a:cubicBezTo>
                    <a:pt x="45743" y="33508"/>
                    <a:pt x="45583" y="34192"/>
                    <a:pt x="45469" y="34877"/>
                  </a:cubicBezTo>
                  <a:cubicBezTo>
                    <a:pt x="45355" y="35745"/>
                    <a:pt x="45263" y="36589"/>
                    <a:pt x="45286" y="37411"/>
                  </a:cubicBezTo>
                  <a:cubicBezTo>
                    <a:pt x="45286" y="37822"/>
                    <a:pt x="45309" y="38210"/>
                    <a:pt x="45332" y="38575"/>
                  </a:cubicBezTo>
                  <a:cubicBezTo>
                    <a:pt x="45378" y="38963"/>
                    <a:pt x="45423" y="39305"/>
                    <a:pt x="45469" y="39625"/>
                  </a:cubicBezTo>
                  <a:cubicBezTo>
                    <a:pt x="45515" y="39944"/>
                    <a:pt x="45560" y="40241"/>
                    <a:pt x="45629" y="40492"/>
                  </a:cubicBezTo>
                  <a:cubicBezTo>
                    <a:pt x="45674" y="40743"/>
                    <a:pt x="45720" y="40972"/>
                    <a:pt x="45743" y="41154"/>
                  </a:cubicBezTo>
                  <a:cubicBezTo>
                    <a:pt x="45788" y="41337"/>
                    <a:pt x="45834" y="41497"/>
                    <a:pt x="45857" y="41588"/>
                  </a:cubicBezTo>
                  <a:cubicBezTo>
                    <a:pt x="45880" y="41679"/>
                    <a:pt x="45880" y="41748"/>
                    <a:pt x="45880" y="41748"/>
                  </a:cubicBezTo>
                  <a:cubicBezTo>
                    <a:pt x="45880" y="41748"/>
                    <a:pt x="45880" y="41679"/>
                    <a:pt x="45903" y="41588"/>
                  </a:cubicBezTo>
                  <a:cubicBezTo>
                    <a:pt x="45903" y="41474"/>
                    <a:pt x="45925" y="41337"/>
                    <a:pt x="45948" y="41154"/>
                  </a:cubicBezTo>
                  <a:cubicBezTo>
                    <a:pt x="45971" y="40972"/>
                    <a:pt x="46017" y="40743"/>
                    <a:pt x="46062" y="40492"/>
                  </a:cubicBezTo>
                  <a:cubicBezTo>
                    <a:pt x="46108" y="40241"/>
                    <a:pt x="46154" y="39944"/>
                    <a:pt x="46199" y="39625"/>
                  </a:cubicBezTo>
                  <a:cubicBezTo>
                    <a:pt x="46245" y="39328"/>
                    <a:pt x="46313" y="38986"/>
                    <a:pt x="46405" y="38643"/>
                  </a:cubicBezTo>
                  <a:cubicBezTo>
                    <a:pt x="46473" y="38278"/>
                    <a:pt x="46542" y="37913"/>
                    <a:pt x="46610" y="37525"/>
                  </a:cubicBezTo>
                  <a:cubicBezTo>
                    <a:pt x="46770" y="36772"/>
                    <a:pt x="46907" y="35973"/>
                    <a:pt x="47090" y="35174"/>
                  </a:cubicBezTo>
                  <a:cubicBezTo>
                    <a:pt x="47272" y="34375"/>
                    <a:pt x="47432" y="33576"/>
                    <a:pt x="47592" y="32823"/>
                  </a:cubicBezTo>
                  <a:cubicBezTo>
                    <a:pt x="47637" y="32618"/>
                    <a:pt x="47683" y="32435"/>
                    <a:pt x="47729" y="32230"/>
                  </a:cubicBezTo>
                  <a:cubicBezTo>
                    <a:pt x="47751" y="32230"/>
                    <a:pt x="47751" y="32230"/>
                    <a:pt x="47774" y="32207"/>
                  </a:cubicBezTo>
                  <a:cubicBezTo>
                    <a:pt x="47888" y="32161"/>
                    <a:pt x="48025" y="32115"/>
                    <a:pt x="48139" y="32070"/>
                  </a:cubicBezTo>
                  <a:cubicBezTo>
                    <a:pt x="48254" y="32024"/>
                    <a:pt x="48368" y="31978"/>
                    <a:pt x="48482" y="31933"/>
                  </a:cubicBezTo>
                  <a:cubicBezTo>
                    <a:pt x="48596" y="31910"/>
                    <a:pt x="48687" y="31864"/>
                    <a:pt x="48801" y="31819"/>
                  </a:cubicBezTo>
                  <a:lnTo>
                    <a:pt x="48801" y="31819"/>
                  </a:lnTo>
                  <a:cubicBezTo>
                    <a:pt x="48779" y="31956"/>
                    <a:pt x="48756" y="32070"/>
                    <a:pt x="48733" y="32184"/>
                  </a:cubicBezTo>
                  <a:cubicBezTo>
                    <a:pt x="48619" y="33006"/>
                    <a:pt x="48642" y="33827"/>
                    <a:pt x="48619" y="34649"/>
                  </a:cubicBezTo>
                  <a:cubicBezTo>
                    <a:pt x="48642" y="35471"/>
                    <a:pt x="48687" y="36270"/>
                    <a:pt x="48710" y="37046"/>
                  </a:cubicBezTo>
                  <a:cubicBezTo>
                    <a:pt x="48733" y="37799"/>
                    <a:pt x="48801" y="38506"/>
                    <a:pt x="48756" y="39100"/>
                  </a:cubicBezTo>
                  <a:cubicBezTo>
                    <a:pt x="48733" y="39693"/>
                    <a:pt x="48733" y="40218"/>
                    <a:pt x="48642" y="40561"/>
                  </a:cubicBezTo>
                  <a:cubicBezTo>
                    <a:pt x="48619" y="40743"/>
                    <a:pt x="48573" y="40857"/>
                    <a:pt x="48550" y="40949"/>
                  </a:cubicBezTo>
                  <a:cubicBezTo>
                    <a:pt x="48505" y="41040"/>
                    <a:pt x="48505" y="41109"/>
                    <a:pt x="48505" y="41109"/>
                  </a:cubicBezTo>
                  <a:cubicBezTo>
                    <a:pt x="48505" y="41109"/>
                    <a:pt x="48528" y="41063"/>
                    <a:pt x="48596" y="40994"/>
                  </a:cubicBezTo>
                  <a:cubicBezTo>
                    <a:pt x="48664" y="40903"/>
                    <a:pt x="48756" y="40789"/>
                    <a:pt x="48847" y="40629"/>
                  </a:cubicBezTo>
                  <a:cubicBezTo>
                    <a:pt x="49030" y="40310"/>
                    <a:pt x="49281" y="39830"/>
                    <a:pt x="49441" y="39214"/>
                  </a:cubicBezTo>
                  <a:cubicBezTo>
                    <a:pt x="49600" y="38598"/>
                    <a:pt x="49783" y="37867"/>
                    <a:pt x="49874" y="37091"/>
                  </a:cubicBezTo>
                  <a:cubicBezTo>
                    <a:pt x="49966" y="36315"/>
                    <a:pt x="50011" y="35471"/>
                    <a:pt x="50034" y="34649"/>
                  </a:cubicBezTo>
                  <a:cubicBezTo>
                    <a:pt x="50034" y="33850"/>
                    <a:pt x="50034" y="33051"/>
                    <a:pt x="50034" y="32275"/>
                  </a:cubicBezTo>
                  <a:cubicBezTo>
                    <a:pt x="50034" y="31978"/>
                    <a:pt x="50034" y="31682"/>
                    <a:pt x="50034" y="31408"/>
                  </a:cubicBezTo>
                  <a:cubicBezTo>
                    <a:pt x="50080" y="31385"/>
                    <a:pt x="50102" y="31385"/>
                    <a:pt x="50125" y="31362"/>
                  </a:cubicBezTo>
                  <a:cubicBezTo>
                    <a:pt x="50262" y="31910"/>
                    <a:pt x="50490" y="32389"/>
                    <a:pt x="50810" y="32800"/>
                  </a:cubicBezTo>
                  <a:cubicBezTo>
                    <a:pt x="50696" y="33074"/>
                    <a:pt x="50650" y="33348"/>
                    <a:pt x="50627" y="33645"/>
                  </a:cubicBezTo>
                  <a:lnTo>
                    <a:pt x="50650" y="34717"/>
                  </a:lnTo>
                  <a:cubicBezTo>
                    <a:pt x="50787" y="35425"/>
                    <a:pt x="51061" y="36064"/>
                    <a:pt x="51518" y="36612"/>
                  </a:cubicBezTo>
                  <a:cubicBezTo>
                    <a:pt x="51769" y="36840"/>
                    <a:pt x="52020" y="37068"/>
                    <a:pt x="52271" y="37320"/>
                  </a:cubicBezTo>
                  <a:cubicBezTo>
                    <a:pt x="52841" y="37708"/>
                    <a:pt x="53481" y="37959"/>
                    <a:pt x="54188" y="38027"/>
                  </a:cubicBezTo>
                  <a:cubicBezTo>
                    <a:pt x="54344" y="38047"/>
                    <a:pt x="54497" y="38057"/>
                    <a:pt x="54649" y="38057"/>
                  </a:cubicBezTo>
                  <a:cubicBezTo>
                    <a:pt x="55032" y="38057"/>
                    <a:pt x="55404" y="37992"/>
                    <a:pt x="55763" y="37845"/>
                  </a:cubicBezTo>
                  <a:cubicBezTo>
                    <a:pt x="56037" y="37776"/>
                    <a:pt x="56311" y="37685"/>
                    <a:pt x="56562" y="37548"/>
                  </a:cubicBezTo>
                  <a:cubicBezTo>
                    <a:pt x="56653" y="40150"/>
                    <a:pt x="56676" y="42752"/>
                    <a:pt x="56745" y="45377"/>
                  </a:cubicBezTo>
                  <a:cubicBezTo>
                    <a:pt x="56859" y="51494"/>
                    <a:pt x="57498" y="57611"/>
                    <a:pt x="57909" y="63728"/>
                  </a:cubicBezTo>
                  <a:cubicBezTo>
                    <a:pt x="58342" y="69891"/>
                    <a:pt x="58753" y="76077"/>
                    <a:pt x="59050" y="82285"/>
                  </a:cubicBezTo>
                  <a:cubicBezTo>
                    <a:pt x="58981" y="82422"/>
                    <a:pt x="59004" y="82582"/>
                    <a:pt x="59073" y="82696"/>
                  </a:cubicBezTo>
                  <a:cubicBezTo>
                    <a:pt x="59347" y="88334"/>
                    <a:pt x="59506" y="93972"/>
                    <a:pt x="59484" y="99587"/>
                  </a:cubicBezTo>
                  <a:cubicBezTo>
                    <a:pt x="59461" y="106046"/>
                    <a:pt x="59118" y="112483"/>
                    <a:pt x="59210" y="118943"/>
                  </a:cubicBezTo>
                  <a:cubicBezTo>
                    <a:pt x="59187" y="119057"/>
                    <a:pt x="59164" y="119194"/>
                    <a:pt x="59210" y="119331"/>
                  </a:cubicBezTo>
                  <a:cubicBezTo>
                    <a:pt x="59233" y="119536"/>
                    <a:pt x="59233" y="119764"/>
                    <a:pt x="59233" y="119993"/>
                  </a:cubicBezTo>
                  <a:cubicBezTo>
                    <a:pt x="59268" y="121881"/>
                    <a:pt x="60930" y="122859"/>
                    <a:pt x="62573" y="122859"/>
                  </a:cubicBezTo>
                  <a:cubicBezTo>
                    <a:pt x="64126" y="122859"/>
                    <a:pt x="65661" y="121984"/>
                    <a:pt x="65783" y="120175"/>
                  </a:cubicBezTo>
                  <a:cubicBezTo>
                    <a:pt x="66057" y="115838"/>
                    <a:pt x="66171" y="111456"/>
                    <a:pt x="66217" y="107119"/>
                  </a:cubicBezTo>
                  <a:cubicBezTo>
                    <a:pt x="66217" y="107074"/>
                    <a:pt x="66217" y="107051"/>
                    <a:pt x="66217" y="107028"/>
                  </a:cubicBezTo>
                  <a:cubicBezTo>
                    <a:pt x="66240" y="105111"/>
                    <a:pt x="66263" y="103170"/>
                    <a:pt x="66263" y="101253"/>
                  </a:cubicBezTo>
                  <a:cubicBezTo>
                    <a:pt x="66308" y="96528"/>
                    <a:pt x="66149" y="91803"/>
                    <a:pt x="65920" y="87079"/>
                  </a:cubicBezTo>
                  <a:cubicBezTo>
                    <a:pt x="66012" y="87033"/>
                    <a:pt x="65989" y="86873"/>
                    <a:pt x="65898" y="86828"/>
                  </a:cubicBezTo>
                  <a:cubicBezTo>
                    <a:pt x="65829" y="85618"/>
                    <a:pt x="65761" y="84431"/>
                    <a:pt x="65692" y="83221"/>
                  </a:cubicBezTo>
                  <a:cubicBezTo>
                    <a:pt x="65304" y="77104"/>
                    <a:pt x="64551" y="70987"/>
                    <a:pt x="63684" y="64915"/>
                  </a:cubicBezTo>
                  <a:cubicBezTo>
                    <a:pt x="63022" y="60350"/>
                    <a:pt x="62451" y="55762"/>
                    <a:pt x="61721" y="51220"/>
                  </a:cubicBezTo>
                  <a:cubicBezTo>
                    <a:pt x="61789" y="51106"/>
                    <a:pt x="61766" y="50923"/>
                    <a:pt x="61652" y="50832"/>
                  </a:cubicBezTo>
                  <a:cubicBezTo>
                    <a:pt x="61424" y="49463"/>
                    <a:pt x="61173" y="48093"/>
                    <a:pt x="60922" y="46746"/>
                  </a:cubicBezTo>
                  <a:cubicBezTo>
                    <a:pt x="60648" y="45400"/>
                    <a:pt x="60419" y="44076"/>
                    <a:pt x="60191" y="42752"/>
                  </a:cubicBezTo>
                  <a:cubicBezTo>
                    <a:pt x="60237" y="42661"/>
                    <a:pt x="60214" y="42547"/>
                    <a:pt x="60146" y="42455"/>
                  </a:cubicBezTo>
                  <a:cubicBezTo>
                    <a:pt x="59849" y="40720"/>
                    <a:pt x="59598" y="38963"/>
                    <a:pt x="59324" y="37205"/>
                  </a:cubicBezTo>
                  <a:cubicBezTo>
                    <a:pt x="59301" y="37000"/>
                    <a:pt x="59255" y="36817"/>
                    <a:pt x="59210" y="36612"/>
                  </a:cubicBezTo>
                  <a:lnTo>
                    <a:pt x="59210" y="36612"/>
                  </a:lnTo>
                  <a:cubicBezTo>
                    <a:pt x="59506" y="36749"/>
                    <a:pt x="59803" y="36840"/>
                    <a:pt x="60123" y="36886"/>
                  </a:cubicBezTo>
                  <a:cubicBezTo>
                    <a:pt x="60307" y="36921"/>
                    <a:pt x="60492" y="36939"/>
                    <a:pt x="60675" y="36939"/>
                  </a:cubicBezTo>
                  <a:cubicBezTo>
                    <a:pt x="60968" y="36939"/>
                    <a:pt x="61257" y="36893"/>
                    <a:pt x="61538" y="36795"/>
                  </a:cubicBezTo>
                  <a:cubicBezTo>
                    <a:pt x="62017" y="36726"/>
                    <a:pt x="62451" y="36543"/>
                    <a:pt x="62816" y="36247"/>
                  </a:cubicBezTo>
                  <a:cubicBezTo>
                    <a:pt x="63227" y="35973"/>
                    <a:pt x="63524" y="35630"/>
                    <a:pt x="63729" y="35220"/>
                  </a:cubicBezTo>
                  <a:cubicBezTo>
                    <a:pt x="64003" y="34832"/>
                    <a:pt x="64163" y="34421"/>
                    <a:pt x="64231" y="33941"/>
                  </a:cubicBezTo>
                  <a:cubicBezTo>
                    <a:pt x="64231" y="33622"/>
                    <a:pt x="64254" y="33302"/>
                    <a:pt x="64254" y="32983"/>
                  </a:cubicBezTo>
                  <a:cubicBezTo>
                    <a:pt x="64186" y="32344"/>
                    <a:pt x="63957" y="31750"/>
                    <a:pt x="63592" y="31225"/>
                  </a:cubicBezTo>
                  <a:cubicBezTo>
                    <a:pt x="63364" y="31020"/>
                    <a:pt x="63159" y="30792"/>
                    <a:pt x="62953" y="30563"/>
                  </a:cubicBezTo>
                  <a:cubicBezTo>
                    <a:pt x="62474" y="30198"/>
                    <a:pt x="61972" y="29970"/>
                    <a:pt x="61378" y="29856"/>
                  </a:cubicBezTo>
                  <a:cubicBezTo>
                    <a:pt x="62770" y="28920"/>
                    <a:pt x="64231" y="28098"/>
                    <a:pt x="65738" y="27413"/>
                  </a:cubicBezTo>
                  <a:cubicBezTo>
                    <a:pt x="66057" y="27505"/>
                    <a:pt x="66377" y="27596"/>
                    <a:pt x="66719" y="27687"/>
                  </a:cubicBezTo>
                  <a:cubicBezTo>
                    <a:pt x="67244" y="27824"/>
                    <a:pt x="67815" y="28052"/>
                    <a:pt x="68386" y="28281"/>
                  </a:cubicBezTo>
                  <a:cubicBezTo>
                    <a:pt x="68979" y="28509"/>
                    <a:pt x="69595" y="28737"/>
                    <a:pt x="70257" y="28943"/>
                  </a:cubicBezTo>
                  <a:cubicBezTo>
                    <a:pt x="70577" y="29057"/>
                    <a:pt x="70896" y="29171"/>
                    <a:pt x="71239" y="29285"/>
                  </a:cubicBezTo>
                  <a:cubicBezTo>
                    <a:pt x="71581" y="29399"/>
                    <a:pt x="71901" y="29513"/>
                    <a:pt x="72243" y="29627"/>
                  </a:cubicBezTo>
                  <a:cubicBezTo>
                    <a:pt x="72928" y="29833"/>
                    <a:pt x="73613" y="30061"/>
                    <a:pt x="74297" y="30312"/>
                  </a:cubicBezTo>
                  <a:cubicBezTo>
                    <a:pt x="74640" y="30426"/>
                    <a:pt x="74982" y="30540"/>
                    <a:pt x="75347" y="30655"/>
                  </a:cubicBezTo>
                  <a:cubicBezTo>
                    <a:pt x="75690" y="30792"/>
                    <a:pt x="76032" y="30928"/>
                    <a:pt x="76352" y="31065"/>
                  </a:cubicBezTo>
                  <a:cubicBezTo>
                    <a:pt x="77036" y="31339"/>
                    <a:pt x="77721" y="31613"/>
                    <a:pt x="78383" y="31864"/>
                  </a:cubicBezTo>
                  <a:cubicBezTo>
                    <a:pt x="78703" y="32001"/>
                    <a:pt x="79045" y="32115"/>
                    <a:pt x="79364" y="32252"/>
                  </a:cubicBezTo>
                  <a:cubicBezTo>
                    <a:pt x="79684" y="32366"/>
                    <a:pt x="80026" y="32481"/>
                    <a:pt x="80323" y="32572"/>
                  </a:cubicBezTo>
                  <a:cubicBezTo>
                    <a:pt x="80962" y="32777"/>
                    <a:pt x="81533" y="32983"/>
                    <a:pt x="82035" y="33188"/>
                  </a:cubicBezTo>
                  <a:cubicBezTo>
                    <a:pt x="83062" y="33599"/>
                    <a:pt x="83907" y="34010"/>
                    <a:pt x="84409" y="34444"/>
                  </a:cubicBezTo>
                  <a:cubicBezTo>
                    <a:pt x="84523" y="34535"/>
                    <a:pt x="84637" y="34626"/>
                    <a:pt x="84728" y="34717"/>
                  </a:cubicBezTo>
                  <a:cubicBezTo>
                    <a:pt x="84820" y="34809"/>
                    <a:pt x="84888" y="34877"/>
                    <a:pt x="84957" y="34946"/>
                  </a:cubicBezTo>
                  <a:cubicBezTo>
                    <a:pt x="85071" y="35083"/>
                    <a:pt x="85116" y="35151"/>
                    <a:pt x="85116" y="35151"/>
                  </a:cubicBezTo>
                  <a:cubicBezTo>
                    <a:pt x="85116" y="35151"/>
                    <a:pt x="85094" y="35083"/>
                    <a:pt x="85002" y="34923"/>
                  </a:cubicBezTo>
                  <a:cubicBezTo>
                    <a:pt x="84957" y="34832"/>
                    <a:pt x="84911" y="34740"/>
                    <a:pt x="84843" y="34626"/>
                  </a:cubicBezTo>
                  <a:cubicBezTo>
                    <a:pt x="84774" y="34512"/>
                    <a:pt x="84683" y="34398"/>
                    <a:pt x="84591" y="34261"/>
                  </a:cubicBezTo>
                  <a:cubicBezTo>
                    <a:pt x="84181" y="33713"/>
                    <a:pt x="83473" y="33006"/>
                    <a:pt x="82492" y="32366"/>
                  </a:cubicBezTo>
                  <a:cubicBezTo>
                    <a:pt x="81989" y="32047"/>
                    <a:pt x="81464" y="31705"/>
                    <a:pt x="80917" y="31362"/>
                  </a:cubicBezTo>
                  <a:cubicBezTo>
                    <a:pt x="80369" y="31020"/>
                    <a:pt x="79798" y="30632"/>
                    <a:pt x="79205" y="30267"/>
                  </a:cubicBezTo>
                  <a:cubicBezTo>
                    <a:pt x="78611" y="29879"/>
                    <a:pt x="77972" y="29490"/>
                    <a:pt x="77333" y="29102"/>
                  </a:cubicBezTo>
                  <a:cubicBezTo>
                    <a:pt x="76991" y="28920"/>
                    <a:pt x="76671" y="28714"/>
                    <a:pt x="76329" y="28532"/>
                  </a:cubicBezTo>
                  <a:cubicBezTo>
                    <a:pt x="75986" y="28349"/>
                    <a:pt x="75644" y="28167"/>
                    <a:pt x="75302" y="27961"/>
                  </a:cubicBezTo>
                  <a:cubicBezTo>
                    <a:pt x="74617" y="27619"/>
                    <a:pt x="73886" y="27276"/>
                    <a:pt x="73156" y="27003"/>
                  </a:cubicBezTo>
                  <a:cubicBezTo>
                    <a:pt x="72768" y="26866"/>
                    <a:pt x="72426" y="26751"/>
                    <a:pt x="72060" y="26660"/>
                  </a:cubicBezTo>
                  <a:cubicBezTo>
                    <a:pt x="71718" y="26546"/>
                    <a:pt x="71353" y="26455"/>
                    <a:pt x="70988" y="26386"/>
                  </a:cubicBezTo>
                  <a:cubicBezTo>
                    <a:pt x="70371" y="26204"/>
                    <a:pt x="69755" y="26112"/>
                    <a:pt x="69162" y="26067"/>
                  </a:cubicBezTo>
                  <a:cubicBezTo>
                    <a:pt x="70166" y="25724"/>
                    <a:pt x="71193" y="25450"/>
                    <a:pt x="72220" y="25199"/>
                  </a:cubicBezTo>
                  <a:cubicBezTo>
                    <a:pt x="72563" y="25428"/>
                    <a:pt x="72973" y="25679"/>
                    <a:pt x="73453" y="25930"/>
                  </a:cubicBezTo>
                  <a:cubicBezTo>
                    <a:pt x="73818" y="26112"/>
                    <a:pt x="74183" y="26363"/>
                    <a:pt x="74594" y="26614"/>
                  </a:cubicBezTo>
                  <a:cubicBezTo>
                    <a:pt x="74982" y="26866"/>
                    <a:pt x="75393" y="27117"/>
                    <a:pt x="75827" y="27368"/>
                  </a:cubicBezTo>
                  <a:cubicBezTo>
                    <a:pt x="76694" y="27870"/>
                    <a:pt x="77630" y="28395"/>
                    <a:pt x="78543" y="28988"/>
                  </a:cubicBezTo>
                  <a:cubicBezTo>
                    <a:pt x="79501" y="29513"/>
                    <a:pt x="80414" y="30130"/>
                    <a:pt x="81305" y="30677"/>
                  </a:cubicBezTo>
                  <a:cubicBezTo>
                    <a:pt x="82172" y="31248"/>
                    <a:pt x="83039" y="31705"/>
                    <a:pt x="83678" y="32230"/>
                  </a:cubicBezTo>
                  <a:cubicBezTo>
                    <a:pt x="84318" y="32754"/>
                    <a:pt x="84888" y="33165"/>
                    <a:pt x="85139" y="33576"/>
                  </a:cubicBezTo>
                  <a:cubicBezTo>
                    <a:pt x="85276" y="33782"/>
                    <a:pt x="85368" y="33964"/>
                    <a:pt x="85390" y="34078"/>
                  </a:cubicBezTo>
                  <a:cubicBezTo>
                    <a:pt x="85436" y="34215"/>
                    <a:pt x="85413" y="34284"/>
                    <a:pt x="85413" y="34284"/>
                  </a:cubicBezTo>
                  <a:cubicBezTo>
                    <a:pt x="85413" y="34284"/>
                    <a:pt x="85436" y="34261"/>
                    <a:pt x="85436" y="34238"/>
                  </a:cubicBezTo>
                  <a:cubicBezTo>
                    <a:pt x="85436" y="34192"/>
                    <a:pt x="85459" y="34147"/>
                    <a:pt x="85459" y="34078"/>
                  </a:cubicBezTo>
                  <a:cubicBezTo>
                    <a:pt x="85459" y="33941"/>
                    <a:pt x="85459" y="33736"/>
                    <a:pt x="85390" y="33485"/>
                  </a:cubicBezTo>
                  <a:cubicBezTo>
                    <a:pt x="85253" y="32983"/>
                    <a:pt x="84957" y="32252"/>
                    <a:pt x="84432" y="31522"/>
                  </a:cubicBezTo>
                  <a:cubicBezTo>
                    <a:pt x="83907" y="30814"/>
                    <a:pt x="83313" y="29947"/>
                    <a:pt x="82537" y="29171"/>
                  </a:cubicBezTo>
                  <a:cubicBezTo>
                    <a:pt x="81784" y="28372"/>
                    <a:pt x="80894" y="27596"/>
                    <a:pt x="79958" y="26888"/>
                  </a:cubicBezTo>
                  <a:cubicBezTo>
                    <a:pt x="78999" y="26204"/>
                    <a:pt x="77972" y="25565"/>
                    <a:pt x="76945" y="25131"/>
                  </a:cubicBezTo>
                  <a:cubicBezTo>
                    <a:pt x="76443" y="24903"/>
                    <a:pt x="75918" y="24743"/>
                    <a:pt x="75416" y="24629"/>
                  </a:cubicBezTo>
                  <a:cubicBezTo>
                    <a:pt x="76283" y="24515"/>
                    <a:pt x="77150" y="24423"/>
                    <a:pt x="78018" y="24378"/>
                  </a:cubicBezTo>
                  <a:cubicBezTo>
                    <a:pt x="78109" y="24469"/>
                    <a:pt x="78178" y="24583"/>
                    <a:pt x="78269" y="24674"/>
                  </a:cubicBezTo>
                  <a:cubicBezTo>
                    <a:pt x="78474" y="24925"/>
                    <a:pt x="78703" y="25199"/>
                    <a:pt x="78976" y="25450"/>
                  </a:cubicBezTo>
                  <a:cubicBezTo>
                    <a:pt x="79250" y="25701"/>
                    <a:pt x="79501" y="26021"/>
                    <a:pt x="79798" y="26341"/>
                  </a:cubicBezTo>
                  <a:cubicBezTo>
                    <a:pt x="80072" y="26660"/>
                    <a:pt x="80369" y="26980"/>
                    <a:pt x="80688" y="27299"/>
                  </a:cubicBezTo>
                  <a:cubicBezTo>
                    <a:pt x="81327" y="27961"/>
                    <a:pt x="82035" y="28577"/>
                    <a:pt x="82674" y="29262"/>
                  </a:cubicBezTo>
                  <a:cubicBezTo>
                    <a:pt x="83359" y="29901"/>
                    <a:pt x="83975" y="30586"/>
                    <a:pt x="84569" y="31271"/>
                  </a:cubicBezTo>
                  <a:cubicBezTo>
                    <a:pt x="85094" y="31933"/>
                    <a:pt x="85710" y="32572"/>
                    <a:pt x="86029" y="33211"/>
                  </a:cubicBezTo>
                  <a:cubicBezTo>
                    <a:pt x="86121" y="33371"/>
                    <a:pt x="86212" y="33508"/>
                    <a:pt x="86303" y="33667"/>
                  </a:cubicBezTo>
                  <a:cubicBezTo>
                    <a:pt x="86372" y="33804"/>
                    <a:pt x="86463" y="33964"/>
                    <a:pt x="86532" y="34078"/>
                  </a:cubicBezTo>
                  <a:cubicBezTo>
                    <a:pt x="86600" y="34215"/>
                    <a:pt x="86669" y="34352"/>
                    <a:pt x="86737" y="34466"/>
                  </a:cubicBezTo>
                  <a:cubicBezTo>
                    <a:pt x="86806" y="34603"/>
                    <a:pt x="86828" y="34717"/>
                    <a:pt x="86874" y="34809"/>
                  </a:cubicBezTo>
                  <a:cubicBezTo>
                    <a:pt x="86965" y="35014"/>
                    <a:pt x="87034" y="35197"/>
                    <a:pt x="87057" y="35311"/>
                  </a:cubicBezTo>
                  <a:cubicBezTo>
                    <a:pt x="87079" y="35425"/>
                    <a:pt x="87102" y="35494"/>
                    <a:pt x="87102" y="35494"/>
                  </a:cubicBezTo>
                  <a:cubicBezTo>
                    <a:pt x="87102" y="35494"/>
                    <a:pt x="87102" y="35425"/>
                    <a:pt x="87125" y="35311"/>
                  </a:cubicBezTo>
                  <a:cubicBezTo>
                    <a:pt x="87148" y="35197"/>
                    <a:pt x="87171" y="35014"/>
                    <a:pt x="87216" y="34786"/>
                  </a:cubicBezTo>
                  <a:cubicBezTo>
                    <a:pt x="87285" y="34535"/>
                    <a:pt x="87308" y="34261"/>
                    <a:pt x="87331" y="33919"/>
                  </a:cubicBezTo>
                  <a:cubicBezTo>
                    <a:pt x="87331" y="33759"/>
                    <a:pt x="87331" y="33599"/>
                    <a:pt x="87331" y="33439"/>
                  </a:cubicBezTo>
                  <a:cubicBezTo>
                    <a:pt x="87696" y="33896"/>
                    <a:pt x="88038" y="34329"/>
                    <a:pt x="88335" y="34717"/>
                  </a:cubicBezTo>
                  <a:cubicBezTo>
                    <a:pt x="88723" y="35288"/>
                    <a:pt x="89042" y="35767"/>
                    <a:pt x="89179" y="36155"/>
                  </a:cubicBezTo>
                  <a:cubicBezTo>
                    <a:pt x="89225" y="36247"/>
                    <a:pt x="89271" y="36338"/>
                    <a:pt x="89294" y="36407"/>
                  </a:cubicBezTo>
                  <a:cubicBezTo>
                    <a:pt x="89316" y="36498"/>
                    <a:pt x="89339" y="36566"/>
                    <a:pt x="89362" y="36612"/>
                  </a:cubicBezTo>
                  <a:cubicBezTo>
                    <a:pt x="89385" y="36726"/>
                    <a:pt x="89408" y="36772"/>
                    <a:pt x="89408" y="36772"/>
                  </a:cubicBezTo>
                  <a:cubicBezTo>
                    <a:pt x="89408" y="36772"/>
                    <a:pt x="89408" y="36726"/>
                    <a:pt x="89408" y="36612"/>
                  </a:cubicBezTo>
                  <a:cubicBezTo>
                    <a:pt x="89430" y="36543"/>
                    <a:pt x="89430" y="36475"/>
                    <a:pt x="89430" y="36384"/>
                  </a:cubicBezTo>
                  <a:cubicBezTo>
                    <a:pt x="89430" y="36315"/>
                    <a:pt x="89430" y="36224"/>
                    <a:pt x="89430" y="36110"/>
                  </a:cubicBezTo>
                  <a:cubicBezTo>
                    <a:pt x="89430" y="35699"/>
                    <a:pt x="89408" y="35060"/>
                    <a:pt x="89248" y="34329"/>
                  </a:cubicBezTo>
                  <a:cubicBezTo>
                    <a:pt x="89088" y="33599"/>
                    <a:pt x="88860" y="32754"/>
                    <a:pt x="88517" y="31933"/>
                  </a:cubicBezTo>
                  <a:cubicBezTo>
                    <a:pt x="88358" y="31499"/>
                    <a:pt x="88175" y="31088"/>
                    <a:pt x="87992" y="30677"/>
                  </a:cubicBezTo>
                  <a:cubicBezTo>
                    <a:pt x="87833" y="30267"/>
                    <a:pt x="87673" y="29856"/>
                    <a:pt x="87490" y="29422"/>
                  </a:cubicBezTo>
                  <a:cubicBezTo>
                    <a:pt x="87125" y="28600"/>
                    <a:pt x="86783" y="27733"/>
                    <a:pt x="86372" y="26957"/>
                  </a:cubicBezTo>
                  <a:cubicBezTo>
                    <a:pt x="85961" y="26158"/>
                    <a:pt x="85413" y="25496"/>
                    <a:pt x="85002" y="24903"/>
                  </a:cubicBezTo>
                  <a:cubicBezTo>
                    <a:pt x="84911" y="24788"/>
                    <a:pt x="84843" y="24697"/>
                    <a:pt x="84751" y="24583"/>
                  </a:cubicBezTo>
                  <a:lnTo>
                    <a:pt x="84751" y="24583"/>
                  </a:lnTo>
                  <a:cubicBezTo>
                    <a:pt x="85961" y="24743"/>
                    <a:pt x="87148" y="24971"/>
                    <a:pt x="88358" y="25245"/>
                  </a:cubicBezTo>
                  <a:cubicBezTo>
                    <a:pt x="88289" y="25359"/>
                    <a:pt x="88221" y="25496"/>
                    <a:pt x="88175" y="25656"/>
                  </a:cubicBezTo>
                  <a:cubicBezTo>
                    <a:pt x="88107" y="25770"/>
                    <a:pt x="88061" y="25907"/>
                    <a:pt x="88015" y="26067"/>
                  </a:cubicBezTo>
                  <a:cubicBezTo>
                    <a:pt x="87992" y="26204"/>
                    <a:pt x="87970" y="26363"/>
                    <a:pt x="87970" y="26523"/>
                  </a:cubicBezTo>
                  <a:cubicBezTo>
                    <a:pt x="87947" y="26843"/>
                    <a:pt x="87947" y="27185"/>
                    <a:pt x="87947" y="27550"/>
                  </a:cubicBezTo>
                  <a:cubicBezTo>
                    <a:pt x="87947" y="27733"/>
                    <a:pt x="87970" y="27916"/>
                    <a:pt x="88015" y="28098"/>
                  </a:cubicBezTo>
                  <a:cubicBezTo>
                    <a:pt x="88038" y="28304"/>
                    <a:pt x="88061" y="28486"/>
                    <a:pt x="88107" y="28669"/>
                  </a:cubicBezTo>
                  <a:cubicBezTo>
                    <a:pt x="88266" y="29445"/>
                    <a:pt x="88609" y="30175"/>
                    <a:pt x="88928" y="30883"/>
                  </a:cubicBezTo>
                  <a:cubicBezTo>
                    <a:pt x="89294" y="31590"/>
                    <a:pt x="89682" y="32275"/>
                    <a:pt x="90070" y="32869"/>
                  </a:cubicBezTo>
                  <a:cubicBezTo>
                    <a:pt x="90458" y="33485"/>
                    <a:pt x="90891" y="34010"/>
                    <a:pt x="91165" y="34512"/>
                  </a:cubicBezTo>
                  <a:cubicBezTo>
                    <a:pt x="91485" y="34991"/>
                    <a:pt x="91781" y="35402"/>
                    <a:pt x="91896" y="35699"/>
                  </a:cubicBezTo>
                  <a:cubicBezTo>
                    <a:pt x="92078" y="36018"/>
                    <a:pt x="92169" y="36178"/>
                    <a:pt x="92169" y="36178"/>
                  </a:cubicBezTo>
                  <a:cubicBezTo>
                    <a:pt x="92169" y="36178"/>
                    <a:pt x="92169" y="35996"/>
                    <a:pt x="92169" y="35630"/>
                  </a:cubicBezTo>
                  <a:cubicBezTo>
                    <a:pt x="92169" y="35471"/>
                    <a:pt x="92147" y="35265"/>
                    <a:pt x="92147" y="35014"/>
                  </a:cubicBezTo>
                  <a:cubicBezTo>
                    <a:pt x="92147" y="34763"/>
                    <a:pt x="92124" y="34489"/>
                    <a:pt x="92101" y="34192"/>
                  </a:cubicBezTo>
                  <a:cubicBezTo>
                    <a:pt x="91987" y="33599"/>
                    <a:pt x="91918" y="32891"/>
                    <a:pt x="91736" y="32161"/>
                  </a:cubicBezTo>
                  <a:cubicBezTo>
                    <a:pt x="91576" y="31453"/>
                    <a:pt x="91348" y="30723"/>
                    <a:pt x="91142" y="29993"/>
                  </a:cubicBezTo>
                  <a:cubicBezTo>
                    <a:pt x="90891" y="29285"/>
                    <a:pt x="90686" y="28577"/>
                    <a:pt x="90412" y="27961"/>
                  </a:cubicBezTo>
                  <a:cubicBezTo>
                    <a:pt x="90321" y="27664"/>
                    <a:pt x="90184" y="27368"/>
                    <a:pt x="90047" y="27094"/>
                  </a:cubicBezTo>
                  <a:cubicBezTo>
                    <a:pt x="89933" y="26797"/>
                    <a:pt x="89796" y="26546"/>
                    <a:pt x="89727" y="26295"/>
                  </a:cubicBezTo>
                  <a:cubicBezTo>
                    <a:pt x="89682" y="26158"/>
                    <a:pt x="89613" y="26044"/>
                    <a:pt x="89545" y="25930"/>
                  </a:cubicBezTo>
                  <a:cubicBezTo>
                    <a:pt x="89499" y="25816"/>
                    <a:pt x="89453" y="25701"/>
                    <a:pt x="89385" y="25587"/>
                  </a:cubicBezTo>
                  <a:cubicBezTo>
                    <a:pt x="89362" y="25565"/>
                    <a:pt x="89339" y="25542"/>
                    <a:pt x="89316" y="25496"/>
                  </a:cubicBezTo>
                  <a:lnTo>
                    <a:pt x="89316" y="25496"/>
                  </a:lnTo>
                  <a:cubicBezTo>
                    <a:pt x="90275" y="25747"/>
                    <a:pt x="91211" y="26044"/>
                    <a:pt x="92147" y="26386"/>
                  </a:cubicBezTo>
                  <a:cubicBezTo>
                    <a:pt x="92147" y="26432"/>
                    <a:pt x="92147" y="26500"/>
                    <a:pt x="92169" y="26546"/>
                  </a:cubicBezTo>
                  <a:cubicBezTo>
                    <a:pt x="92192" y="26637"/>
                    <a:pt x="92215" y="26729"/>
                    <a:pt x="92238" y="26820"/>
                  </a:cubicBezTo>
                  <a:cubicBezTo>
                    <a:pt x="92238" y="26934"/>
                    <a:pt x="92238" y="27048"/>
                    <a:pt x="92261" y="27162"/>
                  </a:cubicBezTo>
                  <a:cubicBezTo>
                    <a:pt x="92261" y="27276"/>
                    <a:pt x="92284" y="27413"/>
                    <a:pt x="92306" y="27527"/>
                  </a:cubicBezTo>
                  <a:cubicBezTo>
                    <a:pt x="92306" y="27642"/>
                    <a:pt x="92329" y="27779"/>
                    <a:pt x="92352" y="27893"/>
                  </a:cubicBezTo>
                  <a:cubicBezTo>
                    <a:pt x="92489" y="28395"/>
                    <a:pt x="92443" y="29011"/>
                    <a:pt x="92580" y="29627"/>
                  </a:cubicBezTo>
                  <a:cubicBezTo>
                    <a:pt x="92672" y="30244"/>
                    <a:pt x="92854" y="30928"/>
                    <a:pt x="92991" y="31636"/>
                  </a:cubicBezTo>
                  <a:cubicBezTo>
                    <a:pt x="93151" y="32344"/>
                    <a:pt x="93265" y="33097"/>
                    <a:pt x="93448" y="33804"/>
                  </a:cubicBezTo>
                  <a:cubicBezTo>
                    <a:pt x="93607" y="34512"/>
                    <a:pt x="93859" y="35174"/>
                    <a:pt x="94018" y="35745"/>
                  </a:cubicBezTo>
                  <a:cubicBezTo>
                    <a:pt x="94110" y="36041"/>
                    <a:pt x="94201" y="36292"/>
                    <a:pt x="94315" y="36521"/>
                  </a:cubicBezTo>
                  <a:cubicBezTo>
                    <a:pt x="94406" y="36726"/>
                    <a:pt x="94498" y="36932"/>
                    <a:pt x="94589" y="37091"/>
                  </a:cubicBezTo>
                  <a:cubicBezTo>
                    <a:pt x="94772" y="37388"/>
                    <a:pt x="94840" y="37571"/>
                    <a:pt x="94840" y="37571"/>
                  </a:cubicBezTo>
                  <a:cubicBezTo>
                    <a:pt x="94840" y="37571"/>
                    <a:pt x="94840" y="37365"/>
                    <a:pt x="94863" y="37023"/>
                  </a:cubicBezTo>
                  <a:cubicBezTo>
                    <a:pt x="94863" y="36863"/>
                    <a:pt x="94886" y="36658"/>
                    <a:pt x="94909" y="36407"/>
                  </a:cubicBezTo>
                  <a:cubicBezTo>
                    <a:pt x="94931" y="36178"/>
                    <a:pt x="94954" y="35927"/>
                    <a:pt x="94977" y="35630"/>
                  </a:cubicBezTo>
                  <a:cubicBezTo>
                    <a:pt x="95023" y="35083"/>
                    <a:pt x="95160" y="34398"/>
                    <a:pt x="95251" y="33690"/>
                  </a:cubicBezTo>
                  <a:cubicBezTo>
                    <a:pt x="95274" y="33508"/>
                    <a:pt x="95297" y="33325"/>
                    <a:pt x="95297" y="33143"/>
                  </a:cubicBezTo>
                  <a:cubicBezTo>
                    <a:pt x="95342" y="33394"/>
                    <a:pt x="95411" y="33645"/>
                    <a:pt x="95456" y="33896"/>
                  </a:cubicBezTo>
                  <a:cubicBezTo>
                    <a:pt x="95685" y="34763"/>
                    <a:pt x="95913" y="35630"/>
                    <a:pt x="96164" y="36429"/>
                  </a:cubicBezTo>
                  <a:cubicBezTo>
                    <a:pt x="96301" y="36840"/>
                    <a:pt x="96438" y="37228"/>
                    <a:pt x="96575" y="37593"/>
                  </a:cubicBezTo>
                  <a:cubicBezTo>
                    <a:pt x="96712" y="37959"/>
                    <a:pt x="96849" y="38301"/>
                    <a:pt x="96963" y="38621"/>
                  </a:cubicBezTo>
                  <a:cubicBezTo>
                    <a:pt x="97214" y="39260"/>
                    <a:pt x="97465" y="39785"/>
                    <a:pt x="97579" y="40150"/>
                  </a:cubicBezTo>
                  <a:cubicBezTo>
                    <a:pt x="97716" y="40538"/>
                    <a:pt x="97785" y="40743"/>
                    <a:pt x="97785" y="40743"/>
                  </a:cubicBezTo>
                  <a:cubicBezTo>
                    <a:pt x="97785" y="40743"/>
                    <a:pt x="97785" y="40515"/>
                    <a:pt x="97807" y="40127"/>
                  </a:cubicBezTo>
                  <a:cubicBezTo>
                    <a:pt x="97807" y="39716"/>
                    <a:pt x="97876" y="39146"/>
                    <a:pt x="97921" y="38461"/>
                  </a:cubicBezTo>
                  <a:cubicBezTo>
                    <a:pt x="97944" y="38118"/>
                    <a:pt x="97944" y="37753"/>
                    <a:pt x="97944" y="37365"/>
                  </a:cubicBezTo>
                  <a:cubicBezTo>
                    <a:pt x="97967" y="36977"/>
                    <a:pt x="97967" y="36566"/>
                    <a:pt x="97944" y="36133"/>
                  </a:cubicBezTo>
                  <a:cubicBezTo>
                    <a:pt x="97944" y="35288"/>
                    <a:pt x="97876" y="34398"/>
                    <a:pt x="97807" y="33508"/>
                  </a:cubicBezTo>
                  <a:cubicBezTo>
                    <a:pt x="97762" y="33074"/>
                    <a:pt x="97716" y="32640"/>
                    <a:pt x="97670" y="32207"/>
                  </a:cubicBezTo>
                  <a:cubicBezTo>
                    <a:pt x="97648" y="31978"/>
                    <a:pt x="97602" y="31773"/>
                    <a:pt x="97579" y="31568"/>
                  </a:cubicBezTo>
                  <a:cubicBezTo>
                    <a:pt x="97533" y="31362"/>
                    <a:pt x="97488" y="31157"/>
                    <a:pt x="97442" y="30951"/>
                  </a:cubicBezTo>
                  <a:cubicBezTo>
                    <a:pt x="97282" y="30130"/>
                    <a:pt x="96963" y="29399"/>
                    <a:pt x="96803" y="28760"/>
                  </a:cubicBezTo>
                  <a:cubicBezTo>
                    <a:pt x="96757" y="28600"/>
                    <a:pt x="96712" y="28463"/>
                    <a:pt x="96643" y="28326"/>
                  </a:cubicBezTo>
                  <a:lnTo>
                    <a:pt x="96643" y="28326"/>
                  </a:lnTo>
                  <a:cubicBezTo>
                    <a:pt x="97511" y="28783"/>
                    <a:pt x="98355" y="29239"/>
                    <a:pt x="99200" y="29742"/>
                  </a:cubicBezTo>
                  <a:cubicBezTo>
                    <a:pt x="99200" y="29787"/>
                    <a:pt x="99177" y="29787"/>
                    <a:pt x="99177" y="29833"/>
                  </a:cubicBezTo>
                  <a:cubicBezTo>
                    <a:pt x="99131" y="30107"/>
                    <a:pt x="99086" y="30426"/>
                    <a:pt x="99086" y="30769"/>
                  </a:cubicBezTo>
                  <a:cubicBezTo>
                    <a:pt x="99086" y="31431"/>
                    <a:pt x="98971" y="32207"/>
                    <a:pt x="99017" y="33028"/>
                  </a:cubicBezTo>
                  <a:cubicBezTo>
                    <a:pt x="99040" y="33873"/>
                    <a:pt x="99154" y="34740"/>
                    <a:pt x="99245" y="35630"/>
                  </a:cubicBezTo>
                  <a:cubicBezTo>
                    <a:pt x="99359" y="36543"/>
                    <a:pt x="99451" y="37434"/>
                    <a:pt x="99611" y="38278"/>
                  </a:cubicBezTo>
                  <a:cubicBezTo>
                    <a:pt x="99747" y="39123"/>
                    <a:pt x="99976" y="39922"/>
                    <a:pt x="100113" y="40584"/>
                  </a:cubicBezTo>
                  <a:cubicBezTo>
                    <a:pt x="100181" y="40926"/>
                    <a:pt x="100250" y="41245"/>
                    <a:pt x="100364" y="41519"/>
                  </a:cubicBezTo>
                  <a:cubicBezTo>
                    <a:pt x="100455" y="41793"/>
                    <a:pt x="100524" y="42022"/>
                    <a:pt x="100569" y="42227"/>
                  </a:cubicBezTo>
                  <a:cubicBezTo>
                    <a:pt x="100706" y="42615"/>
                    <a:pt x="100752" y="42820"/>
                    <a:pt x="100752" y="42820"/>
                  </a:cubicBezTo>
                  <a:cubicBezTo>
                    <a:pt x="100752" y="42820"/>
                    <a:pt x="100775" y="42592"/>
                    <a:pt x="100843" y="42204"/>
                  </a:cubicBezTo>
                  <a:cubicBezTo>
                    <a:pt x="100866" y="41793"/>
                    <a:pt x="101049" y="41223"/>
                    <a:pt x="101117" y="40538"/>
                  </a:cubicBezTo>
                  <a:cubicBezTo>
                    <a:pt x="101163" y="39853"/>
                    <a:pt x="101322" y="39054"/>
                    <a:pt x="101414" y="38210"/>
                  </a:cubicBezTo>
                  <a:cubicBezTo>
                    <a:pt x="101505" y="37365"/>
                    <a:pt x="101528" y="36452"/>
                    <a:pt x="101574" y="35516"/>
                  </a:cubicBezTo>
                  <a:cubicBezTo>
                    <a:pt x="101551" y="34603"/>
                    <a:pt x="101551" y="33690"/>
                    <a:pt x="101414" y="32823"/>
                  </a:cubicBezTo>
                  <a:cubicBezTo>
                    <a:pt x="101322" y="32093"/>
                    <a:pt x="101117" y="31453"/>
                    <a:pt x="100912" y="30860"/>
                  </a:cubicBezTo>
                  <a:lnTo>
                    <a:pt x="100912" y="30860"/>
                  </a:lnTo>
                  <a:cubicBezTo>
                    <a:pt x="101505" y="31271"/>
                    <a:pt x="102076" y="31682"/>
                    <a:pt x="102646" y="32115"/>
                  </a:cubicBezTo>
                  <a:cubicBezTo>
                    <a:pt x="102646" y="32115"/>
                    <a:pt x="102646" y="32138"/>
                    <a:pt x="102623" y="32138"/>
                  </a:cubicBezTo>
                  <a:cubicBezTo>
                    <a:pt x="102532" y="32526"/>
                    <a:pt x="102304" y="33097"/>
                    <a:pt x="102304" y="33759"/>
                  </a:cubicBezTo>
                  <a:cubicBezTo>
                    <a:pt x="102304" y="34398"/>
                    <a:pt x="102258" y="35174"/>
                    <a:pt x="102372" y="35950"/>
                  </a:cubicBezTo>
                  <a:cubicBezTo>
                    <a:pt x="102464" y="36703"/>
                    <a:pt x="102646" y="37456"/>
                    <a:pt x="102738" y="38233"/>
                  </a:cubicBezTo>
                  <a:cubicBezTo>
                    <a:pt x="102897" y="39031"/>
                    <a:pt x="103057" y="39853"/>
                    <a:pt x="103240" y="40629"/>
                  </a:cubicBezTo>
                  <a:cubicBezTo>
                    <a:pt x="103445" y="41382"/>
                    <a:pt x="103696" y="42090"/>
                    <a:pt x="103856" y="42706"/>
                  </a:cubicBezTo>
                  <a:cubicBezTo>
                    <a:pt x="104016" y="43300"/>
                    <a:pt x="104267" y="43802"/>
                    <a:pt x="104358" y="44167"/>
                  </a:cubicBezTo>
                  <a:cubicBezTo>
                    <a:pt x="104450" y="44350"/>
                    <a:pt x="104495" y="44487"/>
                    <a:pt x="104518" y="44578"/>
                  </a:cubicBezTo>
                  <a:cubicBezTo>
                    <a:pt x="104541" y="44669"/>
                    <a:pt x="104564" y="44715"/>
                    <a:pt x="104564" y="44715"/>
                  </a:cubicBezTo>
                  <a:cubicBezTo>
                    <a:pt x="104564" y="44715"/>
                    <a:pt x="104564" y="44669"/>
                    <a:pt x="104586" y="44578"/>
                  </a:cubicBezTo>
                  <a:cubicBezTo>
                    <a:pt x="104609" y="44464"/>
                    <a:pt x="104609" y="44327"/>
                    <a:pt x="104655" y="44144"/>
                  </a:cubicBezTo>
                  <a:cubicBezTo>
                    <a:pt x="104701" y="43779"/>
                    <a:pt x="104838" y="43231"/>
                    <a:pt x="104883" y="42615"/>
                  </a:cubicBezTo>
                  <a:cubicBezTo>
                    <a:pt x="104929" y="41976"/>
                    <a:pt x="105066" y="41245"/>
                    <a:pt x="105089" y="40447"/>
                  </a:cubicBezTo>
                  <a:cubicBezTo>
                    <a:pt x="105157" y="39648"/>
                    <a:pt x="105157" y="38826"/>
                    <a:pt x="105157" y="37981"/>
                  </a:cubicBezTo>
                  <a:cubicBezTo>
                    <a:pt x="105089" y="37091"/>
                    <a:pt x="104952" y="36201"/>
                    <a:pt x="104723" y="35448"/>
                  </a:cubicBezTo>
                  <a:cubicBezTo>
                    <a:pt x="104541" y="34695"/>
                    <a:pt x="104176" y="34033"/>
                    <a:pt x="103947" y="33462"/>
                  </a:cubicBezTo>
                  <a:cubicBezTo>
                    <a:pt x="103902" y="33279"/>
                    <a:pt x="103810" y="33120"/>
                    <a:pt x="103719" y="32983"/>
                  </a:cubicBezTo>
                  <a:lnTo>
                    <a:pt x="103719" y="32983"/>
                  </a:lnTo>
                  <a:cubicBezTo>
                    <a:pt x="104586" y="33667"/>
                    <a:pt x="105385" y="34398"/>
                    <a:pt x="106161" y="35174"/>
                  </a:cubicBezTo>
                  <a:cubicBezTo>
                    <a:pt x="106093" y="35516"/>
                    <a:pt x="105979" y="35973"/>
                    <a:pt x="105956" y="36475"/>
                  </a:cubicBezTo>
                  <a:cubicBezTo>
                    <a:pt x="105956" y="37114"/>
                    <a:pt x="105888" y="37867"/>
                    <a:pt x="105979" y="38643"/>
                  </a:cubicBezTo>
                  <a:cubicBezTo>
                    <a:pt x="106024" y="39419"/>
                    <a:pt x="106161" y="40218"/>
                    <a:pt x="106253" y="41017"/>
                  </a:cubicBezTo>
                  <a:cubicBezTo>
                    <a:pt x="106298" y="41223"/>
                    <a:pt x="106344" y="41405"/>
                    <a:pt x="106367" y="41588"/>
                  </a:cubicBezTo>
                  <a:cubicBezTo>
                    <a:pt x="106390" y="41770"/>
                    <a:pt x="106435" y="41976"/>
                    <a:pt x="106458" y="42158"/>
                  </a:cubicBezTo>
                  <a:cubicBezTo>
                    <a:pt x="106504" y="42547"/>
                    <a:pt x="106527" y="42935"/>
                    <a:pt x="106572" y="43323"/>
                  </a:cubicBezTo>
                  <a:cubicBezTo>
                    <a:pt x="106664" y="44076"/>
                    <a:pt x="106755" y="44829"/>
                    <a:pt x="106869" y="45468"/>
                  </a:cubicBezTo>
                  <a:cubicBezTo>
                    <a:pt x="106960" y="46107"/>
                    <a:pt x="107120" y="46632"/>
                    <a:pt x="107189" y="46997"/>
                  </a:cubicBezTo>
                  <a:cubicBezTo>
                    <a:pt x="107234" y="47180"/>
                    <a:pt x="107280" y="47317"/>
                    <a:pt x="107303" y="47408"/>
                  </a:cubicBezTo>
                  <a:cubicBezTo>
                    <a:pt x="107348" y="47500"/>
                    <a:pt x="107348" y="47545"/>
                    <a:pt x="107348" y="47545"/>
                  </a:cubicBezTo>
                  <a:cubicBezTo>
                    <a:pt x="107348" y="47545"/>
                    <a:pt x="107348" y="47500"/>
                    <a:pt x="107371" y="47408"/>
                  </a:cubicBezTo>
                  <a:cubicBezTo>
                    <a:pt x="107371" y="47294"/>
                    <a:pt x="107371" y="47157"/>
                    <a:pt x="107394" y="46975"/>
                  </a:cubicBezTo>
                  <a:cubicBezTo>
                    <a:pt x="107394" y="46609"/>
                    <a:pt x="107508" y="46084"/>
                    <a:pt x="107645" y="45491"/>
                  </a:cubicBezTo>
                  <a:cubicBezTo>
                    <a:pt x="107759" y="44875"/>
                    <a:pt x="107965" y="44167"/>
                    <a:pt x="108102" y="43391"/>
                  </a:cubicBezTo>
                  <a:cubicBezTo>
                    <a:pt x="108193" y="42980"/>
                    <a:pt x="108261" y="42569"/>
                    <a:pt x="108284" y="42136"/>
                  </a:cubicBezTo>
                  <a:cubicBezTo>
                    <a:pt x="108307" y="41930"/>
                    <a:pt x="108330" y="41702"/>
                    <a:pt x="108330" y="41474"/>
                  </a:cubicBezTo>
                  <a:cubicBezTo>
                    <a:pt x="108330" y="41245"/>
                    <a:pt x="108330" y="41017"/>
                    <a:pt x="108330" y="40812"/>
                  </a:cubicBezTo>
                  <a:cubicBezTo>
                    <a:pt x="108261" y="39944"/>
                    <a:pt x="108170" y="39100"/>
                    <a:pt x="107987" y="38347"/>
                  </a:cubicBezTo>
                  <a:cubicBezTo>
                    <a:pt x="107850" y="37639"/>
                    <a:pt x="107599" y="37023"/>
                    <a:pt x="107417" y="36452"/>
                  </a:cubicBezTo>
                  <a:lnTo>
                    <a:pt x="107417" y="36452"/>
                  </a:lnTo>
                  <a:cubicBezTo>
                    <a:pt x="107759" y="36817"/>
                    <a:pt x="108102" y="37205"/>
                    <a:pt x="108444" y="37571"/>
                  </a:cubicBezTo>
                  <a:lnTo>
                    <a:pt x="108330" y="37571"/>
                  </a:lnTo>
                  <a:cubicBezTo>
                    <a:pt x="108216" y="37593"/>
                    <a:pt x="108147" y="37593"/>
                    <a:pt x="108147" y="37593"/>
                  </a:cubicBezTo>
                  <a:lnTo>
                    <a:pt x="108307" y="37685"/>
                  </a:lnTo>
                  <a:cubicBezTo>
                    <a:pt x="108421" y="37730"/>
                    <a:pt x="108581" y="37822"/>
                    <a:pt x="108763" y="37936"/>
                  </a:cubicBezTo>
                  <a:cubicBezTo>
                    <a:pt x="109152" y="38369"/>
                    <a:pt x="109540" y="38803"/>
                    <a:pt x="109905" y="39237"/>
                  </a:cubicBezTo>
                  <a:cubicBezTo>
                    <a:pt x="109791" y="39625"/>
                    <a:pt x="109631" y="40150"/>
                    <a:pt x="109562" y="40743"/>
                  </a:cubicBezTo>
                  <a:cubicBezTo>
                    <a:pt x="109517" y="41405"/>
                    <a:pt x="109357" y="42204"/>
                    <a:pt x="109380" y="43049"/>
                  </a:cubicBezTo>
                  <a:cubicBezTo>
                    <a:pt x="109357" y="43482"/>
                    <a:pt x="109380" y="43916"/>
                    <a:pt x="109380" y="44373"/>
                  </a:cubicBezTo>
                  <a:cubicBezTo>
                    <a:pt x="109403" y="44806"/>
                    <a:pt x="109425" y="45263"/>
                    <a:pt x="109425" y="45719"/>
                  </a:cubicBezTo>
                  <a:cubicBezTo>
                    <a:pt x="109494" y="46632"/>
                    <a:pt x="109585" y="47568"/>
                    <a:pt x="109722" y="48435"/>
                  </a:cubicBezTo>
                  <a:cubicBezTo>
                    <a:pt x="109836" y="49280"/>
                    <a:pt x="110042" y="50079"/>
                    <a:pt x="110179" y="50764"/>
                  </a:cubicBezTo>
                  <a:cubicBezTo>
                    <a:pt x="110247" y="51106"/>
                    <a:pt x="110338" y="51426"/>
                    <a:pt x="110430" y="51699"/>
                  </a:cubicBezTo>
                  <a:cubicBezTo>
                    <a:pt x="110498" y="51973"/>
                    <a:pt x="110567" y="52202"/>
                    <a:pt x="110635" y="52407"/>
                  </a:cubicBezTo>
                  <a:cubicBezTo>
                    <a:pt x="110772" y="52795"/>
                    <a:pt x="110841" y="53000"/>
                    <a:pt x="110841" y="53000"/>
                  </a:cubicBezTo>
                  <a:cubicBezTo>
                    <a:pt x="110841" y="53000"/>
                    <a:pt x="110863" y="52772"/>
                    <a:pt x="110886" y="52361"/>
                  </a:cubicBezTo>
                  <a:cubicBezTo>
                    <a:pt x="110909" y="52179"/>
                    <a:pt x="110932" y="51928"/>
                    <a:pt x="110955" y="51654"/>
                  </a:cubicBezTo>
                  <a:cubicBezTo>
                    <a:pt x="110978" y="51357"/>
                    <a:pt x="111023" y="51060"/>
                    <a:pt x="111046" y="50718"/>
                  </a:cubicBezTo>
                  <a:cubicBezTo>
                    <a:pt x="111069" y="50033"/>
                    <a:pt x="111206" y="49234"/>
                    <a:pt x="111274" y="48390"/>
                  </a:cubicBezTo>
                  <a:cubicBezTo>
                    <a:pt x="111366" y="47522"/>
                    <a:pt x="111411" y="46632"/>
                    <a:pt x="111480" y="45719"/>
                  </a:cubicBezTo>
                  <a:cubicBezTo>
                    <a:pt x="111480" y="45263"/>
                    <a:pt x="111480" y="44806"/>
                    <a:pt x="111480" y="44350"/>
                  </a:cubicBezTo>
                  <a:cubicBezTo>
                    <a:pt x="111480" y="43893"/>
                    <a:pt x="111503" y="43437"/>
                    <a:pt x="111457" y="43026"/>
                  </a:cubicBezTo>
                  <a:cubicBezTo>
                    <a:pt x="111434" y="42204"/>
                    <a:pt x="111274" y="41428"/>
                    <a:pt x="111137" y="40766"/>
                  </a:cubicBezTo>
                  <a:lnTo>
                    <a:pt x="111137" y="40766"/>
                  </a:lnTo>
                  <a:cubicBezTo>
                    <a:pt x="111617" y="41382"/>
                    <a:pt x="112073" y="41999"/>
                    <a:pt x="112530" y="42615"/>
                  </a:cubicBezTo>
                  <a:cubicBezTo>
                    <a:pt x="113329" y="43756"/>
                    <a:pt x="114036" y="44943"/>
                    <a:pt x="114744" y="46153"/>
                  </a:cubicBezTo>
                  <a:cubicBezTo>
                    <a:pt x="114995" y="46587"/>
                    <a:pt x="115314" y="47066"/>
                    <a:pt x="115588" y="47545"/>
                  </a:cubicBezTo>
                  <a:cubicBezTo>
                    <a:pt x="115588" y="47568"/>
                    <a:pt x="115588" y="47568"/>
                    <a:pt x="115565" y="47568"/>
                  </a:cubicBezTo>
                  <a:cubicBezTo>
                    <a:pt x="115543" y="47910"/>
                    <a:pt x="115360" y="48435"/>
                    <a:pt x="115428" y="48983"/>
                  </a:cubicBezTo>
                  <a:cubicBezTo>
                    <a:pt x="115474" y="49531"/>
                    <a:pt x="115474" y="50216"/>
                    <a:pt x="115657" y="50855"/>
                  </a:cubicBezTo>
                  <a:cubicBezTo>
                    <a:pt x="115817" y="51540"/>
                    <a:pt x="116182" y="52179"/>
                    <a:pt x="116524" y="52818"/>
                  </a:cubicBezTo>
                  <a:cubicBezTo>
                    <a:pt x="116935" y="53457"/>
                    <a:pt x="117346" y="54073"/>
                    <a:pt x="117825" y="54598"/>
                  </a:cubicBezTo>
                  <a:cubicBezTo>
                    <a:pt x="118053" y="54872"/>
                    <a:pt x="118304" y="55123"/>
                    <a:pt x="118556" y="55351"/>
                  </a:cubicBezTo>
                  <a:cubicBezTo>
                    <a:pt x="118784" y="55580"/>
                    <a:pt x="119035" y="55785"/>
                    <a:pt x="119240" y="55968"/>
                  </a:cubicBezTo>
                  <a:cubicBezTo>
                    <a:pt x="119651" y="56356"/>
                    <a:pt x="120062" y="56584"/>
                    <a:pt x="120336" y="56767"/>
                  </a:cubicBezTo>
                  <a:cubicBezTo>
                    <a:pt x="120655" y="56904"/>
                    <a:pt x="120792" y="56972"/>
                    <a:pt x="120792" y="56972"/>
                  </a:cubicBezTo>
                  <a:cubicBezTo>
                    <a:pt x="120792" y="56972"/>
                    <a:pt x="120701" y="56835"/>
                    <a:pt x="120541" y="56561"/>
                  </a:cubicBezTo>
                  <a:cubicBezTo>
                    <a:pt x="120359" y="56287"/>
                    <a:pt x="120199" y="55876"/>
                    <a:pt x="119971" y="55420"/>
                  </a:cubicBezTo>
                  <a:cubicBezTo>
                    <a:pt x="119857" y="55192"/>
                    <a:pt x="119765" y="54918"/>
                    <a:pt x="119674" y="54621"/>
                  </a:cubicBezTo>
                  <a:cubicBezTo>
                    <a:pt x="119606" y="54347"/>
                    <a:pt x="119514" y="54028"/>
                    <a:pt x="119446" y="53708"/>
                  </a:cubicBezTo>
                  <a:cubicBezTo>
                    <a:pt x="119263" y="53092"/>
                    <a:pt x="119103" y="52430"/>
                    <a:pt x="118921" y="51768"/>
                  </a:cubicBezTo>
                  <a:cubicBezTo>
                    <a:pt x="118715" y="51129"/>
                    <a:pt x="118533" y="50467"/>
                    <a:pt x="118213" y="49896"/>
                  </a:cubicBezTo>
                  <a:cubicBezTo>
                    <a:pt x="117939" y="49303"/>
                    <a:pt x="117506" y="48823"/>
                    <a:pt x="117209" y="48367"/>
                  </a:cubicBezTo>
                  <a:cubicBezTo>
                    <a:pt x="116912" y="47910"/>
                    <a:pt x="116456" y="47591"/>
                    <a:pt x="116227" y="47363"/>
                  </a:cubicBezTo>
                  <a:cubicBezTo>
                    <a:pt x="116205" y="47340"/>
                    <a:pt x="116182" y="47340"/>
                    <a:pt x="116159" y="47317"/>
                  </a:cubicBezTo>
                  <a:cubicBezTo>
                    <a:pt x="115817" y="46244"/>
                    <a:pt x="115109" y="45149"/>
                    <a:pt x="114652" y="44395"/>
                  </a:cubicBezTo>
                  <a:lnTo>
                    <a:pt x="114652" y="44395"/>
                  </a:lnTo>
                  <a:cubicBezTo>
                    <a:pt x="114858" y="44578"/>
                    <a:pt x="115086" y="44783"/>
                    <a:pt x="115314" y="44966"/>
                  </a:cubicBezTo>
                  <a:cubicBezTo>
                    <a:pt x="115885" y="45445"/>
                    <a:pt x="116570" y="45925"/>
                    <a:pt x="117209" y="46404"/>
                  </a:cubicBezTo>
                  <a:cubicBezTo>
                    <a:pt x="117894" y="46838"/>
                    <a:pt x="118556" y="47317"/>
                    <a:pt x="119240" y="47682"/>
                  </a:cubicBezTo>
                  <a:cubicBezTo>
                    <a:pt x="119902" y="48070"/>
                    <a:pt x="120564" y="48390"/>
                    <a:pt x="121089" y="48709"/>
                  </a:cubicBezTo>
                  <a:cubicBezTo>
                    <a:pt x="121158" y="48755"/>
                    <a:pt x="121226" y="48801"/>
                    <a:pt x="121295" y="48823"/>
                  </a:cubicBezTo>
                  <a:cubicBezTo>
                    <a:pt x="121363" y="48869"/>
                    <a:pt x="121432" y="48892"/>
                    <a:pt x="121500" y="48915"/>
                  </a:cubicBezTo>
                  <a:cubicBezTo>
                    <a:pt x="121614" y="48983"/>
                    <a:pt x="121728" y="49052"/>
                    <a:pt x="121842" y="49120"/>
                  </a:cubicBezTo>
                  <a:cubicBezTo>
                    <a:pt x="122071" y="49234"/>
                    <a:pt x="122276" y="49348"/>
                    <a:pt x="122413" y="49440"/>
                  </a:cubicBezTo>
                  <a:cubicBezTo>
                    <a:pt x="122733" y="49622"/>
                    <a:pt x="122915" y="49736"/>
                    <a:pt x="122915" y="49736"/>
                  </a:cubicBezTo>
                  <a:cubicBezTo>
                    <a:pt x="122915" y="49736"/>
                    <a:pt x="122778" y="49577"/>
                    <a:pt x="122550" y="49303"/>
                  </a:cubicBezTo>
                  <a:cubicBezTo>
                    <a:pt x="122413" y="49166"/>
                    <a:pt x="122276" y="48983"/>
                    <a:pt x="122116" y="48801"/>
                  </a:cubicBezTo>
                  <a:cubicBezTo>
                    <a:pt x="121957" y="48595"/>
                    <a:pt x="121797" y="48344"/>
                    <a:pt x="121568" y="48116"/>
                  </a:cubicBezTo>
                  <a:cubicBezTo>
                    <a:pt x="121158" y="47659"/>
                    <a:pt x="120701" y="47089"/>
                    <a:pt x="120176" y="46518"/>
                  </a:cubicBezTo>
                  <a:cubicBezTo>
                    <a:pt x="119628" y="45925"/>
                    <a:pt x="118989" y="45400"/>
                    <a:pt x="118373" y="44852"/>
                  </a:cubicBezTo>
                  <a:cubicBezTo>
                    <a:pt x="117711" y="44350"/>
                    <a:pt x="117049" y="43848"/>
                    <a:pt x="116387" y="43460"/>
                  </a:cubicBezTo>
                  <a:cubicBezTo>
                    <a:pt x="115725" y="43049"/>
                    <a:pt x="115040" y="42752"/>
                    <a:pt x="114470" y="42501"/>
                  </a:cubicBezTo>
                  <a:cubicBezTo>
                    <a:pt x="113990" y="42295"/>
                    <a:pt x="113557" y="42181"/>
                    <a:pt x="113214" y="42090"/>
                  </a:cubicBezTo>
                  <a:cubicBezTo>
                    <a:pt x="112689" y="41314"/>
                    <a:pt x="112142" y="40561"/>
                    <a:pt x="111571" y="39830"/>
                  </a:cubicBezTo>
                  <a:lnTo>
                    <a:pt x="111571" y="39830"/>
                  </a:lnTo>
                  <a:cubicBezTo>
                    <a:pt x="111822" y="40013"/>
                    <a:pt x="112073" y="40196"/>
                    <a:pt x="112347" y="40355"/>
                  </a:cubicBezTo>
                  <a:cubicBezTo>
                    <a:pt x="112735" y="40606"/>
                    <a:pt x="113146" y="40880"/>
                    <a:pt x="113580" y="41109"/>
                  </a:cubicBezTo>
                  <a:cubicBezTo>
                    <a:pt x="114036" y="41382"/>
                    <a:pt x="114470" y="41588"/>
                    <a:pt x="114926" y="41839"/>
                  </a:cubicBezTo>
                  <a:cubicBezTo>
                    <a:pt x="115817" y="42250"/>
                    <a:pt x="116707" y="42706"/>
                    <a:pt x="117551" y="43094"/>
                  </a:cubicBezTo>
                  <a:cubicBezTo>
                    <a:pt x="118396" y="43505"/>
                    <a:pt x="119195" y="43848"/>
                    <a:pt x="119857" y="44213"/>
                  </a:cubicBezTo>
                  <a:cubicBezTo>
                    <a:pt x="120519" y="44555"/>
                    <a:pt x="121112" y="44783"/>
                    <a:pt x="121500" y="45034"/>
                  </a:cubicBezTo>
                  <a:cubicBezTo>
                    <a:pt x="121683" y="45149"/>
                    <a:pt x="121820" y="45240"/>
                    <a:pt x="121934" y="45308"/>
                  </a:cubicBezTo>
                  <a:cubicBezTo>
                    <a:pt x="122025" y="45377"/>
                    <a:pt x="122071" y="45400"/>
                    <a:pt x="122071" y="45400"/>
                  </a:cubicBezTo>
                  <a:cubicBezTo>
                    <a:pt x="122071" y="45400"/>
                    <a:pt x="121888" y="45217"/>
                    <a:pt x="121591" y="44898"/>
                  </a:cubicBezTo>
                  <a:cubicBezTo>
                    <a:pt x="121295" y="44578"/>
                    <a:pt x="120884" y="44053"/>
                    <a:pt x="120336" y="43528"/>
                  </a:cubicBezTo>
                  <a:cubicBezTo>
                    <a:pt x="119765" y="43026"/>
                    <a:pt x="119081" y="42410"/>
                    <a:pt x="118327" y="41839"/>
                  </a:cubicBezTo>
                  <a:cubicBezTo>
                    <a:pt x="117551" y="41245"/>
                    <a:pt x="116707" y="40698"/>
                    <a:pt x="115839" y="40150"/>
                  </a:cubicBezTo>
                  <a:cubicBezTo>
                    <a:pt x="115406" y="39922"/>
                    <a:pt x="114972" y="39671"/>
                    <a:pt x="114561" y="39419"/>
                  </a:cubicBezTo>
                  <a:cubicBezTo>
                    <a:pt x="114127" y="39191"/>
                    <a:pt x="113717" y="38940"/>
                    <a:pt x="113283" y="38735"/>
                  </a:cubicBezTo>
                  <a:cubicBezTo>
                    <a:pt x="112872" y="38506"/>
                    <a:pt x="112438" y="38324"/>
                    <a:pt x="112005" y="38164"/>
                  </a:cubicBezTo>
                  <a:cubicBezTo>
                    <a:pt x="111594" y="38004"/>
                    <a:pt x="111183" y="37890"/>
                    <a:pt x="110795" y="37776"/>
                  </a:cubicBezTo>
                  <a:cubicBezTo>
                    <a:pt x="110407" y="37662"/>
                    <a:pt x="110042" y="37593"/>
                    <a:pt x="109722" y="37571"/>
                  </a:cubicBezTo>
                  <a:cubicBezTo>
                    <a:pt x="108992" y="36703"/>
                    <a:pt x="108239" y="35882"/>
                    <a:pt x="107462" y="35083"/>
                  </a:cubicBezTo>
                  <a:lnTo>
                    <a:pt x="107462" y="35083"/>
                  </a:lnTo>
                  <a:cubicBezTo>
                    <a:pt x="107805" y="35265"/>
                    <a:pt x="108147" y="35471"/>
                    <a:pt x="108512" y="35653"/>
                  </a:cubicBezTo>
                  <a:cubicBezTo>
                    <a:pt x="109425" y="36133"/>
                    <a:pt x="110430" y="36589"/>
                    <a:pt x="111480" y="37046"/>
                  </a:cubicBezTo>
                  <a:cubicBezTo>
                    <a:pt x="112530" y="37456"/>
                    <a:pt x="113580" y="37776"/>
                    <a:pt x="114561" y="38096"/>
                  </a:cubicBezTo>
                  <a:cubicBezTo>
                    <a:pt x="115040" y="38255"/>
                    <a:pt x="115520" y="38392"/>
                    <a:pt x="115976" y="38552"/>
                  </a:cubicBezTo>
                  <a:cubicBezTo>
                    <a:pt x="116433" y="38689"/>
                    <a:pt x="116844" y="38826"/>
                    <a:pt x="117232" y="38986"/>
                  </a:cubicBezTo>
                  <a:cubicBezTo>
                    <a:pt x="117985" y="39305"/>
                    <a:pt x="118647" y="39556"/>
                    <a:pt x="119058" y="39830"/>
                  </a:cubicBezTo>
                  <a:cubicBezTo>
                    <a:pt x="119263" y="39944"/>
                    <a:pt x="119423" y="40036"/>
                    <a:pt x="119537" y="40104"/>
                  </a:cubicBezTo>
                  <a:cubicBezTo>
                    <a:pt x="119651" y="40173"/>
                    <a:pt x="119720" y="40218"/>
                    <a:pt x="119720" y="40218"/>
                  </a:cubicBezTo>
                  <a:cubicBezTo>
                    <a:pt x="119720" y="40218"/>
                    <a:pt x="119537" y="39990"/>
                    <a:pt x="119217" y="39625"/>
                  </a:cubicBezTo>
                  <a:cubicBezTo>
                    <a:pt x="118875" y="39260"/>
                    <a:pt x="118396" y="38712"/>
                    <a:pt x="117711" y="38164"/>
                  </a:cubicBezTo>
                  <a:cubicBezTo>
                    <a:pt x="117391" y="37890"/>
                    <a:pt x="117003" y="37593"/>
                    <a:pt x="116615" y="37297"/>
                  </a:cubicBezTo>
                  <a:cubicBezTo>
                    <a:pt x="116205" y="37000"/>
                    <a:pt x="115771" y="36703"/>
                    <a:pt x="115314" y="36452"/>
                  </a:cubicBezTo>
                  <a:cubicBezTo>
                    <a:pt x="114401" y="35882"/>
                    <a:pt x="113374" y="35379"/>
                    <a:pt x="112393" y="34923"/>
                  </a:cubicBezTo>
                  <a:cubicBezTo>
                    <a:pt x="111366" y="34512"/>
                    <a:pt x="110361" y="34033"/>
                    <a:pt x="109357" y="33713"/>
                  </a:cubicBezTo>
                  <a:cubicBezTo>
                    <a:pt x="108353" y="33348"/>
                    <a:pt x="107371" y="33143"/>
                    <a:pt x="106527" y="32960"/>
                  </a:cubicBezTo>
                  <a:cubicBezTo>
                    <a:pt x="106002" y="32846"/>
                    <a:pt x="105522" y="32823"/>
                    <a:pt x="105111" y="32800"/>
                  </a:cubicBezTo>
                  <a:cubicBezTo>
                    <a:pt x="104518" y="32275"/>
                    <a:pt x="103902" y="31750"/>
                    <a:pt x="103263" y="31248"/>
                  </a:cubicBezTo>
                  <a:lnTo>
                    <a:pt x="103263" y="31248"/>
                  </a:lnTo>
                  <a:cubicBezTo>
                    <a:pt x="103993" y="31522"/>
                    <a:pt x="104746" y="31773"/>
                    <a:pt x="105477" y="32047"/>
                  </a:cubicBezTo>
                  <a:cubicBezTo>
                    <a:pt x="105751" y="32138"/>
                    <a:pt x="106024" y="32230"/>
                    <a:pt x="106276" y="32298"/>
                  </a:cubicBezTo>
                  <a:cubicBezTo>
                    <a:pt x="106549" y="32389"/>
                    <a:pt x="106801" y="32458"/>
                    <a:pt x="107074" y="32526"/>
                  </a:cubicBezTo>
                  <a:cubicBezTo>
                    <a:pt x="107211" y="32572"/>
                    <a:pt x="107348" y="32618"/>
                    <a:pt x="107485" y="32640"/>
                  </a:cubicBezTo>
                  <a:cubicBezTo>
                    <a:pt x="107622" y="32686"/>
                    <a:pt x="107782" y="32732"/>
                    <a:pt x="107919" y="32754"/>
                  </a:cubicBezTo>
                  <a:cubicBezTo>
                    <a:pt x="108216" y="32823"/>
                    <a:pt x="108467" y="32869"/>
                    <a:pt x="108741" y="32914"/>
                  </a:cubicBezTo>
                  <a:cubicBezTo>
                    <a:pt x="109791" y="33097"/>
                    <a:pt x="110772" y="33165"/>
                    <a:pt x="111548" y="33371"/>
                  </a:cubicBezTo>
                  <a:cubicBezTo>
                    <a:pt x="111639" y="33394"/>
                    <a:pt x="111754" y="33416"/>
                    <a:pt x="111845" y="33439"/>
                  </a:cubicBezTo>
                  <a:cubicBezTo>
                    <a:pt x="111936" y="33462"/>
                    <a:pt x="112028" y="33485"/>
                    <a:pt x="112119" y="33508"/>
                  </a:cubicBezTo>
                  <a:cubicBezTo>
                    <a:pt x="112301" y="33531"/>
                    <a:pt x="112461" y="33576"/>
                    <a:pt x="112621" y="33622"/>
                  </a:cubicBezTo>
                  <a:cubicBezTo>
                    <a:pt x="112804" y="33667"/>
                    <a:pt x="112941" y="33736"/>
                    <a:pt x="113077" y="33782"/>
                  </a:cubicBezTo>
                  <a:cubicBezTo>
                    <a:pt x="113192" y="33827"/>
                    <a:pt x="113306" y="33896"/>
                    <a:pt x="113420" y="33964"/>
                  </a:cubicBezTo>
                  <a:cubicBezTo>
                    <a:pt x="113625" y="34078"/>
                    <a:pt x="113785" y="34192"/>
                    <a:pt x="113876" y="34307"/>
                  </a:cubicBezTo>
                  <a:cubicBezTo>
                    <a:pt x="113945" y="34398"/>
                    <a:pt x="114013" y="34444"/>
                    <a:pt x="114013" y="34444"/>
                  </a:cubicBezTo>
                  <a:cubicBezTo>
                    <a:pt x="114013" y="34444"/>
                    <a:pt x="113968" y="34375"/>
                    <a:pt x="113922" y="34261"/>
                  </a:cubicBezTo>
                  <a:cubicBezTo>
                    <a:pt x="113854" y="34124"/>
                    <a:pt x="113762" y="33964"/>
                    <a:pt x="113625" y="33736"/>
                  </a:cubicBezTo>
                  <a:cubicBezTo>
                    <a:pt x="113534" y="33645"/>
                    <a:pt x="113443" y="33531"/>
                    <a:pt x="113329" y="33416"/>
                  </a:cubicBezTo>
                  <a:cubicBezTo>
                    <a:pt x="113214" y="33302"/>
                    <a:pt x="113100" y="33165"/>
                    <a:pt x="112963" y="33051"/>
                  </a:cubicBezTo>
                  <a:cubicBezTo>
                    <a:pt x="112689" y="32800"/>
                    <a:pt x="112370" y="32526"/>
                    <a:pt x="111959" y="32321"/>
                  </a:cubicBezTo>
                  <a:cubicBezTo>
                    <a:pt x="111183" y="31887"/>
                    <a:pt x="110270" y="31408"/>
                    <a:pt x="109288" y="31020"/>
                  </a:cubicBezTo>
                  <a:cubicBezTo>
                    <a:pt x="109060" y="30928"/>
                    <a:pt x="108809" y="30814"/>
                    <a:pt x="108581" y="30723"/>
                  </a:cubicBezTo>
                  <a:cubicBezTo>
                    <a:pt x="108467" y="30677"/>
                    <a:pt x="108353" y="30609"/>
                    <a:pt x="108239" y="30563"/>
                  </a:cubicBezTo>
                  <a:cubicBezTo>
                    <a:pt x="108124" y="30518"/>
                    <a:pt x="108010" y="30449"/>
                    <a:pt x="107873" y="30381"/>
                  </a:cubicBezTo>
                  <a:cubicBezTo>
                    <a:pt x="107622" y="30267"/>
                    <a:pt x="107371" y="30152"/>
                    <a:pt x="107097" y="30038"/>
                  </a:cubicBezTo>
                  <a:cubicBezTo>
                    <a:pt x="106846" y="29947"/>
                    <a:pt x="106572" y="29833"/>
                    <a:pt x="106298" y="29719"/>
                  </a:cubicBezTo>
                  <a:cubicBezTo>
                    <a:pt x="105226" y="29354"/>
                    <a:pt x="104153" y="28988"/>
                    <a:pt x="103103" y="28783"/>
                  </a:cubicBezTo>
                  <a:cubicBezTo>
                    <a:pt x="102053" y="28532"/>
                    <a:pt x="101049" y="28441"/>
                    <a:pt x="100181" y="28349"/>
                  </a:cubicBezTo>
                  <a:cubicBezTo>
                    <a:pt x="99747" y="28281"/>
                    <a:pt x="99337" y="28281"/>
                    <a:pt x="98971" y="28281"/>
                  </a:cubicBezTo>
                  <a:cubicBezTo>
                    <a:pt x="98949" y="28258"/>
                    <a:pt x="98903" y="28235"/>
                    <a:pt x="98880" y="28235"/>
                  </a:cubicBezTo>
                  <a:cubicBezTo>
                    <a:pt x="98173" y="27801"/>
                    <a:pt x="97442" y="27413"/>
                    <a:pt x="96712" y="27025"/>
                  </a:cubicBezTo>
                  <a:lnTo>
                    <a:pt x="96712" y="27025"/>
                  </a:lnTo>
                  <a:cubicBezTo>
                    <a:pt x="96986" y="27071"/>
                    <a:pt x="97237" y="27117"/>
                    <a:pt x="97511" y="27162"/>
                  </a:cubicBezTo>
                  <a:cubicBezTo>
                    <a:pt x="98104" y="27254"/>
                    <a:pt x="98698" y="27322"/>
                    <a:pt x="99291" y="27391"/>
                  </a:cubicBezTo>
                  <a:cubicBezTo>
                    <a:pt x="100478" y="27505"/>
                    <a:pt x="101665" y="27619"/>
                    <a:pt x="102783" y="27710"/>
                  </a:cubicBezTo>
                  <a:cubicBezTo>
                    <a:pt x="103879" y="27824"/>
                    <a:pt x="104906" y="27893"/>
                    <a:pt x="105773" y="28052"/>
                  </a:cubicBezTo>
                  <a:cubicBezTo>
                    <a:pt x="106641" y="28189"/>
                    <a:pt x="107394" y="28326"/>
                    <a:pt x="107873" y="28509"/>
                  </a:cubicBezTo>
                  <a:cubicBezTo>
                    <a:pt x="108147" y="28555"/>
                    <a:pt x="108330" y="28646"/>
                    <a:pt x="108467" y="28692"/>
                  </a:cubicBezTo>
                  <a:cubicBezTo>
                    <a:pt x="108604" y="28737"/>
                    <a:pt x="108672" y="28760"/>
                    <a:pt x="108672" y="28760"/>
                  </a:cubicBezTo>
                  <a:cubicBezTo>
                    <a:pt x="108672" y="28760"/>
                    <a:pt x="108604" y="28714"/>
                    <a:pt x="108490" y="28646"/>
                  </a:cubicBezTo>
                  <a:cubicBezTo>
                    <a:pt x="108375" y="28555"/>
                    <a:pt x="108216" y="28418"/>
                    <a:pt x="107987" y="28281"/>
                  </a:cubicBezTo>
                  <a:cubicBezTo>
                    <a:pt x="107554" y="27984"/>
                    <a:pt x="106892" y="27550"/>
                    <a:pt x="106047" y="27185"/>
                  </a:cubicBezTo>
                  <a:cubicBezTo>
                    <a:pt x="105180" y="26820"/>
                    <a:pt x="104176" y="26432"/>
                    <a:pt x="103057" y="26135"/>
                  </a:cubicBezTo>
                  <a:cubicBezTo>
                    <a:pt x="101962" y="25838"/>
                    <a:pt x="100752" y="25610"/>
                    <a:pt x="99588" y="25405"/>
                  </a:cubicBezTo>
                  <a:cubicBezTo>
                    <a:pt x="98994" y="25313"/>
                    <a:pt x="98401" y="25222"/>
                    <a:pt x="97830" y="25131"/>
                  </a:cubicBezTo>
                  <a:cubicBezTo>
                    <a:pt x="97260" y="25062"/>
                    <a:pt x="96712" y="24971"/>
                    <a:pt x="96141" y="24903"/>
                  </a:cubicBezTo>
                  <a:cubicBezTo>
                    <a:pt x="95045" y="24743"/>
                    <a:pt x="93950" y="24720"/>
                    <a:pt x="93014" y="24697"/>
                  </a:cubicBezTo>
                  <a:cubicBezTo>
                    <a:pt x="92580" y="24697"/>
                    <a:pt x="92192" y="24720"/>
                    <a:pt x="91827" y="24766"/>
                  </a:cubicBezTo>
                  <a:cubicBezTo>
                    <a:pt x="91530" y="24652"/>
                    <a:pt x="91234" y="24537"/>
                    <a:pt x="90937" y="24446"/>
                  </a:cubicBezTo>
                  <a:lnTo>
                    <a:pt x="91348" y="24446"/>
                  </a:lnTo>
                  <a:cubicBezTo>
                    <a:pt x="92535" y="24378"/>
                    <a:pt x="93744" y="24332"/>
                    <a:pt x="94863" y="24263"/>
                  </a:cubicBezTo>
                  <a:cubicBezTo>
                    <a:pt x="95981" y="24195"/>
                    <a:pt x="97031" y="24081"/>
                    <a:pt x="97921" y="24012"/>
                  </a:cubicBezTo>
                  <a:cubicBezTo>
                    <a:pt x="98834" y="23944"/>
                    <a:pt x="99588" y="23830"/>
                    <a:pt x="100113" y="23830"/>
                  </a:cubicBezTo>
                  <a:cubicBezTo>
                    <a:pt x="100638" y="23784"/>
                    <a:pt x="100934" y="23761"/>
                    <a:pt x="100934" y="23761"/>
                  </a:cubicBezTo>
                  <a:cubicBezTo>
                    <a:pt x="100934" y="23761"/>
                    <a:pt x="100638" y="23716"/>
                    <a:pt x="100136" y="23602"/>
                  </a:cubicBezTo>
                  <a:cubicBezTo>
                    <a:pt x="99611" y="23510"/>
                    <a:pt x="98880" y="23305"/>
                    <a:pt x="97967" y="23145"/>
                  </a:cubicBezTo>
                  <a:cubicBezTo>
                    <a:pt x="97077" y="22962"/>
                    <a:pt x="96027" y="22757"/>
                    <a:pt x="94909" y="22620"/>
                  </a:cubicBezTo>
                  <a:cubicBezTo>
                    <a:pt x="93790" y="22460"/>
                    <a:pt x="92580" y="22392"/>
                    <a:pt x="91371" y="22301"/>
                  </a:cubicBezTo>
                  <a:cubicBezTo>
                    <a:pt x="90161" y="22301"/>
                    <a:pt x="88951" y="22323"/>
                    <a:pt x="87810" y="22437"/>
                  </a:cubicBezTo>
                  <a:cubicBezTo>
                    <a:pt x="86828" y="22506"/>
                    <a:pt x="85938" y="22666"/>
                    <a:pt x="85116" y="22825"/>
                  </a:cubicBezTo>
                  <a:cubicBezTo>
                    <a:pt x="84774" y="22757"/>
                    <a:pt x="84432" y="22689"/>
                    <a:pt x="84089" y="22643"/>
                  </a:cubicBezTo>
                  <a:cubicBezTo>
                    <a:pt x="84455" y="22620"/>
                    <a:pt x="84820" y="22597"/>
                    <a:pt x="85185" y="22574"/>
                  </a:cubicBezTo>
                  <a:cubicBezTo>
                    <a:pt x="85459" y="22552"/>
                    <a:pt x="85756" y="22529"/>
                    <a:pt x="86029" y="22483"/>
                  </a:cubicBezTo>
                  <a:cubicBezTo>
                    <a:pt x="86166" y="22460"/>
                    <a:pt x="86303" y="22460"/>
                    <a:pt x="86463" y="22437"/>
                  </a:cubicBezTo>
                  <a:lnTo>
                    <a:pt x="86669" y="22415"/>
                  </a:lnTo>
                  <a:lnTo>
                    <a:pt x="86897" y="22369"/>
                  </a:lnTo>
                  <a:cubicBezTo>
                    <a:pt x="87513" y="22278"/>
                    <a:pt x="88107" y="22164"/>
                    <a:pt x="88677" y="22027"/>
                  </a:cubicBezTo>
                  <a:cubicBezTo>
                    <a:pt x="89818" y="21707"/>
                    <a:pt x="90937" y="21388"/>
                    <a:pt x="91987" y="21091"/>
                  </a:cubicBezTo>
                  <a:cubicBezTo>
                    <a:pt x="93037" y="20794"/>
                    <a:pt x="94018" y="20474"/>
                    <a:pt x="94886" y="20338"/>
                  </a:cubicBezTo>
                  <a:cubicBezTo>
                    <a:pt x="95533" y="20233"/>
                    <a:pt x="96113" y="20154"/>
                    <a:pt x="96575" y="20154"/>
                  </a:cubicBezTo>
                  <a:cubicBezTo>
                    <a:pt x="96716" y="20154"/>
                    <a:pt x="96845" y="20162"/>
                    <a:pt x="96963" y="20178"/>
                  </a:cubicBezTo>
                  <a:cubicBezTo>
                    <a:pt x="97460" y="20178"/>
                    <a:pt x="97712" y="20362"/>
                    <a:pt x="97737" y="20362"/>
                  </a:cubicBezTo>
                  <a:cubicBezTo>
                    <a:pt x="97738" y="20362"/>
                    <a:pt x="97739" y="20362"/>
                    <a:pt x="97739" y="20360"/>
                  </a:cubicBezTo>
                  <a:cubicBezTo>
                    <a:pt x="97739" y="20360"/>
                    <a:pt x="97670" y="20315"/>
                    <a:pt x="97556" y="20246"/>
                  </a:cubicBezTo>
                  <a:cubicBezTo>
                    <a:pt x="97442" y="20178"/>
                    <a:pt x="97260" y="20064"/>
                    <a:pt x="97008" y="19972"/>
                  </a:cubicBezTo>
                  <a:cubicBezTo>
                    <a:pt x="96506" y="19813"/>
                    <a:pt x="95753" y="19630"/>
                    <a:pt x="94840" y="19584"/>
                  </a:cubicBezTo>
                  <a:cubicBezTo>
                    <a:pt x="94285" y="19570"/>
                    <a:pt x="93680" y="19548"/>
                    <a:pt x="93034" y="19548"/>
                  </a:cubicBezTo>
                  <a:cubicBezTo>
                    <a:pt x="92617" y="19548"/>
                    <a:pt x="92184" y="19557"/>
                    <a:pt x="91736" y="19584"/>
                  </a:cubicBezTo>
                  <a:cubicBezTo>
                    <a:pt x="90617" y="19653"/>
                    <a:pt x="89430" y="19813"/>
                    <a:pt x="88266" y="19950"/>
                  </a:cubicBezTo>
                  <a:cubicBezTo>
                    <a:pt x="87673" y="20041"/>
                    <a:pt x="87102" y="20155"/>
                    <a:pt x="86577" y="20246"/>
                  </a:cubicBezTo>
                  <a:cubicBezTo>
                    <a:pt x="86303" y="20292"/>
                    <a:pt x="86029" y="20315"/>
                    <a:pt x="85733" y="20360"/>
                  </a:cubicBezTo>
                  <a:cubicBezTo>
                    <a:pt x="85596" y="20383"/>
                    <a:pt x="85459" y="20406"/>
                    <a:pt x="85322" y="20429"/>
                  </a:cubicBezTo>
                  <a:cubicBezTo>
                    <a:pt x="85116" y="20201"/>
                    <a:pt x="84865" y="19927"/>
                    <a:pt x="84546" y="19630"/>
                  </a:cubicBezTo>
                  <a:cubicBezTo>
                    <a:pt x="85162" y="19379"/>
                    <a:pt x="85756" y="19151"/>
                    <a:pt x="86258" y="18945"/>
                  </a:cubicBezTo>
                  <a:cubicBezTo>
                    <a:pt x="86486" y="18854"/>
                    <a:pt x="86714" y="18763"/>
                    <a:pt x="86920" y="18671"/>
                  </a:cubicBezTo>
                  <a:cubicBezTo>
                    <a:pt x="87011" y="18717"/>
                    <a:pt x="87102" y="18763"/>
                    <a:pt x="87194" y="18808"/>
                  </a:cubicBezTo>
                  <a:lnTo>
                    <a:pt x="87696" y="19014"/>
                  </a:lnTo>
                  <a:cubicBezTo>
                    <a:pt x="87696" y="19014"/>
                    <a:pt x="87559" y="18854"/>
                    <a:pt x="87353" y="18580"/>
                  </a:cubicBezTo>
                  <a:cubicBezTo>
                    <a:pt x="87331" y="18557"/>
                    <a:pt x="87308" y="18534"/>
                    <a:pt x="87285" y="18489"/>
                  </a:cubicBezTo>
                  <a:cubicBezTo>
                    <a:pt x="87331" y="18489"/>
                    <a:pt x="87353" y="18466"/>
                    <a:pt x="87399" y="18443"/>
                  </a:cubicBezTo>
                  <a:cubicBezTo>
                    <a:pt x="87719" y="18283"/>
                    <a:pt x="88015" y="18146"/>
                    <a:pt x="88244" y="18032"/>
                  </a:cubicBezTo>
                  <a:cubicBezTo>
                    <a:pt x="88723" y="17781"/>
                    <a:pt x="88974" y="17644"/>
                    <a:pt x="88974" y="17644"/>
                  </a:cubicBezTo>
                  <a:lnTo>
                    <a:pt x="88974" y="17644"/>
                  </a:lnTo>
                  <a:cubicBezTo>
                    <a:pt x="88974" y="17644"/>
                    <a:pt x="88677" y="17713"/>
                    <a:pt x="88175" y="17804"/>
                  </a:cubicBezTo>
                  <a:cubicBezTo>
                    <a:pt x="87924" y="17872"/>
                    <a:pt x="87604" y="17918"/>
                    <a:pt x="87239" y="17987"/>
                  </a:cubicBezTo>
                  <a:cubicBezTo>
                    <a:pt x="87148" y="18009"/>
                    <a:pt x="87011" y="18032"/>
                    <a:pt x="86897" y="18055"/>
                  </a:cubicBezTo>
                  <a:cubicBezTo>
                    <a:pt x="86760" y="17872"/>
                    <a:pt x="86600" y="17667"/>
                    <a:pt x="86395" y="17484"/>
                  </a:cubicBezTo>
                  <a:cubicBezTo>
                    <a:pt x="85961" y="17074"/>
                    <a:pt x="85459" y="16571"/>
                    <a:pt x="84888" y="16092"/>
                  </a:cubicBezTo>
                  <a:cubicBezTo>
                    <a:pt x="84318" y="15636"/>
                    <a:pt x="83678" y="15202"/>
                    <a:pt x="83085" y="14745"/>
                  </a:cubicBezTo>
                  <a:cubicBezTo>
                    <a:pt x="82446" y="14357"/>
                    <a:pt x="81852" y="13924"/>
                    <a:pt x="81259" y="13604"/>
                  </a:cubicBezTo>
                  <a:cubicBezTo>
                    <a:pt x="80985" y="13421"/>
                    <a:pt x="80711" y="13262"/>
                    <a:pt x="80437" y="13125"/>
                  </a:cubicBezTo>
                  <a:cubicBezTo>
                    <a:pt x="80163" y="12988"/>
                    <a:pt x="79889" y="12851"/>
                    <a:pt x="79684" y="12714"/>
                  </a:cubicBezTo>
                  <a:cubicBezTo>
                    <a:pt x="79570" y="12623"/>
                    <a:pt x="79456" y="12577"/>
                    <a:pt x="79319" y="12531"/>
                  </a:cubicBezTo>
                  <a:cubicBezTo>
                    <a:pt x="79205" y="12463"/>
                    <a:pt x="79113" y="12417"/>
                    <a:pt x="78976" y="12372"/>
                  </a:cubicBezTo>
                  <a:cubicBezTo>
                    <a:pt x="78954" y="12349"/>
                    <a:pt x="78908" y="12349"/>
                    <a:pt x="78885" y="12326"/>
                  </a:cubicBezTo>
                  <a:cubicBezTo>
                    <a:pt x="79798" y="11938"/>
                    <a:pt x="80711" y="11595"/>
                    <a:pt x="81647" y="11299"/>
                  </a:cubicBezTo>
                  <a:cubicBezTo>
                    <a:pt x="81693" y="11322"/>
                    <a:pt x="81738" y="11367"/>
                    <a:pt x="81761" y="11413"/>
                  </a:cubicBezTo>
                  <a:cubicBezTo>
                    <a:pt x="81830" y="11459"/>
                    <a:pt x="81921" y="11504"/>
                    <a:pt x="81989" y="11595"/>
                  </a:cubicBezTo>
                  <a:cubicBezTo>
                    <a:pt x="82058" y="11664"/>
                    <a:pt x="82149" y="11755"/>
                    <a:pt x="82218" y="11847"/>
                  </a:cubicBezTo>
                  <a:cubicBezTo>
                    <a:pt x="82309" y="11938"/>
                    <a:pt x="82377" y="12006"/>
                    <a:pt x="82469" y="12098"/>
                  </a:cubicBezTo>
                  <a:cubicBezTo>
                    <a:pt x="82560" y="12189"/>
                    <a:pt x="82651" y="12280"/>
                    <a:pt x="82743" y="12349"/>
                  </a:cubicBezTo>
                  <a:cubicBezTo>
                    <a:pt x="83153" y="12668"/>
                    <a:pt x="83519" y="13170"/>
                    <a:pt x="83975" y="13581"/>
                  </a:cubicBezTo>
                  <a:cubicBezTo>
                    <a:pt x="84432" y="14015"/>
                    <a:pt x="85002" y="14449"/>
                    <a:pt x="85550" y="14905"/>
                  </a:cubicBezTo>
                  <a:cubicBezTo>
                    <a:pt x="86121" y="15384"/>
                    <a:pt x="86669" y="15887"/>
                    <a:pt x="87239" y="16343"/>
                  </a:cubicBezTo>
                  <a:cubicBezTo>
                    <a:pt x="87810" y="16800"/>
                    <a:pt x="88403" y="17188"/>
                    <a:pt x="88883" y="17530"/>
                  </a:cubicBezTo>
                  <a:cubicBezTo>
                    <a:pt x="89134" y="17690"/>
                    <a:pt x="89362" y="17850"/>
                    <a:pt x="89590" y="17964"/>
                  </a:cubicBezTo>
                  <a:cubicBezTo>
                    <a:pt x="89796" y="18055"/>
                    <a:pt x="89978" y="18169"/>
                    <a:pt x="90138" y="18238"/>
                  </a:cubicBezTo>
                  <a:cubicBezTo>
                    <a:pt x="90480" y="18375"/>
                    <a:pt x="90640" y="18466"/>
                    <a:pt x="90640" y="18466"/>
                  </a:cubicBezTo>
                  <a:cubicBezTo>
                    <a:pt x="90640" y="18466"/>
                    <a:pt x="90503" y="18306"/>
                    <a:pt x="90321" y="18009"/>
                  </a:cubicBezTo>
                  <a:cubicBezTo>
                    <a:pt x="90229" y="17895"/>
                    <a:pt x="90115" y="17713"/>
                    <a:pt x="89978" y="17507"/>
                  </a:cubicBezTo>
                  <a:cubicBezTo>
                    <a:pt x="89864" y="17325"/>
                    <a:pt x="89727" y="17096"/>
                    <a:pt x="89567" y="16845"/>
                  </a:cubicBezTo>
                  <a:cubicBezTo>
                    <a:pt x="89248" y="16389"/>
                    <a:pt x="88974" y="15772"/>
                    <a:pt x="88586" y="15156"/>
                  </a:cubicBezTo>
                  <a:cubicBezTo>
                    <a:pt x="88495" y="14996"/>
                    <a:pt x="88403" y="14837"/>
                    <a:pt x="88289" y="14677"/>
                  </a:cubicBezTo>
                  <a:lnTo>
                    <a:pt x="88289" y="14677"/>
                  </a:lnTo>
                  <a:cubicBezTo>
                    <a:pt x="88495" y="14859"/>
                    <a:pt x="88677" y="15019"/>
                    <a:pt x="88883" y="15179"/>
                  </a:cubicBezTo>
                  <a:cubicBezTo>
                    <a:pt x="89590" y="15727"/>
                    <a:pt x="90298" y="16297"/>
                    <a:pt x="91005" y="16754"/>
                  </a:cubicBezTo>
                  <a:cubicBezTo>
                    <a:pt x="91348" y="17005"/>
                    <a:pt x="91690" y="17210"/>
                    <a:pt x="92033" y="17416"/>
                  </a:cubicBezTo>
                  <a:cubicBezTo>
                    <a:pt x="92375" y="17621"/>
                    <a:pt x="92672" y="17827"/>
                    <a:pt x="92968" y="17987"/>
                  </a:cubicBezTo>
                  <a:cubicBezTo>
                    <a:pt x="93562" y="18329"/>
                    <a:pt x="94064" y="18603"/>
                    <a:pt x="94384" y="18831"/>
                  </a:cubicBezTo>
                  <a:cubicBezTo>
                    <a:pt x="94726" y="19036"/>
                    <a:pt x="94909" y="19173"/>
                    <a:pt x="94909" y="19173"/>
                  </a:cubicBezTo>
                  <a:cubicBezTo>
                    <a:pt x="94909" y="19173"/>
                    <a:pt x="94772" y="18991"/>
                    <a:pt x="94543" y="18671"/>
                  </a:cubicBezTo>
                  <a:cubicBezTo>
                    <a:pt x="94315" y="18352"/>
                    <a:pt x="94018" y="17850"/>
                    <a:pt x="93630" y="17279"/>
                  </a:cubicBezTo>
                  <a:cubicBezTo>
                    <a:pt x="93425" y="17005"/>
                    <a:pt x="93197" y="16708"/>
                    <a:pt x="92968" y="16389"/>
                  </a:cubicBezTo>
                  <a:cubicBezTo>
                    <a:pt x="92740" y="16069"/>
                    <a:pt x="92489" y="15750"/>
                    <a:pt x="92215" y="15430"/>
                  </a:cubicBezTo>
                  <a:cubicBezTo>
                    <a:pt x="91690" y="14768"/>
                    <a:pt x="91097" y="14106"/>
                    <a:pt x="90503" y="13444"/>
                  </a:cubicBezTo>
                  <a:cubicBezTo>
                    <a:pt x="90207" y="13125"/>
                    <a:pt x="89887" y="12805"/>
                    <a:pt x="89590" y="12486"/>
                  </a:cubicBezTo>
                  <a:cubicBezTo>
                    <a:pt x="89430" y="12349"/>
                    <a:pt x="89271" y="12189"/>
                    <a:pt x="89111" y="12052"/>
                  </a:cubicBezTo>
                  <a:cubicBezTo>
                    <a:pt x="88951" y="11915"/>
                    <a:pt x="88791" y="11778"/>
                    <a:pt x="88632" y="11641"/>
                  </a:cubicBezTo>
                  <a:cubicBezTo>
                    <a:pt x="88015" y="11093"/>
                    <a:pt x="87308" y="10705"/>
                    <a:pt x="86783" y="10317"/>
                  </a:cubicBezTo>
                  <a:cubicBezTo>
                    <a:pt x="86669" y="10226"/>
                    <a:pt x="86532" y="10135"/>
                    <a:pt x="86395" y="10066"/>
                  </a:cubicBezTo>
                  <a:cubicBezTo>
                    <a:pt x="87353" y="9884"/>
                    <a:pt x="88312" y="9724"/>
                    <a:pt x="89294" y="9610"/>
                  </a:cubicBezTo>
                  <a:cubicBezTo>
                    <a:pt x="89294" y="9632"/>
                    <a:pt x="89316" y="9655"/>
                    <a:pt x="89316" y="9678"/>
                  </a:cubicBezTo>
                  <a:cubicBezTo>
                    <a:pt x="89453" y="9952"/>
                    <a:pt x="89613" y="10226"/>
                    <a:pt x="89818" y="10477"/>
                  </a:cubicBezTo>
                  <a:cubicBezTo>
                    <a:pt x="90229" y="11025"/>
                    <a:pt x="90617" y="11710"/>
                    <a:pt x="91165" y="12326"/>
                  </a:cubicBezTo>
                  <a:cubicBezTo>
                    <a:pt x="91690" y="12965"/>
                    <a:pt x="92329" y="13581"/>
                    <a:pt x="92946" y="14243"/>
                  </a:cubicBezTo>
                  <a:cubicBezTo>
                    <a:pt x="93585" y="14882"/>
                    <a:pt x="94201" y="15521"/>
                    <a:pt x="94840" y="16092"/>
                  </a:cubicBezTo>
                  <a:cubicBezTo>
                    <a:pt x="95479" y="16685"/>
                    <a:pt x="96141" y="17165"/>
                    <a:pt x="96666" y="17621"/>
                  </a:cubicBezTo>
                  <a:cubicBezTo>
                    <a:pt x="96917" y="17850"/>
                    <a:pt x="97168" y="18032"/>
                    <a:pt x="97419" y="18192"/>
                  </a:cubicBezTo>
                  <a:cubicBezTo>
                    <a:pt x="97648" y="18352"/>
                    <a:pt x="97853" y="18489"/>
                    <a:pt x="98013" y="18626"/>
                  </a:cubicBezTo>
                  <a:cubicBezTo>
                    <a:pt x="98355" y="18854"/>
                    <a:pt x="98538" y="18991"/>
                    <a:pt x="98538" y="18991"/>
                  </a:cubicBezTo>
                  <a:cubicBezTo>
                    <a:pt x="98538" y="18991"/>
                    <a:pt x="98424" y="18785"/>
                    <a:pt x="98218" y="18443"/>
                  </a:cubicBezTo>
                  <a:cubicBezTo>
                    <a:pt x="97990" y="18101"/>
                    <a:pt x="97785" y="17553"/>
                    <a:pt x="97419" y="16959"/>
                  </a:cubicBezTo>
                  <a:cubicBezTo>
                    <a:pt x="97054" y="16389"/>
                    <a:pt x="96689" y="15658"/>
                    <a:pt x="96232" y="14951"/>
                  </a:cubicBezTo>
                  <a:cubicBezTo>
                    <a:pt x="95776" y="14220"/>
                    <a:pt x="95251" y="13467"/>
                    <a:pt x="94703" y="12714"/>
                  </a:cubicBezTo>
                  <a:cubicBezTo>
                    <a:pt x="94132" y="12006"/>
                    <a:pt x="93562" y="11276"/>
                    <a:pt x="92923" y="10682"/>
                  </a:cubicBezTo>
                  <a:cubicBezTo>
                    <a:pt x="92421" y="10157"/>
                    <a:pt x="91850" y="9792"/>
                    <a:pt x="91325" y="9450"/>
                  </a:cubicBezTo>
                  <a:cubicBezTo>
                    <a:pt x="92033" y="9404"/>
                    <a:pt x="92740" y="9381"/>
                    <a:pt x="93471" y="9381"/>
                  </a:cubicBezTo>
                  <a:cubicBezTo>
                    <a:pt x="93471" y="9381"/>
                    <a:pt x="93471" y="9381"/>
                    <a:pt x="93471" y="9404"/>
                  </a:cubicBezTo>
                  <a:cubicBezTo>
                    <a:pt x="93630" y="9747"/>
                    <a:pt x="93790" y="10363"/>
                    <a:pt x="94201" y="10865"/>
                  </a:cubicBezTo>
                  <a:cubicBezTo>
                    <a:pt x="94589" y="11390"/>
                    <a:pt x="95045" y="12029"/>
                    <a:pt x="95593" y="12554"/>
                  </a:cubicBezTo>
                  <a:cubicBezTo>
                    <a:pt x="96141" y="13102"/>
                    <a:pt x="96735" y="13581"/>
                    <a:pt x="97282" y="14129"/>
                  </a:cubicBezTo>
                  <a:cubicBezTo>
                    <a:pt x="97921" y="14677"/>
                    <a:pt x="98538" y="15248"/>
                    <a:pt x="99154" y="15704"/>
                  </a:cubicBezTo>
                  <a:cubicBezTo>
                    <a:pt x="99770" y="16206"/>
                    <a:pt x="100409" y="16594"/>
                    <a:pt x="100912" y="16982"/>
                  </a:cubicBezTo>
                  <a:cubicBezTo>
                    <a:pt x="101414" y="17370"/>
                    <a:pt x="101916" y="17621"/>
                    <a:pt x="102213" y="17827"/>
                  </a:cubicBezTo>
                  <a:cubicBezTo>
                    <a:pt x="102395" y="17918"/>
                    <a:pt x="102509" y="18009"/>
                    <a:pt x="102578" y="18055"/>
                  </a:cubicBezTo>
                  <a:cubicBezTo>
                    <a:pt x="102669" y="18123"/>
                    <a:pt x="102715" y="18146"/>
                    <a:pt x="102715" y="18146"/>
                  </a:cubicBezTo>
                  <a:cubicBezTo>
                    <a:pt x="102715" y="18146"/>
                    <a:pt x="102692" y="18101"/>
                    <a:pt x="102646" y="18009"/>
                  </a:cubicBezTo>
                  <a:cubicBezTo>
                    <a:pt x="102578" y="17918"/>
                    <a:pt x="102509" y="17804"/>
                    <a:pt x="102441" y="17621"/>
                  </a:cubicBezTo>
                  <a:cubicBezTo>
                    <a:pt x="102235" y="17302"/>
                    <a:pt x="102030" y="16800"/>
                    <a:pt x="101665" y="16275"/>
                  </a:cubicBezTo>
                  <a:cubicBezTo>
                    <a:pt x="101322" y="15750"/>
                    <a:pt x="100957" y="15088"/>
                    <a:pt x="100524" y="14449"/>
                  </a:cubicBezTo>
                  <a:cubicBezTo>
                    <a:pt x="100067" y="13787"/>
                    <a:pt x="99565" y="13125"/>
                    <a:pt x="99040" y="12463"/>
                  </a:cubicBezTo>
                  <a:cubicBezTo>
                    <a:pt x="98446" y="11801"/>
                    <a:pt x="97807" y="11185"/>
                    <a:pt x="97145" y="10728"/>
                  </a:cubicBezTo>
                  <a:cubicBezTo>
                    <a:pt x="96529" y="10249"/>
                    <a:pt x="95844" y="9952"/>
                    <a:pt x="95319" y="9632"/>
                  </a:cubicBezTo>
                  <a:cubicBezTo>
                    <a:pt x="95160" y="9541"/>
                    <a:pt x="95000" y="9450"/>
                    <a:pt x="94840" y="9381"/>
                  </a:cubicBezTo>
                  <a:lnTo>
                    <a:pt x="94840" y="9381"/>
                  </a:lnTo>
                  <a:cubicBezTo>
                    <a:pt x="95936" y="9404"/>
                    <a:pt x="97031" y="9496"/>
                    <a:pt x="98127" y="9610"/>
                  </a:cubicBezTo>
                  <a:cubicBezTo>
                    <a:pt x="98264" y="9952"/>
                    <a:pt x="98446" y="10363"/>
                    <a:pt x="98766" y="10774"/>
                  </a:cubicBezTo>
                  <a:cubicBezTo>
                    <a:pt x="99154" y="11276"/>
                    <a:pt x="99565" y="11915"/>
                    <a:pt x="100090" y="12486"/>
                  </a:cubicBezTo>
                  <a:cubicBezTo>
                    <a:pt x="100615" y="13056"/>
                    <a:pt x="101208" y="13604"/>
                    <a:pt x="101779" y="14175"/>
                  </a:cubicBezTo>
                  <a:cubicBezTo>
                    <a:pt x="101939" y="14312"/>
                    <a:pt x="102076" y="14449"/>
                    <a:pt x="102213" y="14563"/>
                  </a:cubicBezTo>
                  <a:cubicBezTo>
                    <a:pt x="102350" y="14700"/>
                    <a:pt x="102487" y="14837"/>
                    <a:pt x="102623" y="14974"/>
                  </a:cubicBezTo>
                  <a:cubicBezTo>
                    <a:pt x="102897" y="15248"/>
                    <a:pt x="103171" y="15521"/>
                    <a:pt x="103445" y="15795"/>
                  </a:cubicBezTo>
                  <a:cubicBezTo>
                    <a:pt x="103970" y="16366"/>
                    <a:pt x="104518" y="16891"/>
                    <a:pt x="104997" y="17325"/>
                  </a:cubicBezTo>
                  <a:cubicBezTo>
                    <a:pt x="105454" y="17758"/>
                    <a:pt x="105910" y="18078"/>
                    <a:pt x="106184" y="18329"/>
                  </a:cubicBezTo>
                  <a:cubicBezTo>
                    <a:pt x="106321" y="18443"/>
                    <a:pt x="106458" y="18512"/>
                    <a:pt x="106527" y="18580"/>
                  </a:cubicBezTo>
                  <a:cubicBezTo>
                    <a:pt x="106618" y="18626"/>
                    <a:pt x="106664" y="18671"/>
                    <a:pt x="106664" y="18671"/>
                  </a:cubicBezTo>
                  <a:cubicBezTo>
                    <a:pt x="106664" y="18671"/>
                    <a:pt x="106618" y="18626"/>
                    <a:pt x="106572" y="18534"/>
                  </a:cubicBezTo>
                  <a:cubicBezTo>
                    <a:pt x="106504" y="18466"/>
                    <a:pt x="106412" y="18352"/>
                    <a:pt x="106321" y="18192"/>
                  </a:cubicBezTo>
                  <a:cubicBezTo>
                    <a:pt x="106116" y="17895"/>
                    <a:pt x="105888" y="17416"/>
                    <a:pt x="105614" y="16868"/>
                  </a:cubicBezTo>
                  <a:cubicBezTo>
                    <a:pt x="105340" y="16297"/>
                    <a:pt x="105066" y="15613"/>
                    <a:pt x="104701" y="14905"/>
                  </a:cubicBezTo>
                  <a:cubicBezTo>
                    <a:pt x="104518" y="14540"/>
                    <a:pt x="104313" y="14175"/>
                    <a:pt x="104061" y="13810"/>
                  </a:cubicBezTo>
                  <a:cubicBezTo>
                    <a:pt x="103947" y="13627"/>
                    <a:pt x="103810" y="13444"/>
                    <a:pt x="103696" y="13262"/>
                  </a:cubicBezTo>
                  <a:cubicBezTo>
                    <a:pt x="103559" y="13079"/>
                    <a:pt x="103422" y="12897"/>
                    <a:pt x="103285" y="12737"/>
                  </a:cubicBezTo>
                  <a:cubicBezTo>
                    <a:pt x="102715" y="12098"/>
                    <a:pt x="102098" y="11504"/>
                    <a:pt x="101505" y="11002"/>
                  </a:cubicBezTo>
                  <a:cubicBezTo>
                    <a:pt x="100957" y="10546"/>
                    <a:pt x="100364" y="10203"/>
                    <a:pt x="99884" y="9861"/>
                  </a:cubicBezTo>
                  <a:lnTo>
                    <a:pt x="99884" y="9861"/>
                  </a:lnTo>
                  <a:cubicBezTo>
                    <a:pt x="100387" y="9952"/>
                    <a:pt x="100889" y="10021"/>
                    <a:pt x="101391" y="10112"/>
                  </a:cubicBezTo>
                  <a:cubicBezTo>
                    <a:pt x="101345" y="10135"/>
                    <a:pt x="101322" y="10180"/>
                    <a:pt x="101300" y="10180"/>
                  </a:cubicBezTo>
                  <a:cubicBezTo>
                    <a:pt x="101208" y="10272"/>
                    <a:pt x="101163" y="10317"/>
                    <a:pt x="101163" y="10317"/>
                  </a:cubicBezTo>
                  <a:cubicBezTo>
                    <a:pt x="101163" y="10317"/>
                    <a:pt x="101231" y="10317"/>
                    <a:pt x="101368" y="10294"/>
                  </a:cubicBezTo>
                  <a:cubicBezTo>
                    <a:pt x="101482" y="10249"/>
                    <a:pt x="101642" y="10226"/>
                    <a:pt x="101870" y="10203"/>
                  </a:cubicBezTo>
                  <a:cubicBezTo>
                    <a:pt x="102441" y="10317"/>
                    <a:pt x="102989" y="10431"/>
                    <a:pt x="103559" y="10546"/>
                  </a:cubicBezTo>
                  <a:cubicBezTo>
                    <a:pt x="103719" y="10911"/>
                    <a:pt x="103902" y="11413"/>
                    <a:pt x="104221" y="11915"/>
                  </a:cubicBezTo>
                  <a:cubicBezTo>
                    <a:pt x="104586" y="12486"/>
                    <a:pt x="104952" y="13216"/>
                    <a:pt x="105477" y="13878"/>
                  </a:cubicBezTo>
                  <a:cubicBezTo>
                    <a:pt x="105728" y="14220"/>
                    <a:pt x="106024" y="14540"/>
                    <a:pt x="106298" y="14905"/>
                  </a:cubicBezTo>
                  <a:cubicBezTo>
                    <a:pt x="106595" y="15248"/>
                    <a:pt x="106869" y="15590"/>
                    <a:pt x="107166" y="15955"/>
                  </a:cubicBezTo>
                  <a:cubicBezTo>
                    <a:pt x="107782" y="16617"/>
                    <a:pt x="108421" y="17302"/>
                    <a:pt x="109060" y="17895"/>
                  </a:cubicBezTo>
                  <a:cubicBezTo>
                    <a:pt x="109677" y="18512"/>
                    <a:pt x="110338" y="19014"/>
                    <a:pt x="110863" y="19470"/>
                  </a:cubicBezTo>
                  <a:cubicBezTo>
                    <a:pt x="111114" y="19698"/>
                    <a:pt x="111388" y="19881"/>
                    <a:pt x="111617" y="20064"/>
                  </a:cubicBezTo>
                  <a:cubicBezTo>
                    <a:pt x="111845" y="20223"/>
                    <a:pt x="112050" y="20360"/>
                    <a:pt x="112210" y="20474"/>
                  </a:cubicBezTo>
                  <a:cubicBezTo>
                    <a:pt x="112552" y="20703"/>
                    <a:pt x="112758" y="20840"/>
                    <a:pt x="112758" y="20840"/>
                  </a:cubicBezTo>
                  <a:cubicBezTo>
                    <a:pt x="112758" y="20840"/>
                    <a:pt x="112621" y="20634"/>
                    <a:pt x="112416" y="20292"/>
                  </a:cubicBezTo>
                  <a:cubicBezTo>
                    <a:pt x="112279" y="20132"/>
                    <a:pt x="112164" y="19927"/>
                    <a:pt x="112005" y="19698"/>
                  </a:cubicBezTo>
                  <a:cubicBezTo>
                    <a:pt x="111868" y="19447"/>
                    <a:pt x="111685" y="19173"/>
                    <a:pt x="111503" y="18900"/>
                  </a:cubicBezTo>
                  <a:cubicBezTo>
                    <a:pt x="111092" y="18329"/>
                    <a:pt x="110726" y="17621"/>
                    <a:pt x="110247" y="16914"/>
                  </a:cubicBezTo>
                  <a:cubicBezTo>
                    <a:pt x="109791" y="16183"/>
                    <a:pt x="109288" y="15453"/>
                    <a:pt x="108763" y="14677"/>
                  </a:cubicBezTo>
                  <a:cubicBezTo>
                    <a:pt x="108490" y="14312"/>
                    <a:pt x="108216" y="13946"/>
                    <a:pt x="107942" y="13604"/>
                  </a:cubicBezTo>
                  <a:cubicBezTo>
                    <a:pt x="107668" y="13239"/>
                    <a:pt x="107394" y="12874"/>
                    <a:pt x="107120" y="12554"/>
                  </a:cubicBezTo>
                  <a:cubicBezTo>
                    <a:pt x="106595" y="11915"/>
                    <a:pt x="105979" y="11436"/>
                    <a:pt x="105477" y="10979"/>
                  </a:cubicBezTo>
                  <a:lnTo>
                    <a:pt x="105477" y="10979"/>
                  </a:lnTo>
                  <a:cubicBezTo>
                    <a:pt x="106230" y="11162"/>
                    <a:pt x="106960" y="11367"/>
                    <a:pt x="107714" y="11595"/>
                  </a:cubicBezTo>
                  <a:cubicBezTo>
                    <a:pt x="109037" y="12006"/>
                    <a:pt x="110316" y="12508"/>
                    <a:pt x="111617" y="13011"/>
                  </a:cubicBezTo>
                  <a:cubicBezTo>
                    <a:pt x="112096" y="13216"/>
                    <a:pt x="112644" y="13376"/>
                    <a:pt x="113146" y="13604"/>
                  </a:cubicBezTo>
                  <a:cubicBezTo>
                    <a:pt x="113146" y="13627"/>
                    <a:pt x="113146" y="13627"/>
                    <a:pt x="113169" y="13650"/>
                  </a:cubicBezTo>
                  <a:cubicBezTo>
                    <a:pt x="113351" y="13924"/>
                    <a:pt x="113534" y="14449"/>
                    <a:pt x="113899" y="14837"/>
                  </a:cubicBezTo>
                  <a:cubicBezTo>
                    <a:pt x="114287" y="15248"/>
                    <a:pt x="114675" y="15772"/>
                    <a:pt x="115246" y="16183"/>
                  </a:cubicBezTo>
                  <a:cubicBezTo>
                    <a:pt x="115771" y="16617"/>
                    <a:pt x="116456" y="16891"/>
                    <a:pt x="117118" y="17210"/>
                  </a:cubicBezTo>
                  <a:cubicBezTo>
                    <a:pt x="117825" y="17439"/>
                    <a:pt x="118533" y="17690"/>
                    <a:pt x="119240" y="17804"/>
                  </a:cubicBezTo>
                  <a:cubicBezTo>
                    <a:pt x="119583" y="17895"/>
                    <a:pt x="119948" y="17918"/>
                    <a:pt x="120267" y="17941"/>
                  </a:cubicBezTo>
                  <a:cubicBezTo>
                    <a:pt x="120610" y="17964"/>
                    <a:pt x="120907" y="17987"/>
                    <a:pt x="121203" y="18009"/>
                  </a:cubicBezTo>
                  <a:cubicBezTo>
                    <a:pt x="121348" y="18027"/>
                    <a:pt x="121488" y="18034"/>
                    <a:pt x="121621" y="18034"/>
                  </a:cubicBezTo>
                  <a:cubicBezTo>
                    <a:pt x="121993" y="18034"/>
                    <a:pt x="122315" y="17981"/>
                    <a:pt x="122550" y="17964"/>
                  </a:cubicBezTo>
                  <a:cubicBezTo>
                    <a:pt x="122892" y="17872"/>
                    <a:pt x="123052" y="17850"/>
                    <a:pt x="123052" y="17850"/>
                  </a:cubicBezTo>
                  <a:cubicBezTo>
                    <a:pt x="123052" y="17850"/>
                    <a:pt x="122870" y="17804"/>
                    <a:pt x="122596" y="17690"/>
                  </a:cubicBezTo>
                  <a:cubicBezTo>
                    <a:pt x="122299" y="17576"/>
                    <a:pt x="121888" y="17370"/>
                    <a:pt x="121432" y="17119"/>
                  </a:cubicBezTo>
                  <a:cubicBezTo>
                    <a:pt x="121203" y="17028"/>
                    <a:pt x="120975" y="16845"/>
                    <a:pt x="120724" y="16685"/>
                  </a:cubicBezTo>
                  <a:cubicBezTo>
                    <a:pt x="120496" y="16503"/>
                    <a:pt x="120245" y="16320"/>
                    <a:pt x="119971" y="16115"/>
                  </a:cubicBezTo>
                  <a:cubicBezTo>
                    <a:pt x="119469" y="15727"/>
                    <a:pt x="118921" y="15316"/>
                    <a:pt x="118373" y="14905"/>
                  </a:cubicBezTo>
                  <a:cubicBezTo>
                    <a:pt x="117802" y="14517"/>
                    <a:pt x="117277" y="14106"/>
                    <a:pt x="116661" y="13855"/>
                  </a:cubicBezTo>
                  <a:cubicBezTo>
                    <a:pt x="116090" y="13558"/>
                    <a:pt x="115451" y="13421"/>
                    <a:pt x="114926" y="13239"/>
                  </a:cubicBezTo>
                  <a:cubicBezTo>
                    <a:pt x="114424" y="13079"/>
                    <a:pt x="113854" y="13125"/>
                    <a:pt x="113534" y="13056"/>
                  </a:cubicBezTo>
                  <a:cubicBezTo>
                    <a:pt x="113511" y="13056"/>
                    <a:pt x="113488" y="13079"/>
                    <a:pt x="113466" y="13079"/>
                  </a:cubicBezTo>
                  <a:cubicBezTo>
                    <a:pt x="112530" y="12440"/>
                    <a:pt x="111297" y="12029"/>
                    <a:pt x="110475" y="11687"/>
                  </a:cubicBezTo>
                  <a:lnTo>
                    <a:pt x="110475" y="11687"/>
                  </a:lnTo>
                  <a:cubicBezTo>
                    <a:pt x="110749" y="11710"/>
                    <a:pt x="111046" y="11732"/>
                    <a:pt x="111343" y="11732"/>
                  </a:cubicBezTo>
                  <a:cubicBezTo>
                    <a:pt x="111583" y="11747"/>
                    <a:pt x="111826" y="11752"/>
                    <a:pt x="112071" y="11752"/>
                  </a:cubicBezTo>
                  <a:cubicBezTo>
                    <a:pt x="112616" y="11752"/>
                    <a:pt x="113173" y="11725"/>
                    <a:pt x="113739" y="11710"/>
                  </a:cubicBezTo>
                  <a:cubicBezTo>
                    <a:pt x="114538" y="11641"/>
                    <a:pt x="115360" y="11595"/>
                    <a:pt x="116113" y="11481"/>
                  </a:cubicBezTo>
                  <a:cubicBezTo>
                    <a:pt x="116889" y="11367"/>
                    <a:pt x="117597" y="11207"/>
                    <a:pt x="118213" y="11139"/>
                  </a:cubicBezTo>
                  <a:cubicBezTo>
                    <a:pt x="118282" y="11139"/>
                    <a:pt x="118373" y="11139"/>
                    <a:pt x="118441" y="11116"/>
                  </a:cubicBezTo>
                  <a:cubicBezTo>
                    <a:pt x="118510" y="11093"/>
                    <a:pt x="118578" y="11093"/>
                    <a:pt x="118647" y="11070"/>
                  </a:cubicBezTo>
                  <a:cubicBezTo>
                    <a:pt x="118807" y="11048"/>
                    <a:pt x="118921" y="11025"/>
                    <a:pt x="119058" y="11002"/>
                  </a:cubicBezTo>
                  <a:cubicBezTo>
                    <a:pt x="119309" y="10956"/>
                    <a:pt x="119514" y="10934"/>
                    <a:pt x="119697" y="10911"/>
                  </a:cubicBezTo>
                  <a:cubicBezTo>
                    <a:pt x="120062" y="10865"/>
                    <a:pt x="120267" y="10842"/>
                    <a:pt x="120267" y="10842"/>
                  </a:cubicBezTo>
                  <a:cubicBezTo>
                    <a:pt x="120267" y="10842"/>
                    <a:pt x="120062" y="10797"/>
                    <a:pt x="119720" y="10728"/>
                  </a:cubicBezTo>
                  <a:cubicBezTo>
                    <a:pt x="119537" y="10682"/>
                    <a:pt x="119309" y="10637"/>
                    <a:pt x="119058" y="10591"/>
                  </a:cubicBezTo>
                  <a:cubicBezTo>
                    <a:pt x="118829" y="10523"/>
                    <a:pt x="118533" y="10431"/>
                    <a:pt x="118236" y="10386"/>
                  </a:cubicBezTo>
                  <a:cubicBezTo>
                    <a:pt x="117620" y="10272"/>
                    <a:pt x="116912" y="10089"/>
                    <a:pt x="116136" y="9975"/>
                  </a:cubicBezTo>
                  <a:cubicBezTo>
                    <a:pt x="115360" y="9838"/>
                    <a:pt x="114538" y="9815"/>
                    <a:pt x="113694" y="9769"/>
                  </a:cubicBezTo>
                  <a:cubicBezTo>
                    <a:pt x="112872" y="9792"/>
                    <a:pt x="112050" y="9792"/>
                    <a:pt x="111274" y="9884"/>
                  </a:cubicBezTo>
                  <a:cubicBezTo>
                    <a:pt x="110498" y="9975"/>
                    <a:pt x="109768" y="10157"/>
                    <a:pt x="109174" y="10317"/>
                  </a:cubicBezTo>
                  <a:cubicBezTo>
                    <a:pt x="108672" y="10431"/>
                    <a:pt x="108239" y="10637"/>
                    <a:pt x="107919" y="10751"/>
                  </a:cubicBezTo>
                  <a:cubicBezTo>
                    <a:pt x="107029" y="10477"/>
                    <a:pt x="106139" y="10226"/>
                    <a:pt x="105248" y="9998"/>
                  </a:cubicBezTo>
                  <a:cubicBezTo>
                    <a:pt x="105545" y="9975"/>
                    <a:pt x="105865" y="9952"/>
                    <a:pt x="106184" y="9929"/>
                  </a:cubicBezTo>
                  <a:cubicBezTo>
                    <a:pt x="106641" y="9884"/>
                    <a:pt x="107120" y="9838"/>
                    <a:pt x="107622" y="9769"/>
                  </a:cubicBezTo>
                  <a:cubicBezTo>
                    <a:pt x="108124" y="9678"/>
                    <a:pt x="108627" y="9587"/>
                    <a:pt x="109106" y="9496"/>
                  </a:cubicBezTo>
                  <a:cubicBezTo>
                    <a:pt x="110087" y="9290"/>
                    <a:pt x="111069" y="9085"/>
                    <a:pt x="111959" y="8879"/>
                  </a:cubicBezTo>
                  <a:cubicBezTo>
                    <a:pt x="112872" y="8697"/>
                    <a:pt x="113717" y="8468"/>
                    <a:pt x="114470" y="8354"/>
                  </a:cubicBezTo>
                  <a:cubicBezTo>
                    <a:pt x="115200" y="8217"/>
                    <a:pt x="115817" y="8035"/>
                    <a:pt x="116273" y="7989"/>
                  </a:cubicBezTo>
                  <a:cubicBezTo>
                    <a:pt x="116478" y="7966"/>
                    <a:pt x="116661" y="7943"/>
                    <a:pt x="116775" y="7943"/>
                  </a:cubicBezTo>
                  <a:cubicBezTo>
                    <a:pt x="116889" y="7943"/>
                    <a:pt x="116958" y="7921"/>
                    <a:pt x="116958" y="7921"/>
                  </a:cubicBezTo>
                  <a:cubicBezTo>
                    <a:pt x="116958" y="7921"/>
                    <a:pt x="116707" y="7898"/>
                    <a:pt x="116273" y="7829"/>
                  </a:cubicBezTo>
                  <a:cubicBezTo>
                    <a:pt x="115839" y="7784"/>
                    <a:pt x="115200" y="7601"/>
                    <a:pt x="114424" y="7533"/>
                  </a:cubicBezTo>
                  <a:cubicBezTo>
                    <a:pt x="113772" y="7473"/>
                    <a:pt x="113000" y="7414"/>
                    <a:pt x="112182" y="7414"/>
                  </a:cubicBezTo>
                  <a:cubicBezTo>
                    <a:pt x="112055" y="7414"/>
                    <a:pt x="111928" y="7415"/>
                    <a:pt x="111799" y="7418"/>
                  </a:cubicBezTo>
                  <a:cubicBezTo>
                    <a:pt x="110841" y="7418"/>
                    <a:pt x="109813" y="7510"/>
                    <a:pt x="108809" y="7624"/>
                  </a:cubicBezTo>
                  <a:cubicBezTo>
                    <a:pt x="108330" y="7692"/>
                    <a:pt x="107828" y="7761"/>
                    <a:pt x="107348" y="7829"/>
                  </a:cubicBezTo>
                  <a:cubicBezTo>
                    <a:pt x="106869" y="7898"/>
                    <a:pt x="106390" y="7966"/>
                    <a:pt x="105910" y="8058"/>
                  </a:cubicBezTo>
                  <a:cubicBezTo>
                    <a:pt x="105454" y="8149"/>
                    <a:pt x="104997" y="8263"/>
                    <a:pt x="104564" y="8400"/>
                  </a:cubicBezTo>
                  <a:cubicBezTo>
                    <a:pt x="104130" y="8514"/>
                    <a:pt x="103742" y="8697"/>
                    <a:pt x="103377" y="8834"/>
                  </a:cubicBezTo>
                  <a:cubicBezTo>
                    <a:pt x="102989" y="8971"/>
                    <a:pt x="102669" y="9153"/>
                    <a:pt x="102395" y="9336"/>
                  </a:cubicBezTo>
                  <a:cubicBezTo>
                    <a:pt x="101300" y="9108"/>
                    <a:pt x="100204" y="8902"/>
                    <a:pt x="99086" y="8742"/>
                  </a:cubicBezTo>
                  <a:cubicBezTo>
                    <a:pt x="99474" y="8697"/>
                    <a:pt x="99862" y="8651"/>
                    <a:pt x="100272" y="8560"/>
                  </a:cubicBezTo>
                  <a:cubicBezTo>
                    <a:pt x="101277" y="8377"/>
                    <a:pt x="102372" y="8126"/>
                    <a:pt x="103468" y="7829"/>
                  </a:cubicBezTo>
                  <a:cubicBezTo>
                    <a:pt x="104541" y="7510"/>
                    <a:pt x="105568" y="7122"/>
                    <a:pt x="106549" y="6779"/>
                  </a:cubicBezTo>
                  <a:cubicBezTo>
                    <a:pt x="107029" y="6597"/>
                    <a:pt x="107485" y="6437"/>
                    <a:pt x="107919" y="6277"/>
                  </a:cubicBezTo>
                  <a:cubicBezTo>
                    <a:pt x="108375" y="6095"/>
                    <a:pt x="108786" y="5935"/>
                    <a:pt x="109197" y="5843"/>
                  </a:cubicBezTo>
                  <a:cubicBezTo>
                    <a:pt x="109973" y="5615"/>
                    <a:pt x="110658" y="5433"/>
                    <a:pt x="111137" y="5387"/>
                  </a:cubicBezTo>
                  <a:cubicBezTo>
                    <a:pt x="111388" y="5341"/>
                    <a:pt x="111571" y="5341"/>
                    <a:pt x="111708" y="5319"/>
                  </a:cubicBezTo>
                  <a:cubicBezTo>
                    <a:pt x="111845" y="5296"/>
                    <a:pt x="111913" y="5296"/>
                    <a:pt x="111913" y="5296"/>
                  </a:cubicBezTo>
                  <a:cubicBezTo>
                    <a:pt x="111913" y="5296"/>
                    <a:pt x="111639" y="5227"/>
                    <a:pt x="111137" y="5136"/>
                  </a:cubicBezTo>
                  <a:cubicBezTo>
                    <a:pt x="110658" y="5045"/>
                    <a:pt x="109950" y="4908"/>
                    <a:pt x="109083" y="4885"/>
                  </a:cubicBezTo>
                  <a:lnTo>
                    <a:pt x="107668" y="4885"/>
                  </a:lnTo>
                  <a:cubicBezTo>
                    <a:pt x="107166" y="4908"/>
                    <a:pt x="106641" y="4930"/>
                    <a:pt x="106116" y="4999"/>
                  </a:cubicBezTo>
                  <a:cubicBezTo>
                    <a:pt x="105043" y="5136"/>
                    <a:pt x="103947" y="5364"/>
                    <a:pt x="102875" y="5592"/>
                  </a:cubicBezTo>
                  <a:cubicBezTo>
                    <a:pt x="101825" y="5889"/>
                    <a:pt x="100729" y="6140"/>
                    <a:pt x="99725" y="6505"/>
                  </a:cubicBezTo>
                  <a:cubicBezTo>
                    <a:pt x="98720" y="6825"/>
                    <a:pt x="97807" y="7281"/>
                    <a:pt x="97031" y="7670"/>
                  </a:cubicBezTo>
                  <a:cubicBezTo>
                    <a:pt x="96552" y="7875"/>
                    <a:pt x="96164" y="8149"/>
                    <a:pt x="95844" y="8400"/>
                  </a:cubicBezTo>
                  <a:cubicBezTo>
                    <a:pt x="95045" y="8354"/>
                    <a:pt x="94247" y="8309"/>
                    <a:pt x="93448" y="8309"/>
                  </a:cubicBezTo>
                  <a:cubicBezTo>
                    <a:pt x="94178" y="8080"/>
                    <a:pt x="94909" y="7806"/>
                    <a:pt x="95662" y="7578"/>
                  </a:cubicBezTo>
                  <a:cubicBezTo>
                    <a:pt x="95913" y="7487"/>
                    <a:pt x="96187" y="7396"/>
                    <a:pt x="96438" y="7281"/>
                  </a:cubicBezTo>
                  <a:cubicBezTo>
                    <a:pt x="96689" y="7190"/>
                    <a:pt x="96963" y="7076"/>
                    <a:pt x="97214" y="6985"/>
                  </a:cubicBezTo>
                  <a:cubicBezTo>
                    <a:pt x="97351" y="6939"/>
                    <a:pt x="97465" y="6871"/>
                    <a:pt x="97602" y="6825"/>
                  </a:cubicBezTo>
                  <a:cubicBezTo>
                    <a:pt x="97739" y="6757"/>
                    <a:pt x="97899" y="6711"/>
                    <a:pt x="98013" y="6642"/>
                  </a:cubicBezTo>
                  <a:cubicBezTo>
                    <a:pt x="98287" y="6528"/>
                    <a:pt x="98538" y="6391"/>
                    <a:pt x="98766" y="6254"/>
                  </a:cubicBezTo>
                  <a:cubicBezTo>
                    <a:pt x="99702" y="5752"/>
                    <a:pt x="100501" y="5204"/>
                    <a:pt x="101254" y="4885"/>
                  </a:cubicBezTo>
                  <a:cubicBezTo>
                    <a:pt x="101345" y="4839"/>
                    <a:pt x="101437" y="4816"/>
                    <a:pt x="101528" y="4771"/>
                  </a:cubicBezTo>
                  <a:cubicBezTo>
                    <a:pt x="101619" y="4725"/>
                    <a:pt x="101710" y="4702"/>
                    <a:pt x="101779" y="4657"/>
                  </a:cubicBezTo>
                  <a:cubicBezTo>
                    <a:pt x="101962" y="4565"/>
                    <a:pt x="102121" y="4497"/>
                    <a:pt x="102258" y="4428"/>
                  </a:cubicBezTo>
                  <a:cubicBezTo>
                    <a:pt x="102418" y="4360"/>
                    <a:pt x="102578" y="4337"/>
                    <a:pt x="102715" y="4291"/>
                  </a:cubicBezTo>
                  <a:cubicBezTo>
                    <a:pt x="102852" y="4246"/>
                    <a:pt x="102966" y="4246"/>
                    <a:pt x="103103" y="4200"/>
                  </a:cubicBezTo>
                  <a:cubicBezTo>
                    <a:pt x="103217" y="4189"/>
                    <a:pt x="103325" y="4183"/>
                    <a:pt x="103420" y="4183"/>
                  </a:cubicBezTo>
                  <a:cubicBezTo>
                    <a:pt x="103514" y="4183"/>
                    <a:pt x="103594" y="4189"/>
                    <a:pt x="103651" y="4200"/>
                  </a:cubicBezTo>
                  <a:cubicBezTo>
                    <a:pt x="103788" y="4223"/>
                    <a:pt x="103856" y="4246"/>
                    <a:pt x="103856" y="4246"/>
                  </a:cubicBezTo>
                  <a:cubicBezTo>
                    <a:pt x="103856" y="4246"/>
                    <a:pt x="103788" y="4200"/>
                    <a:pt x="103673" y="4154"/>
                  </a:cubicBezTo>
                  <a:cubicBezTo>
                    <a:pt x="103559" y="4086"/>
                    <a:pt x="103377" y="4017"/>
                    <a:pt x="103126" y="3926"/>
                  </a:cubicBezTo>
                  <a:cubicBezTo>
                    <a:pt x="102989" y="3881"/>
                    <a:pt x="102852" y="3858"/>
                    <a:pt x="102692" y="3835"/>
                  </a:cubicBezTo>
                  <a:cubicBezTo>
                    <a:pt x="102532" y="3812"/>
                    <a:pt x="102372" y="3789"/>
                    <a:pt x="102190" y="3766"/>
                  </a:cubicBezTo>
                  <a:cubicBezTo>
                    <a:pt x="102048" y="3758"/>
                    <a:pt x="101903" y="3753"/>
                    <a:pt x="101755" y="3753"/>
                  </a:cubicBezTo>
                  <a:cubicBezTo>
                    <a:pt x="101498" y="3753"/>
                    <a:pt x="101232" y="3769"/>
                    <a:pt x="100957" y="3812"/>
                  </a:cubicBezTo>
                  <a:cubicBezTo>
                    <a:pt x="100067" y="3949"/>
                    <a:pt x="99040" y="4132"/>
                    <a:pt x="98036" y="4428"/>
                  </a:cubicBezTo>
                  <a:cubicBezTo>
                    <a:pt x="97785" y="4497"/>
                    <a:pt x="97533" y="4565"/>
                    <a:pt x="97282" y="4634"/>
                  </a:cubicBezTo>
                  <a:cubicBezTo>
                    <a:pt x="97168" y="4657"/>
                    <a:pt x="97054" y="4679"/>
                    <a:pt x="96940" y="4702"/>
                  </a:cubicBezTo>
                  <a:cubicBezTo>
                    <a:pt x="96803" y="4748"/>
                    <a:pt x="96666" y="4771"/>
                    <a:pt x="96529" y="4794"/>
                  </a:cubicBezTo>
                  <a:cubicBezTo>
                    <a:pt x="96255" y="4862"/>
                    <a:pt x="95981" y="4930"/>
                    <a:pt x="95707" y="4999"/>
                  </a:cubicBezTo>
                  <a:cubicBezTo>
                    <a:pt x="95434" y="5067"/>
                    <a:pt x="95160" y="5159"/>
                    <a:pt x="94886" y="5227"/>
                  </a:cubicBezTo>
                  <a:cubicBezTo>
                    <a:pt x="93813" y="5592"/>
                    <a:pt x="92740" y="5980"/>
                    <a:pt x="91759" y="6460"/>
                  </a:cubicBezTo>
                  <a:cubicBezTo>
                    <a:pt x="90800" y="6893"/>
                    <a:pt x="89933" y="7441"/>
                    <a:pt x="89202" y="7898"/>
                  </a:cubicBezTo>
                  <a:cubicBezTo>
                    <a:pt x="88814" y="8126"/>
                    <a:pt x="88495" y="8377"/>
                    <a:pt x="88221" y="8605"/>
                  </a:cubicBezTo>
                  <a:lnTo>
                    <a:pt x="88107" y="8605"/>
                  </a:lnTo>
                  <a:cubicBezTo>
                    <a:pt x="87285" y="8719"/>
                    <a:pt x="86463" y="8856"/>
                    <a:pt x="85619" y="8993"/>
                  </a:cubicBezTo>
                  <a:cubicBezTo>
                    <a:pt x="85870" y="8879"/>
                    <a:pt x="86121" y="8742"/>
                    <a:pt x="86372" y="8605"/>
                  </a:cubicBezTo>
                  <a:cubicBezTo>
                    <a:pt x="86897" y="8309"/>
                    <a:pt x="87422" y="8012"/>
                    <a:pt x="87924" y="7692"/>
                  </a:cubicBezTo>
                  <a:cubicBezTo>
                    <a:pt x="88928" y="7053"/>
                    <a:pt x="89933" y="6414"/>
                    <a:pt x="90868" y="5821"/>
                  </a:cubicBezTo>
                  <a:cubicBezTo>
                    <a:pt x="91804" y="5227"/>
                    <a:pt x="92649" y="4657"/>
                    <a:pt x="93448" y="4246"/>
                  </a:cubicBezTo>
                  <a:cubicBezTo>
                    <a:pt x="94224" y="3812"/>
                    <a:pt x="94886" y="3470"/>
                    <a:pt x="95365" y="3310"/>
                  </a:cubicBezTo>
                  <a:cubicBezTo>
                    <a:pt x="95616" y="3196"/>
                    <a:pt x="95822" y="3150"/>
                    <a:pt x="95958" y="3104"/>
                  </a:cubicBezTo>
                  <a:cubicBezTo>
                    <a:pt x="96095" y="3059"/>
                    <a:pt x="96164" y="3036"/>
                    <a:pt x="96164" y="3036"/>
                  </a:cubicBezTo>
                  <a:lnTo>
                    <a:pt x="95936" y="3036"/>
                  </a:lnTo>
                  <a:cubicBezTo>
                    <a:pt x="95799" y="3036"/>
                    <a:pt x="95593" y="3036"/>
                    <a:pt x="95319" y="3059"/>
                  </a:cubicBezTo>
                  <a:cubicBezTo>
                    <a:pt x="94794" y="3104"/>
                    <a:pt x="94018" y="3173"/>
                    <a:pt x="93105" y="3401"/>
                  </a:cubicBezTo>
                  <a:cubicBezTo>
                    <a:pt x="92215" y="3629"/>
                    <a:pt x="91188" y="3949"/>
                    <a:pt x="90115" y="4406"/>
                  </a:cubicBezTo>
                  <a:cubicBezTo>
                    <a:pt x="89065" y="4839"/>
                    <a:pt x="87970" y="5387"/>
                    <a:pt x="86920" y="5958"/>
                  </a:cubicBezTo>
                  <a:cubicBezTo>
                    <a:pt x="86395" y="6254"/>
                    <a:pt x="85870" y="6528"/>
                    <a:pt x="85368" y="6825"/>
                  </a:cubicBezTo>
                  <a:cubicBezTo>
                    <a:pt x="84865" y="7099"/>
                    <a:pt x="84386" y="7373"/>
                    <a:pt x="83907" y="7670"/>
                  </a:cubicBezTo>
                  <a:cubicBezTo>
                    <a:pt x="82925" y="8217"/>
                    <a:pt x="82058" y="8879"/>
                    <a:pt x="81305" y="9427"/>
                  </a:cubicBezTo>
                  <a:cubicBezTo>
                    <a:pt x="80962" y="9678"/>
                    <a:pt x="80666" y="9952"/>
                    <a:pt x="80414" y="10226"/>
                  </a:cubicBezTo>
                  <a:cubicBezTo>
                    <a:pt x="80095" y="10317"/>
                    <a:pt x="79798" y="10409"/>
                    <a:pt x="79501" y="10500"/>
                  </a:cubicBezTo>
                  <a:cubicBezTo>
                    <a:pt x="79616" y="10409"/>
                    <a:pt x="79730" y="10317"/>
                    <a:pt x="79844" y="10249"/>
                  </a:cubicBezTo>
                  <a:cubicBezTo>
                    <a:pt x="80734" y="9450"/>
                    <a:pt x="81647" y="8697"/>
                    <a:pt x="82492" y="7943"/>
                  </a:cubicBezTo>
                  <a:cubicBezTo>
                    <a:pt x="83336" y="7213"/>
                    <a:pt x="84089" y="6483"/>
                    <a:pt x="84751" y="5866"/>
                  </a:cubicBezTo>
                  <a:cubicBezTo>
                    <a:pt x="85436" y="5250"/>
                    <a:pt x="85961" y="4725"/>
                    <a:pt x="86372" y="4383"/>
                  </a:cubicBezTo>
                  <a:cubicBezTo>
                    <a:pt x="86760" y="4018"/>
                    <a:pt x="86988" y="3835"/>
                    <a:pt x="86988" y="3835"/>
                  </a:cubicBezTo>
                  <a:lnTo>
                    <a:pt x="86988" y="3835"/>
                  </a:lnTo>
                  <a:cubicBezTo>
                    <a:pt x="86988" y="3835"/>
                    <a:pt x="86714" y="3949"/>
                    <a:pt x="86235" y="4177"/>
                  </a:cubicBezTo>
                  <a:cubicBezTo>
                    <a:pt x="85778" y="4428"/>
                    <a:pt x="85071" y="4725"/>
                    <a:pt x="84272" y="5136"/>
                  </a:cubicBezTo>
                  <a:cubicBezTo>
                    <a:pt x="83450" y="5570"/>
                    <a:pt x="82492" y="6049"/>
                    <a:pt x="81533" y="6620"/>
                  </a:cubicBezTo>
                  <a:cubicBezTo>
                    <a:pt x="80529" y="7190"/>
                    <a:pt x="79524" y="7875"/>
                    <a:pt x="78543" y="8560"/>
                  </a:cubicBezTo>
                  <a:cubicBezTo>
                    <a:pt x="77561" y="9290"/>
                    <a:pt x="76625" y="10043"/>
                    <a:pt x="75804" y="10819"/>
                  </a:cubicBezTo>
                  <a:cubicBezTo>
                    <a:pt x="75073" y="11481"/>
                    <a:pt x="74457" y="12189"/>
                    <a:pt x="73909" y="12805"/>
                  </a:cubicBezTo>
                  <a:cubicBezTo>
                    <a:pt x="73613" y="12965"/>
                    <a:pt x="73293" y="13125"/>
                    <a:pt x="72996" y="13285"/>
                  </a:cubicBezTo>
                  <a:cubicBezTo>
                    <a:pt x="73270" y="13056"/>
                    <a:pt x="73544" y="12805"/>
                    <a:pt x="73818" y="12531"/>
                  </a:cubicBezTo>
                  <a:cubicBezTo>
                    <a:pt x="74023" y="12349"/>
                    <a:pt x="74229" y="12166"/>
                    <a:pt x="74434" y="11961"/>
                  </a:cubicBezTo>
                  <a:cubicBezTo>
                    <a:pt x="74526" y="11869"/>
                    <a:pt x="74640" y="11778"/>
                    <a:pt x="74731" y="11664"/>
                  </a:cubicBezTo>
                  <a:lnTo>
                    <a:pt x="74891" y="11527"/>
                  </a:lnTo>
                  <a:lnTo>
                    <a:pt x="75051" y="11344"/>
                  </a:lnTo>
                  <a:cubicBezTo>
                    <a:pt x="75484" y="10888"/>
                    <a:pt x="75872" y="10454"/>
                    <a:pt x="76237" y="9975"/>
                  </a:cubicBezTo>
                  <a:cubicBezTo>
                    <a:pt x="76945" y="9016"/>
                    <a:pt x="77630" y="8080"/>
                    <a:pt x="78292" y="7190"/>
                  </a:cubicBezTo>
                  <a:cubicBezTo>
                    <a:pt x="78931" y="6323"/>
                    <a:pt x="79524" y="5478"/>
                    <a:pt x="80118" y="4839"/>
                  </a:cubicBezTo>
                  <a:cubicBezTo>
                    <a:pt x="80688" y="4200"/>
                    <a:pt x="81213" y="3675"/>
                    <a:pt x="81647" y="3424"/>
                  </a:cubicBezTo>
                  <a:cubicBezTo>
                    <a:pt x="82058" y="3127"/>
                    <a:pt x="82377" y="3104"/>
                    <a:pt x="82377" y="3104"/>
                  </a:cubicBezTo>
                  <a:lnTo>
                    <a:pt x="82172" y="3104"/>
                  </a:lnTo>
                  <a:cubicBezTo>
                    <a:pt x="82035" y="3127"/>
                    <a:pt x="81807" y="3173"/>
                    <a:pt x="81556" y="3241"/>
                  </a:cubicBezTo>
                  <a:cubicBezTo>
                    <a:pt x="81054" y="3424"/>
                    <a:pt x="80346" y="3744"/>
                    <a:pt x="79616" y="4269"/>
                  </a:cubicBezTo>
                  <a:cubicBezTo>
                    <a:pt x="78862" y="4794"/>
                    <a:pt x="77995" y="5433"/>
                    <a:pt x="77173" y="6163"/>
                  </a:cubicBezTo>
                  <a:cubicBezTo>
                    <a:pt x="76306" y="6916"/>
                    <a:pt x="75461" y="7761"/>
                    <a:pt x="74640" y="8605"/>
                  </a:cubicBezTo>
                  <a:cubicBezTo>
                    <a:pt x="74229" y="9016"/>
                    <a:pt x="73864" y="9473"/>
                    <a:pt x="73476" y="9861"/>
                  </a:cubicBezTo>
                  <a:cubicBezTo>
                    <a:pt x="73293" y="10066"/>
                    <a:pt x="73088" y="10272"/>
                    <a:pt x="72905" y="10477"/>
                  </a:cubicBezTo>
                  <a:cubicBezTo>
                    <a:pt x="72700" y="10682"/>
                    <a:pt x="72517" y="10888"/>
                    <a:pt x="72334" y="11093"/>
                  </a:cubicBezTo>
                  <a:cubicBezTo>
                    <a:pt x="71581" y="11915"/>
                    <a:pt x="70988" y="12828"/>
                    <a:pt x="70485" y="13604"/>
                  </a:cubicBezTo>
                  <a:cubicBezTo>
                    <a:pt x="70075" y="14289"/>
                    <a:pt x="69846" y="14951"/>
                    <a:pt x="69664" y="15453"/>
                  </a:cubicBezTo>
                  <a:cubicBezTo>
                    <a:pt x="68477" y="16320"/>
                    <a:pt x="67358" y="17256"/>
                    <a:pt x="66308" y="18283"/>
                  </a:cubicBezTo>
                  <a:cubicBezTo>
                    <a:pt x="66514" y="17987"/>
                    <a:pt x="66742" y="17713"/>
                    <a:pt x="66948" y="17393"/>
                  </a:cubicBezTo>
                  <a:cubicBezTo>
                    <a:pt x="67609" y="16526"/>
                    <a:pt x="68226" y="15521"/>
                    <a:pt x="68911" y="14563"/>
                  </a:cubicBezTo>
                  <a:cubicBezTo>
                    <a:pt x="69230" y="14083"/>
                    <a:pt x="69572" y="13581"/>
                    <a:pt x="69892" y="13102"/>
                  </a:cubicBezTo>
                  <a:cubicBezTo>
                    <a:pt x="70212" y="12623"/>
                    <a:pt x="70554" y="12143"/>
                    <a:pt x="70851" y="11664"/>
                  </a:cubicBezTo>
                  <a:cubicBezTo>
                    <a:pt x="71467" y="10728"/>
                    <a:pt x="71992" y="9815"/>
                    <a:pt x="72448" y="9016"/>
                  </a:cubicBezTo>
                  <a:cubicBezTo>
                    <a:pt x="72677" y="8651"/>
                    <a:pt x="72859" y="8263"/>
                    <a:pt x="73019" y="7943"/>
                  </a:cubicBezTo>
                  <a:cubicBezTo>
                    <a:pt x="73202" y="7624"/>
                    <a:pt x="73339" y="7327"/>
                    <a:pt x="73453" y="7076"/>
                  </a:cubicBezTo>
                  <a:cubicBezTo>
                    <a:pt x="73658" y="6597"/>
                    <a:pt x="73795" y="6323"/>
                    <a:pt x="73795" y="6323"/>
                  </a:cubicBezTo>
                  <a:lnTo>
                    <a:pt x="73795" y="6323"/>
                  </a:lnTo>
                  <a:cubicBezTo>
                    <a:pt x="73795" y="6323"/>
                    <a:pt x="73590" y="6574"/>
                    <a:pt x="73247" y="6962"/>
                  </a:cubicBezTo>
                  <a:cubicBezTo>
                    <a:pt x="73088" y="7167"/>
                    <a:pt x="72882" y="7396"/>
                    <a:pt x="72631" y="7670"/>
                  </a:cubicBezTo>
                  <a:cubicBezTo>
                    <a:pt x="72380" y="7943"/>
                    <a:pt x="72129" y="8240"/>
                    <a:pt x="71832" y="8583"/>
                  </a:cubicBezTo>
                  <a:cubicBezTo>
                    <a:pt x="71262" y="9267"/>
                    <a:pt x="70508" y="9998"/>
                    <a:pt x="69778" y="10842"/>
                  </a:cubicBezTo>
                  <a:cubicBezTo>
                    <a:pt x="69390" y="11253"/>
                    <a:pt x="69025" y="11687"/>
                    <a:pt x="68637" y="12143"/>
                  </a:cubicBezTo>
                  <a:cubicBezTo>
                    <a:pt x="68249" y="12577"/>
                    <a:pt x="67861" y="13033"/>
                    <a:pt x="67450" y="13490"/>
                  </a:cubicBezTo>
                  <a:cubicBezTo>
                    <a:pt x="66719" y="14426"/>
                    <a:pt x="65966" y="15384"/>
                    <a:pt x="65373" y="16366"/>
                  </a:cubicBezTo>
                  <a:cubicBezTo>
                    <a:pt x="65099" y="16868"/>
                    <a:pt x="64848" y="17370"/>
                    <a:pt x="64642" y="17850"/>
                  </a:cubicBezTo>
                  <a:cubicBezTo>
                    <a:pt x="64551" y="18101"/>
                    <a:pt x="64437" y="18329"/>
                    <a:pt x="64345" y="18557"/>
                  </a:cubicBezTo>
                  <a:cubicBezTo>
                    <a:pt x="64254" y="18785"/>
                    <a:pt x="64163" y="19014"/>
                    <a:pt x="64094" y="19242"/>
                  </a:cubicBezTo>
                  <a:cubicBezTo>
                    <a:pt x="63912" y="19653"/>
                    <a:pt x="63798" y="20064"/>
                    <a:pt x="63729" y="20429"/>
                  </a:cubicBezTo>
                  <a:cubicBezTo>
                    <a:pt x="63684" y="20611"/>
                    <a:pt x="63638" y="20794"/>
                    <a:pt x="63615" y="20954"/>
                  </a:cubicBezTo>
                  <a:cubicBezTo>
                    <a:pt x="63592" y="20999"/>
                    <a:pt x="63592" y="21045"/>
                    <a:pt x="63592" y="21091"/>
                  </a:cubicBezTo>
                  <a:cubicBezTo>
                    <a:pt x="63569" y="21114"/>
                    <a:pt x="63547" y="21136"/>
                    <a:pt x="63524" y="21159"/>
                  </a:cubicBezTo>
                  <a:cubicBezTo>
                    <a:pt x="62702" y="22095"/>
                    <a:pt x="61926" y="23099"/>
                    <a:pt x="61218" y="24127"/>
                  </a:cubicBezTo>
                  <a:cubicBezTo>
                    <a:pt x="61492" y="23282"/>
                    <a:pt x="61903" y="22323"/>
                    <a:pt x="62268" y="21319"/>
                  </a:cubicBezTo>
                  <a:cubicBezTo>
                    <a:pt x="62748" y="20155"/>
                    <a:pt x="63250" y="18900"/>
                    <a:pt x="63820" y="17667"/>
                  </a:cubicBezTo>
                  <a:cubicBezTo>
                    <a:pt x="64117" y="17051"/>
                    <a:pt x="64391" y="16434"/>
                    <a:pt x="64665" y="15818"/>
                  </a:cubicBezTo>
                  <a:cubicBezTo>
                    <a:pt x="64939" y="15202"/>
                    <a:pt x="65236" y="14608"/>
                    <a:pt x="65510" y="14015"/>
                  </a:cubicBezTo>
                  <a:cubicBezTo>
                    <a:pt x="65783" y="13444"/>
                    <a:pt x="66057" y="12874"/>
                    <a:pt x="66331" y="12349"/>
                  </a:cubicBezTo>
                  <a:cubicBezTo>
                    <a:pt x="66605" y="11824"/>
                    <a:pt x="66856" y="11299"/>
                    <a:pt x="67107" y="10865"/>
                  </a:cubicBezTo>
                  <a:cubicBezTo>
                    <a:pt x="67358" y="10386"/>
                    <a:pt x="67564" y="9952"/>
                    <a:pt x="67792" y="9587"/>
                  </a:cubicBezTo>
                  <a:cubicBezTo>
                    <a:pt x="67997" y="9222"/>
                    <a:pt x="68180" y="8879"/>
                    <a:pt x="68363" y="8651"/>
                  </a:cubicBezTo>
                  <a:cubicBezTo>
                    <a:pt x="68705" y="8126"/>
                    <a:pt x="68888" y="7829"/>
                    <a:pt x="68888" y="7829"/>
                  </a:cubicBezTo>
                  <a:lnTo>
                    <a:pt x="68888" y="7829"/>
                  </a:lnTo>
                  <a:cubicBezTo>
                    <a:pt x="68888" y="7829"/>
                    <a:pt x="68637" y="8080"/>
                    <a:pt x="68203" y="8491"/>
                  </a:cubicBezTo>
                  <a:cubicBezTo>
                    <a:pt x="67975" y="8719"/>
                    <a:pt x="67724" y="8993"/>
                    <a:pt x="67404" y="9290"/>
                  </a:cubicBezTo>
                  <a:cubicBezTo>
                    <a:pt x="67062" y="9564"/>
                    <a:pt x="66719" y="9906"/>
                    <a:pt x="66354" y="10294"/>
                  </a:cubicBezTo>
                  <a:cubicBezTo>
                    <a:pt x="65646" y="11093"/>
                    <a:pt x="64802" y="12029"/>
                    <a:pt x="64003" y="13102"/>
                  </a:cubicBezTo>
                  <a:cubicBezTo>
                    <a:pt x="63204" y="14198"/>
                    <a:pt x="62451" y="15430"/>
                    <a:pt x="61789" y="16708"/>
                  </a:cubicBezTo>
                  <a:cubicBezTo>
                    <a:pt x="61196" y="18009"/>
                    <a:pt x="60625" y="19356"/>
                    <a:pt x="60283" y="20657"/>
                  </a:cubicBezTo>
                  <a:cubicBezTo>
                    <a:pt x="60191" y="20977"/>
                    <a:pt x="60123" y="21319"/>
                    <a:pt x="60054" y="21639"/>
                  </a:cubicBezTo>
                  <a:cubicBezTo>
                    <a:pt x="60031" y="21707"/>
                    <a:pt x="60031" y="21776"/>
                    <a:pt x="60009" y="21844"/>
                  </a:cubicBezTo>
                  <a:cubicBezTo>
                    <a:pt x="60031" y="21433"/>
                    <a:pt x="60054" y="20999"/>
                    <a:pt x="60100" y="20543"/>
                  </a:cubicBezTo>
                  <a:cubicBezTo>
                    <a:pt x="60123" y="19447"/>
                    <a:pt x="60168" y="18329"/>
                    <a:pt x="60214" y="17302"/>
                  </a:cubicBezTo>
                  <a:cubicBezTo>
                    <a:pt x="60260" y="16777"/>
                    <a:pt x="60260" y="16275"/>
                    <a:pt x="60305" y="15795"/>
                  </a:cubicBezTo>
                  <a:cubicBezTo>
                    <a:pt x="60374" y="15316"/>
                    <a:pt x="60419" y="14882"/>
                    <a:pt x="60511" y="14471"/>
                  </a:cubicBezTo>
                  <a:cubicBezTo>
                    <a:pt x="60671" y="13673"/>
                    <a:pt x="60785" y="12988"/>
                    <a:pt x="61013" y="12554"/>
                  </a:cubicBezTo>
                  <a:cubicBezTo>
                    <a:pt x="61104" y="12349"/>
                    <a:pt x="61218" y="12189"/>
                    <a:pt x="61310" y="12098"/>
                  </a:cubicBezTo>
                  <a:cubicBezTo>
                    <a:pt x="61355" y="12052"/>
                    <a:pt x="61401" y="12029"/>
                    <a:pt x="61424" y="12006"/>
                  </a:cubicBezTo>
                  <a:cubicBezTo>
                    <a:pt x="61469" y="11983"/>
                    <a:pt x="61469" y="11983"/>
                    <a:pt x="61469" y="11983"/>
                  </a:cubicBezTo>
                  <a:lnTo>
                    <a:pt x="61424" y="11983"/>
                  </a:lnTo>
                  <a:cubicBezTo>
                    <a:pt x="61401" y="12006"/>
                    <a:pt x="61333" y="12006"/>
                    <a:pt x="61264" y="12052"/>
                  </a:cubicBezTo>
                  <a:cubicBezTo>
                    <a:pt x="61150" y="12098"/>
                    <a:pt x="60967" y="12212"/>
                    <a:pt x="60785" y="12394"/>
                  </a:cubicBezTo>
                  <a:cubicBezTo>
                    <a:pt x="60442" y="12782"/>
                    <a:pt x="60009" y="13399"/>
                    <a:pt x="59666" y="14198"/>
                  </a:cubicBezTo>
                  <a:cubicBezTo>
                    <a:pt x="59324" y="15019"/>
                    <a:pt x="58936" y="15955"/>
                    <a:pt x="58593" y="16982"/>
                  </a:cubicBezTo>
                  <a:cubicBezTo>
                    <a:pt x="58251" y="18009"/>
                    <a:pt x="57954" y="19128"/>
                    <a:pt x="57726" y="20269"/>
                  </a:cubicBezTo>
                  <a:cubicBezTo>
                    <a:pt x="57635" y="20840"/>
                    <a:pt x="57566" y="21433"/>
                    <a:pt x="57521" y="22027"/>
                  </a:cubicBezTo>
                  <a:cubicBezTo>
                    <a:pt x="57498" y="22597"/>
                    <a:pt x="57475" y="23168"/>
                    <a:pt x="57544" y="23716"/>
                  </a:cubicBezTo>
                  <a:cubicBezTo>
                    <a:pt x="57612" y="24811"/>
                    <a:pt x="57909" y="25838"/>
                    <a:pt x="58183" y="26706"/>
                  </a:cubicBezTo>
                  <a:cubicBezTo>
                    <a:pt x="58365" y="27276"/>
                    <a:pt x="58639" y="27733"/>
                    <a:pt x="58890" y="28098"/>
                  </a:cubicBezTo>
                  <a:cubicBezTo>
                    <a:pt x="58639" y="28623"/>
                    <a:pt x="58411" y="29148"/>
                    <a:pt x="58205" y="29696"/>
                  </a:cubicBezTo>
                  <a:cubicBezTo>
                    <a:pt x="58205" y="29696"/>
                    <a:pt x="58183" y="29719"/>
                    <a:pt x="58183" y="29719"/>
                  </a:cubicBezTo>
                  <a:cubicBezTo>
                    <a:pt x="58046" y="29034"/>
                    <a:pt x="57772" y="28441"/>
                    <a:pt x="57361" y="27938"/>
                  </a:cubicBezTo>
                  <a:cubicBezTo>
                    <a:pt x="57749" y="27733"/>
                    <a:pt x="57932" y="27139"/>
                    <a:pt x="57452" y="26797"/>
                  </a:cubicBezTo>
                  <a:cubicBezTo>
                    <a:pt x="56334" y="26021"/>
                    <a:pt x="55147" y="25291"/>
                    <a:pt x="53960" y="24606"/>
                  </a:cubicBezTo>
                  <a:cubicBezTo>
                    <a:pt x="53960" y="24537"/>
                    <a:pt x="53960" y="24446"/>
                    <a:pt x="53960" y="24355"/>
                  </a:cubicBezTo>
                  <a:cubicBezTo>
                    <a:pt x="53937" y="24012"/>
                    <a:pt x="53983" y="23510"/>
                    <a:pt x="53914" y="22962"/>
                  </a:cubicBezTo>
                  <a:cubicBezTo>
                    <a:pt x="53823" y="22392"/>
                    <a:pt x="53777" y="21707"/>
                    <a:pt x="53549" y="20999"/>
                  </a:cubicBezTo>
                  <a:cubicBezTo>
                    <a:pt x="53458" y="20634"/>
                    <a:pt x="53321" y="20269"/>
                    <a:pt x="53161" y="19904"/>
                  </a:cubicBezTo>
                  <a:cubicBezTo>
                    <a:pt x="53070" y="19721"/>
                    <a:pt x="52978" y="19539"/>
                    <a:pt x="52887" y="19379"/>
                  </a:cubicBezTo>
                  <a:lnTo>
                    <a:pt x="52727" y="19105"/>
                  </a:lnTo>
                  <a:lnTo>
                    <a:pt x="52590" y="18877"/>
                  </a:lnTo>
                  <a:cubicBezTo>
                    <a:pt x="52157" y="18260"/>
                    <a:pt x="51723" y="17621"/>
                    <a:pt x="51244" y="17074"/>
                  </a:cubicBezTo>
                  <a:cubicBezTo>
                    <a:pt x="50764" y="16503"/>
                    <a:pt x="50239" y="16046"/>
                    <a:pt x="49806" y="15658"/>
                  </a:cubicBezTo>
                  <a:cubicBezTo>
                    <a:pt x="49692" y="15567"/>
                    <a:pt x="49577" y="15476"/>
                    <a:pt x="49463" y="15384"/>
                  </a:cubicBezTo>
                  <a:cubicBezTo>
                    <a:pt x="49349" y="15316"/>
                    <a:pt x="49258" y="15248"/>
                    <a:pt x="49144" y="15179"/>
                  </a:cubicBezTo>
                  <a:cubicBezTo>
                    <a:pt x="48938" y="15065"/>
                    <a:pt x="48756" y="14951"/>
                    <a:pt x="48619" y="14882"/>
                  </a:cubicBezTo>
                  <a:cubicBezTo>
                    <a:pt x="48459" y="14791"/>
                    <a:pt x="48345" y="14745"/>
                    <a:pt x="48254" y="14723"/>
                  </a:cubicBezTo>
                  <a:cubicBezTo>
                    <a:pt x="48163" y="14677"/>
                    <a:pt x="48140" y="14654"/>
                    <a:pt x="48139" y="14654"/>
                  </a:cubicBezTo>
                  <a:lnTo>
                    <a:pt x="48139" y="14654"/>
                  </a:lnTo>
                  <a:cubicBezTo>
                    <a:pt x="48140" y="14654"/>
                    <a:pt x="48163" y="14677"/>
                    <a:pt x="48231" y="14745"/>
                  </a:cubicBezTo>
                  <a:cubicBezTo>
                    <a:pt x="48299" y="14814"/>
                    <a:pt x="48391" y="14882"/>
                    <a:pt x="48505" y="15019"/>
                  </a:cubicBezTo>
                  <a:cubicBezTo>
                    <a:pt x="48619" y="15133"/>
                    <a:pt x="48733" y="15293"/>
                    <a:pt x="48847" y="15476"/>
                  </a:cubicBezTo>
                  <a:cubicBezTo>
                    <a:pt x="48916" y="15590"/>
                    <a:pt x="48984" y="15681"/>
                    <a:pt x="49030" y="15795"/>
                  </a:cubicBezTo>
                  <a:cubicBezTo>
                    <a:pt x="49098" y="15909"/>
                    <a:pt x="49167" y="16024"/>
                    <a:pt x="49235" y="16138"/>
                  </a:cubicBezTo>
                  <a:cubicBezTo>
                    <a:pt x="49532" y="16594"/>
                    <a:pt x="49760" y="17210"/>
                    <a:pt x="50057" y="17827"/>
                  </a:cubicBezTo>
                  <a:cubicBezTo>
                    <a:pt x="50331" y="18466"/>
                    <a:pt x="50650" y="19128"/>
                    <a:pt x="50970" y="19813"/>
                  </a:cubicBezTo>
                  <a:lnTo>
                    <a:pt x="51107" y="20041"/>
                  </a:lnTo>
                  <a:lnTo>
                    <a:pt x="51221" y="20269"/>
                  </a:lnTo>
                  <a:cubicBezTo>
                    <a:pt x="51289" y="20429"/>
                    <a:pt x="51381" y="20566"/>
                    <a:pt x="51449" y="20726"/>
                  </a:cubicBezTo>
                  <a:cubicBezTo>
                    <a:pt x="51609" y="21045"/>
                    <a:pt x="51769" y="21342"/>
                    <a:pt x="51906" y="21639"/>
                  </a:cubicBezTo>
                  <a:cubicBezTo>
                    <a:pt x="52202" y="22232"/>
                    <a:pt x="52545" y="22803"/>
                    <a:pt x="52796" y="23305"/>
                  </a:cubicBezTo>
                  <a:cubicBezTo>
                    <a:pt x="53024" y="23739"/>
                    <a:pt x="53275" y="24058"/>
                    <a:pt x="53481" y="24332"/>
                  </a:cubicBezTo>
                  <a:cubicBezTo>
                    <a:pt x="52613" y="23853"/>
                    <a:pt x="51769" y="23396"/>
                    <a:pt x="50901" y="22940"/>
                  </a:cubicBezTo>
                  <a:cubicBezTo>
                    <a:pt x="50856" y="22734"/>
                    <a:pt x="50787" y="22529"/>
                    <a:pt x="50696" y="22301"/>
                  </a:cubicBezTo>
                  <a:cubicBezTo>
                    <a:pt x="50513" y="21730"/>
                    <a:pt x="50331" y="21022"/>
                    <a:pt x="50034" y="20315"/>
                  </a:cubicBezTo>
                  <a:cubicBezTo>
                    <a:pt x="49897" y="19972"/>
                    <a:pt x="49760" y="19607"/>
                    <a:pt x="49577" y="19242"/>
                  </a:cubicBezTo>
                  <a:cubicBezTo>
                    <a:pt x="49486" y="19059"/>
                    <a:pt x="49418" y="18877"/>
                    <a:pt x="49326" y="18694"/>
                  </a:cubicBezTo>
                  <a:cubicBezTo>
                    <a:pt x="49235" y="18512"/>
                    <a:pt x="49144" y="18329"/>
                    <a:pt x="49030" y="18146"/>
                  </a:cubicBezTo>
                  <a:cubicBezTo>
                    <a:pt x="48824" y="17804"/>
                    <a:pt x="48596" y="17439"/>
                    <a:pt x="48368" y="17119"/>
                  </a:cubicBezTo>
                  <a:cubicBezTo>
                    <a:pt x="48139" y="16754"/>
                    <a:pt x="47866" y="16412"/>
                    <a:pt x="47592" y="16138"/>
                  </a:cubicBezTo>
                  <a:cubicBezTo>
                    <a:pt x="47021" y="15590"/>
                    <a:pt x="46450" y="15179"/>
                    <a:pt x="46017" y="14768"/>
                  </a:cubicBezTo>
                  <a:cubicBezTo>
                    <a:pt x="45788" y="14563"/>
                    <a:pt x="45560" y="14403"/>
                    <a:pt x="45378" y="14243"/>
                  </a:cubicBezTo>
                  <a:cubicBezTo>
                    <a:pt x="45195" y="14083"/>
                    <a:pt x="45035" y="13924"/>
                    <a:pt x="44921" y="13787"/>
                  </a:cubicBezTo>
                  <a:cubicBezTo>
                    <a:pt x="44807" y="13650"/>
                    <a:pt x="44716" y="13536"/>
                    <a:pt x="44670" y="13467"/>
                  </a:cubicBezTo>
                  <a:cubicBezTo>
                    <a:pt x="44624" y="13376"/>
                    <a:pt x="44602" y="13353"/>
                    <a:pt x="44602" y="13353"/>
                  </a:cubicBezTo>
                  <a:lnTo>
                    <a:pt x="44602" y="13353"/>
                  </a:lnTo>
                  <a:cubicBezTo>
                    <a:pt x="44602" y="13353"/>
                    <a:pt x="44670" y="13536"/>
                    <a:pt x="44784" y="13878"/>
                  </a:cubicBezTo>
                  <a:cubicBezTo>
                    <a:pt x="44853" y="14038"/>
                    <a:pt x="44921" y="14243"/>
                    <a:pt x="45012" y="14494"/>
                  </a:cubicBezTo>
                  <a:cubicBezTo>
                    <a:pt x="45058" y="14608"/>
                    <a:pt x="45127" y="14745"/>
                    <a:pt x="45172" y="14859"/>
                  </a:cubicBezTo>
                  <a:cubicBezTo>
                    <a:pt x="45218" y="14996"/>
                    <a:pt x="45309" y="15133"/>
                    <a:pt x="45378" y="15270"/>
                  </a:cubicBezTo>
                  <a:cubicBezTo>
                    <a:pt x="45697" y="15795"/>
                    <a:pt x="46040" y="16434"/>
                    <a:pt x="46405" y="17074"/>
                  </a:cubicBezTo>
                  <a:cubicBezTo>
                    <a:pt x="46587" y="17370"/>
                    <a:pt x="46770" y="17667"/>
                    <a:pt x="46953" y="17987"/>
                  </a:cubicBezTo>
                  <a:cubicBezTo>
                    <a:pt x="47135" y="18329"/>
                    <a:pt x="47318" y="18671"/>
                    <a:pt x="47500" y="19014"/>
                  </a:cubicBezTo>
                  <a:cubicBezTo>
                    <a:pt x="47706" y="19356"/>
                    <a:pt x="47911" y="19698"/>
                    <a:pt x="48117" y="20018"/>
                  </a:cubicBezTo>
                  <a:cubicBezTo>
                    <a:pt x="48322" y="20360"/>
                    <a:pt x="48528" y="20680"/>
                    <a:pt x="48733" y="20999"/>
                  </a:cubicBezTo>
                  <a:cubicBezTo>
                    <a:pt x="49030" y="21456"/>
                    <a:pt x="49349" y="21890"/>
                    <a:pt x="49623" y="22278"/>
                  </a:cubicBezTo>
                  <a:cubicBezTo>
                    <a:pt x="49372" y="22141"/>
                    <a:pt x="49121" y="22027"/>
                    <a:pt x="48893" y="21890"/>
                  </a:cubicBezTo>
                  <a:cubicBezTo>
                    <a:pt x="48710" y="21798"/>
                    <a:pt x="48528" y="21707"/>
                    <a:pt x="48368" y="21616"/>
                  </a:cubicBezTo>
                  <a:cubicBezTo>
                    <a:pt x="48322" y="21524"/>
                    <a:pt x="48299" y="21410"/>
                    <a:pt x="48231" y="21319"/>
                  </a:cubicBezTo>
                  <a:cubicBezTo>
                    <a:pt x="48048" y="20908"/>
                    <a:pt x="47911" y="20406"/>
                    <a:pt x="47660" y="19927"/>
                  </a:cubicBezTo>
                  <a:cubicBezTo>
                    <a:pt x="47432" y="19425"/>
                    <a:pt x="47112" y="18922"/>
                    <a:pt x="46838" y="18397"/>
                  </a:cubicBezTo>
                  <a:cubicBezTo>
                    <a:pt x="46519" y="17895"/>
                    <a:pt x="46245" y="17347"/>
                    <a:pt x="45971" y="16845"/>
                  </a:cubicBezTo>
                  <a:cubicBezTo>
                    <a:pt x="45697" y="16343"/>
                    <a:pt x="45400" y="15887"/>
                    <a:pt x="45195" y="15476"/>
                  </a:cubicBezTo>
                  <a:cubicBezTo>
                    <a:pt x="44990" y="15065"/>
                    <a:pt x="44761" y="14745"/>
                    <a:pt x="44624" y="14517"/>
                  </a:cubicBezTo>
                  <a:cubicBezTo>
                    <a:pt x="44487" y="14289"/>
                    <a:pt x="44396" y="14152"/>
                    <a:pt x="44396" y="14152"/>
                  </a:cubicBezTo>
                  <a:lnTo>
                    <a:pt x="44396" y="14152"/>
                  </a:lnTo>
                  <a:cubicBezTo>
                    <a:pt x="44396" y="14152"/>
                    <a:pt x="44419" y="14312"/>
                    <a:pt x="44465" y="14586"/>
                  </a:cubicBezTo>
                  <a:cubicBezTo>
                    <a:pt x="44533" y="14837"/>
                    <a:pt x="44579" y="15225"/>
                    <a:pt x="44693" y="15658"/>
                  </a:cubicBezTo>
                  <a:cubicBezTo>
                    <a:pt x="44807" y="16115"/>
                    <a:pt x="44898" y="16663"/>
                    <a:pt x="45035" y="17210"/>
                  </a:cubicBezTo>
                  <a:cubicBezTo>
                    <a:pt x="45172" y="17781"/>
                    <a:pt x="45378" y="18375"/>
                    <a:pt x="45537" y="18968"/>
                  </a:cubicBezTo>
                  <a:cubicBezTo>
                    <a:pt x="45720" y="19516"/>
                    <a:pt x="45925" y="20041"/>
                    <a:pt x="46176" y="20520"/>
                  </a:cubicBezTo>
                  <a:cubicBezTo>
                    <a:pt x="45903" y="20383"/>
                    <a:pt x="45629" y="20246"/>
                    <a:pt x="45355" y="20109"/>
                  </a:cubicBezTo>
                  <a:cubicBezTo>
                    <a:pt x="45332" y="20041"/>
                    <a:pt x="45309" y="19950"/>
                    <a:pt x="45309" y="19881"/>
                  </a:cubicBezTo>
                  <a:cubicBezTo>
                    <a:pt x="45263" y="19721"/>
                    <a:pt x="45218" y="19493"/>
                    <a:pt x="45172" y="19265"/>
                  </a:cubicBezTo>
                  <a:cubicBezTo>
                    <a:pt x="45127" y="19036"/>
                    <a:pt x="45058" y="18763"/>
                    <a:pt x="44967" y="18512"/>
                  </a:cubicBezTo>
                  <a:cubicBezTo>
                    <a:pt x="44875" y="18238"/>
                    <a:pt x="44784" y="17941"/>
                    <a:pt x="44670" y="17644"/>
                  </a:cubicBezTo>
                  <a:cubicBezTo>
                    <a:pt x="44579" y="17325"/>
                    <a:pt x="44465" y="17005"/>
                    <a:pt x="44305" y="16708"/>
                  </a:cubicBezTo>
                  <a:cubicBezTo>
                    <a:pt x="44008" y="16069"/>
                    <a:pt x="43597" y="15430"/>
                    <a:pt x="43164" y="14791"/>
                  </a:cubicBezTo>
                  <a:cubicBezTo>
                    <a:pt x="42935" y="14471"/>
                    <a:pt x="42684" y="14175"/>
                    <a:pt x="42433" y="13878"/>
                  </a:cubicBezTo>
                  <a:cubicBezTo>
                    <a:pt x="42159" y="13604"/>
                    <a:pt x="41885" y="13330"/>
                    <a:pt x="41611" y="13079"/>
                  </a:cubicBezTo>
                  <a:cubicBezTo>
                    <a:pt x="41497" y="12965"/>
                    <a:pt x="41338" y="12851"/>
                    <a:pt x="41201" y="12737"/>
                  </a:cubicBezTo>
                  <a:cubicBezTo>
                    <a:pt x="41064" y="12623"/>
                    <a:pt x="40927" y="12508"/>
                    <a:pt x="40790" y="12417"/>
                  </a:cubicBezTo>
                  <a:cubicBezTo>
                    <a:pt x="40493" y="12235"/>
                    <a:pt x="40242" y="12052"/>
                    <a:pt x="39968" y="11892"/>
                  </a:cubicBezTo>
                  <a:cubicBezTo>
                    <a:pt x="39854" y="11824"/>
                    <a:pt x="39740" y="11755"/>
                    <a:pt x="39626" y="11687"/>
                  </a:cubicBezTo>
                  <a:cubicBezTo>
                    <a:pt x="39512" y="11618"/>
                    <a:pt x="39375" y="11573"/>
                    <a:pt x="39283" y="11504"/>
                  </a:cubicBezTo>
                  <a:cubicBezTo>
                    <a:pt x="39055" y="11413"/>
                    <a:pt x="38895" y="11322"/>
                    <a:pt x="38735" y="11253"/>
                  </a:cubicBezTo>
                  <a:cubicBezTo>
                    <a:pt x="38576" y="11185"/>
                    <a:pt x="38462" y="11139"/>
                    <a:pt x="38370" y="11093"/>
                  </a:cubicBezTo>
                  <a:cubicBezTo>
                    <a:pt x="38302" y="11048"/>
                    <a:pt x="38256" y="11025"/>
                    <a:pt x="38256" y="11025"/>
                  </a:cubicBezTo>
                  <a:lnTo>
                    <a:pt x="38256" y="11025"/>
                  </a:lnTo>
                  <a:cubicBezTo>
                    <a:pt x="38256" y="11025"/>
                    <a:pt x="38302" y="11070"/>
                    <a:pt x="38370" y="11116"/>
                  </a:cubicBezTo>
                  <a:cubicBezTo>
                    <a:pt x="38416" y="11185"/>
                    <a:pt x="38530" y="11276"/>
                    <a:pt x="38644" y="11390"/>
                  </a:cubicBezTo>
                  <a:cubicBezTo>
                    <a:pt x="38781" y="11481"/>
                    <a:pt x="38895" y="11641"/>
                    <a:pt x="39055" y="11801"/>
                  </a:cubicBezTo>
                  <a:cubicBezTo>
                    <a:pt x="39123" y="11892"/>
                    <a:pt x="39192" y="11983"/>
                    <a:pt x="39283" y="12075"/>
                  </a:cubicBezTo>
                  <a:cubicBezTo>
                    <a:pt x="39352" y="12189"/>
                    <a:pt x="39420" y="12303"/>
                    <a:pt x="39512" y="12417"/>
                  </a:cubicBezTo>
                  <a:cubicBezTo>
                    <a:pt x="39671" y="12623"/>
                    <a:pt x="39831" y="12897"/>
                    <a:pt x="39968" y="13170"/>
                  </a:cubicBezTo>
                  <a:cubicBezTo>
                    <a:pt x="40128" y="13444"/>
                    <a:pt x="40288" y="13718"/>
                    <a:pt x="40447" y="14015"/>
                  </a:cubicBezTo>
                  <a:cubicBezTo>
                    <a:pt x="40767" y="14608"/>
                    <a:pt x="41086" y="15270"/>
                    <a:pt x="41452" y="15887"/>
                  </a:cubicBezTo>
                  <a:cubicBezTo>
                    <a:pt x="41817" y="16503"/>
                    <a:pt x="42182" y="17142"/>
                    <a:pt x="42570" y="17713"/>
                  </a:cubicBezTo>
                  <a:cubicBezTo>
                    <a:pt x="42776" y="18009"/>
                    <a:pt x="43004" y="18260"/>
                    <a:pt x="43209" y="18489"/>
                  </a:cubicBezTo>
                  <a:cubicBezTo>
                    <a:pt x="43437" y="18740"/>
                    <a:pt x="43666" y="18968"/>
                    <a:pt x="43848" y="19173"/>
                  </a:cubicBezTo>
                  <a:cubicBezTo>
                    <a:pt x="43962" y="19333"/>
                    <a:pt x="44099" y="19447"/>
                    <a:pt x="44236" y="19561"/>
                  </a:cubicBezTo>
                  <a:cubicBezTo>
                    <a:pt x="43141" y="19036"/>
                    <a:pt x="42068" y="18512"/>
                    <a:pt x="40995" y="18009"/>
                  </a:cubicBezTo>
                  <a:cubicBezTo>
                    <a:pt x="40950" y="17735"/>
                    <a:pt x="40927" y="17416"/>
                    <a:pt x="40835" y="17096"/>
                  </a:cubicBezTo>
                  <a:cubicBezTo>
                    <a:pt x="40676" y="16526"/>
                    <a:pt x="40539" y="15841"/>
                    <a:pt x="40265" y="15179"/>
                  </a:cubicBezTo>
                  <a:cubicBezTo>
                    <a:pt x="39991" y="14494"/>
                    <a:pt x="39648" y="13810"/>
                    <a:pt x="39260" y="13125"/>
                  </a:cubicBezTo>
                  <a:cubicBezTo>
                    <a:pt x="38804" y="12486"/>
                    <a:pt x="38347" y="11847"/>
                    <a:pt x="37822" y="11299"/>
                  </a:cubicBezTo>
                  <a:cubicBezTo>
                    <a:pt x="37708" y="11162"/>
                    <a:pt x="37571" y="11025"/>
                    <a:pt x="37457" y="10888"/>
                  </a:cubicBezTo>
                  <a:cubicBezTo>
                    <a:pt x="37320" y="10774"/>
                    <a:pt x="37206" y="10637"/>
                    <a:pt x="37069" y="10546"/>
                  </a:cubicBezTo>
                  <a:cubicBezTo>
                    <a:pt x="36795" y="10317"/>
                    <a:pt x="36544" y="10112"/>
                    <a:pt x="36316" y="9906"/>
                  </a:cubicBezTo>
                  <a:cubicBezTo>
                    <a:pt x="36088" y="9724"/>
                    <a:pt x="35859" y="9541"/>
                    <a:pt x="35677" y="9427"/>
                  </a:cubicBezTo>
                  <a:cubicBezTo>
                    <a:pt x="35471" y="9290"/>
                    <a:pt x="35289" y="9153"/>
                    <a:pt x="35152" y="9062"/>
                  </a:cubicBezTo>
                  <a:cubicBezTo>
                    <a:pt x="34855" y="8879"/>
                    <a:pt x="34695" y="8765"/>
                    <a:pt x="34695" y="8765"/>
                  </a:cubicBezTo>
                  <a:lnTo>
                    <a:pt x="34695" y="8765"/>
                  </a:lnTo>
                  <a:cubicBezTo>
                    <a:pt x="34695" y="8765"/>
                    <a:pt x="34810" y="8948"/>
                    <a:pt x="34992" y="9222"/>
                  </a:cubicBezTo>
                  <a:cubicBezTo>
                    <a:pt x="35083" y="9359"/>
                    <a:pt x="35198" y="9541"/>
                    <a:pt x="35312" y="9747"/>
                  </a:cubicBezTo>
                  <a:cubicBezTo>
                    <a:pt x="35426" y="9952"/>
                    <a:pt x="35540" y="10180"/>
                    <a:pt x="35677" y="10431"/>
                  </a:cubicBezTo>
                  <a:cubicBezTo>
                    <a:pt x="35951" y="10934"/>
                    <a:pt x="36156" y="11573"/>
                    <a:pt x="36476" y="12212"/>
                  </a:cubicBezTo>
                  <a:cubicBezTo>
                    <a:pt x="36750" y="12828"/>
                    <a:pt x="37069" y="13513"/>
                    <a:pt x="37389" y="14198"/>
                  </a:cubicBezTo>
                  <a:cubicBezTo>
                    <a:pt x="37731" y="14837"/>
                    <a:pt x="38096" y="15499"/>
                    <a:pt x="38484" y="16092"/>
                  </a:cubicBezTo>
                  <a:cubicBezTo>
                    <a:pt x="38758" y="16503"/>
                    <a:pt x="39032" y="16868"/>
                    <a:pt x="39306" y="17210"/>
                  </a:cubicBezTo>
                  <a:cubicBezTo>
                    <a:pt x="38416" y="16800"/>
                    <a:pt x="37526" y="16389"/>
                    <a:pt x="36636" y="15978"/>
                  </a:cubicBezTo>
                  <a:cubicBezTo>
                    <a:pt x="36590" y="15613"/>
                    <a:pt x="36613" y="15065"/>
                    <a:pt x="36407" y="14471"/>
                  </a:cubicBezTo>
                  <a:cubicBezTo>
                    <a:pt x="36316" y="14175"/>
                    <a:pt x="36202" y="13855"/>
                    <a:pt x="36088" y="13513"/>
                  </a:cubicBezTo>
                  <a:cubicBezTo>
                    <a:pt x="35951" y="13193"/>
                    <a:pt x="35814" y="12828"/>
                    <a:pt x="35631" y="12486"/>
                  </a:cubicBezTo>
                  <a:cubicBezTo>
                    <a:pt x="35540" y="12326"/>
                    <a:pt x="35449" y="12143"/>
                    <a:pt x="35334" y="11983"/>
                  </a:cubicBezTo>
                  <a:cubicBezTo>
                    <a:pt x="35243" y="11801"/>
                    <a:pt x="35129" y="11641"/>
                    <a:pt x="35015" y="11481"/>
                  </a:cubicBezTo>
                  <a:cubicBezTo>
                    <a:pt x="34901" y="11299"/>
                    <a:pt x="34764" y="11162"/>
                    <a:pt x="34650" y="11002"/>
                  </a:cubicBezTo>
                  <a:cubicBezTo>
                    <a:pt x="34513" y="10842"/>
                    <a:pt x="34376" y="10682"/>
                    <a:pt x="34239" y="10523"/>
                  </a:cubicBezTo>
                  <a:cubicBezTo>
                    <a:pt x="33965" y="10226"/>
                    <a:pt x="33668" y="9929"/>
                    <a:pt x="33372" y="9655"/>
                  </a:cubicBezTo>
                  <a:cubicBezTo>
                    <a:pt x="33075" y="9381"/>
                    <a:pt x="32755" y="9153"/>
                    <a:pt x="32436" y="8925"/>
                  </a:cubicBezTo>
                  <a:cubicBezTo>
                    <a:pt x="32116" y="8697"/>
                    <a:pt x="31819" y="8491"/>
                    <a:pt x="31523" y="8309"/>
                  </a:cubicBezTo>
                  <a:cubicBezTo>
                    <a:pt x="31203" y="8126"/>
                    <a:pt x="30929" y="7943"/>
                    <a:pt x="30655" y="7806"/>
                  </a:cubicBezTo>
                  <a:cubicBezTo>
                    <a:pt x="30153" y="7487"/>
                    <a:pt x="29651" y="7304"/>
                    <a:pt x="29354" y="7145"/>
                  </a:cubicBezTo>
                  <a:cubicBezTo>
                    <a:pt x="29035" y="7008"/>
                    <a:pt x="28852" y="6939"/>
                    <a:pt x="28852" y="6939"/>
                  </a:cubicBezTo>
                  <a:lnTo>
                    <a:pt x="28852" y="6939"/>
                  </a:lnTo>
                  <a:cubicBezTo>
                    <a:pt x="28852" y="6939"/>
                    <a:pt x="28989" y="7053"/>
                    <a:pt x="29263" y="7281"/>
                  </a:cubicBezTo>
                  <a:cubicBezTo>
                    <a:pt x="29400" y="7396"/>
                    <a:pt x="29537" y="7555"/>
                    <a:pt x="29719" y="7715"/>
                  </a:cubicBezTo>
                  <a:cubicBezTo>
                    <a:pt x="29879" y="7898"/>
                    <a:pt x="30062" y="8103"/>
                    <a:pt x="30267" y="8309"/>
                  </a:cubicBezTo>
                  <a:cubicBezTo>
                    <a:pt x="30473" y="8514"/>
                    <a:pt x="30655" y="8765"/>
                    <a:pt x="30861" y="9039"/>
                  </a:cubicBezTo>
                  <a:cubicBezTo>
                    <a:pt x="30975" y="9153"/>
                    <a:pt x="31066" y="9313"/>
                    <a:pt x="31180" y="9450"/>
                  </a:cubicBezTo>
                  <a:cubicBezTo>
                    <a:pt x="31272" y="9587"/>
                    <a:pt x="31386" y="9724"/>
                    <a:pt x="31477" y="9884"/>
                  </a:cubicBezTo>
                  <a:cubicBezTo>
                    <a:pt x="31682" y="10180"/>
                    <a:pt x="31888" y="10477"/>
                    <a:pt x="32116" y="10797"/>
                  </a:cubicBezTo>
                  <a:cubicBezTo>
                    <a:pt x="32344" y="11093"/>
                    <a:pt x="32550" y="11413"/>
                    <a:pt x="32778" y="11710"/>
                  </a:cubicBezTo>
                  <a:cubicBezTo>
                    <a:pt x="32983" y="12029"/>
                    <a:pt x="33212" y="12326"/>
                    <a:pt x="33417" y="12623"/>
                  </a:cubicBezTo>
                  <a:cubicBezTo>
                    <a:pt x="33531" y="12782"/>
                    <a:pt x="33645" y="12919"/>
                    <a:pt x="33760" y="13056"/>
                  </a:cubicBezTo>
                  <a:cubicBezTo>
                    <a:pt x="33874" y="13216"/>
                    <a:pt x="33988" y="13353"/>
                    <a:pt x="34102" y="13490"/>
                  </a:cubicBezTo>
                  <a:cubicBezTo>
                    <a:pt x="34307" y="13764"/>
                    <a:pt x="34536" y="14038"/>
                    <a:pt x="34741" y="14289"/>
                  </a:cubicBezTo>
                  <a:cubicBezTo>
                    <a:pt x="34946" y="14540"/>
                    <a:pt x="35175" y="14768"/>
                    <a:pt x="35334" y="14996"/>
                  </a:cubicBezTo>
                  <a:cubicBezTo>
                    <a:pt x="35494" y="15248"/>
                    <a:pt x="35677" y="15453"/>
                    <a:pt x="35837" y="15636"/>
                  </a:cubicBezTo>
                  <a:cubicBezTo>
                    <a:pt x="34946" y="15248"/>
                    <a:pt x="34033" y="14859"/>
                    <a:pt x="33120" y="14494"/>
                  </a:cubicBezTo>
                  <a:cubicBezTo>
                    <a:pt x="33052" y="14175"/>
                    <a:pt x="32983" y="13787"/>
                    <a:pt x="32801" y="13399"/>
                  </a:cubicBezTo>
                  <a:cubicBezTo>
                    <a:pt x="32687" y="13079"/>
                    <a:pt x="32550" y="12760"/>
                    <a:pt x="32413" y="12394"/>
                  </a:cubicBezTo>
                  <a:cubicBezTo>
                    <a:pt x="32253" y="12052"/>
                    <a:pt x="32093" y="11687"/>
                    <a:pt x="31865" y="11322"/>
                  </a:cubicBezTo>
                  <a:cubicBezTo>
                    <a:pt x="31477" y="10614"/>
                    <a:pt x="30998" y="9884"/>
                    <a:pt x="30381" y="9244"/>
                  </a:cubicBezTo>
                  <a:cubicBezTo>
                    <a:pt x="29765" y="8605"/>
                    <a:pt x="29149" y="7966"/>
                    <a:pt x="28487" y="7441"/>
                  </a:cubicBezTo>
                  <a:cubicBezTo>
                    <a:pt x="28190" y="7167"/>
                    <a:pt x="27848" y="6939"/>
                    <a:pt x="27528" y="6711"/>
                  </a:cubicBezTo>
                  <a:cubicBezTo>
                    <a:pt x="27231" y="6505"/>
                    <a:pt x="26912" y="6300"/>
                    <a:pt x="26638" y="6117"/>
                  </a:cubicBezTo>
                  <a:cubicBezTo>
                    <a:pt x="26090" y="5752"/>
                    <a:pt x="25588" y="5501"/>
                    <a:pt x="25269" y="5341"/>
                  </a:cubicBezTo>
                  <a:cubicBezTo>
                    <a:pt x="25086" y="5250"/>
                    <a:pt x="24949" y="5204"/>
                    <a:pt x="24858" y="5159"/>
                  </a:cubicBezTo>
                  <a:cubicBezTo>
                    <a:pt x="24767" y="5113"/>
                    <a:pt x="24721" y="5090"/>
                    <a:pt x="24721" y="5090"/>
                  </a:cubicBezTo>
                  <a:lnTo>
                    <a:pt x="24721" y="5090"/>
                  </a:lnTo>
                  <a:cubicBezTo>
                    <a:pt x="24721" y="5090"/>
                    <a:pt x="24767" y="5113"/>
                    <a:pt x="24835" y="5182"/>
                  </a:cubicBezTo>
                  <a:cubicBezTo>
                    <a:pt x="24903" y="5250"/>
                    <a:pt x="25017" y="5341"/>
                    <a:pt x="25154" y="5478"/>
                  </a:cubicBezTo>
                  <a:cubicBezTo>
                    <a:pt x="25451" y="5729"/>
                    <a:pt x="25816" y="6117"/>
                    <a:pt x="26227" y="6597"/>
                  </a:cubicBezTo>
                  <a:cubicBezTo>
                    <a:pt x="26433" y="6825"/>
                    <a:pt x="26638" y="7122"/>
                    <a:pt x="26843" y="7418"/>
                  </a:cubicBezTo>
                  <a:cubicBezTo>
                    <a:pt x="27026" y="7738"/>
                    <a:pt x="27254" y="8035"/>
                    <a:pt x="27483" y="8377"/>
                  </a:cubicBezTo>
                  <a:cubicBezTo>
                    <a:pt x="27916" y="9016"/>
                    <a:pt x="28373" y="9724"/>
                    <a:pt x="28829" y="10431"/>
                  </a:cubicBezTo>
                  <a:cubicBezTo>
                    <a:pt x="29263" y="11162"/>
                    <a:pt x="29788" y="11801"/>
                    <a:pt x="30290" y="12417"/>
                  </a:cubicBezTo>
                  <a:cubicBezTo>
                    <a:pt x="30724" y="12988"/>
                    <a:pt x="31226" y="13467"/>
                    <a:pt x="31614" y="13901"/>
                  </a:cubicBezTo>
                  <a:cubicBezTo>
                    <a:pt x="31591" y="13901"/>
                    <a:pt x="31545" y="13878"/>
                    <a:pt x="31523" y="13878"/>
                  </a:cubicBezTo>
                  <a:cubicBezTo>
                    <a:pt x="30450" y="13467"/>
                    <a:pt x="29354" y="13079"/>
                    <a:pt x="28259" y="12714"/>
                  </a:cubicBezTo>
                  <a:cubicBezTo>
                    <a:pt x="28190" y="12531"/>
                    <a:pt x="28122" y="12303"/>
                    <a:pt x="28030" y="12098"/>
                  </a:cubicBezTo>
                  <a:cubicBezTo>
                    <a:pt x="27802" y="11641"/>
                    <a:pt x="27642" y="11048"/>
                    <a:pt x="27346" y="10500"/>
                  </a:cubicBezTo>
                  <a:cubicBezTo>
                    <a:pt x="27209" y="10203"/>
                    <a:pt x="27049" y="9929"/>
                    <a:pt x="26889" y="9632"/>
                  </a:cubicBezTo>
                  <a:cubicBezTo>
                    <a:pt x="26729" y="9336"/>
                    <a:pt x="26547" y="9039"/>
                    <a:pt x="26364" y="8765"/>
                  </a:cubicBezTo>
                  <a:cubicBezTo>
                    <a:pt x="25953" y="8217"/>
                    <a:pt x="25542" y="7647"/>
                    <a:pt x="25063" y="7190"/>
                  </a:cubicBezTo>
                  <a:cubicBezTo>
                    <a:pt x="24607" y="6711"/>
                    <a:pt x="24127" y="6323"/>
                    <a:pt x="23716" y="5980"/>
                  </a:cubicBezTo>
                  <a:cubicBezTo>
                    <a:pt x="23625" y="5889"/>
                    <a:pt x="23534" y="5798"/>
                    <a:pt x="23442" y="5729"/>
                  </a:cubicBezTo>
                  <a:cubicBezTo>
                    <a:pt x="23328" y="5661"/>
                    <a:pt x="23237" y="5592"/>
                    <a:pt x="23146" y="5524"/>
                  </a:cubicBezTo>
                  <a:cubicBezTo>
                    <a:pt x="22986" y="5410"/>
                    <a:pt x="22826" y="5296"/>
                    <a:pt x="22712" y="5204"/>
                  </a:cubicBezTo>
                  <a:cubicBezTo>
                    <a:pt x="22438" y="5045"/>
                    <a:pt x="22301" y="4953"/>
                    <a:pt x="22301" y="4953"/>
                  </a:cubicBezTo>
                  <a:lnTo>
                    <a:pt x="22301" y="4953"/>
                  </a:lnTo>
                  <a:cubicBezTo>
                    <a:pt x="22301" y="4953"/>
                    <a:pt x="22393" y="5090"/>
                    <a:pt x="22552" y="5364"/>
                  </a:cubicBezTo>
                  <a:cubicBezTo>
                    <a:pt x="22644" y="5478"/>
                    <a:pt x="22735" y="5638"/>
                    <a:pt x="22826" y="5821"/>
                  </a:cubicBezTo>
                  <a:cubicBezTo>
                    <a:pt x="22872" y="5912"/>
                    <a:pt x="22940" y="6003"/>
                    <a:pt x="22986" y="6117"/>
                  </a:cubicBezTo>
                  <a:cubicBezTo>
                    <a:pt x="23054" y="6209"/>
                    <a:pt x="23100" y="6323"/>
                    <a:pt x="23169" y="6437"/>
                  </a:cubicBezTo>
                  <a:cubicBezTo>
                    <a:pt x="23420" y="6871"/>
                    <a:pt x="23625" y="7418"/>
                    <a:pt x="23899" y="7989"/>
                  </a:cubicBezTo>
                  <a:cubicBezTo>
                    <a:pt x="24127" y="8583"/>
                    <a:pt x="24470" y="9153"/>
                    <a:pt x="24766" y="9747"/>
                  </a:cubicBezTo>
                  <a:cubicBezTo>
                    <a:pt x="24926" y="10043"/>
                    <a:pt x="25109" y="10340"/>
                    <a:pt x="25291" y="10614"/>
                  </a:cubicBezTo>
                  <a:cubicBezTo>
                    <a:pt x="25474" y="10888"/>
                    <a:pt x="25679" y="11162"/>
                    <a:pt x="25862" y="11413"/>
                  </a:cubicBezTo>
                  <a:cubicBezTo>
                    <a:pt x="26067" y="11664"/>
                    <a:pt x="26273" y="11892"/>
                    <a:pt x="26478" y="12120"/>
                  </a:cubicBezTo>
                  <a:cubicBezTo>
                    <a:pt x="25816" y="11892"/>
                    <a:pt x="25154" y="11664"/>
                    <a:pt x="24492" y="11459"/>
                  </a:cubicBezTo>
                  <a:cubicBezTo>
                    <a:pt x="24356" y="11093"/>
                    <a:pt x="24219" y="10523"/>
                    <a:pt x="23922" y="9929"/>
                  </a:cubicBezTo>
                  <a:cubicBezTo>
                    <a:pt x="23648" y="9359"/>
                    <a:pt x="23351" y="8628"/>
                    <a:pt x="22940" y="7921"/>
                  </a:cubicBezTo>
                  <a:cubicBezTo>
                    <a:pt x="22758" y="7578"/>
                    <a:pt x="22529" y="7213"/>
                    <a:pt x="22301" y="6848"/>
                  </a:cubicBezTo>
                  <a:cubicBezTo>
                    <a:pt x="22050" y="6505"/>
                    <a:pt x="21799" y="6163"/>
                    <a:pt x="21548" y="5798"/>
                  </a:cubicBezTo>
                  <a:cubicBezTo>
                    <a:pt x="21411" y="5638"/>
                    <a:pt x="21274" y="5478"/>
                    <a:pt x="21137" y="5319"/>
                  </a:cubicBezTo>
                  <a:cubicBezTo>
                    <a:pt x="21023" y="5159"/>
                    <a:pt x="20886" y="4999"/>
                    <a:pt x="20749" y="4839"/>
                  </a:cubicBezTo>
                  <a:cubicBezTo>
                    <a:pt x="20475" y="4542"/>
                    <a:pt x="20201" y="4223"/>
                    <a:pt x="19927" y="3903"/>
                  </a:cubicBezTo>
                  <a:cubicBezTo>
                    <a:pt x="19402" y="3287"/>
                    <a:pt x="18832" y="2716"/>
                    <a:pt x="18375" y="2237"/>
                  </a:cubicBezTo>
                  <a:cubicBezTo>
                    <a:pt x="17896" y="1758"/>
                    <a:pt x="17439" y="1415"/>
                    <a:pt x="17143" y="1187"/>
                  </a:cubicBezTo>
                  <a:cubicBezTo>
                    <a:pt x="17051" y="1141"/>
                    <a:pt x="16983" y="1096"/>
                    <a:pt x="16914" y="1050"/>
                  </a:cubicBezTo>
                  <a:cubicBezTo>
                    <a:pt x="16846" y="1005"/>
                    <a:pt x="16800" y="982"/>
                    <a:pt x="16755" y="959"/>
                  </a:cubicBezTo>
                  <a:cubicBezTo>
                    <a:pt x="16664" y="913"/>
                    <a:pt x="16618" y="868"/>
                    <a:pt x="16618" y="868"/>
                  </a:cubicBezTo>
                  <a:lnTo>
                    <a:pt x="16618" y="868"/>
                  </a:lnTo>
                  <a:cubicBezTo>
                    <a:pt x="16618" y="868"/>
                    <a:pt x="16664" y="914"/>
                    <a:pt x="16732" y="982"/>
                  </a:cubicBezTo>
                  <a:cubicBezTo>
                    <a:pt x="16755" y="1027"/>
                    <a:pt x="16800" y="1073"/>
                    <a:pt x="16846" y="1119"/>
                  </a:cubicBezTo>
                  <a:cubicBezTo>
                    <a:pt x="16914" y="1187"/>
                    <a:pt x="16960" y="1256"/>
                    <a:pt x="17006" y="1324"/>
                  </a:cubicBezTo>
                  <a:cubicBezTo>
                    <a:pt x="17257" y="1598"/>
                    <a:pt x="17531" y="2077"/>
                    <a:pt x="17805" y="2648"/>
                  </a:cubicBezTo>
                  <a:cubicBezTo>
                    <a:pt x="18124" y="3219"/>
                    <a:pt x="18352" y="3926"/>
                    <a:pt x="18649" y="4679"/>
                  </a:cubicBezTo>
                  <a:cubicBezTo>
                    <a:pt x="18809" y="5067"/>
                    <a:pt x="18969" y="5455"/>
                    <a:pt x="19151" y="5866"/>
                  </a:cubicBezTo>
                  <a:cubicBezTo>
                    <a:pt x="19265" y="6049"/>
                    <a:pt x="19357" y="6277"/>
                    <a:pt x="19471" y="6460"/>
                  </a:cubicBezTo>
                  <a:cubicBezTo>
                    <a:pt x="19585" y="6642"/>
                    <a:pt x="19699" y="6848"/>
                    <a:pt x="19813" y="7030"/>
                  </a:cubicBezTo>
                  <a:cubicBezTo>
                    <a:pt x="20064" y="7373"/>
                    <a:pt x="20293" y="7738"/>
                    <a:pt x="20544" y="8080"/>
                  </a:cubicBezTo>
                  <a:cubicBezTo>
                    <a:pt x="20795" y="8423"/>
                    <a:pt x="21069" y="8742"/>
                    <a:pt x="21320" y="9062"/>
                  </a:cubicBezTo>
                  <a:cubicBezTo>
                    <a:pt x="21845" y="9678"/>
                    <a:pt x="22438" y="10180"/>
                    <a:pt x="22895" y="10660"/>
                  </a:cubicBezTo>
                  <a:cubicBezTo>
                    <a:pt x="23032" y="10819"/>
                    <a:pt x="23169" y="10934"/>
                    <a:pt x="23306" y="11070"/>
                  </a:cubicBezTo>
                  <a:cubicBezTo>
                    <a:pt x="23100" y="10979"/>
                    <a:pt x="22895" y="10911"/>
                    <a:pt x="22689" y="10842"/>
                  </a:cubicBezTo>
                  <a:cubicBezTo>
                    <a:pt x="21616" y="10500"/>
                    <a:pt x="20521" y="10135"/>
                    <a:pt x="19448" y="9769"/>
                  </a:cubicBezTo>
                  <a:cubicBezTo>
                    <a:pt x="19402" y="9678"/>
                    <a:pt x="19334" y="9541"/>
                    <a:pt x="19265" y="9336"/>
                  </a:cubicBezTo>
                  <a:cubicBezTo>
                    <a:pt x="19106" y="9016"/>
                    <a:pt x="18923" y="8514"/>
                    <a:pt x="18626" y="7989"/>
                  </a:cubicBezTo>
                  <a:cubicBezTo>
                    <a:pt x="18307" y="7464"/>
                    <a:pt x="17964" y="6825"/>
                    <a:pt x="17508" y="6232"/>
                  </a:cubicBezTo>
                  <a:cubicBezTo>
                    <a:pt x="17074" y="5615"/>
                    <a:pt x="16504" y="5067"/>
                    <a:pt x="15956" y="4497"/>
                  </a:cubicBezTo>
                  <a:cubicBezTo>
                    <a:pt x="15362" y="3949"/>
                    <a:pt x="14792" y="3401"/>
                    <a:pt x="14198" y="2922"/>
                  </a:cubicBezTo>
                  <a:cubicBezTo>
                    <a:pt x="13628" y="2465"/>
                    <a:pt x="13034" y="2032"/>
                    <a:pt x="12578" y="1666"/>
                  </a:cubicBezTo>
                  <a:cubicBezTo>
                    <a:pt x="12327" y="1484"/>
                    <a:pt x="12098" y="1301"/>
                    <a:pt x="11916" y="1164"/>
                  </a:cubicBezTo>
                  <a:cubicBezTo>
                    <a:pt x="11710" y="1005"/>
                    <a:pt x="11551" y="890"/>
                    <a:pt x="11414" y="776"/>
                  </a:cubicBezTo>
                  <a:cubicBezTo>
                    <a:pt x="11140" y="548"/>
                    <a:pt x="10980" y="411"/>
                    <a:pt x="10980" y="411"/>
                  </a:cubicBezTo>
                  <a:lnTo>
                    <a:pt x="10980" y="411"/>
                  </a:lnTo>
                  <a:cubicBezTo>
                    <a:pt x="10980" y="411"/>
                    <a:pt x="11094" y="594"/>
                    <a:pt x="11277" y="890"/>
                  </a:cubicBezTo>
                  <a:cubicBezTo>
                    <a:pt x="11368" y="1027"/>
                    <a:pt x="11482" y="1210"/>
                    <a:pt x="11596" y="1438"/>
                  </a:cubicBezTo>
                  <a:cubicBezTo>
                    <a:pt x="11733" y="1644"/>
                    <a:pt x="11893" y="1872"/>
                    <a:pt x="12030" y="2146"/>
                  </a:cubicBezTo>
                  <a:cubicBezTo>
                    <a:pt x="12349" y="2648"/>
                    <a:pt x="12715" y="3264"/>
                    <a:pt x="13125" y="3903"/>
                  </a:cubicBezTo>
                  <a:cubicBezTo>
                    <a:pt x="13536" y="4542"/>
                    <a:pt x="14038" y="5159"/>
                    <a:pt x="14518" y="5798"/>
                  </a:cubicBezTo>
                  <a:cubicBezTo>
                    <a:pt x="15043" y="6391"/>
                    <a:pt x="15545" y="7030"/>
                    <a:pt x="16093" y="7533"/>
                  </a:cubicBezTo>
                  <a:cubicBezTo>
                    <a:pt x="16641" y="8035"/>
                    <a:pt x="17234" y="8423"/>
                    <a:pt x="17713" y="8788"/>
                  </a:cubicBezTo>
                  <a:cubicBezTo>
                    <a:pt x="18193" y="9153"/>
                    <a:pt x="18672" y="9381"/>
                    <a:pt x="18969" y="9587"/>
                  </a:cubicBezTo>
                  <a:cubicBezTo>
                    <a:pt x="18992" y="9610"/>
                    <a:pt x="18992" y="9610"/>
                    <a:pt x="18992" y="9610"/>
                  </a:cubicBezTo>
                  <a:cubicBezTo>
                    <a:pt x="17850" y="9222"/>
                    <a:pt x="16686" y="8788"/>
                    <a:pt x="15568" y="8309"/>
                  </a:cubicBezTo>
                  <a:cubicBezTo>
                    <a:pt x="15476" y="8149"/>
                    <a:pt x="15385" y="7966"/>
                    <a:pt x="15271" y="7738"/>
                  </a:cubicBezTo>
                  <a:cubicBezTo>
                    <a:pt x="15134" y="7510"/>
                    <a:pt x="14974" y="7236"/>
                    <a:pt x="14769" y="6985"/>
                  </a:cubicBezTo>
                  <a:cubicBezTo>
                    <a:pt x="14358" y="6460"/>
                    <a:pt x="13902" y="5843"/>
                    <a:pt x="13331" y="5273"/>
                  </a:cubicBezTo>
                  <a:cubicBezTo>
                    <a:pt x="12760" y="4702"/>
                    <a:pt x="12121" y="4177"/>
                    <a:pt x="11505" y="3607"/>
                  </a:cubicBezTo>
                  <a:cubicBezTo>
                    <a:pt x="11208" y="3356"/>
                    <a:pt x="10911" y="3082"/>
                    <a:pt x="10592" y="2808"/>
                  </a:cubicBezTo>
                  <a:cubicBezTo>
                    <a:pt x="10272" y="2534"/>
                    <a:pt x="9953" y="2260"/>
                    <a:pt x="9633" y="2009"/>
                  </a:cubicBezTo>
                  <a:cubicBezTo>
                    <a:pt x="9291" y="1758"/>
                    <a:pt x="8971" y="1507"/>
                    <a:pt x="8652" y="1301"/>
                  </a:cubicBezTo>
                  <a:cubicBezTo>
                    <a:pt x="8492" y="1187"/>
                    <a:pt x="8309" y="1119"/>
                    <a:pt x="8150" y="1027"/>
                  </a:cubicBezTo>
                  <a:cubicBezTo>
                    <a:pt x="7990" y="936"/>
                    <a:pt x="7830" y="845"/>
                    <a:pt x="7693" y="776"/>
                  </a:cubicBezTo>
                  <a:cubicBezTo>
                    <a:pt x="7100" y="434"/>
                    <a:pt x="6552" y="251"/>
                    <a:pt x="6164" y="160"/>
                  </a:cubicBezTo>
                  <a:cubicBezTo>
                    <a:pt x="6072" y="137"/>
                    <a:pt x="5981" y="114"/>
                    <a:pt x="5913" y="114"/>
                  </a:cubicBezTo>
                  <a:lnTo>
                    <a:pt x="5730" y="114"/>
                  </a:lnTo>
                  <a:cubicBezTo>
                    <a:pt x="5616" y="92"/>
                    <a:pt x="5570" y="92"/>
                    <a:pt x="5570" y="92"/>
                  </a:cubicBezTo>
                  <a:lnTo>
                    <a:pt x="5570" y="92"/>
                  </a:lnTo>
                  <a:cubicBezTo>
                    <a:pt x="5570" y="92"/>
                    <a:pt x="5616" y="114"/>
                    <a:pt x="5707" y="160"/>
                  </a:cubicBezTo>
                  <a:cubicBezTo>
                    <a:pt x="5753" y="183"/>
                    <a:pt x="5821" y="206"/>
                    <a:pt x="5867" y="228"/>
                  </a:cubicBezTo>
                  <a:cubicBezTo>
                    <a:pt x="5935" y="274"/>
                    <a:pt x="6004" y="320"/>
                    <a:pt x="6095" y="365"/>
                  </a:cubicBezTo>
                  <a:cubicBezTo>
                    <a:pt x="6118" y="388"/>
                    <a:pt x="6164" y="411"/>
                    <a:pt x="6209" y="434"/>
                  </a:cubicBezTo>
                  <a:cubicBezTo>
                    <a:pt x="6255" y="480"/>
                    <a:pt x="6301" y="502"/>
                    <a:pt x="6346" y="548"/>
                  </a:cubicBezTo>
                  <a:cubicBezTo>
                    <a:pt x="6415" y="617"/>
                    <a:pt x="6529" y="685"/>
                    <a:pt x="6620" y="776"/>
                  </a:cubicBezTo>
                  <a:cubicBezTo>
                    <a:pt x="6803" y="936"/>
                    <a:pt x="7008" y="1141"/>
                    <a:pt x="7214" y="1370"/>
                  </a:cubicBezTo>
                  <a:cubicBezTo>
                    <a:pt x="7419" y="1598"/>
                    <a:pt x="7602" y="1895"/>
                    <a:pt x="7807" y="2191"/>
                  </a:cubicBezTo>
                  <a:cubicBezTo>
                    <a:pt x="8035" y="2488"/>
                    <a:pt x="8241" y="2808"/>
                    <a:pt x="8469" y="3104"/>
                  </a:cubicBezTo>
                  <a:cubicBezTo>
                    <a:pt x="8583" y="3264"/>
                    <a:pt x="8720" y="3447"/>
                    <a:pt x="8834" y="3607"/>
                  </a:cubicBezTo>
                  <a:cubicBezTo>
                    <a:pt x="8355" y="3378"/>
                    <a:pt x="7876" y="3150"/>
                    <a:pt x="7396" y="2945"/>
                  </a:cubicBezTo>
                  <a:cubicBezTo>
                    <a:pt x="6483" y="2557"/>
                    <a:pt x="5570" y="2191"/>
                    <a:pt x="4703" y="1849"/>
                  </a:cubicBezTo>
                  <a:cubicBezTo>
                    <a:pt x="3836" y="1507"/>
                    <a:pt x="3014" y="1233"/>
                    <a:pt x="2329" y="936"/>
                  </a:cubicBezTo>
                  <a:cubicBezTo>
                    <a:pt x="1622" y="685"/>
                    <a:pt x="1051" y="457"/>
                    <a:pt x="640" y="274"/>
                  </a:cubicBezTo>
                  <a:cubicBezTo>
                    <a:pt x="229" y="114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924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cxnSp>
        <p:nvCxnSpPr>
          <p:cNvPr id="13" name="Straight Connector 12"/>
          <p:cNvCxnSpPr/>
          <p:nvPr/>
        </p:nvCxnSpPr>
        <p:spPr>
          <a:xfrm>
            <a:off x="3044283" y="1371600"/>
            <a:ext cx="427411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237679" y="2717181"/>
            <a:ext cx="293649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044282" y="3458653"/>
            <a:ext cx="427411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910038" y="1405053"/>
            <a:ext cx="427411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999465" y="2018414"/>
            <a:ext cx="293649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640" y="4407613"/>
            <a:ext cx="1511939" cy="755970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5620212" y="2616863"/>
            <a:ext cx="293649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1014525" y="637254"/>
            <a:ext cx="7906846" cy="4400022"/>
            <a:chOff x="1014525" y="637254"/>
            <a:chExt cx="7906846" cy="4400022"/>
          </a:xfrm>
        </p:grpSpPr>
        <p:grpSp>
          <p:nvGrpSpPr>
            <p:cNvPr id="4" name="Group 3"/>
            <p:cNvGrpSpPr/>
            <p:nvPr/>
          </p:nvGrpSpPr>
          <p:grpSpPr>
            <a:xfrm>
              <a:off x="1014525" y="637254"/>
              <a:ext cx="7724548" cy="4400022"/>
              <a:chOff x="1182335" y="637254"/>
              <a:chExt cx="7724548" cy="4400022"/>
            </a:xfrm>
          </p:grpSpPr>
          <p:sp>
            <p:nvSpPr>
              <p:cNvPr id="5" name="Google Shape;152;p34"/>
              <p:cNvSpPr txBox="1">
                <a:spLocks/>
              </p:cNvSpPr>
              <p:nvPr/>
            </p:nvSpPr>
            <p:spPr>
              <a:xfrm>
                <a:off x="1182335" y="1114956"/>
                <a:ext cx="3862274" cy="19109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429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Darker Grotesque Medium"/>
                  <a:buNone/>
                  <a:defRPr sz="1800" b="0" i="0" u="none" strike="noStrike" cap="none">
                    <a:solidFill>
                      <a:schemeClr val="dk2"/>
                    </a:solidFill>
                    <a:latin typeface="Darker Grotesque Medium"/>
                    <a:ea typeface="Darker Grotesque Medium"/>
                    <a:cs typeface="Darker Grotesque Medium"/>
                    <a:sym typeface="Darker Grotesque Medium"/>
                  </a:defRPr>
                </a:lvl1pPr>
                <a:lvl2pPr marL="914400" marR="0" lvl="1" indent="-317500" algn="ctr" rtl="0">
                  <a:lnSpc>
                    <a:spcPct val="100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Darker Grotesque Medium"/>
                  <a:buNone/>
                  <a:defRPr sz="1600" b="0" i="0" u="none" strike="noStrike" cap="none">
                    <a:solidFill>
                      <a:schemeClr val="dk2"/>
                    </a:solidFill>
                    <a:latin typeface="Darker Grotesque Medium"/>
                    <a:ea typeface="Darker Grotesque Medium"/>
                    <a:cs typeface="Darker Grotesque Medium"/>
                    <a:sym typeface="Darker Grotesque Medium"/>
                  </a:defRPr>
                </a:lvl2pPr>
                <a:lvl3pPr marL="1371600" marR="0" lvl="2" indent="-317500" algn="ctr" rtl="0">
                  <a:lnSpc>
                    <a:spcPct val="100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Darker Grotesque Medium"/>
                  <a:buNone/>
                  <a:defRPr sz="1600" b="0" i="0" u="none" strike="noStrike" cap="none">
                    <a:solidFill>
                      <a:schemeClr val="dk2"/>
                    </a:solidFill>
                    <a:latin typeface="Darker Grotesque Medium"/>
                    <a:ea typeface="Darker Grotesque Medium"/>
                    <a:cs typeface="Darker Grotesque Medium"/>
                    <a:sym typeface="Darker Grotesque Medium"/>
                  </a:defRPr>
                </a:lvl3pPr>
                <a:lvl4pPr marL="1828800" marR="0" lvl="3" indent="-317500" algn="ctr" rtl="0">
                  <a:lnSpc>
                    <a:spcPct val="100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Darker Grotesque Medium"/>
                  <a:buNone/>
                  <a:defRPr sz="1600" b="0" i="0" u="none" strike="noStrike" cap="none">
                    <a:solidFill>
                      <a:schemeClr val="dk2"/>
                    </a:solidFill>
                    <a:latin typeface="Darker Grotesque Medium"/>
                    <a:ea typeface="Darker Grotesque Medium"/>
                    <a:cs typeface="Darker Grotesque Medium"/>
                    <a:sym typeface="Darker Grotesque Medium"/>
                  </a:defRPr>
                </a:lvl4pPr>
                <a:lvl5pPr marL="2286000" marR="0" lvl="4" indent="-317500" algn="ctr" rtl="0">
                  <a:lnSpc>
                    <a:spcPct val="100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Darker Grotesque Medium"/>
                  <a:buNone/>
                  <a:defRPr sz="1600" b="0" i="0" u="none" strike="noStrike" cap="none">
                    <a:solidFill>
                      <a:schemeClr val="dk2"/>
                    </a:solidFill>
                    <a:latin typeface="Darker Grotesque Medium"/>
                    <a:ea typeface="Darker Grotesque Medium"/>
                    <a:cs typeface="Darker Grotesque Medium"/>
                    <a:sym typeface="Darker Grotesque Medium"/>
                  </a:defRPr>
                </a:lvl5pPr>
                <a:lvl6pPr marL="2743200" marR="0" lvl="5" indent="-317500" algn="ctr" rtl="0">
                  <a:lnSpc>
                    <a:spcPct val="100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Darker Grotesque Medium"/>
                  <a:buNone/>
                  <a:defRPr sz="1600" b="0" i="0" u="none" strike="noStrike" cap="none">
                    <a:solidFill>
                      <a:schemeClr val="dk2"/>
                    </a:solidFill>
                    <a:latin typeface="Darker Grotesque Medium"/>
                    <a:ea typeface="Darker Grotesque Medium"/>
                    <a:cs typeface="Darker Grotesque Medium"/>
                    <a:sym typeface="Darker Grotesque Medium"/>
                  </a:defRPr>
                </a:lvl6pPr>
                <a:lvl7pPr marL="3200400" marR="0" lvl="6" indent="-317500" algn="ctr" rtl="0">
                  <a:lnSpc>
                    <a:spcPct val="100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Darker Grotesque Medium"/>
                  <a:buNone/>
                  <a:defRPr sz="1600" b="0" i="0" u="none" strike="noStrike" cap="none">
                    <a:solidFill>
                      <a:schemeClr val="dk2"/>
                    </a:solidFill>
                    <a:latin typeface="Darker Grotesque Medium"/>
                    <a:ea typeface="Darker Grotesque Medium"/>
                    <a:cs typeface="Darker Grotesque Medium"/>
                    <a:sym typeface="Darker Grotesque Medium"/>
                  </a:defRPr>
                </a:lvl7pPr>
                <a:lvl8pPr marL="3657600" marR="0" lvl="7" indent="-317500" algn="ctr" rtl="0">
                  <a:lnSpc>
                    <a:spcPct val="100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Darker Grotesque Medium"/>
                  <a:buNone/>
                  <a:defRPr sz="1600" b="0" i="0" u="none" strike="noStrike" cap="none">
                    <a:solidFill>
                      <a:schemeClr val="dk2"/>
                    </a:solidFill>
                    <a:latin typeface="Darker Grotesque Medium"/>
                    <a:ea typeface="Darker Grotesque Medium"/>
                    <a:cs typeface="Darker Grotesque Medium"/>
                    <a:sym typeface="Darker Grotesque Medium"/>
                  </a:defRPr>
                </a:lvl8pPr>
                <a:lvl9pPr marL="4114800" marR="0" lvl="8" indent="-317500" algn="ctr" rtl="0">
                  <a:lnSpc>
                    <a:spcPct val="100000"/>
                  </a:lnSpc>
                  <a:spcBef>
                    <a:spcPts val="1600"/>
                  </a:spcBef>
                  <a:spcAft>
                    <a:spcPts val="1600"/>
                  </a:spcAft>
                  <a:buClr>
                    <a:schemeClr val="dk2"/>
                  </a:buClr>
                  <a:buSzPts val="1600"/>
                  <a:buFont typeface="Darker Grotesque Medium"/>
                  <a:buNone/>
                  <a:defRPr sz="1600" b="0" i="0" u="none" strike="noStrike" cap="none">
                    <a:solidFill>
                      <a:schemeClr val="dk2"/>
                    </a:solidFill>
                    <a:latin typeface="Darker Grotesque Medium"/>
                    <a:ea typeface="Darker Grotesque Medium"/>
                    <a:cs typeface="Darker Grotesque Medium"/>
                    <a:sym typeface="Darker Grotesque Medium"/>
                  </a:defRPr>
                </a:lvl9pPr>
              </a:lstStyle>
              <a:p>
                <a:pPr marL="0" indent="0" algn="l"/>
                <a:r>
                  <a:rPr lang="vi-VN" sz="2200" dirty="0">
                    <a:solidFill>
                      <a:srgbClr val="002060"/>
                    </a:solidFill>
                    <a:latin typeface="+mn-lt"/>
                  </a:rPr>
                  <a:t>Chiều biên giới em ơi</a:t>
                </a:r>
              </a:p>
              <a:p>
                <a:pPr marL="0" indent="0" algn="l"/>
                <a:r>
                  <a:rPr lang="vi-VN" sz="2200" dirty="0">
                    <a:solidFill>
                      <a:srgbClr val="002060"/>
                    </a:solidFill>
                    <a:latin typeface="+mn-lt"/>
                  </a:rPr>
                  <a:t>Có nơi nào cao hơn</a:t>
                </a:r>
              </a:p>
              <a:p>
                <a:pPr marL="0" indent="0" algn="l"/>
                <a:r>
                  <a:rPr lang="vi-VN" sz="2200" dirty="0">
                    <a:solidFill>
                      <a:srgbClr val="002060"/>
                    </a:solidFill>
                    <a:latin typeface="+mn-lt"/>
                  </a:rPr>
                  <a:t>Như đầu sông đầu suối</a:t>
                </a:r>
              </a:p>
              <a:p>
                <a:pPr marL="0" indent="0" algn="l"/>
                <a:r>
                  <a:rPr lang="vi-VN" sz="2200" dirty="0">
                    <a:solidFill>
                      <a:srgbClr val="002060"/>
                    </a:solidFill>
                    <a:latin typeface="+mn-lt"/>
                  </a:rPr>
                  <a:t>Như đầu mây đầu gió</a:t>
                </a:r>
              </a:p>
              <a:p>
                <a:pPr marL="0" indent="0" algn="l"/>
                <a:r>
                  <a:rPr lang="vi-VN" sz="2200" dirty="0">
                    <a:solidFill>
                      <a:srgbClr val="002060"/>
                    </a:solidFill>
                    <a:latin typeface="+mn-lt"/>
                  </a:rPr>
                  <a:t>Như quê ta – ngọn núi</a:t>
                </a:r>
              </a:p>
              <a:p>
                <a:pPr marL="0" indent="0" algn="l"/>
                <a:r>
                  <a:rPr lang="vi-VN" sz="2200" dirty="0">
                    <a:solidFill>
                      <a:srgbClr val="002060"/>
                    </a:solidFill>
                    <a:latin typeface="+mn-lt"/>
                  </a:rPr>
                  <a:t>Như đất trời biên cương.</a:t>
                </a:r>
              </a:p>
            </p:txBody>
          </p:sp>
          <p:sp>
            <p:nvSpPr>
              <p:cNvPr id="6" name="Google Shape;152;p34"/>
              <p:cNvSpPr txBox="1">
                <a:spLocks/>
              </p:cNvSpPr>
              <p:nvPr/>
            </p:nvSpPr>
            <p:spPr>
              <a:xfrm>
                <a:off x="1182335" y="3153959"/>
                <a:ext cx="3862274" cy="18833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1750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1400"/>
                  <a:buFont typeface="Century Gothic"/>
                  <a:buAutoNum type="arabicPeriod"/>
                  <a:defRPr sz="1400" b="0" i="0" u="none" strike="noStrike" cap="none">
                    <a:solidFill>
                      <a:srgbClr val="434343"/>
                    </a:solidFill>
                    <a:latin typeface="Darker Grotesque Medium"/>
                    <a:ea typeface="Darker Grotesque Medium"/>
                    <a:cs typeface="Darker Grotesque Medium"/>
                    <a:sym typeface="Darker Grotesque Medium"/>
                  </a:defRPr>
                </a:lvl1pPr>
                <a:lvl2pPr marL="914400" marR="0" lvl="1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1400"/>
                  <a:buFont typeface="Roboto Condensed Light"/>
                  <a:buAutoNum type="alphaLcPeriod"/>
                  <a:defRPr sz="1600" b="0" i="0" u="none" strike="noStrike" cap="none">
                    <a:solidFill>
                      <a:srgbClr val="434343"/>
                    </a:solidFill>
                    <a:latin typeface="Darker Grotesque Medium"/>
                    <a:ea typeface="Darker Grotesque Medium"/>
                    <a:cs typeface="Darker Grotesque Medium"/>
                    <a:sym typeface="Darker Grotesque Medium"/>
                  </a:defRPr>
                </a:lvl2pPr>
                <a:lvl3pPr marL="1371600" marR="0" lvl="2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rgbClr val="434343"/>
                  </a:buClr>
                  <a:buSzPts val="1400"/>
                  <a:buFont typeface="Roboto Condensed Light"/>
                  <a:buAutoNum type="romanLcPeriod"/>
                  <a:defRPr sz="1600" b="0" i="0" u="none" strike="noStrike" cap="none">
                    <a:solidFill>
                      <a:srgbClr val="434343"/>
                    </a:solidFill>
                    <a:latin typeface="Darker Grotesque Medium"/>
                    <a:ea typeface="Darker Grotesque Medium"/>
                    <a:cs typeface="Darker Grotesque Medium"/>
                    <a:sym typeface="Darker Grotesque Medium"/>
                  </a:defRPr>
                </a:lvl3pPr>
                <a:lvl4pPr marL="1828800" marR="0" lvl="3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rgbClr val="434343"/>
                  </a:buClr>
                  <a:buSzPts val="1400"/>
                  <a:buFont typeface="Roboto Condensed Light"/>
                  <a:buAutoNum type="arabicPeriod"/>
                  <a:defRPr sz="1600" b="0" i="0" u="none" strike="noStrike" cap="none">
                    <a:solidFill>
                      <a:srgbClr val="434343"/>
                    </a:solidFill>
                    <a:latin typeface="Darker Grotesque Medium"/>
                    <a:ea typeface="Darker Grotesque Medium"/>
                    <a:cs typeface="Darker Grotesque Medium"/>
                    <a:sym typeface="Darker Grotesque Medium"/>
                  </a:defRPr>
                </a:lvl4pPr>
                <a:lvl5pPr marL="2286000" marR="0" lvl="4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rgbClr val="434343"/>
                  </a:buClr>
                  <a:buSzPts val="1400"/>
                  <a:buFont typeface="Roboto Condensed Light"/>
                  <a:buAutoNum type="alphaLcPeriod"/>
                  <a:defRPr sz="1600" b="0" i="0" u="none" strike="noStrike" cap="none">
                    <a:solidFill>
                      <a:srgbClr val="434343"/>
                    </a:solidFill>
                    <a:latin typeface="Darker Grotesque Medium"/>
                    <a:ea typeface="Darker Grotesque Medium"/>
                    <a:cs typeface="Darker Grotesque Medium"/>
                    <a:sym typeface="Darker Grotesque Medium"/>
                  </a:defRPr>
                </a:lvl5pPr>
                <a:lvl6pPr marL="2743200" marR="0" lvl="5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rgbClr val="434343"/>
                  </a:buClr>
                  <a:buSzPts val="1400"/>
                  <a:buFont typeface="Roboto Condensed Light"/>
                  <a:buAutoNum type="romanLcPeriod"/>
                  <a:defRPr sz="1600" b="0" i="0" u="none" strike="noStrike" cap="none">
                    <a:solidFill>
                      <a:srgbClr val="434343"/>
                    </a:solidFill>
                    <a:latin typeface="Darker Grotesque Medium"/>
                    <a:ea typeface="Darker Grotesque Medium"/>
                    <a:cs typeface="Darker Grotesque Medium"/>
                    <a:sym typeface="Darker Grotesque Medium"/>
                  </a:defRPr>
                </a:lvl6pPr>
                <a:lvl7pPr marL="3200400" marR="0" lvl="6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rgbClr val="434343"/>
                  </a:buClr>
                  <a:buSzPts val="1400"/>
                  <a:buFont typeface="Roboto Condensed Light"/>
                  <a:buAutoNum type="arabicPeriod"/>
                  <a:defRPr sz="1600" b="0" i="0" u="none" strike="noStrike" cap="none">
                    <a:solidFill>
                      <a:srgbClr val="434343"/>
                    </a:solidFill>
                    <a:latin typeface="Darker Grotesque Medium"/>
                    <a:ea typeface="Darker Grotesque Medium"/>
                    <a:cs typeface="Darker Grotesque Medium"/>
                    <a:sym typeface="Darker Grotesque Medium"/>
                  </a:defRPr>
                </a:lvl7pPr>
                <a:lvl8pPr marL="3657600" marR="0" lvl="7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rgbClr val="434343"/>
                  </a:buClr>
                  <a:buSzPts val="1400"/>
                  <a:buFont typeface="Roboto Condensed Light"/>
                  <a:buAutoNum type="alphaLcPeriod"/>
                  <a:defRPr sz="1600" b="0" i="0" u="none" strike="noStrike" cap="none">
                    <a:solidFill>
                      <a:srgbClr val="434343"/>
                    </a:solidFill>
                    <a:latin typeface="Darker Grotesque Medium"/>
                    <a:ea typeface="Darker Grotesque Medium"/>
                    <a:cs typeface="Darker Grotesque Medium"/>
                    <a:sym typeface="Darker Grotesque Medium"/>
                  </a:defRPr>
                </a:lvl8pPr>
                <a:lvl9pPr marL="4114800" marR="0" lvl="8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1600"/>
                  </a:spcAft>
                  <a:buClr>
                    <a:srgbClr val="434343"/>
                  </a:buClr>
                  <a:buSzPts val="1400"/>
                  <a:buFont typeface="Roboto Condensed Light"/>
                  <a:buAutoNum type="romanLcPeriod"/>
                  <a:defRPr sz="1600" b="0" i="0" u="none" strike="noStrike" cap="none">
                    <a:solidFill>
                      <a:srgbClr val="434343"/>
                    </a:solidFill>
                    <a:latin typeface="Darker Grotesque Medium"/>
                    <a:ea typeface="Darker Grotesque Medium"/>
                    <a:cs typeface="Darker Grotesque Medium"/>
                    <a:sym typeface="Darker Grotesque Medium"/>
                  </a:defRPr>
                </a:lvl9pPr>
              </a:lstStyle>
              <a:p>
                <a:pPr marL="0" indent="0">
                  <a:buFont typeface="Century Gothic"/>
                  <a:buNone/>
                </a:pPr>
                <a:r>
                  <a:rPr lang="vi-VN" sz="2200" dirty="0">
                    <a:solidFill>
                      <a:srgbClr val="002060"/>
                    </a:solidFill>
                    <a:latin typeface="+mn-lt"/>
                  </a:rPr>
                  <a:t>Chiều biên giới em ơi</a:t>
                </a:r>
              </a:p>
              <a:p>
                <a:pPr marL="0" indent="0">
                  <a:buFont typeface="Century Gothic"/>
                  <a:buNone/>
                </a:pPr>
                <a:r>
                  <a:rPr lang="vi-VN" sz="2200" dirty="0">
                    <a:solidFill>
                      <a:srgbClr val="002060"/>
                    </a:solidFill>
                    <a:latin typeface="+mn-lt"/>
                  </a:rPr>
                  <a:t>Có nơi nào đẹp hơn</a:t>
                </a:r>
              </a:p>
              <a:p>
                <a:pPr marL="0" indent="0">
                  <a:buFont typeface="Century Gothic"/>
                  <a:buNone/>
                </a:pPr>
                <a:r>
                  <a:rPr lang="vi-VN" sz="2200" dirty="0">
                    <a:solidFill>
                      <a:srgbClr val="002060"/>
                    </a:solidFill>
                    <a:latin typeface="+mn-lt"/>
                  </a:rPr>
                  <a:t>Khi </a:t>
                </a:r>
                <a:r>
                  <a:rPr lang="vi-VN" sz="2200" dirty="0" err="1">
                    <a:solidFill>
                      <a:srgbClr val="002060"/>
                    </a:solidFill>
                    <a:latin typeface="+mn-lt"/>
                  </a:rPr>
                  <a:t>mùa</a:t>
                </a:r>
                <a:r>
                  <a:rPr lang="vi-VN" sz="2200" dirty="0">
                    <a:solidFill>
                      <a:srgbClr val="002060"/>
                    </a:solidFill>
                    <a:latin typeface="+mn-lt"/>
                  </a:rPr>
                  <a:t> </a:t>
                </a:r>
                <a:r>
                  <a:rPr lang="vi-VN" sz="2200" dirty="0" err="1">
                    <a:solidFill>
                      <a:srgbClr val="002060"/>
                    </a:solidFill>
                    <a:latin typeface="+mn-lt"/>
                  </a:rPr>
                  <a:t>đào</a:t>
                </a:r>
                <a:r>
                  <a:rPr lang="en-US" sz="2200" dirty="0">
                    <a:solidFill>
                      <a:srgbClr val="002060"/>
                    </a:solidFill>
                    <a:latin typeface="+mn-lt"/>
                  </a:rPr>
                  <a:t> </a:t>
                </a:r>
                <a:r>
                  <a:rPr lang="en-US" sz="2200" dirty="0" err="1">
                    <a:solidFill>
                      <a:srgbClr val="002060"/>
                    </a:solidFill>
                    <a:latin typeface="+mn-lt"/>
                  </a:rPr>
                  <a:t>hoa</a:t>
                </a:r>
                <a:r>
                  <a:rPr lang="vi-VN" sz="2200" dirty="0">
                    <a:solidFill>
                      <a:srgbClr val="002060"/>
                    </a:solidFill>
                    <a:latin typeface="+mn-lt"/>
                  </a:rPr>
                  <a:t> nở</a:t>
                </a:r>
              </a:p>
              <a:p>
                <a:pPr marL="0" indent="0">
                  <a:buFont typeface="Century Gothic"/>
                  <a:buNone/>
                </a:pPr>
                <a:r>
                  <a:rPr lang="vi-VN" sz="2200" dirty="0">
                    <a:solidFill>
                      <a:srgbClr val="002060"/>
                    </a:solidFill>
                    <a:latin typeface="+mn-lt"/>
                  </a:rPr>
                  <a:t>Khi mùa sở ra cây</a:t>
                </a:r>
              </a:p>
              <a:p>
                <a:pPr marL="0" indent="0">
                  <a:buFont typeface="Century Gothic"/>
                  <a:buNone/>
                </a:pPr>
                <a:r>
                  <a:rPr lang="vi-VN" sz="2200" dirty="0">
                    <a:solidFill>
                      <a:srgbClr val="002060"/>
                    </a:solidFill>
                    <a:latin typeface="+mn-lt"/>
                  </a:rPr>
                  <a:t>Lúa lượn bậc thang mây</a:t>
                </a:r>
              </a:p>
              <a:p>
                <a:pPr marL="0" indent="0">
                  <a:buFont typeface="Century Gothic"/>
                  <a:buNone/>
                </a:pPr>
                <a:r>
                  <a:rPr lang="vi-VN" sz="2200" dirty="0">
                    <a:solidFill>
                      <a:srgbClr val="002060"/>
                    </a:solidFill>
                    <a:latin typeface="+mn-lt"/>
                  </a:rPr>
                  <a:t>Mùi tỏa ngát hương bay.</a:t>
                </a:r>
              </a:p>
            </p:txBody>
          </p:sp>
          <p:sp>
            <p:nvSpPr>
              <p:cNvPr id="7" name="Google Shape;152;p34"/>
              <p:cNvSpPr txBox="1">
                <a:spLocks/>
              </p:cNvSpPr>
              <p:nvPr/>
            </p:nvSpPr>
            <p:spPr>
              <a:xfrm>
                <a:off x="5044609" y="1114956"/>
                <a:ext cx="3862274" cy="21607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1750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1400"/>
                  <a:buFont typeface="Century Gothic"/>
                  <a:buAutoNum type="arabicPeriod"/>
                  <a:defRPr sz="1400" b="0" i="0" u="none" strike="noStrike" cap="none">
                    <a:solidFill>
                      <a:srgbClr val="434343"/>
                    </a:solidFill>
                    <a:latin typeface="Darker Grotesque Medium"/>
                    <a:ea typeface="Darker Grotesque Medium"/>
                    <a:cs typeface="Darker Grotesque Medium"/>
                    <a:sym typeface="Darker Grotesque Medium"/>
                  </a:defRPr>
                </a:lvl1pPr>
                <a:lvl2pPr marL="914400" marR="0" lvl="1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1400"/>
                  <a:buFont typeface="Roboto Condensed Light"/>
                  <a:buAutoNum type="alphaLcPeriod"/>
                  <a:defRPr sz="1600" b="0" i="0" u="none" strike="noStrike" cap="none">
                    <a:solidFill>
                      <a:srgbClr val="434343"/>
                    </a:solidFill>
                    <a:latin typeface="Darker Grotesque Medium"/>
                    <a:ea typeface="Darker Grotesque Medium"/>
                    <a:cs typeface="Darker Grotesque Medium"/>
                    <a:sym typeface="Darker Grotesque Medium"/>
                  </a:defRPr>
                </a:lvl2pPr>
                <a:lvl3pPr marL="1371600" marR="0" lvl="2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rgbClr val="434343"/>
                  </a:buClr>
                  <a:buSzPts val="1400"/>
                  <a:buFont typeface="Roboto Condensed Light"/>
                  <a:buAutoNum type="romanLcPeriod"/>
                  <a:defRPr sz="1600" b="0" i="0" u="none" strike="noStrike" cap="none">
                    <a:solidFill>
                      <a:srgbClr val="434343"/>
                    </a:solidFill>
                    <a:latin typeface="Darker Grotesque Medium"/>
                    <a:ea typeface="Darker Grotesque Medium"/>
                    <a:cs typeface="Darker Grotesque Medium"/>
                    <a:sym typeface="Darker Grotesque Medium"/>
                  </a:defRPr>
                </a:lvl3pPr>
                <a:lvl4pPr marL="1828800" marR="0" lvl="3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rgbClr val="434343"/>
                  </a:buClr>
                  <a:buSzPts val="1400"/>
                  <a:buFont typeface="Roboto Condensed Light"/>
                  <a:buAutoNum type="arabicPeriod"/>
                  <a:defRPr sz="1600" b="0" i="0" u="none" strike="noStrike" cap="none">
                    <a:solidFill>
                      <a:srgbClr val="434343"/>
                    </a:solidFill>
                    <a:latin typeface="Darker Grotesque Medium"/>
                    <a:ea typeface="Darker Grotesque Medium"/>
                    <a:cs typeface="Darker Grotesque Medium"/>
                    <a:sym typeface="Darker Grotesque Medium"/>
                  </a:defRPr>
                </a:lvl4pPr>
                <a:lvl5pPr marL="2286000" marR="0" lvl="4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rgbClr val="434343"/>
                  </a:buClr>
                  <a:buSzPts val="1400"/>
                  <a:buFont typeface="Roboto Condensed Light"/>
                  <a:buAutoNum type="alphaLcPeriod"/>
                  <a:defRPr sz="1600" b="0" i="0" u="none" strike="noStrike" cap="none">
                    <a:solidFill>
                      <a:srgbClr val="434343"/>
                    </a:solidFill>
                    <a:latin typeface="Darker Grotesque Medium"/>
                    <a:ea typeface="Darker Grotesque Medium"/>
                    <a:cs typeface="Darker Grotesque Medium"/>
                    <a:sym typeface="Darker Grotesque Medium"/>
                  </a:defRPr>
                </a:lvl5pPr>
                <a:lvl6pPr marL="2743200" marR="0" lvl="5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rgbClr val="434343"/>
                  </a:buClr>
                  <a:buSzPts val="1400"/>
                  <a:buFont typeface="Roboto Condensed Light"/>
                  <a:buAutoNum type="romanLcPeriod"/>
                  <a:defRPr sz="1600" b="0" i="0" u="none" strike="noStrike" cap="none">
                    <a:solidFill>
                      <a:srgbClr val="434343"/>
                    </a:solidFill>
                    <a:latin typeface="Darker Grotesque Medium"/>
                    <a:ea typeface="Darker Grotesque Medium"/>
                    <a:cs typeface="Darker Grotesque Medium"/>
                    <a:sym typeface="Darker Grotesque Medium"/>
                  </a:defRPr>
                </a:lvl6pPr>
                <a:lvl7pPr marL="3200400" marR="0" lvl="6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rgbClr val="434343"/>
                  </a:buClr>
                  <a:buSzPts val="1400"/>
                  <a:buFont typeface="Roboto Condensed Light"/>
                  <a:buAutoNum type="arabicPeriod"/>
                  <a:defRPr sz="1600" b="0" i="0" u="none" strike="noStrike" cap="none">
                    <a:solidFill>
                      <a:srgbClr val="434343"/>
                    </a:solidFill>
                    <a:latin typeface="Darker Grotesque Medium"/>
                    <a:ea typeface="Darker Grotesque Medium"/>
                    <a:cs typeface="Darker Grotesque Medium"/>
                    <a:sym typeface="Darker Grotesque Medium"/>
                  </a:defRPr>
                </a:lvl7pPr>
                <a:lvl8pPr marL="3657600" marR="0" lvl="7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rgbClr val="434343"/>
                  </a:buClr>
                  <a:buSzPts val="1400"/>
                  <a:buFont typeface="Roboto Condensed Light"/>
                  <a:buAutoNum type="alphaLcPeriod"/>
                  <a:defRPr sz="1600" b="0" i="0" u="none" strike="noStrike" cap="none">
                    <a:solidFill>
                      <a:srgbClr val="434343"/>
                    </a:solidFill>
                    <a:latin typeface="Darker Grotesque Medium"/>
                    <a:ea typeface="Darker Grotesque Medium"/>
                    <a:cs typeface="Darker Grotesque Medium"/>
                    <a:sym typeface="Darker Grotesque Medium"/>
                  </a:defRPr>
                </a:lvl8pPr>
                <a:lvl9pPr marL="4114800" marR="0" lvl="8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1600"/>
                  </a:spcAft>
                  <a:buClr>
                    <a:srgbClr val="434343"/>
                  </a:buClr>
                  <a:buSzPts val="1400"/>
                  <a:buFont typeface="Roboto Condensed Light"/>
                  <a:buAutoNum type="romanLcPeriod"/>
                  <a:defRPr sz="1600" b="0" i="0" u="none" strike="noStrike" cap="none">
                    <a:solidFill>
                      <a:srgbClr val="434343"/>
                    </a:solidFill>
                    <a:latin typeface="Darker Grotesque Medium"/>
                    <a:ea typeface="Darker Grotesque Medium"/>
                    <a:cs typeface="Darker Grotesque Medium"/>
                    <a:sym typeface="Darker Grotesque Medium"/>
                  </a:defRPr>
                </a:lvl9pPr>
              </a:lstStyle>
              <a:p>
                <a:pPr marL="0" indent="0">
                  <a:buFont typeface="Century Gothic"/>
                  <a:buNone/>
                </a:pPr>
                <a:r>
                  <a:rPr lang="vi-VN" sz="2200" dirty="0">
                    <a:solidFill>
                      <a:srgbClr val="002060"/>
                    </a:solidFill>
                    <a:latin typeface="+mn-lt"/>
                  </a:rPr>
                  <a:t>Chiều biên giới em ơi</a:t>
                </a:r>
              </a:p>
              <a:p>
                <a:pPr marL="0" indent="0">
                  <a:buFont typeface="Century Gothic"/>
                  <a:buNone/>
                </a:pPr>
                <a:r>
                  <a:rPr lang="vi-VN" sz="2200" dirty="0">
                    <a:solidFill>
                      <a:srgbClr val="002060"/>
                    </a:solidFill>
                    <a:latin typeface="+mn-lt"/>
                  </a:rPr>
                  <a:t>Rừng chăng dây điện sáng</a:t>
                </a:r>
              </a:p>
              <a:p>
                <a:pPr marL="0" indent="0">
                  <a:buFont typeface="Century Gothic"/>
                  <a:buNone/>
                </a:pPr>
                <a:r>
                  <a:rPr lang="vi-VN" sz="2200" dirty="0">
                    <a:solidFill>
                      <a:srgbClr val="002060"/>
                    </a:solidFill>
                    <a:latin typeface="+mn-lt"/>
                  </a:rPr>
                  <a:t>Ta nghe tiếng máy gọi</a:t>
                </a:r>
              </a:p>
              <a:p>
                <a:pPr marL="0" indent="0">
                  <a:buFont typeface="Century Gothic"/>
                  <a:buNone/>
                </a:pPr>
                <a:r>
                  <a:rPr lang="vi-VN" sz="2200" dirty="0">
                    <a:solidFill>
                      <a:srgbClr val="002060"/>
                    </a:solidFill>
                    <a:latin typeface="+mn-lt"/>
                  </a:rPr>
                  <a:t>Như nghe tiếng cuộc đời</a:t>
                </a:r>
              </a:p>
              <a:p>
                <a:pPr marL="0" indent="0">
                  <a:buFont typeface="Century Gothic"/>
                  <a:buNone/>
                </a:pPr>
                <a:r>
                  <a:rPr lang="vi-VN" sz="2200" dirty="0">
                    <a:solidFill>
                      <a:srgbClr val="002060"/>
                    </a:solidFill>
                    <a:latin typeface="+mn-lt"/>
                  </a:rPr>
                  <a:t>Lòng ta thầm mê say</a:t>
                </a:r>
              </a:p>
              <a:p>
                <a:pPr marL="0" indent="0">
                  <a:buFont typeface="Century Gothic"/>
                  <a:buNone/>
                </a:pPr>
                <a:r>
                  <a:rPr lang="vi-VN" sz="2200" dirty="0">
                    <a:solidFill>
                      <a:srgbClr val="002060"/>
                    </a:solidFill>
                    <a:latin typeface="+mn-lt"/>
                  </a:rPr>
                  <a:t>Trên nông trường lộng gió</a:t>
                </a:r>
              </a:p>
              <a:p>
                <a:pPr marL="0" indent="0">
                  <a:buFont typeface="Century Gothic"/>
                  <a:buNone/>
                </a:pPr>
                <a:r>
                  <a:rPr lang="vi-VN" sz="2200" dirty="0">
                    <a:solidFill>
                      <a:srgbClr val="002060"/>
                    </a:solidFill>
                    <a:latin typeface="+mn-lt"/>
                  </a:rPr>
                  <a:t>Rộng như trời mênh mông.</a:t>
                </a:r>
              </a:p>
            </p:txBody>
          </p:sp>
          <p:sp>
            <p:nvSpPr>
              <p:cNvPr id="8" name="Google Shape;152;p34"/>
              <p:cNvSpPr txBox="1">
                <a:spLocks/>
              </p:cNvSpPr>
              <p:nvPr/>
            </p:nvSpPr>
            <p:spPr>
              <a:xfrm>
                <a:off x="3472236" y="637254"/>
                <a:ext cx="2281720" cy="4136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1750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1400"/>
                  <a:buFont typeface="Century Gothic"/>
                  <a:buAutoNum type="arabicPeriod"/>
                  <a:defRPr sz="1400" b="0" i="0" u="none" strike="noStrike" cap="none">
                    <a:solidFill>
                      <a:srgbClr val="434343"/>
                    </a:solidFill>
                    <a:latin typeface="Darker Grotesque Medium"/>
                    <a:ea typeface="Darker Grotesque Medium"/>
                    <a:cs typeface="Darker Grotesque Medium"/>
                    <a:sym typeface="Darker Grotesque Medium"/>
                  </a:defRPr>
                </a:lvl1pPr>
                <a:lvl2pPr marL="914400" marR="0" lvl="1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1400"/>
                  <a:buFont typeface="Roboto Condensed Light"/>
                  <a:buAutoNum type="alphaLcPeriod"/>
                  <a:defRPr sz="1600" b="0" i="0" u="none" strike="noStrike" cap="none">
                    <a:solidFill>
                      <a:srgbClr val="434343"/>
                    </a:solidFill>
                    <a:latin typeface="Darker Grotesque Medium"/>
                    <a:ea typeface="Darker Grotesque Medium"/>
                    <a:cs typeface="Darker Grotesque Medium"/>
                    <a:sym typeface="Darker Grotesque Medium"/>
                  </a:defRPr>
                </a:lvl2pPr>
                <a:lvl3pPr marL="1371600" marR="0" lvl="2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rgbClr val="434343"/>
                  </a:buClr>
                  <a:buSzPts val="1400"/>
                  <a:buFont typeface="Roboto Condensed Light"/>
                  <a:buAutoNum type="romanLcPeriod"/>
                  <a:defRPr sz="1600" b="0" i="0" u="none" strike="noStrike" cap="none">
                    <a:solidFill>
                      <a:srgbClr val="434343"/>
                    </a:solidFill>
                    <a:latin typeface="Darker Grotesque Medium"/>
                    <a:ea typeface="Darker Grotesque Medium"/>
                    <a:cs typeface="Darker Grotesque Medium"/>
                    <a:sym typeface="Darker Grotesque Medium"/>
                  </a:defRPr>
                </a:lvl3pPr>
                <a:lvl4pPr marL="1828800" marR="0" lvl="3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rgbClr val="434343"/>
                  </a:buClr>
                  <a:buSzPts val="1400"/>
                  <a:buFont typeface="Roboto Condensed Light"/>
                  <a:buAutoNum type="arabicPeriod"/>
                  <a:defRPr sz="1600" b="0" i="0" u="none" strike="noStrike" cap="none">
                    <a:solidFill>
                      <a:srgbClr val="434343"/>
                    </a:solidFill>
                    <a:latin typeface="Darker Grotesque Medium"/>
                    <a:ea typeface="Darker Grotesque Medium"/>
                    <a:cs typeface="Darker Grotesque Medium"/>
                    <a:sym typeface="Darker Grotesque Medium"/>
                  </a:defRPr>
                </a:lvl4pPr>
                <a:lvl5pPr marL="2286000" marR="0" lvl="4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rgbClr val="434343"/>
                  </a:buClr>
                  <a:buSzPts val="1400"/>
                  <a:buFont typeface="Roboto Condensed Light"/>
                  <a:buAutoNum type="alphaLcPeriod"/>
                  <a:defRPr sz="1600" b="0" i="0" u="none" strike="noStrike" cap="none">
                    <a:solidFill>
                      <a:srgbClr val="434343"/>
                    </a:solidFill>
                    <a:latin typeface="Darker Grotesque Medium"/>
                    <a:ea typeface="Darker Grotesque Medium"/>
                    <a:cs typeface="Darker Grotesque Medium"/>
                    <a:sym typeface="Darker Grotesque Medium"/>
                  </a:defRPr>
                </a:lvl5pPr>
                <a:lvl6pPr marL="2743200" marR="0" lvl="5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rgbClr val="434343"/>
                  </a:buClr>
                  <a:buSzPts val="1400"/>
                  <a:buFont typeface="Roboto Condensed Light"/>
                  <a:buAutoNum type="romanLcPeriod"/>
                  <a:defRPr sz="1600" b="0" i="0" u="none" strike="noStrike" cap="none">
                    <a:solidFill>
                      <a:srgbClr val="434343"/>
                    </a:solidFill>
                    <a:latin typeface="Darker Grotesque Medium"/>
                    <a:ea typeface="Darker Grotesque Medium"/>
                    <a:cs typeface="Darker Grotesque Medium"/>
                    <a:sym typeface="Darker Grotesque Medium"/>
                  </a:defRPr>
                </a:lvl6pPr>
                <a:lvl7pPr marL="3200400" marR="0" lvl="6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rgbClr val="434343"/>
                  </a:buClr>
                  <a:buSzPts val="1400"/>
                  <a:buFont typeface="Roboto Condensed Light"/>
                  <a:buAutoNum type="arabicPeriod"/>
                  <a:defRPr sz="1600" b="0" i="0" u="none" strike="noStrike" cap="none">
                    <a:solidFill>
                      <a:srgbClr val="434343"/>
                    </a:solidFill>
                    <a:latin typeface="Darker Grotesque Medium"/>
                    <a:ea typeface="Darker Grotesque Medium"/>
                    <a:cs typeface="Darker Grotesque Medium"/>
                    <a:sym typeface="Darker Grotesque Medium"/>
                  </a:defRPr>
                </a:lvl7pPr>
                <a:lvl8pPr marL="3657600" marR="0" lvl="7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rgbClr val="434343"/>
                  </a:buClr>
                  <a:buSzPts val="1400"/>
                  <a:buFont typeface="Roboto Condensed Light"/>
                  <a:buAutoNum type="alphaLcPeriod"/>
                  <a:defRPr sz="1600" b="0" i="0" u="none" strike="noStrike" cap="none">
                    <a:solidFill>
                      <a:srgbClr val="434343"/>
                    </a:solidFill>
                    <a:latin typeface="Darker Grotesque Medium"/>
                    <a:ea typeface="Darker Grotesque Medium"/>
                    <a:cs typeface="Darker Grotesque Medium"/>
                    <a:sym typeface="Darker Grotesque Medium"/>
                  </a:defRPr>
                </a:lvl8pPr>
                <a:lvl9pPr marL="4114800" marR="0" lvl="8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1600"/>
                  </a:spcAft>
                  <a:buClr>
                    <a:srgbClr val="434343"/>
                  </a:buClr>
                  <a:buSzPts val="1400"/>
                  <a:buFont typeface="Roboto Condensed Light"/>
                  <a:buAutoNum type="romanLcPeriod"/>
                  <a:defRPr sz="1600" b="0" i="0" u="none" strike="noStrike" cap="none">
                    <a:solidFill>
                      <a:srgbClr val="434343"/>
                    </a:solidFill>
                    <a:latin typeface="Darker Grotesque Medium"/>
                    <a:ea typeface="Darker Grotesque Medium"/>
                    <a:cs typeface="Darker Grotesque Medium"/>
                    <a:sym typeface="Darker Grotesque Medium"/>
                  </a:defRPr>
                </a:lvl9pPr>
              </a:lstStyle>
              <a:p>
                <a:pPr marL="0" indent="0">
                  <a:buFont typeface="Century Gothic"/>
                  <a:buNone/>
                </a:pPr>
                <a:r>
                  <a:rPr lang="vi-VN" sz="2200" b="1" dirty="0">
                    <a:solidFill>
                      <a:srgbClr val="002060"/>
                    </a:solidFill>
                    <a:latin typeface="+mn-lt"/>
                  </a:rPr>
                  <a:t>Chiều biên giới</a:t>
                </a:r>
              </a:p>
            </p:txBody>
          </p:sp>
        </p:grpSp>
        <p:sp>
          <p:nvSpPr>
            <p:cNvPr id="23" name="Google Shape;152;p34"/>
            <p:cNvSpPr txBox="1">
              <a:spLocks/>
            </p:cNvSpPr>
            <p:nvPr/>
          </p:nvSpPr>
          <p:spPr>
            <a:xfrm>
              <a:off x="6908402" y="3275676"/>
              <a:ext cx="2012969" cy="4136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400"/>
                <a:buFont typeface="Century Gothic"/>
                <a:buAutoNum type="arabicPeriod"/>
                <a:defRPr sz="1400" b="0" i="0" u="none" strike="noStrike" cap="none">
                  <a:solidFill>
                    <a:srgbClr val="434343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400"/>
                <a:buFont typeface="Roboto Condensed Light"/>
                <a:buAutoNum type="alphaLcPeriod"/>
                <a:defRPr sz="1600" b="0" i="0" u="none" strike="noStrike" cap="none">
                  <a:solidFill>
                    <a:srgbClr val="434343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34343"/>
                </a:buClr>
                <a:buSzPts val="1400"/>
                <a:buFont typeface="Roboto Condensed Light"/>
                <a:buAutoNum type="romanLcPeriod"/>
                <a:defRPr sz="1600" b="0" i="0" u="none" strike="noStrike" cap="none">
                  <a:solidFill>
                    <a:srgbClr val="434343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34343"/>
                </a:buClr>
                <a:buSzPts val="1400"/>
                <a:buFont typeface="Roboto Condensed Light"/>
                <a:buAutoNum type="arabicPeriod"/>
                <a:defRPr sz="1600" b="0" i="0" u="none" strike="noStrike" cap="none">
                  <a:solidFill>
                    <a:srgbClr val="434343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34343"/>
                </a:buClr>
                <a:buSzPts val="1400"/>
                <a:buFont typeface="Roboto Condensed Light"/>
                <a:buAutoNum type="alphaLcPeriod"/>
                <a:defRPr sz="1600" b="0" i="0" u="none" strike="noStrike" cap="none">
                  <a:solidFill>
                    <a:srgbClr val="434343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34343"/>
                </a:buClr>
                <a:buSzPts val="1400"/>
                <a:buFont typeface="Roboto Condensed Light"/>
                <a:buAutoNum type="romanLcPeriod"/>
                <a:defRPr sz="1600" b="0" i="0" u="none" strike="noStrike" cap="none">
                  <a:solidFill>
                    <a:srgbClr val="434343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34343"/>
                </a:buClr>
                <a:buSzPts val="1400"/>
                <a:buFont typeface="Roboto Condensed Light"/>
                <a:buAutoNum type="arabicPeriod"/>
                <a:defRPr sz="1600" b="0" i="0" u="none" strike="noStrike" cap="none">
                  <a:solidFill>
                    <a:srgbClr val="434343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34343"/>
                </a:buClr>
                <a:buSzPts val="1400"/>
                <a:buFont typeface="Roboto Condensed Light"/>
                <a:buAutoNum type="alphaLcPeriod"/>
                <a:defRPr sz="1600" b="0" i="0" u="none" strike="noStrike" cap="none">
                  <a:solidFill>
                    <a:srgbClr val="434343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rgbClr val="434343"/>
                </a:buClr>
                <a:buSzPts val="1400"/>
                <a:buFont typeface="Roboto Condensed Light"/>
                <a:buAutoNum type="romanLcPeriod"/>
                <a:defRPr sz="1600" b="0" i="0" u="none" strike="noStrike" cap="none">
                  <a:solidFill>
                    <a:srgbClr val="434343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9pPr>
            </a:lstStyle>
            <a:p>
              <a:pPr marL="0" indent="0">
                <a:buFont typeface="Century Gothic"/>
                <a:buNone/>
              </a:pPr>
              <a:r>
                <a:rPr lang="vi-VN" sz="2200" b="1" dirty="0">
                  <a:solidFill>
                    <a:srgbClr val="002060"/>
                  </a:solidFill>
                  <a:latin typeface="+mn-lt"/>
                </a:rPr>
                <a:t>Lò Ngân Sủn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478;p45">
            <a:extLst>
              <a:ext uri="{FF2B5EF4-FFF2-40B4-BE49-F238E27FC236}">
                <a16:creationId xmlns:a16="http://schemas.microsoft.com/office/drawing/2014/main" id="{F26287F7-3FB0-4F76-B02E-8E4B2E29815B}"/>
              </a:ext>
            </a:extLst>
          </p:cNvPr>
          <p:cNvSpPr txBox="1">
            <a:spLocks/>
          </p:cNvSpPr>
          <p:nvPr/>
        </p:nvSpPr>
        <p:spPr>
          <a:xfrm>
            <a:off x="539393" y="133565"/>
            <a:ext cx="8065214" cy="1130156"/>
          </a:xfrm>
          <a:prstGeom prst="doubleWave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  <a:prstDash val="sysDash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500" dirty="0">
                <a:solidFill>
                  <a:srgbClr val="FF0066"/>
                </a:solidFill>
                <a:latin typeface="+mn-lt"/>
                <a:cs typeface="Calibri" panose="020F0502020204030204" pitchFamily="34" charset="0"/>
              </a:rPr>
              <a:t>d) Viết một câu miêu tả hình ảnh mà câu thơ </a:t>
            </a:r>
            <a:r>
              <a:rPr lang="vi-VN" sz="2500" b="1" i="1" dirty="0">
                <a:solidFill>
                  <a:srgbClr val="FF0066"/>
                </a:solidFill>
                <a:latin typeface="+mn-lt"/>
                <a:cs typeface="Calibri" panose="020F0502020204030204" pitchFamily="34" charset="0"/>
              </a:rPr>
              <a:t>Lúa lượn bậc thang mây</a:t>
            </a:r>
            <a:r>
              <a:rPr lang="vi-VN" sz="2500" dirty="0">
                <a:solidFill>
                  <a:srgbClr val="FF0066"/>
                </a:solidFill>
                <a:latin typeface="+mn-lt"/>
                <a:cs typeface="Calibri" panose="020F0502020204030204" pitchFamily="34" charset="0"/>
              </a:rPr>
              <a:t> gợi ra cho em.</a:t>
            </a:r>
            <a:endParaRPr lang="vi-VN" sz="2500" b="1" i="1" dirty="0">
              <a:solidFill>
                <a:srgbClr val="FF0066"/>
              </a:solidFill>
              <a:latin typeface="+mn-lt"/>
              <a:cs typeface="Calibri" panose="020F0502020204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59250" y="1491582"/>
            <a:ext cx="8825501" cy="1254174"/>
            <a:chOff x="754083" y="1528653"/>
            <a:chExt cx="7718026" cy="1870134"/>
          </a:xfrm>
        </p:grpSpPr>
        <p:pic>
          <p:nvPicPr>
            <p:cNvPr id="4" name="Google Shape;802;p32"/>
            <p:cNvPicPr preferRelativeResize="0"/>
            <p:nvPr/>
          </p:nvPicPr>
          <p:blipFill rotWithShape="1">
            <a:blip r:embed="rId3">
              <a:alphaModFix amt="90000"/>
              <a:duotone>
                <a:prstClr val="black"/>
                <a:schemeClr val="accent2">
                  <a:lumMod val="60000"/>
                  <a:lumOff val="40000"/>
                  <a:tint val="45000"/>
                  <a:satMod val="400000"/>
                </a:schemeClr>
              </a:duotone>
            </a:blip>
            <a:srcRect l="852" t="3632" b="4876"/>
            <a:stretch/>
          </p:blipFill>
          <p:spPr>
            <a:xfrm>
              <a:off x="754083" y="1528653"/>
              <a:ext cx="7718026" cy="18701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Rectangle 4"/>
            <p:cNvSpPr/>
            <p:nvPr/>
          </p:nvSpPr>
          <p:spPr>
            <a:xfrm>
              <a:off x="812061" y="1831749"/>
              <a:ext cx="7602069" cy="12691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800" b="1" dirty="0" err="1">
                  <a:solidFill>
                    <a:schemeClr val="bg1"/>
                  </a:solidFill>
                </a:rPr>
                <a:t>Ruộng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bậc</a:t>
              </a:r>
              <a:r>
                <a:rPr lang="en-US" sz="2800" b="1" dirty="0">
                  <a:solidFill>
                    <a:schemeClr val="bg1"/>
                  </a:solidFill>
                </a:rPr>
                <a:t> thang </a:t>
              </a:r>
              <a:r>
                <a:rPr lang="vi-VN" sz="2800" b="1" dirty="0">
                  <a:solidFill>
                    <a:schemeClr val="bg1"/>
                  </a:solidFill>
                </a:rPr>
                <a:t>lượn theo sườn núi, lẫn vào mây, nhấp nhô như làn sóng.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92950" y="2992666"/>
            <a:ext cx="8825501" cy="1217827"/>
            <a:chOff x="754083" y="1528653"/>
            <a:chExt cx="7718026" cy="1870134"/>
          </a:xfrm>
        </p:grpSpPr>
        <p:pic>
          <p:nvPicPr>
            <p:cNvPr id="10" name="Google Shape;802;p32"/>
            <p:cNvPicPr preferRelativeResize="0"/>
            <p:nvPr/>
          </p:nvPicPr>
          <p:blipFill rotWithShape="1">
            <a:blip r:embed="rId3">
              <a:alphaModFix amt="90000"/>
              <a:duotone>
                <a:prstClr val="black"/>
                <a:schemeClr val="tx1">
                  <a:lumMod val="50000"/>
                  <a:lumOff val="50000"/>
                  <a:tint val="45000"/>
                  <a:satMod val="400000"/>
                </a:schemeClr>
              </a:duotone>
            </a:blip>
            <a:srcRect l="852" t="3632" b="4876"/>
            <a:stretch/>
          </p:blipFill>
          <p:spPr>
            <a:xfrm>
              <a:off x="754083" y="1528653"/>
              <a:ext cx="7718026" cy="18701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870040" y="1684799"/>
              <a:ext cx="7602069" cy="12691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vi-VN" sz="2800" b="1" dirty="0">
                  <a:solidFill>
                    <a:schemeClr val="bg1"/>
                  </a:solidFill>
                </a:rPr>
                <a:t>Lúa trĩu hạt trên ruộng bậc thang, nhìn từ xa trông như những lớp mây đang sà xuống đất.</a:t>
              </a:r>
            </a:p>
          </p:txBody>
        </p:sp>
      </p:grpSp>
      <p:pic>
        <p:nvPicPr>
          <p:cNvPr id="1026" name="Picture 2" descr="Hình ảnh ruộng bậc thang đẹp, ấn tượng, chất lượng Full HD, 4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3"/>
          <a:stretch/>
        </p:blipFill>
        <p:spPr bwMode="auto">
          <a:xfrm>
            <a:off x="92950" y="1509756"/>
            <a:ext cx="4618234" cy="27189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erraced field, a masterpiece of the nature - Vietnam Tourism Informa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484" y="1509756"/>
            <a:ext cx="4273564" cy="2724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061" y="4419173"/>
            <a:ext cx="1511939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69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Nguyên tắc S.M.A.R.T trong học trực tuyến - VnExpres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0" t="42046" r="78231" b="24300"/>
          <a:stretch/>
        </p:blipFill>
        <p:spPr bwMode="auto">
          <a:xfrm>
            <a:off x="616617" y="1219104"/>
            <a:ext cx="842481" cy="80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Google Shape;478;p45">
            <a:extLst>
              <a:ext uri="{FF2B5EF4-FFF2-40B4-BE49-F238E27FC236}">
                <a16:creationId xmlns:a16="http://schemas.microsoft.com/office/drawing/2014/main" id="{F26287F7-3FB0-4F76-B02E-8E4B2E29815B}"/>
              </a:ext>
            </a:extLst>
          </p:cNvPr>
          <p:cNvSpPr txBox="1">
            <a:spLocks/>
          </p:cNvSpPr>
          <p:nvPr/>
        </p:nvSpPr>
        <p:spPr>
          <a:xfrm>
            <a:off x="3141704" y="365146"/>
            <a:ext cx="3268129" cy="603159"/>
          </a:xfrm>
          <a:prstGeom prst="doubleWave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/>
            </a:solidFill>
            <a:prstDash val="sysDash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3200" b="1" dirty="0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Đánh giá mục tiêu</a:t>
            </a:r>
          </a:p>
        </p:txBody>
      </p:sp>
      <p:pic>
        <p:nvPicPr>
          <p:cNvPr id="32" name="Picture 2" descr="Nguyên tắc S.M.A.R.T trong học trực tuyến - VnExpres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0" t="42046" r="78231" b="24300"/>
          <a:stretch/>
        </p:blipFill>
        <p:spPr bwMode="auto">
          <a:xfrm>
            <a:off x="599858" y="2262937"/>
            <a:ext cx="842481" cy="80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1442339" y="1350300"/>
            <a:ext cx="6761943" cy="583977"/>
          </a:xfrm>
          <a:prstGeom prst="roundRect">
            <a:avLst/>
          </a:prstGeom>
          <a:solidFill>
            <a:srgbClr val="FD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Pattaya" panose="00000500000000000000" pitchFamily="2" charset="-34"/>
                <a:cs typeface="Pattaya" panose="00000500000000000000" pitchFamily="2" charset="-34"/>
              </a:rPr>
              <a:t>Kiểm tra tập đọc</a:t>
            </a:r>
            <a:endParaRPr lang="en-US" sz="2800" dirty="0"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391161" y="3300217"/>
            <a:ext cx="6837478" cy="1021575"/>
          </a:xfrm>
          <a:prstGeom prst="round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Pattaya" panose="00000500000000000000" pitchFamily="2" charset="-34"/>
                <a:cs typeface="Pattaya" panose="00000500000000000000" pitchFamily="2" charset="-34"/>
              </a:rPr>
              <a:t>Biết</a:t>
            </a:r>
            <a:r>
              <a:rPr lang="en-US" sz="28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800" dirty="0" err="1">
                <a:latin typeface="Pattaya" panose="00000500000000000000" pitchFamily="2" charset="-34"/>
                <a:cs typeface="Pattaya" panose="00000500000000000000" pitchFamily="2" charset="-34"/>
              </a:rPr>
              <a:t>nêu</a:t>
            </a:r>
            <a:r>
              <a:rPr lang="en-US" sz="28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800" dirty="0" err="1">
                <a:latin typeface="Pattaya" panose="00000500000000000000" pitchFamily="2" charset="-34"/>
                <a:cs typeface="Pattaya" panose="00000500000000000000" pitchFamily="2" charset="-34"/>
              </a:rPr>
              <a:t>cảm</a:t>
            </a:r>
            <a:r>
              <a:rPr lang="en-US" sz="28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800" dirty="0" err="1">
                <a:latin typeface="Pattaya" panose="00000500000000000000" pitchFamily="2" charset="-34"/>
                <a:cs typeface="Pattaya" panose="00000500000000000000" pitchFamily="2" charset="-34"/>
              </a:rPr>
              <a:t>nhận</a:t>
            </a:r>
            <a:r>
              <a:rPr lang="en-US" sz="28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800" dirty="0" err="1">
                <a:latin typeface="Pattaya" panose="00000500000000000000" pitchFamily="2" charset="-34"/>
                <a:cs typeface="Pattaya" panose="00000500000000000000" pitchFamily="2" charset="-34"/>
              </a:rPr>
              <a:t>về</a:t>
            </a:r>
            <a:r>
              <a:rPr lang="en-US" sz="28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800" dirty="0" err="1">
                <a:latin typeface="Pattaya" panose="00000500000000000000" pitchFamily="2" charset="-34"/>
                <a:cs typeface="Pattaya" panose="00000500000000000000" pitchFamily="2" charset="-34"/>
              </a:rPr>
              <a:t>cái</a:t>
            </a:r>
            <a:r>
              <a:rPr lang="en-US" sz="2800" dirty="0">
                <a:latin typeface="Pattaya" panose="00000500000000000000" pitchFamily="2" charset="-34"/>
                <a:cs typeface="Pattaya" panose="00000500000000000000" pitchFamily="2" charset="-34"/>
              </a:rPr>
              <a:t> hay </a:t>
            </a:r>
            <a:r>
              <a:rPr lang="en-US" sz="2800" dirty="0" err="1">
                <a:latin typeface="Pattaya" panose="00000500000000000000" pitchFamily="2" charset="-34"/>
                <a:cs typeface="Pattaya" panose="00000500000000000000" pitchFamily="2" charset="-34"/>
              </a:rPr>
              <a:t>của</a:t>
            </a:r>
            <a:r>
              <a:rPr lang="en-US" sz="28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800" dirty="0" err="1">
                <a:latin typeface="Pattaya" panose="00000500000000000000" pitchFamily="2" charset="-34"/>
                <a:cs typeface="Pattaya" panose="00000500000000000000" pitchFamily="2" charset="-34"/>
              </a:rPr>
              <a:t>câu</a:t>
            </a:r>
            <a:r>
              <a:rPr lang="en-US" sz="28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800" dirty="0" err="1">
                <a:latin typeface="Pattaya" panose="00000500000000000000" pitchFamily="2" charset="-34"/>
                <a:cs typeface="Pattaya" panose="00000500000000000000" pitchFamily="2" charset="-34"/>
              </a:rPr>
              <a:t>thơ</a:t>
            </a:r>
            <a:r>
              <a:rPr lang="en-US" sz="28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800" dirty="0" err="1">
                <a:latin typeface="Pattaya" panose="00000500000000000000" pitchFamily="2" charset="-34"/>
                <a:cs typeface="Pattaya" panose="00000500000000000000" pitchFamily="2" charset="-34"/>
              </a:rPr>
              <a:t>đã</a:t>
            </a:r>
            <a:r>
              <a:rPr lang="en-US" sz="28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800" dirty="0" err="1">
                <a:latin typeface="Pattaya" panose="00000500000000000000" pitchFamily="2" charset="-34"/>
                <a:cs typeface="Pattaya" panose="00000500000000000000" pitchFamily="2" charset="-34"/>
              </a:rPr>
              <a:t>đọc</a:t>
            </a:r>
            <a:r>
              <a:rPr lang="en-US" sz="2800" dirty="0">
                <a:latin typeface="Pattaya" panose="00000500000000000000" pitchFamily="2" charset="-34"/>
                <a:cs typeface="Pattaya" panose="00000500000000000000" pitchFamily="2" charset="-34"/>
              </a:rPr>
              <a:t>.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430647" y="2394484"/>
            <a:ext cx="6773635" cy="57635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Pattaya" panose="00000500000000000000" pitchFamily="2" charset="-34"/>
                <a:cs typeface="Pattaya" panose="00000500000000000000" pitchFamily="2" charset="-34"/>
              </a:rPr>
              <a:t>Ôn tập về loại từ </a:t>
            </a:r>
            <a:endParaRPr lang="en-US" sz="2800" dirty="0"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pic>
        <p:nvPicPr>
          <p:cNvPr id="36" name="Picture 2" descr="Nguyên tắc S.M.A.R.T trong học trực tuyến - VnExpres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0" t="42046" r="78231" b="24300"/>
          <a:stretch/>
        </p:blipFill>
        <p:spPr bwMode="auto">
          <a:xfrm>
            <a:off x="616616" y="3374824"/>
            <a:ext cx="842481" cy="80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oogle Shape;564;p42"/>
          <p:cNvGrpSpPr/>
          <p:nvPr/>
        </p:nvGrpSpPr>
        <p:grpSpPr>
          <a:xfrm>
            <a:off x="457502" y="594337"/>
            <a:ext cx="8100318" cy="3197679"/>
            <a:chOff x="426675" y="27383"/>
            <a:chExt cx="8100318" cy="3197679"/>
          </a:xfrm>
        </p:grpSpPr>
        <p:grpSp>
          <p:nvGrpSpPr>
            <p:cNvPr id="38" name="Google Shape;565;p42"/>
            <p:cNvGrpSpPr/>
            <p:nvPr/>
          </p:nvGrpSpPr>
          <p:grpSpPr>
            <a:xfrm>
              <a:off x="426675" y="27383"/>
              <a:ext cx="8100318" cy="3197679"/>
              <a:chOff x="426675" y="27383"/>
              <a:chExt cx="8100318" cy="3197679"/>
            </a:xfrm>
          </p:grpSpPr>
          <p:sp>
            <p:nvSpPr>
              <p:cNvPr id="40" name="Google Shape;566;p42"/>
              <p:cNvSpPr/>
              <p:nvPr/>
            </p:nvSpPr>
            <p:spPr>
              <a:xfrm>
                <a:off x="7060893" y="189656"/>
                <a:ext cx="191321" cy="191321"/>
              </a:xfrm>
              <a:custGeom>
                <a:avLst/>
                <a:gdLst/>
                <a:ahLst/>
                <a:cxnLst/>
                <a:rect l="l" t="t" r="r" b="b"/>
                <a:pathLst>
                  <a:path w="6234" h="6234" extrusionOk="0">
                    <a:moveTo>
                      <a:pt x="3117" y="1"/>
                    </a:moveTo>
                    <a:cubicBezTo>
                      <a:pt x="3117" y="3117"/>
                      <a:pt x="1" y="3117"/>
                      <a:pt x="1" y="3117"/>
                    </a:cubicBezTo>
                    <a:cubicBezTo>
                      <a:pt x="3117" y="3117"/>
                      <a:pt x="3117" y="6233"/>
                      <a:pt x="3117" y="6233"/>
                    </a:cubicBezTo>
                    <a:cubicBezTo>
                      <a:pt x="3117" y="3117"/>
                      <a:pt x="6233" y="3117"/>
                      <a:pt x="6233" y="3117"/>
                    </a:cubicBezTo>
                    <a:cubicBezTo>
                      <a:pt x="3117" y="3117"/>
                      <a:pt x="3117" y="1"/>
                      <a:pt x="31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567;p42"/>
              <p:cNvSpPr/>
              <p:nvPr/>
            </p:nvSpPr>
            <p:spPr>
              <a:xfrm>
                <a:off x="5291303" y="190362"/>
                <a:ext cx="94617" cy="94955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3094" extrusionOk="0">
                    <a:moveTo>
                      <a:pt x="1553" y="0"/>
                    </a:moveTo>
                    <a:lnTo>
                      <a:pt x="1553" y="0"/>
                    </a:lnTo>
                    <a:cubicBezTo>
                      <a:pt x="1542" y="1518"/>
                      <a:pt x="46" y="1529"/>
                      <a:pt x="2" y="1529"/>
                    </a:cubicBezTo>
                    <a:cubicBezTo>
                      <a:pt x="1" y="1529"/>
                      <a:pt x="1" y="1529"/>
                      <a:pt x="1" y="1529"/>
                    </a:cubicBezTo>
                    <a:lnTo>
                      <a:pt x="1" y="1529"/>
                    </a:lnTo>
                    <a:cubicBezTo>
                      <a:pt x="1542" y="1541"/>
                      <a:pt x="1530" y="3093"/>
                      <a:pt x="1530" y="3093"/>
                    </a:cubicBezTo>
                    <a:cubicBezTo>
                      <a:pt x="1542" y="1564"/>
                      <a:pt x="3038" y="1552"/>
                      <a:pt x="3082" y="1552"/>
                    </a:cubicBezTo>
                    <a:cubicBezTo>
                      <a:pt x="3082" y="1552"/>
                      <a:pt x="3083" y="1552"/>
                      <a:pt x="3083" y="1552"/>
                    </a:cubicBezTo>
                    <a:cubicBezTo>
                      <a:pt x="1545" y="1541"/>
                      <a:pt x="1553" y="7"/>
                      <a:pt x="1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568;p42"/>
              <p:cNvSpPr/>
              <p:nvPr/>
            </p:nvSpPr>
            <p:spPr>
              <a:xfrm>
                <a:off x="2656825" y="3130445"/>
                <a:ext cx="94587" cy="94617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3083" extrusionOk="0">
                    <a:moveTo>
                      <a:pt x="1552" y="1"/>
                    </a:moveTo>
                    <a:lnTo>
                      <a:pt x="1552" y="1"/>
                    </a:lnTo>
                    <a:cubicBezTo>
                      <a:pt x="1541" y="1519"/>
                      <a:pt x="45" y="1530"/>
                      <a:pt x="1" y="1530"/>
                    </a:cubicBezTo>
                    <a:cubicBezTo>
                      <a:pt x="0" y="1530"/>
                      <a:pt x="0" y="1530"/>
                      <a:pt x="0" y="1530"/>
                    </a:cubicBezTo>
                    <a:lnTo>
                      <a:pt x="0" y="1530"/>
                    </a:lnTo>
                    <a:cubicBezTo>
                      <a:pt x="1362" y="1540"/>
                      <a:pt x="1520" y="2746"/>
                      <a:pt x="1531" y="3025"/>
                    </a:cubicBezTo>
                    <a:lnTo>
                      <a:pt x="1531" y="3025"/>
                    </a:lnTo>
                    <a:cubicBezTo>
                      <a:pt x="1579" y="1564"/>
                      <a:pt x="3037" y="1553"/>
                      <a:pt x="3081" y="1553"/>
                    </a:cubicBezTo>
                    <a:cubicBezTo>
                      <a:pt x="3082" y="1553"/>
                      <a:pt x="3082" y="1553"/>
                      <a:pt x="3082" y="1553"/>
                    </a:cubicBezTo>
                    <a:cubicBezTo>
                      <a:pt x="1544" y="1542"/>
                      <a:pt x="1552" y="7"/>
                      <a:pt x="1552" y="1"/>
                    </a:cubicBezTo>
                    <a:close/>
                    <a:moveTo>
                      <a:pt x="1531" y="3025"/>
                    </a:moveTo>
                    <a:cubicBezTo>
                      <a:pt x="1530" y="3044"/>
                      <a:pt x="1530" y="3063"/>
                      <a:pt x="1529" y="3083"/>
                    </a:cubicBezTo>
                    <a:cubicBezTo>
                      <a:pt x="1531" y="3083"/>
                      <a:pt x="1532" y="3062"/>
                      <a:pt x="1531" y="302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569;p42"/>
              <p:cNvSpPr/>
              <p:nvPr/>
            </p:nvSpPr>
            <p:spPr>
              <a:xfrm>
                <a:off x="957428" y="2693910"/>
                <a:ext cx="94986" cy="94955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4" extrusionOk="0">
                    <a:moveTo>
                      <a:pt x="1553" y="0"/>
                    </a:moveTo>
                    <a:cubicBezTo>
                      <a:pt x="1553" y="1553"/>
                      <a:pt x="1" y="1553"/>
                      <a:pt x="1" y="1553"/>
                    </a:cubicBezTo>
                    <a:cubicBezTo>
                      <a:pt x="1553" y="1553"/>
                      <a:pt x="1553" y="3094"/>
                      <a:pt x="1553" y="3094"/>
                    </a:cubicBezTo>
                    <a:cubicBezTo>
                      <a:pt x="1553" y="1553"/>
                      <a:pt x="3094" y="1553"/>
                      <a:pt x="3094" y="1553"/>
                    </a:cubicBezTo>
                    <a:cubicBezTo>
                      <a:pt x="1553" y="1553"/>
                      <a:pt x="1553" y="0"/>
                      <a:pt x="15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570;p42"/>
              <p:cNvSpPr/>
              <p:nvPr/>
            </p:nvSpPr>
            <p:spPr>
              <a:xfrm>
                <a:off x="779637" y="414237"/>
                <a:ext cx="94955" cy="9495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3094" extrusionOk="0">
                    <a:moveTo>
                      <a:pt x="1552" y="0"/>
                    </a:moveTo>
                    <a:lnTo>
                      <a:pt x="1552" y="0"/>
                    </a:lnTo>
                    <a:cubicBezTo>
                      <a:pt x="1541" y="1518"/>
                      <a:pt x="45" y="1529"/>
                      <a:pt x="1" y="1529"/>
                    </a:cubicBezTo>
                    <a:cubicBezTo>
                      <a:pt x="0" y="1529"/>
                      <a:pt x="0" y="1529"/>
                      <a:pt x="0" y="1529"/>
                    </a:cubicBezTo>
                    <a:lnTo>
                      <a:pt x="0" y="1529"/>
                    </a:lnTo>
                    <a:cubicBezTo>
                      <a:pt x="1541" y="1541"/>
                      <a:pt x="1529" y="3093"/>
                      <a:pt x="1529" y="3093"/>
                    </a:cubicBezTo>
                    <a:cubicBezTo>
                      <a:pt x="1541" y="1564"/>
                      <a:pt x="3048" y="1552"/>
                      <a:pt x="3092" y="1552"/>
                    </a:cubicBezTo>
                    <a:cubicBezTo>
                      <a:pt x="3093" y="1552"/>
                      <a:pt x="3093" y="1552"/>
                      <a:pt x="3093" y="1552"/>
                    </a:cubicBezTo>
                    <a:cubicBezTo>
                      <a:pt x="1542" y="1541"/>
                      <a:pt x="1552" y="3"/>
                      <a:pt x="1552" y="0"/>
                    </a:cubicBezTo>
                    <a:close/>
                  </a:path>
                </a:pathLst>
              </a:custGeom>
              <a:solidFill>
                <a:srgbClr val="8FDF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571;p42"/>
              <p:cNvSpPr/>
              <p:nvPr/>
            </p:nvSpPr>
            <p:spPr>
              <a:xfrm>
                <a:off x="6379006" y="2032181"/>
                <a:ext cx="94955" cy="9495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3094" extrusionOk="0">
                    <a:moveTo>
                      <a:pt x="1553" y="0"/>
                    </a:moveTo>
                    <a:lnTo>
                      <a:pt x="1553" y="0"/>
                    </a:lnTo>
                    <a:cubicBezTo>
                      <a:pt x="1541" y="1541"/>
                      <a:pt x="0" y="1541"/>
                      <a:pt x="0" y="1541"/>
                    </a:cubicBezTo>
                    <a:cubicBezTo>
                      <a:pt x="1363" y="1541"/>
                      <a:pt x="1521" y="2737"/>
                      <a:pt x="1531" y="3029"/>
                    </a:cubicBezTo>
                    <a:lnTo>
                      <a:pt x="1531" y="3029"/>
                    </a:lnTo>
                    <a:cubicBezTo>
                      <a:pt x="1583" y="1563"/>
                      <a:pt x="3049" y="1552"/>
                      <a:pt x="3093" y="1552"/>
                    </a:cubicBezTo>
                    <a:cubicBezTo>
                      <a:pt x="3093" y="1552"/>
                      <a:pt x="3094" y="1552"/>
                      <a:pt x="3094" y="1552"/>
                    </a:cubicBezTo>
                    <a:cubicBezTo>
                      <a:pt x="1545" y="1541"/>
                      <a:pt x="1553" y="8"/>
                      <a:pt x="1553" y="0"/>
                    </a:cubicBezTo>
                    <a:close/>
                    <a:moveTo>
                      <a:pt x="1531" y="3029"/>
                    </a:moveTo>
                    <a:lnTo>
                      <a:pt x="1531" y="3029"/>
                    </a:lnTo>
                    <a:cubicBezTo>
                      <a:pt x="1530" y="3050"/>
                      <a:pt x="1530" y="3072"/>
                      <a:pt x="1530" y="3093"/>
                    </a:cubicBezTo>
                    <a:cubicBezTo>
                      <a:pt x="1531" y="3093"/>
                      <a:pt x="1533" y="3070"/>
                      <a:pt x="1531" y="302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572;p42"/>
              <p:cNvSpPr/>
              <p:nvPr/>
            </p:nvSpPr>
            <p:spPr>
              <a:xfrm>
                <a:off x="2790499" y="1977390"/>
                <a:ext cx="94617" cy="94955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3094" extrusionOk="0">
                    <a:moveTo>
                      <a:pt x="1542" y="0"/>
                    </a:moveTo>
                    <a:cubicBezTo>
                      <a:pt x="1542" y="1553"/>
                      <a:pt x="1" y="1553"/>
                      <a:pt x="1" y="1553"/>
                    </a:cubicBezTo>
                    <a:cubicBezTo>
                      <a:pt x="1542" y="1553"/>
                      <a:pt x="1542" y="3082"/>
                      <a:pt x="1542" y="3093"/>
                    </a:cubicBezTo>
                    <a:cubicBezTo>
                      <a:pt x="1542" y="1553"/>
                      <a:pt x="3083" y="1553"/>
                      <a:pt x="3083" y="1553"/>
                    </a:cubicBezTo>
                    <a:cubicBezTo>
                      <a:pt x="1542" y="1553"/>
                      <a:pt x="1542" y="0"/>
                      <a:pt x="154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573;p42"/>
              <p:cNvSpPr/>
              <p:nvPr/>
            </p:nvSpPr>
            <p:spPr>
              <a:xfrm>
                <a:off x="1951435" y="1391527"/>
                <a:ext cx="94617" cy="94955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3094" extrusionOk="0">
                    <a:moveTo>
                      <a:pt x="1541" y="1"/>
                    </a:moveTo>
                    <a:cubicBezTo>
                      <a:pt x="1541" y="1542"/>
                      <a:pt x="0" y="1542"/>
                      <a:pt x="0" y="1542"/>
                    </a:cubicBezTo>
                    <a:cubicBezTo>
                      <a:pt x="1541" y="1542"/>
                      <a:pt x="1541" y="3094"/>
                      <a:pt x="1541" y="3094"/>
                    </a:cubicBezTo>
                    <a:cubicBezTo>
                      <a:pt x="1541" y="1542"/>
                      <a:pt x="3082" y="1542"/>
                      <a:pt x="3082" y="1542"/>
                    </a:cubicBezTo>
                    <a:cubicBezTo>
                      <a:pt x="1541" y="1542"/>
                      <a:pt x="1541" y="1"/>
                      <a:pt x="154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574;p42"/>
              <p:cNvSpPr/>
              <p:nvPr/>
            </p:nvSpPr>
            <p:spPr>
              <a:xfrm>
                <a:off x="426675" y="2437587"/>
                <a:ext cx="94617" cy="94617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3083" extrusionOk="0">
                    <a:moveTo>
                      <a:pt x="1541" y="0"/>
                    </a:moveTo>
                    <a:cubicBezTo>
                      <a:pt x="1541" y="1541"/>
                      <a:pt x="0" y="1541"/>
                      <a:pt x="0" y="1541"/>
                    </a:cubicBezTo>
                    <a:cubicBezTo>
                      <a:pt x="1541" y="1541"/>
                      <a:pt x="1541" y="3082"/>
                      <a:pt x="1541" y="3082"/>
                    </a:cubicBezTo>
                    <a:cubicBezTo>
                      <a:pt x="1541" y="1541"/>
                      <a:pt x="3082" y="1541"/>
                      <a:pt x="3082" y="1541"/>
                    </a:cubicBezTo>
                    <a:cubicBezTo>
                      <a:pt x="1541" y="1541"/>
                      <a:pt x="1541" y="0"/>
                      <a:pt x="15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575;p42"/>
              <p:cNvSpPr/>
              <p:nvPr/>
            </p:nvSpPr>
            <p:spPr>
              <a:xfrm>
                <a:off x="521291" y="1240524"/>
                <a:ext cx="94617" cy="94955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3094" extrusionOk="0">
                    <a:moveTo>
                      <a:pt x="1541" y="0"/>
                    </a:moveTo>
                    <a:cubicBezTo>
                      <a:pt x="1541" y="1541"/>
                      <a:pt x="0" y="1541"/>
                      <a:pt x="0" y="1541"/>
                    </a:cubicBezTo>
                    <a:cubicBezTo>
                      <a:pt x="1541" y="1541"/>
                      <a:pt x="1541" y="3093"/>
                      <a:pt x="1541" y="3093"/>
                    </a:cubicBezTo>
                    <a:cubicBezTo>
                      <a:pt x="1541" y="1541"/>
                      <a:pt x="3082" y="1541"/>
                      <a:pt x="3082" y="1541"/>
                    </a:cubicBezTo>
                    <a:cubicBezTo>
                      <a:pt x="1541" y="1541"/>
                      <a:pt x="1541" y="0"/>
                      <a:pt x="15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76;p42"/>
              <p:cNvSpPr/>
              <p:nvPr/>
            </p:nvSpPr>
            <p:spPr>
              <a:xfrm>
                <a:off x="6426954" y="509207"/>
                <a:ext cx="94986" cy="94617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83" extrusionOk="0">
                    <a:moveTo>
                      <a:pt x="1553" y="1"/>
                    </a:moveTo>
                    <a:cubicBezTo>
                      <a:pt x="1553" y="1542"/>
                      <a:pt x="1" y="1542"/>
                      <a:pt x="1" y="1542"/>
                    </a:cubicBezTo>
                    <a:cubicBezTo>
                      <a:pt x="1553" y="1542"/>
                      <a:pt x="1553" y="3082"/>
                      <a:pt x="1553" y="3082"/>
                    </a:cubicBezTo>
                    <a:cubicBezTo>
                      <a:pt x="1553" y="1542"/>
                      <a:pt x="3094" y="1542"/>
                      <a:pt x="3094" y="1542"/>
                    </a:cubicBezTo>
                    <a:cubicBezTo>
                      <a:pt x="1553" y="1542"/>
                      <a:pt x="1553" y="1"/>
                      <a:pt x="15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77;p42"/>
              <p:cNvSpPr/>
              <p:nvPr/>
            </p:nvSpPr>
            <p:spPr>
              <a:xfrm>
                <a:off x="8335702" y="939975"/>
                <a:ext cx="191291" cy="191321"/>
              </a:xfrm>
              <a:custGeom>
                <a:avLst/>
                <a:gdLst/>
                <a:ahLst/>
                <a:cxnLst/>
                <a:rect l="l" t="t" r="r" b="b"/>
                <a:pathLst>
                  <a:path w="6233" h="6234" extrusionOk="0">
                    <a:moveTo>
                      <a:pt x="3117" y="1"/>
                    </a:moveTo>
                    <a:cubicBezTo>
                      <a:pt x="3117" y="3117"/>
                      <a:pt x="1" y="3117"/>
                      <a:pt x="1" y="3117"/>
                    </a:cubicBezTo>
                    <a:cubicBezTo>
                      <a:pt x="3117" y="3117"/>
                      <a:pt x="3117" y="6233"/>
                      <a:pt x="3117" y="6233"/>
                    </a:cubicBezTo>
                    <a:cubicBezTo>
                      <a:pt x="3117" y="3117"/>
                      <a:pt x="6233" y="3117"/>
                      <a:pt x="6233" y="3117"/>
                    </a:cubicBezTo>
                    <a:cubicBezTo>
                      <a:pt x="3117" y="3117"/>
                      <a:pt x="3117" y="1"/>
                      <a:pt x="31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79;p42"/>
              <p:cNvSpPr/>
              <p:nvPr/>
            </p:nvSpPr>
            <p:spPr>
              <a:xfrm>
                <a:off x="1463863" y="2174803"/>
                <a:ext cx="191291" cy="191321"/>
              </a:xfrm>
              <a:custGeom>
                <a:avLst/>
                <a:gdLst/>
                <a:ahLst/>
                <a:cxnLst/>
                <a:rect l="l" t="t" r="r" b="b"/>
                <a:pathLst>
                  <a:path w="6233" h="6234" extrusionOk="0">
                    <a:moveTo>
                      <a:pt x="3139" y="1"/>
                    </a:moveTo>
                    <a:cubicBezTo>
                      <a:pt x="3117" y="3094"/>
                      <a:pt x="46" y="3106"/>
                      <a:pt x="1" y="3106"/>
                    </a:cubicBezTo>
                    <a:cubicBezTo>
                      <a:pt x="0" y="3106"/>
                      <a:pt x="0" y="3106"/>
                      <a:pt x="0" y="3106"/>
                    </a:cubicBezTo>
                    <a:lnTo>
                      <a:pt x="0" y="3106"/>
                    </a:lnTo>
                    <a:cubicBezTo>
                      <a:pt x="3116" y="3117"/>
                      <a:pt x="3093" y="6233"/>
                      <a:pt x="3093" y="6233"/>
                    </a:cubicBezTo>
                    <a:cubicBezTo>
                      <a:pt x="3116" y="3162"/>
                      <a:pt x="6143" y="3140"/>
                      <a:pt x="6231" y="3140"/>
                    </a:cubicBezTo>
                    <a:cubicBezTo>
                      <a:pt x="6232" y="3140"/>
                      <a:pt x="6233" y="3140"/>
                      <a:pt x="6233" y="3140"/>
                    </a:cubicBezTo>
                    <a:cubicBezTo>
                      <a:pt x="3120" y="3117"/>
                      <a:pt x="3139" y="8"/>
                      <a:pt x="31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80;p42"/>
              <p:cNvSpPr/>
              <p:nvPr/>
            </p:nvSpPr>
            <p:spPr>
              <a:xfrm>
                <a:off x="995355" y="593104"/>
                <a:ext cx="191321" cy="191291"/>
              </a:xfrm>
              <a:custGeom>
                <a:avLst/>
                <a:gdLst/>
                <a:ahLst/>
                <a:cxnLst/>
                <a:rect l="l" t="t" r="r" b="b"/>
                <a:pathLst>
                  <a:path w="6234" h="6233" extrusionOk="0">
                    <a:moveTo>
                      <a:pt x="3117" y="1"/>
                    </a:moveTo>
                    <a:cubicBezTo>
                      <a:pt x="3117" y="3117"/>
                      <a:pt x="1" y="3117"/>
                      <a:pt x="1" y="3117"/>
                    </a:cubicBezTo>
                    <a:cubicBezTo>
                      <a:pt x="3117" y="3117"/>
                      <a:pt x="3117" y="6233"/>
                      <a:pt x="3117" y="6233"/>
                    </a:cubicBezTo>
                    <a:cubicBezTo>
                      <a:pt x="3117" y="3117"/>
                      <a:pt x="6233" y="3117"/>
                      <a:pt x="6233" y="3117"/>
                    </a:cubicBezTo>
                    <a:cubicBezTo>
                      <a:pt x="3117" y="3117"/>
                      <a:pt x="3117" y="1"/>
                      <a:pt x="31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78;p42"/>
              <p:cNvSpPr/>
              <p:nvPr/>
            </p:nvSpPr>
            <p:spPr>
              <a:xfrm>
                <a:off x="3312057" y="1528155"/>
                <a:ext cx="191291" cy="191291"/>
              </a:xfrm>
              <a:custGeom>
                <a:avLst/>
                <a:gdLst/>
                <a:ahLst/>
                <a:cxnLst/>
                <a:rect l="l" t="t" r="r" b="b"/>
                <a:pathLst>
                  <a:path w="6233" h="6233" extrusionOk="0">
                    <a:moveTo>
                      <a:pt x="3117" y="0"/>
                    </a:moveTo>
                    <a:cubicBezTo>
                      <a:pt x="3117" y="3117"/>
                      <a:pt x="1" y="3117"/>
                      <a:pt x="1" y="3117"/>
                    </a:cubicBezTo>
                    <a:cubicBezTo>
                      <a:pt x="3117" y="3117"/>
                      <a:pt x="3117" y="6233"/>
                      <a:pt x="3117" y="6233"/>
                    </a:cubicBezTo>
                    <a:cubicBezTo>
                      <a:pt x="3117" y="3117"/>
                      <a:pt x="6233" y="3117"/>
                      <a:pt x="6233" y="3117"/>
                    </a:cubicBezTo>
                    <a:cubicBezTo>
                      <a:pt x="3117" y="3117"/>
                      <a:pt x="3117" y="0"/>
                      <a:pt x="31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81;p42"/>
              <p:cNvSpPr/>
              <p:nvPr/>
            </p:nvSpPr>
            <p:spPr>
              <a:xfrm>
                <a:off x="2542635" y="569290"/>
                <a:ext cx="191321" cy="191291"/>
              </a:xfrm>
              <a:custGeom>
                <a:avLst/>
                <a:gdLst/>
                <a:ahLst/>
                <a:cxnLst/>
                <a:rect l="l" t="t" r="r" b="b"/>
                <a:pathLst>
                  <a:path w="6234" h="6233" extrusionOk="0">
                    <a:moveTo>
                      <a:pt x="3117" y="0"/>
                    </a:moveTo>
                    <a:cubicBezTo>
                      <a:pt x="3117" y="3116"/>
                      <a:pt x="1" y="3116"/>
                      <a:pt x="1" y="3116"/>
                    </a:cubicBezTo>
                    <a:cubicBezTo>
                      <a:pt x="3117" y="3116"/>
                      <a:pt x="3117" y="6232"/>
                      <a:pt x="3117" y="6232"/>
                    </a:cubicBezTo>
                    <a:cubicBezTo>
                      <a:pt x="3117" y="3116"/>
                      <a:pt x="6233" y="3116"/>
                      <a:pt x="6233" y="3116"/>
                    </a:cubicBezTo>
                    <a:cubicBezTo>
                      <a:pt x="3117" y="3116"/>
                      <a:pt x="3117" y="0"/>
                      <a:pt x="31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82;p42"/>
              <p:cNvSpPr/>
              <p:nvPr/>
            </p:nvSpPr>
            <p:spPr>
              <a:xfrm>
                <a:off x="3169651" y="27383"/>
                <a:ext cx="191291" cy="190953"/>
              </a:xfrm>
              <a:custGeom>
                <a:avLst/>
                <a:gdLst/>
                <a:ahLst/>
                <a:cxnLst/>
                <a:rect l="l" t="t" r="r" b="b"/>
                <a:pathLst>
                  <a:path w="6233" h="6222" extrusionOk="0">
                    <a:moveTo>
                      <a:pt x="3116" y="0"/>
                    </a:moveTo>
                    <a:cubicBezTo>
                      <a:pt x="3116" y="3117"/>
                      <a:pt x="0" y="3117"/>
                      <a:pt x="0" y="3117"/>
                    </a:cubicBezTo>
                    <a:cubicBezTo>
                      <a:pt x="3116" y="3117"/>
                      <a:pt x="3116" y="6221"/>
                      <a:pt x="3116" y="6221"/>
                    </a:cubicBezTo>
                    <a:cubicBezTo>
                      <a:pt x="3116" y="3117"/>
                      <a:pt x="6233" y="3117"/>
                      <a:pt x="6233" y="3117"/>
                    </a:cubicBezTo>
                    <a:cubicBezTo>
                      <a:pt x="3116" y="3117"/>
                      <a:pt x="3116" y="0"/>
                      <a:pt x="31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83;p42"/>
              <p:cNvSpPr/>
              <p:nvPr/>
            </p:nvSpPr>
            <p:spPr>
              <a:xfrm>
                <a:off x="8199531" y="2044188"/>
                <a:ext cx="191321" cy="190953"/>
              </a:xfrm>
              <a:custGeom>
                <a:avLst/>
                <a:gdLst/>
                <a:ahLst/>
                <a:cxnLst/>
                <a:rect l="l" t="t" r="r" b="b"/>
                <a:pathLst>
                  <a:path w="6234" h="6222" extrusionOk="0">
                    <a:moveTo>
                      <a:pt x="3117" y="0"/>
                    </a:moveTo>
                    <a:cubicBezTo>
                      <a:pt x="3117" y="3117"/>
                      <a:pt x="1" y="3117"/>
                      <a:pt x="1" y="3117"/>
                    </a:cubicBezTo>
                    <a:cubicBezTo>
                      <a:pt x="3117" y="3117"/>
                      <a:pt x="3117" y="6221"/>
                      <a:pt x="3117" y="6221"/>
                    </a:cubicBezTo>
                    <a:cubicBezTo>
                      <a:pt x="3117" y="3117"/>
                      <a:pt x="6233" y="3117"/>
                      <a:pt x="6233" y="3117"/>
                    </a:cubicBezTo>
                    <a:cubicBezTo>
                      <a:pt x="3117" y="3117"/>
                      <a:pt x="3117" y="0"/>
                      <a:pt x="31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" name="Google Shape;584;p42"/>
            <p:cNvSpPr/>
            <p:nvPr/>
          </p:nvSpPr>
          <p:spPr>
            <a:xfrm>
              <a:off x="2925285" y="294252"/>
              <a:ext cx="94617" cy="94955"/>
            </a:xfrm>
            <a:custGeom>
              <a:avLst/>
              <a:gdLst/>
              <a:ahLst/>
              <a:cxnLst/>
              <a:rect l="l" t="t" r="r" b="b"/>
              <a:pathLst>
                <a:path w="3083" h="3094" extrusionOk="0">
                  <a:moveTo>
                    <a:pt x="1541" y="1"/>
                  </a:moveTo>
                  <a:cubicBezTo>
                    <a:pt x="1541" y="1542"/>
                    <a:pt x="0" y="1542"/>
                    <a:pt x="0" y="1542"/>
                  </a:cubicBezTo>
                  <a:cubicBezTo>
                    <a:pt x="1541" y="1542"/>
                    <a:pt x="1541" y="3094"/>
                    <a:pt x="1541" y="3094"/>
                  </a:cubicBezTo>
                  <a:cubicBezTo>
                    <a:pt x="1541" y="1542"/>
                    <a:pt x="3082" y="1542"/>
                    <a:pt x="3082" y="1542"/>
                  </a:cubicBezTo>
                  <a:cubicBezTo>
                    <a:pt x="1541" y="1542"/>
                    <a:pt x="1541" y="1"/>
                    <a:pt x="15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" name="Google Shape;3007;p50"/>
          <p:cNvGrpSpPr/>
          <p:nvPr/>
        </p:nvGrpSpPr>
        <p:grpSpPr>
          <a:xfrm rot="6090636">
            <a:off x="7667429" y="3730815"/>
            <a:ext cx="1927240" cy="1962222"/>
            <a:chOff x="760800" y="3240100"/>
            <a:chExt cx="984950" cy="1272600"/>
          </a:xfrm>
          <a:solidFill>
            <a:schemeClr val="accent2"/>
          </a:solidFill>
        </p:grpSpPr>
        <p:sp>
          <p:nvSpPr>
            <p:cNvPr id="59" name="Google Shape;3008;p50"/>
            <p:cNvSpPr/>
            <p:nvPr/>
          </p:nvSpPr>
          <p:spPr>
            <a:xfrm>
              <a:off x="1022450" y="3516800"/>
              <a:ext cx="723300" cy="995900"/>
            </a:xfrm>
            <a:custGeom>
              <a:avLst/>
              <a:gdLst/>
              <a:ahLst/>
              <a:cxnLst/>
              <a:rect l="l" t="t" r="r" b="b"/>
              <a:pathLst>
                <a:path w="28932" h="39836" extrusionOk="0">
                  <a:moveTo>
                    <a:pt x="85" y="1"/>
                  </a:moveTo>
                  <a:cubicBezTo>
                    <a:pt x="42" y="1"/>
                    <a:pt x="1" y="60"/>
                    <a:pt x="35" y="94"/>
                  </a:cubicBezTo>
                  <a:cubicBezTo>
                    <a:pt x="1883" y="2833"/>
                    <a:pt x="4303" y="5184"/>
                    <a:pt x="6540" y="7603"/>
                  </a:cubicBezTo>
                  <a:cubicBezTo>
                    <a:pt x="8754" y="10000"/>
                    <a:pt x="10877" y="12511"/>
                    <a:pt x="12999" y="14976"/>
                  </a:cubicBezTo>
                  <a:cubicBezTo>
                    <a:pt x="17336" y="19998"/>
                    <a:pt x="21422" y="25225"/>
                    <a:pt x="24572" y="31068"/>
                  </a:cubicBezTo>
                  <a:cubicBezTo>
                    <a:pt x="25371" y="32529"/>
                    <a:pt x="26055" y="34035"/>
                    <a:pt x="26809" y="35496"/>
                  </a:cubicBezTo>
                  <a:cubicBezTo>
                    <a:pt x="27402" y="36591"/>
                    <a:pt x="28292" y="38029"/>
                    <a:pt x="28018" y="39353"/>
                  </a:cubicBezTo>
                  <a:cubicBezTo>
                    <a:pt x="27955" y="39658"/>
                    <a:pt x="28173" y="39835"/>
                    <a:pt x="28395" y="39835"/>
                  </a:cubicBezTo>
                  <a:cubicBezTo>
                    <a:pt x="28573" y="39835"/>
                    <a:pt x="28754" y="39721"/>
                    <a:pt x="28795" y="39467"/>
                  </a:cubicBezTo>
                  <a:cubicBezTo>
                    <a:pt x="28931" y="38440"/>
                    <a:pt x="28475" y="37436"/>
                    <a:pt x="27996" y="36546"/>
                  </a:cubicBezTo>
                  <a:cubicBezTo>
                    <a:pt x="27402" y="35405"/>
                    <a:pt x="26786" y="34286"/>
                    <a:pt x="26192" y="33145"/>
                  </a:cubicBezTo>
                  <a:cubicBezTo>
                    <a:pt x="24663" y="30223"/>
                    <a:pt x="22951" y="27393"/>
                    <a:pt x="21080" y="24677"/>
                  </a:cubicBezTo>
                  <a:cubicBezTo>
                    <a:pt x="17176" y="19039"/>
                    <a:pt x="12497" y="13903"/>
                    <a:pt x="7932" y="8790"/>
                  </a:cubicBezTo>
                  <a:cubicBezTo>
                    <a:pt x="5330" y="5869"/>
                    <a:pt x="2637" y="3038"/>
                    <a:pt x="126" y="25"/>
                  </a:cubicBezTo>
                  <a:cubicBezTo>
                    <a:pt x="114" y="8"/>
                    <a:pt x="99" y="1"/>
                    <a:pt x="8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Google Shape;3009;p50"/>
            <p:cNvSpPr/>
            <p:nvPr/>
          </p:nvSpPr>
          <p:spPr>
            <a:xfrm>
              <a:off x="832150" y="3240100"/>
              <a:ext cx="190600" cy="280775"/>
            </a:xfrm>
            <a:custGeom>
              <a:avLst/>
              <a:gdLst/>
              <a:ahLst/>
              <a:cxnLst/>
              <a:rect l="l" t="t" r="r" b="b"/>
              <a:pathLst>
                <a:path w="7624" h="11231" extrusionOk="0">
                  <a:moveTo>
                    <a:pt x="0" y="0"/>
                  </a:moveTo>
                  <a:cubicBezTo>
                    <a:pt x="0" y="0"/>
                    <a:pt x="91" y="206"/>
                    <a:pt x="228" y="548"/>
                  </a:cubicBezTo>
                  <a:cubicBezTo>
                    <a:pt x="297" y="708"/>
                    <a:pt x="388" y="936"/>
                    <a:pt x="479" y="1164"/>
                  </a:cubicBezTo>
                  <a:cubicBezTo>
                    <a:pt x="594" y="1416"/>
                    <a:pt x="708" y="1689"/>
                    <a:pt x="845" y="1986"/>
                  </a:cubicBezTo>
                  <a:cubicBezTo>
                    <a:pt x="913" y="2123"/>
                    <a:pt x="982" y="2283"/>
                    <a:pt x="1050" y="2443"/>
                  </a:cubicBezTo>
                  <a:cubicBezTo>
                    <a:pt x="1119" y="2602"/>
                    <a:pt x="1187" y="2762"/>
                    <a:pt x="1278" y="2922"/>
                  </a:cubicBezTo>
                  <a:cubicBezTo>
                    <a:pt x="1438" y="3264"/>
                    <a:pt x="1598" y="3607"/>
                    <a:pt x="1803" y="3972"/>
                  </a:cubicBezTo>
                  <a:cubicBezTo>
                    <a:pt x="2169" y="4680"/>
                    <a:pt x="2625" y="5410"/>
                    <a:pt x="3059" y="6140"/>
                  </a:cubicBezTo>
                  <a:cubicBezTo>
                    <a:pt x="3538" y="6848"/>
                    <a:pt x="4017" y="7556"/>
                    <a:pt x="4520" y="8172"/>
                  </a:cubicBezTo>
                  <a:cubicBezTo>
                    <a:pt x="4748" y="8491"/>
                    <a:pt x="4999" y="8765"/>
                    <a:pt x="5250" y="9039"/>
                  </a:cubicBezTo>
                  <a:cubicBezTo>
                    <a:pt x="5501" y="9313"/>
                    <a:pt x="5729" y="9564"/>
                    <a:pt x="5958" y="9815"/>
                  </a:cubicBezTo>
                  <a:cubicBezTo>
                    <a:pt x="6368" y="10295"/>
                    <a:pt x="6848" y="10614"/>
                    <a:pt x="7122" y="10865"/>
                  </a:cubicBezTo>
                  <a:cubicBezTo>
                    <a:pt x="7441" y="11093"/>
                    <a:pt x="7624" y="11230"/>
                    <a:pt x="7624" y="11230"/>
                  </a:cubicBezTo>
                  <a:cubicBezTo>
                    <a:pt x="7624" y="11230"/>
                    <a:pt x="7578" y="11002"/>
                    <a:pt x="7464" y="10614"/>
                  </a:cubicBezTo>
                  <a:cubicBezTo>
                    <a:pt x="7327" y="10272"/>
                    <a:pt x="7190" y="9724"/>
                    <a:pt x="6871" y="9153"/>
                  </a:cubicBezTo>
                  <a:cubicBezTo>
                    <a:pt x="6574" y="8605"/>
                    <a:pt x="6231" y="7921"/>
                    <a:pt x="5798" y="7259"/>
                  </a:cubicBezTo>
                  <a:cubicBezTo>
                    <a:pt x="5364" y="6574"/>
                    <a:pt x="4862" y="5912"/>
                    <a:pt x="4383" y="5227"/>
                  </a:cubicBezTo>
                  <a:cubicBezTo>
                    <a:pt x="3858" y="4565"/>
                    <a:pt x="3333" y="3881"/>
                    <a:pt x="2830" y="3287"/>
                  </a:cubicBezTo>
                  <a:cubicBezTo>
                    <a:pt x="2579" y="2968"/>
                    <a:pt x="2328" y="2671"/>
                    <a:pt x="2077" y="2397"/>
                  </a:cubicBezTo>
                  <a:cubicBezTo>
                    <a:pt x="1849" y="2123"/>
                    <a:pt x="1621" y="1872"/>
                    <a:pt x="1415" y="1621"/>
                  </a:cubicBezTo>
                  <a:cubicBezTo>
                    <a:pt x="982" y="1142"/>
                    <a:pt x="616" y="754"/>
                    <a:pt x="388" y="457"/>
                  </a:cubicBezTo>
                  <a:cubicBezTo>
                    <a:pt x="137" y="16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Google Shape;3010;p50"/>
            <p:cNvSpPr/>
            <p:nvPr/>
          </p:nvSpPr>
          <p:spPr>
            <a:xfrm>
              <a:off x="947975" y="3249225"/>
              <a:ext cx="118150" cy="296175"/>
            </a:xfrm>
            <a:custGeom>
              <a:avLst/>
              <a:gdLst/>
              <a:ahLst/>
              <a:cxnLst/>
              <a:rect l="l" t="t" r="r" b="b"/>
              <a:pathLst>
                <a:path w="4726" h="11847" extrusionOk="0">
                  <a:moveTo>
                    <a:pt x="1" y="1"/>
                  </a:moveTo>
                  <a:cubicBezTo>
                    <a:pt x="1" y="1"/>
                    <a:pt x="46" y="206"/>
                    <a:pt x="138" y="548"/>
                  </a:cubicBezTo>
                  <a:cubicBezTo>
                    <a:pt x="229" y="891"/>
                    <a:pt x="320" y="1370"/>
                    <a:pt x="503" y="1964"/>
                  </a:cubicBezTo>
                  <a:cubicBezTo>
                    <a:pt x="685" y="2534"/>
                    <a:pt x="868" y="3196"/>
                    <a:pt x="1096" y="3904"/>
                  </a:cubicBezTo>
                  <a:cubicBezTo>
                    <a:pt x="1325" y="4634"/>
                    <a:pt x="1621" y="5364"/>
                    <a:pt x="1895" y="6118"/>
                  </a:cubicBezTo>
                  <a:cubicBezTo>
                    <a:pt x="2032" y="6483"/>
                    <a:pt x="2169" y="6848"/>
                    <a:pt x="2329" y="7213"/>
                  </a:cubicBezTo>
                  <a:cubicBezTo>
                    <a:pt x="2466" y="7579"/>
                    <a:pt x="2603" y="7921"/>
                    <a:pt x="2740" y="8263"/>
                  </a:cubicBezTo>
                  <a:cubicBezTo>
                    <a:pt x="2991" y="8971"/>
                    <a:pt x="3310" y="9610"/>
                    <a:pt x="3561" y="10158"/>
                  </a:cubicBezTo>
                  <a:cubicBezTo>
                    <a:pt x="3835" y="10706"/>
                    <a:pt x="4155" y="11116"/>
                    <a:pt x="4360" y="11413"/>
                  </a:cubicBezTo>
                  <a:cubicBezTo>
                    <a:pt x="4474" y="11550"/>
                    <a:pt x="4566" y="11664"/>
                    <a:pt x="4634" y="11733"/>
                  </a:cubicBezTo>
                  <a:cubicBezTo>
                    <a:pt x="4680" y="11801"/>
                    <a:pt x="4726" y="11847"/>
                    <a:pt x="4726" y="11847"/>
                  </a:cubicBezTo>
                  <a:cubicBezTo>
                    <a:pt x="4726" y="11847"/>
                    <a:pt x="4703" y="11801"/>
                    <a:pt x="4680" y="11710"/>
                  </a:cubicBezTo>
                  <a:cubicBezTo>
                    <a:pt x="4634" y="11619"/>
                    <a:pt x="4611" y="11482"/>
                    <a:pt x="4566" y="11299"/>
                  </a:cubicBezTo>
                  <a:cubicBezTo>
                    <a:pt x="4429" y="10979"/>
                    <a:pt x="4337" y="10500"/>
                    <a:pt x="4178" y="9930"/>
                  </a:cubicBezTo>
                  <a:cubicBezTo>
                    <a:pt x="3995" y="9359"/>
                    <a:pt x="3881" y="8674"/>
                    <a:pt x="3653" y="7967"/>
                  </a:cubicBezTo>
                  <a:cubicBezTo>
                    <a:pt x="3539" y="7601"/>
                    <a:pt x="3424" y="7236"/>
                    <a:pt x="3288" y="6848"/>
                  </a:cubicBezTo>
                  <a:cubicBezTo>
                    <a:pt x="3151" y="6460"/>
                    <a:pt x="2991" y="6118"/>
                    <a:pt x="2854" y="5730"/>
                  </a:cubicBezTo>
                  <a:cubicBezTo>
                    <a:pt x="2534" y="4999"/>
                    <a:pt x="2215" y="4269"/>
                    <a:pt x="1895" y="3607"/>
                  </a:cubicBezTo>
                  <a:cubicBezTo>
                    <a:pt x="1576" y="2922"/>
                    <a:pt x="1233" y="2306"/>
                    <a:pt x="982" y="1758"/>
                  </a:cubicBezTo>
                  <a:cubicBezTo>
                    <a:pt x="708" y="1233"/>
                    <a:pt x="457" y="799"/>
                    <a:pt x="275" y="480"/>
                  </a:cubicBezTo>
                  <a:cubicBezTo>
                    <a:pt x="92" y="183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Google Shape;3011;p50"/>
            <p:cNvSpPr/>
            <p:nvPr/>
          </p:nvSpPr>
          <p:spPr>
            <a:xfrm>
              <a:off x="1055250" y="3309725"/>
              <a:ext cx="80500" cy="312150"/>
            </a:xfrm>
            <a:custGeom>
              <a:avLst/>
              <a:gdLst/>
              <a:ahLst/>
              <a:cxnLst/>
              <a:rect l="l" t="t" r="r" b="b"/>
              <a:pathLst>
                <a:path w="3220" h="1248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24" y="206"/>
                    <a:pt x="92" y="571"/>
                  </a:cubicBezTo>
                  <a:cubicBezTo>
                    <a:pt x="115" y="730"/>
                    <a:pt x="161" y="959"/>
                    <a:pt x="183" y="1187"/>
                  </a:cubicBezTo>
                  <a:cubicBezTo>
                    <a:pt x="229" y="1438"/>
                    <a:pt x="275" y="1712"/>
                    <a:pt x="320" y="2009"/>
                  </a:cubicBezTo>
                  <a:cubicBezTo>
                    <a:pt x="457" y="2602"/>
                    <a:pt x="526" y="3310"/>
                    <a:pt x="640" y="4040"/>
                  </a:cubicBezTo>
                  <a:cubicBezTo>
                    <a:pt x="754" y="4793"/>
                    <a:pt x="891" y="5569"/>
                    <a:pt x="1028" y="6368"/>
                  </a:cubicBezTo>
                  <a:cubicBezTo>
                    <a:pt x="1211" y="7144"/>
                    <a:pt x="1348" y="7943"/>
                    <a:pt x="1576" y="8674"/>
                  </a:cubicBezTo>
                  <a:cubicBezTo>
                    <a:pt x="1758" y="9404"/>
                    <a:pt x="2032" y="10089"/>
                    <a:pt x="2261" y="10659"/>
                  </a:cubicBezTo>
                  <a:cubicBezTo>
                    <a:pt x="2352" y="10933"/>
                    <a:pt x="2489" y="11207"/>
                    <a:pt x="2603" y="11413"/>
                  </a:cubicBezTo>
                  <a:cubicBezTo>
                    <a:pt x="2717" y="11641"/>
                    <a:pt x="2831" y="11846"/>
                    <a:pt x="2922" y="12006"/>
                  </a:cubicBezTo>
                  <a:cubicBezTo>
                    <a:pt x="3105" y="12303"/>
                    <a:pt x="3219" y="12485"/>
                    <a:pt x="3219" y="12485"/>
                  </a:cubicBezTo>
                  <a:cubicBezTo>
                    <a:pt x="3219" y="12485"/>
                    <a:pt x="3219" y="12280"/>
                    <a:pt x="3219" y="11915"/>
                  </a:cubicBezTo>
                  <a:cubicBezTo>
                    <a:pt x="3196" y="11732"/>
                    <a:pt x="3196" y="11504"/>
                    <a:pt x="3196" y="11253"/>
                  </a:cubicBezTo>
                  <a:cubicBezTo>
                    <a:pt x="3174" y="11002"/>
                    <a:pt x="3151" y="10728"/>
                    <a:pt x="3105" y="10431"/>
                  </a:cubicBezTo>
                  <a:cubicBezTo>
                    <a:pt x="3014" y="9838"/>
                    <a:pt x="2991" y="9130"/>
                    <a:pt x="2854" y="8400"/>
                  </a:cubicBezTo>
                  <a:cubicBezTo>
                    <a:pt x="2717" y="7646"/>
                    <a:pt x="2557" y="6870"/>
                    <a:pt x="2375" y="6072"/>
                  </a:cubicBezTo>
                  <a:cubicBezTo>
                    <a:pt x="2169" y="5295"/>
                    <a:pt x="1964" y="4497"/>
                    <a:pt x="1713" y="3789"/>
                  </a:cubicBezTo>
                  <a:cubicBezTo>
                    <a:pt x="1462" y="3059"/>
                    <a:pt x="1188" y="2397"/>
                    <a:pt x="937" y="1826"/>
                  </a:cubicBezTo>
                  <a:cubicBezTo>
                    <a:pt x="823" y="1552"/>
                    <a:pt x="708" y="1278"/>
                    <a:pt x="571" y="1073"/>
                  </a:cubicBezTo>
                  <a:cubicBezTo>
                    <a:pt x="457" y="845"/>
                    <a:pt x="366" y="662"/>
                    <a:pt x="275" y="502"/>
                  </a:cubicBezTo>
                  <a:cubicBezTo>
                    <a:pt x="92" y="183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Google Shape;3012;p50"/>
            <p:cNvSpPr/>
            <p:nvPr/>
          </p:nvSpPr>
          <p:spPr>
            <a:xfrm>
              <a:off x="1129450" y="3346225"/>
              <a:ext cx="85600" cy="349825"/>
            </a:xfrm>
            <a:custGeom>
              <a:avLst/>
              <a:gdLst/>
              <a:ahLst/>
              <a:cxnLst/>
              <a:rect l="l" t="t" r="r" b="b"/>
              <a:pathLst>
                <a:path w="3424" h="13993" extrusionOk="0">
                  <a:moveTo>
                    <a:pt x="0" y="1"/>
                  </a:moveTo>
                  <a:cubicBezTo>
                    <a:pt x="0" y="1"/>
                    <a:pt x="23" y="229"/>
                    <a:pt x="69" y="640"/>
                  </a:cubicBezTo>
                  <a:cubicBezTo>
                    <a:pt x="137" y="1028"/>
                    <a:pt x="183" y="1576"/>
                    <a:pt x="343" y="2238"/>
                  </a:cubicBezTo>
                  <a:cubicBezTo>
                    <a:pt x="411" y="2580"/>
                    <a:pt x="479" y="2945"/>
                    <a:pt x="548" y="3311"/>
                  </a:cubicBezTo>
                  <a:cubicBezTo>
                    <a:pt x="639" y="3699"/>
                    <a:pt x="708" y="4109"/>
                    <a:pt x="799" y="4520"/>
                  </a:cubicBezTo>
                  <a:cubicBezTo>
                    <a:pt x="959" y="5342"/>
                    <a:pt x="1164" y="6209"/>
                    <a:pt x="1347" y="7077"/>
                  </a:cubicBezTo>
                  <a:cubicBezTo>
                    <a:pt x="1552" y="7944"/>
                    <a:pt x="1735" y="8811"/>
                    <a:pt x="1917" y="9610"/>
                  </a:cubicBezTo>
                  <a:cubicBezTo>
                    <a:pt x="2009" y="10021"/>
                    <a:pt x="2123" y="10409"/>
                    <a:pt x="2214" y="10774"/>
                  </a:cubicBezTo>
                  <a:cubicBezTo>
                    <a:pt x="2328" y="11140"/>
                    <a:pt x="2442" y="11482"/>
                    <a:pt x="2511" y="11802"/>
                  </a:cubicBezTo>
                  <a:cubicBezTo>
                    <a:pt x="2534" y="11984"/>
                    <a:pt x="2579" y="12121"/>
                    <a:pt x="2625" y="12281"/>
                  </a:cubicBezTo>
                  <a:cubicBezTo>
                    <a:pt x="2671" y="12418"/>
                    <a:pt x="2694" y="12555"/>
                    <a:pt x="2739" y="12692"/>
                  </a:cubicBezTo>
                  <a:cubicBezTo>
                    <a:pt x="2830" y="12966"/>
                    <a:pt x="2899" y="13194"/>
                    <a:pt x="2945" y="13376"/>
                  </a:cubicBezTo>
                  <a:cubicBezTo>
                    <a:pt x="3059" y="13764"/>
                    <a:pt x="3127" y="13993"/>
                    <a:pt x="3127" y="13993"/>
                  </a:cubicBezTo>
                  <a:cubicBezTo>
                    <a:pt x="3127" y="13993"/>
                    <a:pt x="3173" y="13764"/>
                    <a:pt x="3264" y="13376"/>
                  </a:cubicBezTo>
                  <a:cubicBezTo>
                    <a:pt x="3310" y="13171"/>
                    <a:pt x="3333" y="12920"/>
                    <a:pt x="3378" y="12646"/>
                  </a:cubicBezTo>
                  <a:cubicBezTo>
                    <a:pt x="3378" y="12509"/>
                    <a:pt x="3401" y="12349"/>
                    <a:pt x="3424" y="12190"/>
                  </a:cubicBezTo>
                  <a:cubicBezTo>
                    <a:pt x="3424" y="12030"/>
                    <a:pt x="3424" y="11870"/>
                    <a:pt x="3424" y="11687"/>
                  </a:cubicBezTo>
                  <a:cubicBezTo>
                    <a:pt x="3424" y="11345"/>
                    <a:pt x="3401" y="10980"/>
                    <a:pt x="3401" y="10592"/>
                  </a:cubicBezTo>
                  <a:cubicBezTo>
                    <a:pt x="3355" y="10181"/>
                    <a:pt x="3310" y="9770"/>
                    <a:pt x="3241" y="9359"/>
                  </a:cubicBezTo>
                  <a:cubicBezTo>
                    <a:pt x="3104" y="8492"/>
                    <a:pt x="2876" y="7624"/>
                    <a:pt x="2625" y="6757"/>
                  </a:cubicBezTo>
                  <a:cubicBezTo>
                    <a:pt x="2351" y="5890"/>
                    <a:pt x="2054" y="5022"/>
                    <a:pt x="1735" y="4224"/>
                  </a:cubicBezTo>
                  <a:cubicBezTo>
                    <a:pt x="1598" y="3835"/>
                    <a:pt x="1438" y="3470"/>
                    <a:pt x="1278" y="3105"/>
                  </a:cubicBezTo>
                  <a:cubicBezTo>
                    <a:pt x="1141" y="2740"/>
                    <a:pt x="1004" y="2397"/>
                    <a:pt x="890" y="2078"/>
                  </a:cubicBezTo>
                  <a:cubicBezTo>
                    <a:pt x="639" y="1462"/>
                    <a:pt x="388" y="937"/>
                    <a:pt x="251" y="571"/>
                  </a:cubicBezTo>
                  <a:cubicBezTo>
                    <a:pt x="91" y="206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Google Shape;3013;p50"/>
            <p:cNvSpPr/>
            <p:nvPr/>
          </p:nvSpPr>
          <p:spPr>
            <a:xfrm>
              <a:off x="1229300" y="3402725"/>
              <a:ext cx="54225" cy="385775"/>
            </a:xfrm>
            <a:custGeom>
              <a:avLst/>
              <a:gdLst/>
              <a:ahLst/>
              <a:cxnLst/>
              <a:rect l="l" t="t" r="r" b="b"/>
              <a:pathLst>
                <a:path w="2169" h="15431" extrusionOk="0">
                  <a:moveTo>
                    <a:pt x="252" y="1"/>
                  </a:moveTo>
                  <a:cubicBezTo>
                    <a:pt x="252" y="1"/>
                    <a:pt x="229" y="69"/>
                    <a:pt x="229" y="183"/>
                  </a:cubicBezTo>
                  <a:cubicBezTo>
                    <a:pt x="206" y="297"/>
                    <a:pt x="160" y="457"/>
                    <a:pt x="138" y="685"/>
                  </a:cubicBezTo>
                  <a:cubicBezTo>
                    <a:pt x="92" y="1096"/>
                    <a:pt x="1" y="1735"/>
                    <a:pt x="23" y="2466"/>
                  </a:cubicBezTo>
                  <a:cubicBezTo>
                    <a:pt x="23" y="3196"/>
                    <a:pt x="23" y="4063"/>
                    <a:pt x="92" y="4976"/>
                  </a:cubicBezTo>
                  <a:cubicBezTo>
                    <a:pt x="138" y="5889"/>
                    <a:pt x="252" y="6848"/>
                    <a:pt x="343" y="7784"/>
                  </a:cubicBezTo>
                  <a:cubicBezTo>
                    <a:pt x="434" y="8720"/>
                    <a:pt x="503" y="9678"/>
                    <a:pt x="617" y="10569"/>
                  </a:cubicBezTo>
                  <a:cubicBezTo>
                    <a:pt x="708" y="11482"/>
                    <a:pt x="868" y="12303"/>
                    <a:pt x="982" y="13034"/>
                  </a:cubicBezTo>
                  <a:cubicBezTo>
                    <a:pt x="1073" y="13764"/>
                    <a:pt x="1302" y="14358"/>
                    <a:pt x="1393" y="14768"/>
                  </a:cubicBezTo>
                  <a:cubicBezTo>
                    <a:pt x="1530" y="15202"/>
                    <a:pt x="1621" y="15430"/>
                    <a:pt x="1621" y="15430"/>
                  </a:cubicBezTo>
                  <a:cubicBezTo>
                    <a:pt x="1621" y="15430"/>
                    <a:pt x="1667" y="15179"/>
                    <a:pt x="1758" y="14746"/>
                  </a:cubicBezTo>
                  <a:cubicBezTo>
                    <a:pt x="1804" y="14335"/>
                    <a:pt x="1964" y="13719"/>
                    <a:pt x="2009" y="12988"/>
                  </a:cubicBezTo>
                  <a:cubicBezTo>
                    <a:pt x="2055" y="12258"/>
                    <a:pt x="2169" y="11413"/>
                    <a:pt x="2146" y="10500"/>
                  </a:cubicBezTo>
                  <a:cubicBezTo>
                    <a:pt x="2146" y="9564"/>
                    <a:pt x="2078" y="8583"/>
                    <a:pt x="1964" y="7601"/>
                  </a:cubicBezTo>
                  <a:cubicBezTo>
                    <a:pt x="1827" y="6620"/>
                    <a:pt x="1644" y="5661"/>
                    <a:pt x="1416" y="4771"/>
                  </a:cubicBezTo>
                  <a:cubicBezTo>
                    <a:pt x="1210" y="3881"/>
                    <a:pt x="959" y="3082"/>
                    <a:pt x="799" y="2374"/>
                  </a:cubicBezTo>
                  <a:cubicBezTo>
                    <a:pt x="640" y="1667"/>
                    <a:pt x="457" y="1096"/>
                    <a:pt x="389" y="662"/>
                  </a:cubicBezTo>
                  <a:cubicBezTo>
                    <a:pt x="343" y="457"/>
                    <a:pt x="320" y="297"/>
                    <a:pt x="274" y="183"/>
                  </a:cubicBezTo>
                  <a:cubicBezTo>
                    <a:pt x="252" y="69"/>
                    <a:pt x="252" y="1"/>
                    <a:pt x="2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Google Shape;3014;p50"/>
            <p:cNvSpPr/>
            <p:nvPr/>
          </p:nvSpPr>
          <p:spPr>
            <a:xfrm>
              <a:off x="1317175" y="3502575"/>
              <a:ext cx="51375" cy="361250"/>
            </a:xfrm>
            <a:custGeom>
              <a:avLst/>
              <a:gdLst/>
              <a:ahLst/>
              <a:cxnLst/>
              <a:rect l="l" t="t" r="r" b="b"/>
              <a:pathLst>
                <a:path w="2055" h="14450" extrusionOk="0">
                  <a:moveTo>
                    <a:pt x="1" y="1"/>
                  </a:moveTo>
                  <a:cubicBezTo>
                    <a:pt x="1" y="1"/>
                    <a:pt x="1" y="69"/>
                    <a:pt x="1" y="161"/>
                  </a:cubicBezTo>
                  <a:cubicBezTo>
                    <a:pt x="1" y="275"/>
                    <a:pt x="1" y="435"/>
                    <a:pt x="1" y="640"/>
                  </a:cubicBezTo>
                  <a:cubicBezTo>
                    <a:pt x="23" y="1028"/>
                    <a:pt x="23" y="1622"/>
                    <a:pt x="69" y="2306"/>
                  </a:cubicBezTo>
                  <a:cubicBezTo>
                    <a:pt x="115" y="2991"/>
                    <a:pt x="138" y="3790"/>
                    <a:pt x="206" y="4634"/>
                  </a:cubicBezTo>
                  <a:cubicBezTo>
                    <a:pt x="275" y="5479"/>
                    <a:pt x="366" y="6369"/>
                    <a:pt x="412" y="7282"/>
                  </a:cubicBezTo>
                  <a:cubicBezTo>
                    <a:pt x="480" y="8172"/>
                    <a:pt x="571" y="9063"/>
                    <a:pt x="663" y="9884"/>
                  </a:cubicBezTo>
                  <a:cubicBezTo>
                    <a:pt x="731" y="10729"/>
                    <a:pt x="891" y="11505"/>
                    <a:pt x="914" y="12167"/>
                  </a:cubicBezTo>
                  <a:cubicBezTo>
                    <a:pt x="936" y="12349"/>
                    <a:pt x="936" y="12509"/>
                    <a:pt x="959" y="12646"/>
                  </a:cubicBezTo>
                  <a:cubicBezTo>
                    <a:pt x="982" y="12806"/>
                    <a:pt x="1005" y="12943"/>
                    <a:pt x="1028" y="13103"/>
                  </a:cubicBezTo>
                  <a:cubicBezTo>
                    <a:pt x="1051" y="13377"/>
                    <a:pt x="1096" y="13605"/>
                    <a:pt x="1119" y="13810"/>
                  </a:cubicBezTo>
                  <a:cubicBezTo>
                    <a:pt x="1188" y="14221"/>
                    <a:pt x="1210" y="14449"/>
                    <a:pt x="1210" y="14449"/>
                  </a:cubicBezTo>
                  <a:cubicBezTo>
                    <a:pt x="1210" y="14449"/>
                    <a:pt x="1302" y="14221"/>
                    <a:pt x="1461" y="13856"/>
                  </a:cubicBezTo>
                  <a:cubicBezTo>
                    <a:pt x="1507" y="13650"/>
                    <a:pt x="1598" y="13422"/>
                    <a:pt x="1667" y="13125"/>
                  </a:cubicBezTo>
                  <a:cubicBezTo>
                    <a:pt x="1713" y="12989"/>
                    <a:pt x="1735" y="12852"/>
                    <a:pt x="1781" y="12692"/>
                  </a:cubicBezTo>
                  <a:cubicBezTo>
                    <a:pt x="1804" y="12532"/>
                    <a:pt x="1827" y="12372"/>
                    <a:pt x="1850" y="12190"/>
                  </a:cubicBezTo>
                  <a:cubicBezTo>
                    <a:pt x="1941" y="11505"/>
                    <a:pt x="2055" y="10683"/>
                    <a:pt x="2055" y="9816"/>
                  </a:cubicBezTo>
                  <a:cubicBezTo>
                    <a:pt x="2055" y="8948"/>
                    <a:pt x="1964" y="8013"/>
                    <a:pt x="1850" y="7100"/>
                  </a:cubicBezTo>
                  <a:cubicBezTo>
                    <a:pt x="1690" y="6209"/>
                    <a:pt x="1530" y="5296"/>
                    <a:pt x="1325" y="4452"/>
                  </a:cubicBezTo>
                  <a:cubicBezTo>
                    <a:pt x="1142" y="3630"/>
                    <a:pt x="891" y="2854"/>
                    <a:pt x="708" y="2192"/>
                  </a:cubicBezTo>
                  <a:cubicBezTo>
                    <a:pt x="526" y="1530"/>
                    <a:pt x="320" y="982"/>
                    <a:pt x="206" y="594"/>
                  </a:cubicBezTo>
                  <a:cubicBezTo>
                    <a:pt x="138" y="412"/>
                    <a:pt x="92" y="252"/>
                    <a:pt x="69" y="161"/>
                  </a:cubicBezTo>
                  <a:cubicBezTo>
                    <a:pt x="23" y="47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Google Shape;3015;p50"/>
            <p:cNvSpPr/>
            <p:nvPr/>
          </p:nvSpPr>
          <p:spPr>
            <a:xfrm>
              <a:off x="1390800" y="3574475"/>
              <a:ext cx="44525" cy="374950"/>
            </a:xfrm>
            <a:custGeom>
              <a:avLst/>
              <a:gdLst/>
              <a:ahLst/>
              <a:cxnLst/>
              <a:rect l="l" t="t" r="r" b="b"/>
              <a:pathLst>
                <a:path w="1781" h="14998" extrusionOk="0">
                  <a:moveTo>
                    <a:pt x="0" y="1"/>
                  </a:moveTo>
                  <a:cubicBezTo>
                    <a:pt x="0" y="1"/>
                    <a:pt x="0" y="229"/>
                    <a:pt x="23" y="663"/>
                  </a:cubicBezTo>
                  <a:cubicBezTo>
                    <a:pt x="46" y="1074"/>
                    <a:pt x="69" y="1667"/>
                    <a:pt x="114" y="2375"/>
                  </a:cubicBezTo>
                  <a:cubicBezTo>
                    <a:pt x="183" y="3060"/>
                    <a:pt x="206" y="3904"/>
                    <a:pt x="251" y="4771"/>
                  </a:cubicBezTo>
                  <a:cubicBezTo>
                    <a:pt x="297" y="5662"/>
                    <a:pt x="365" y="6597"/>
                    <a:pt x="388" y="7533"/>
                  </a:cubicBezTo>
                  <a:cubicBezTo>
                    <a:pt x="457" y="8446"/>
                    <a:pt x="502" y="9382"/>
                    <a:pt x="548" y="10249"/>
                  </a:cubicBezTo>
                  <a:cubicBezTo>
                    <a:pt x="571" y="11117"/>
                    <a:pt x="685" y="11916"/>
                    <a:pt x="708" y="12623"/>
                  </a:cubicBezTo>
                  <a:cubicBezTo>
                    <a:pt x="708" y="12806"/>
                    <a:pt x="708" y="12966"/>
                    <a:pt x="731" y="13125"/>
                  </a:cubicBezTo>
                  <a:cubicBezTo>
                    <a:pt x="731" y="13285"/>
                    <a:pt x="753" y="13445"/>
                    <a:pt x="776" y="13582"/>
                  </a:cubicBezTo>
                  <a:cubicBezTo>
                    <a:pt x="799" y="13879"/>
                    <a:pt x="845" y="14130"/>
                    <a:pt x="867" y="14335"/>
                  </a:cubicBezTo>
                  <a:cubicBezTo>
                    <a:pt x="913" y="14746"/>
                    <a:pt x="959" y="14997"/>
                    <a:pt x="959" y="14997"/>
                  </a:cubicBezTo>
                  <a:cubicBezTo>
                    <a:pt x="959" y="14997"/>
                    <a:pt x="1050" y="14769"/>
                    <a:pt x="1187" y="14358"/>
                  </a:cubicBezTo>
                  <a:cubicBezTo>
                    <a:pt x="1210" y="14267"/>
                    <a:pt x="1256" y="14153"/>
                    <a:pt x="1301" y="14016"/>
                  </a:cubicBezTo>
                  <a:cubicBezTo>
                    <a:pt x="1324" y="13902"/>
                    <a:pt x="1370" y="13765"/>
                    <a:pt x="1392" y="13628"/>
                  </a:cubicBezTo>
                  <a:cubicBezTo>
                    <a:pt x="1438" y="13491"/>
                    <a:pt x="1484" y="13331"/>
                    <a:pt x="1507" y="13171"/>
                  </a:cubicBezTo>
                  <a:cubicBezTo>
                    <a:pt x="1552" y="13011"/>
                    <a:pt x="1575" y="12829"/>
                    <a:pt x="1575" y="12669"/>
                  </a:cubicBezTo>
                  <a:cubicBezTo>
                    <a:pt x="1666" y="11939"/>
                    <a:pt x="1780" y="11117"/>
                    <a:pt x="1758" y="10204"/>
                  </a:cubicBezTo>
                  <a:cubicBezTo>
                    <a:pt x="1758" y="9314"/>
                    <a:pt x="1689" y="8355"/>
                    <a:pt x="1575" y="7419"/>
                  </a:cubicBezTo>
                  <a:cubicBezTo>
                    <a:pt x="1438" y="6483"/>
                    <a:pt x="1301" y="5525"/>
                    <a:pt x="1119" y="4657"/>
                  </a:cubicBezTo>
                  <a:cubicBezTo>
                    <a:pt x="936" y="3790"/>
                    <a:pt x="731" y="2991"/>
                    <a:pt x="571" y="2306"/>
                  </a:cubicBezTo>
                  <a:cubicBezTo>
                    <a:pt x="411" y="1599"/>
                    <a:pt x="251" y="1028"/>
                    <a:pt x="160" y="640"/>
                  </a:cubicBezTo>
                  <a:cubicBezTo>
                    <a:pt x="46" y="229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Google Shape;3016;p50"/>
            <p:cNvSpPr/>
            <p:nvPr/>
          </p:nvSpPr>
          <p:spPr>
            <a:xfrm>
              <a:off x="1464975" y="3629825"/>
              <a:ext cx="42250" cy="412600"/>
            </a:xfrm>
            <a:custGeom>
              <a:avLst/>
              <a:gdLst/>
              <a:ahLst/>
              <a:cxnLst/>
              <a:rect l="l" t="t" r="r" b="b"/>
              <a:pathLst>
                <a:path w="1690" h="16504" extrusionOk="0">
                  <a:moveTo>
                    <a:pt x="23" y="1"/>
                  </a:moveTo>
                  <a:cubicBezTo>
                    <a:pt x="23" y="1"/>
                    <a:pt x="23" y="252"/>
                    <a:pt x="23" y="709"/>
                  </a:cubicBezTo>
                  <a:cubicBezTo>
                    <a:pt x="23" y="1165"/>
                    <a:pt x="0" y="1827"/>
                    <a:pt x="46" y="2603"/>
                  </a:cubicBezTo>
                  <a:cubicBezTo>
                    <a:pt x="92" y="3379"/>
                    <a:pt x="92" y="4292"/>
                    <a:pt x="137" y="5274"/>
                  </a:cubicBezTo>
                  <a:cubicBezTo>
                    <a:pt x="137" y="6232"/>
                    <a:pt x="183" y="7259"/>
                    <a:pt x="183" y="8287"/>
                  </a:cubicBezTo>
                  <a:cubicBezTo>
                    <a:pt x="229" y="9314"/>
                    <a:pt x="206" y="10341"/>
                    <a:pt x="251" y="11300"/>
                  </a:cubicBezTo>
                  <a:cubicBezTo>
                    <a:pt x="274" y="12258"/>
                    <a:pt x="343" y="13148"/>
                    <a:pt x="343" y="13924"/>
                  </a:cubicBezTo>
                  <a:cubicBezTo>
                    <a:pt x="343" y="14678"/>
                    <a:pt x="411" y="15317"/>
                    <a:pt x="366" y="15773"/>
                  </a:cubicBezTo>
                  <a:cubicBezTo>
                    <a:pt x="343" y="16002"/>
                    <a:pt x="343" y="16184"/>
                    <a:pt x="320" y="16298"/>
                  </a:cubicBezTo>
                  <a:cubicBezTo>
                    <a:pt x="320" y="16435"/>
                    <a:pt x="297" y="16504"/>
                    <a:pt x="297" y="16504"/>
                  </a:cubicBezTo>
                  <a:cubicBezTo>
                    <a:pt x="297" y="16504"/>
                    <a:pt x="343" y="16435"/>
                    <a:pt x="411" y="16344"/>
                  </a:cubicBezTo>
                  <a:cubicBezTo>
                    <a:pt x="480" y="16230"/>
                    <a:pt x="571" y="16070"/>
                    <a:pt x="708" y="15865"/>
                  </a:cubicBezTo>
                  <a:cubicBezTo>
                    <a:pt x="891" y="15431"/>
                    <a:pt x="1187" y="14815"/>
                    <a:pt x="1347" y="14016"/>
                  </a:cubicBezTo>
                  <a:cubicBezTo>
                    <a:pt x="1507" y="13217"/>
                    <a:pt x="1644" y="12281"/>
                    <a:pt x="1667" y="11300"/>
                  </a:cubicBezTo>
                  <a:cubicBezTo>
                    <a:pt x="1689" y="10318"/>
                    <a:pt x="1644" y="9268"/>
                    <a:pt x="1575" y="8218"/>
                  </a:cubicBezTo>
                  <a:cubicBezTo>
                    <a:pt x="1461" y="7168"/>
                    <a:pt x="1324" y="6118"/>
                    <a:pt x="1142" y="5160"/>
                  </a:cubicBezTo>
                  <a:cubicBezTo>
                    <a:pt x="1005" y="4201"/>
                    <a:pt x="799" y="3288"/>
                    <a:pt x="640" y="2535"/>
                  </a:cubicBezTo>
                  <a:cubicBezTo>
                    <a:pt x="503" y="1759"/>
                    <a:pt x="320" y="1142"/>
                    <a:pt x="206" y="686"/>
                  </a:cubicBezTo>
                  <a:cubicBezTo>
                    <a:pt x="92" y="252"/>
                    <a:pt x="23" y="1"/>
                    <a:pt x="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Google Shape;3017;p50"/>
            <p:cNvSpPr/>
            <p:nvPr/>
          </p:nvSpPr>
          <p:spPr>
            <a:xfrm>
              <a:off x="1550000" y="3775925"/>
              <a:ext cx="51375" cy="366375"/>
            </a:xfrm>
            <a:custGeom>
              <a:avLst/>
              <a:gdLst/>
              <a:ahLst/>
              <a:cxnLst/>
              <a:rect l="l" t="t" r="r" b="b"/>
              <a:pathLst>
                <a:path w="2055" h="14655" extrusionOk="0">
                  <a:moveTo>
                    <a:pt x="1256" y="0"/>
                  </a:moveTo>
                  <a:cubicBezTo>
                    <a:pt x="1256" y="0"/>
                    <a:pt x="1256" y="229"/>
                    <a:pt x="1256" y="639"/>
                  </a:cubicBezTo>
                  <a:cubicBezTo>
                    <a:pt x="1256" y="845"/>
                    <a:pt x="1233" y="1096"/>
                    <a:pt x="1233" y="1393"/>
                  </a:cubicBezTo>
                  <a:cubicBezTo>
                    <a:pt x="1233" y="1667"/>
                    <a:pt x="1233" y="1986"/>
                    <a:pt x="1210" y="2328"/>
                  </a:cubicBezTo>
                  <a:cubicBezTo>
                    <a:pt x="1233" y="3013"/>
                    <a:pt x="1164" y="3835"/>
                    <a:pt x="1142" y="4679"/>
                  </a:cubicBezTo>
                  <a:cubicBezTo>
                    <a:pt x="1050" y="5547"/>
                    <a:pt x="959" y="6460"/>
                    <a:pt x="822" y="7350"/>
                  </a:cubicBezTo>
                  <a:cubicBezTo>
                    <a:pt x="776" y="7807"/>
                    <a:pt x="731" y="8263"/>
                    <a:pt x="639" y="8697"/>
                  </a:cubicBezTo>
                  <a:cubicBezTo>
                    <a:pt x="617" y="8925"/>
                    <a:pt x="594" y="9153"/>
                    <a:pt x="548" y="9359"/>
                  </a:cubicBezTo>
                  <a:cubicBezTo>
                    <a:pt x="525" y="9587"/>
                    <a:pt x="480" y="9792"/>
                    <a:pt x="457" y="9998"/>
                  </a:cubicBezTo>
                  <a:cubicBezTo>
                    <a:pt x="297" y="10842"/>
                    <a:pt x="251" y="11641"/>
                    <a:pt x="137" y="12303"/>
                  </a:cubicBezTo>
                  <a:cubicBezTo>
                    <a:pt x="92" y="12486"/>
                    <a:pt x="92" y="12645"/>
                    <a:pt x="69" y="12805"/>
                  </a:cubicBezTo>
                  <a:cubicBezTo>
                    <a:pt x="69" y="12965"/>
                    <a:pt x="46" y="13102"/>
                    <a:pt x="46" y="13262"/>
                  </a:cubicBezTo>
                  <a:cubicBezTo>
                    <a:pt x="46" y="13536"/>
                    <a:pt x="46" y="13787"/>
                    <a:pt x="0" y="13992"/>
                  </a:cubicBezTo>
                  <a:cubicBezTo>
                    <a:pt x="0" y="14426"/>
                    <a:pt x="23" y="14654"/>
                    <a:pt x="23" y="14654"/>
                  </a:cubicBezTo>
                  <a:cubicBezTo>
                    <a:pt x="23" y="14654"/>
                    <a:pt x="160" y="14471"/>
                    <a:pt x="388" y="14106"/>
                  </a:cubicBezTo>
                  <a:cubicBezTo>
                    <a:pt x="503" y="13924"/>
                    <a:pt x="617" y="13718"/>
                    <a:pt x="754" y="13444"/>
                  </a:cubicBezTo>
                  <a:cubicBezTo>
                    <a:pt x="891" y="13193"/>
                    <a:pt x="1050" y="12897"/>
                    <a:pt x="1164" y="12554"/>
                  </a:cubicBezTo>
                  <a:cubicBezTo>
                    <a:pt x="1393" y="11892"/>
                    <a:pt x="1644" y="11093"/>
                    <a:pt x="1781" y="10226"/>
                  </a:cubicBezTo>
                  <a:cubicBezTo>
                    <a:pt x="1804" y="9998"/>
                    <a:pt x="1849" y="9769"/>
                    <a:pt x="1872" y="9541"/>
                  </a:cubicBezTo>
                  <a:cubicBezTo>
                    <a:pt x="1918" y="9313"/>
                    <a:pt x="1918" y="9085"/>
                    <a:pt x="1941" y="8856"/>
                  </a:cubicBezTo>
                  <a:cubicBezTo>
                    <a:pt x="2009" y="8400"/>
                    <a:pt x="2009" y="7921"/>
                    <a:pt x="2055" y="7464"/>
                  </a:cubicBezTo>
                  <a:cubicBezTo>
                    <a:pt x="2055" y="6505"/>
                    <a:pt x="2032" y="5570"/>
                    <a:pt x="1963" y="4679"/>
                  </a:cubicBezTo>
                  <a:cubicBezTo>
                    <a:pt x="1918" y="3812"/>
                    <a:pt x="1804" y="2990"/>
                    <a:pt x="1712" y="2306"/>
                  </a:cubicBezTo>
                  <a:cubicBezTo>
                    <a:pt x="1667" y="1940"/>
                    <a:pt x="1621" y="1644"/>
                    <a:pt x="1553" y="1347"/>
                  </a:cubicBezTo>
                  <a:cubicBezTo>
                    <a:pt x="1507" y="1073"/>
                    <a:pt x="1461" y="822"/>
                    <a:pt x="1416" y="639"/>
                  </a:cubicBezTo>
                  <a:cubicBezTo>
                    <a:pt x="1324" y="229"/>
                    <a:pt x="1256" y="0"/>
                    <a:pt x="12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Google Shape;3018;p50"/>
            <p:cNvSpPr/>
            <p:nvPr/>
          </p:nvSpPr>
          <p:spPr>
            <a:xfrm>
              <a:off x="760800" y="3411275"/>
              <a:ext cx="281925" cy="131275"/>
            </a:xfrm>
            <a:custGeom>
              <a:avLst/>
              <a:gdLst/>
              <a:ahLst/>
              <a:cxnLst/>
              <a:rect l="l" t="t" r="r" b="b"/>
              <a:pathLst>
                <a:path w="11277" h="5251" extrusionOk="0">
                  <a:moveTo>
                    <a:pt x="1" y="1"/>
                  </a:moveTo>
                  <a:cubicBezTo>
                    <a:pt x="1" y="1"/>
                    <a:pt x="161" y="92"/>
                    <a:pt x="457" y="275"/>
                  </a:cubicBezTo>
                  <a:cubicBezTo>
                    <a:pt x="777" y="435"/>
                    <a:pt x="1188" y="709"/>
                    <a:pt x="1690" y="982"/>
                  </a:cubicBezTo>
                  <a:cubicBezTo>
                    <a:pt x="2192" y="1256"/>
                    <a:pt x="2786" y="1644"/>
                    <a:pt x="3425" y="1987"/>
                  </a:cubicBezTo>
                  <a:cubicBezTo>
                    <a:pt x="4041" y="2352"/>
                    <a:pt x="4726" y="2717"/>
                    <a:pt x="5411" y="3082"/>
                  </a:cubicBezTo>
                  <a:cubicBezTo>
                    <a:pt x="6095" y="3425"/>
                    <a:pt x="6803" y="3790"/>
                    <a:pt x="7465" y="4064"/>
                  </a:cubicBezTo>
                  <a:cubicBezTo>
                    <a:pt x="8127" y="4383"/>
                    <a:pt x="8789" y="4589"/>
                    <a:pt x="9337" y="4794"/>
                  </a:cubicBezTo>
                  <a:cubicBezTo>
                    <a:pt x="9884" y="5000"/>
                    <a:pt x="10386" y="5068"/>
                    <a:pt x="10729" y="5159"/>
                  </a:cubicBezTo>
                  <a:cubicBezTo>
                    <a:pt x="11071" y="5228"/>
                    <a:pt x="11277" y="5251"/>
                    <a:pt x="11277" y="5251"/>
                  </a:cubicBezTo>
                  <a:cubicBezTo>
                    <a:pt x="11277" y="5251"/>
                    <a:pt x="11140" y="5114"/>
                    <a:pt x="10866" y="4886"/>
                  </a:cubicBezTo>
                  <a:cubicBezTo>
                    <a:pt x="10592" y="4680"/>
                    <a:pt x="10227" y="4315"/>
                    <a:pt x="9725" y="4018"/>
                  </a:cubicBezTo>
                  <a:cubicBezTo>
                    <a:pt x="9222" y="3699"/>
                    <a:pt x="8675" y="3288"/>
                    <a:pt x="8035" y="2945"/>
                  </a:cubicBezTo>
                  <a:cubicBezTo>
                    <a:pt x="7396" y="2580"/>
                    <a:pt x="6689" y="2261"/>
                    <a:pt x="5981" y="1918"/>
                  </a:cubicBezTo>
                  <a:cubicBezTo>
                    <a:pt x="5251" y="1599"/>
                    <a:pt x="4543" y="1302"/>
                    <a:pt x="3836" y="1051"/>
                  </a:cubicBezTo>
                  <a:cubicBezTo>
                    <a:pt x="3151" y="800"/>
                    <a:pt x="2489" y="617"/>
                    <a:pt x="1918" y="435"/>
                  </a:cubicBezTo>
                  <a:cubicBezTo>
                    <a:pt x="1644" y="343"/>
                    <a:pt x="1370" y="298"/>
                    <a:pt x="1142" y="229"/>
                  </a:cubicBezTo>
                  <a:cubicBezTo>
                    <a:pt x="914" y="184"/>
                    <a:pt x="709" y="138"/>
                    <a:pt x="526" y="92"/>
                  </a:cubicBezTo>
                  <a:cubicBezTo>
                    <a:pt x="184" y="47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Google Shape;3019;p50"/>
            <p:cNvSpPr/>
            <p:nvPr/>
          </p:nvSpPr>
          <p:spPr>
            <a:xfrm>
              <a:off x="789350" y="3504300"/>
              <a:ext cx="295025" cy="98025"/>
            </a:xfrm>
            <a:custGeom>
              <a:avLst/>
              <a:gdLst/>
              <a:ahLst/>
              <a:cxnLst/>
              <a:rect l="l" t="t" r="r" b="b"/>
              <a:pathLst>
                <a:path w="11801" h="3921" extrusionOk="0">
                  <a:moveTo>
                    <a:pt x="0" y="0"/>
                  </a:moveTo>
                  <a:cubicBezTo>
                    <a:pt x="0" y="0"/>
                    <a:pt x="183" y="115"/>
                    <a:pt x="457" y="297"/>
                  </a:cubicBezTo>
                  <a:cubicBezTo>
                    <a:pt x="753" y="480"/>
                    <a:pt x="1164" y="776"/>
                    <a:pt x="1689" y="1050"/>
                  </a:cubicBezTo>
                  <a:cubicBezTo>
                    <a:pt x="2191" y="1324"/>
                    <a:pt x="2785" y="1690"/>
                    <a:pt x="3447" y="2032"/>
                  </a:cubicBezTo>
                  <a:cubicBezTo>
                    <a:pt x="4086" y="2374"/>
                    <a:pt x="4816" y="2671"/>
                    <a:pt x="5547" y="2968"/>
                  </a:cubicBezTo>
                  <a:cubicBezTo>
                    <a:pt x="6300" y="3242"/>
                    <a:pt x="7053" y="3493"/>
                    <a:pt x="7784" y="3652"/>
                  </a:cubicBezTo>
                  <a:cubicBezTo>
                    <a:pt x="8149" y="3744"/>
                    <a:pt x="8491" y="3789"/>
                    <a:pt x="8834" y="3835"/>
                  </a:cubicBezTo>
                  <a:cubicBezTo>
                    <a:pt x="9016" y="3835"/>
                    <a:pt x="9176" y="3858"/>
                    <a:pt x="9336" y="3858"/>
                  </a:cubicBezTo>
                  <a:cubicBezTo>
                    <a:pt x="9496" y="3881"/>
                    <a:pt x="9655" y="3881"/>
                    <a:pt x="9815" y="3904"/>
                  </a:cubicBezTo>
                  <a:cubicBezTo>
                    <a:pt x="9963" y="3915"/>
                    <a:pt x="10106" y="3921"/>
                    <a:pt x="10243" y="3921"/>
                  </a:cubicBezTo>
                  <a:cubicBezTo>
                    <a:pt x="10380" y="3921"/>
                    <a:pt x="10511" y="3915"/>
                    <a:pt x="10637" y="3904"/>
                  </a:cubicBezTo>
                  <a:cubicBezTo>
                    <a:pt x="10865" y="3881"/>
                    <a:pt x="11093" y="3858"/>
                    <a:pt x="11253" y="3858"/>
                  </a:cubicBezTo>
                  <a:cubicBezTo>
                    <a:pt x="11436" y="3835"/>
                    <a:pt x="11573" y="3812"/>
                    <a:pt x="11664" y="3789"/>
                  </a:cubicBezTo>
                  <a:cubicBezTo>
                    <a:pt x="11755" y="3767"/>
                    <a:pt x="11801" y="3767"/>
                    <a:pt x="11801" y="3767"/>
                  </a:cubicBezTo>
                  <a:cubicBezTo>
                    <a:pt x="11801" y="3767"/>
                    <a:pt x="11755" y="3744"/>
                    <a:pt x="11687" y="3721"/>
                  </a:cubicBezTo>
                  <a:cubicBezTo>
                    <a:pt x="11596" y="3675"/>
                    <a:pt x="11459" y="3607"/>
                    <a:pt x="11299" y="3538"/>
                  </a:cubicBezTo>
                  <a:cubicBezTo>
                    <a:pt x="11139" y="3493"/>
                    <a:pt x="10934" y="3401"/>
                    <a:pt x="10728" y="3310"/>
                  </a:cubicBezTo>
                  <a:cubicBezTo>
                    <a:pt x="10500" y="3219"/>
                    <a:pt x="10249" y="3128"/>
                    <a:pt x="9975" y="3036"/>
                  </a:cubicBezTo>
                  <a:cubicBezTo>
                    <a:pt x="9427" y="2854"/>
                    <a:pt x="8811" y="2557"/>
                    <a:pt x="8149" y="2351"/>
                  </a:cubicBezTo>
                  <a:cubicBezTo>
                    <a:pt x="7464" y="2100"/>
                    <a:pt x="6734" y="1895"/>
                    <a:pt x="6026" y="1644"/>
                  </a:cubicBezTo>
                  <a:cubicBezTo>
                    <a:pt x="5273" y="1416"/>
                    <a:pt x="4542" y="1187"/>
                    <a:pt x="3858" y="982"/>
                  </a:cubicBezTo>
                  <a:cubicBezTo>
                    <a:pt x="3150" y="776"/>
                    <a:pt x="2488" y="617"/>
                    <a:pt x="1918" y="457"/>
                  </a:cubicBezTo>
                  <a:cubicBezTo>
                    <a:pt x="1370" y="274"/>
                    <a:pt x="868" y="206"/>
                    <a:pt x="548" y="115"/>
                  </a:cubicBezTo>
                  <a:cubicBezTo>
                    <a:pt x="206" y="46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Google Shape;3020;p50"/>
            <p:cNvSpPr/>
            <p:nvPr/>
          </p:nvSpPr>
          <p:spPr>
            <a:xfrm>
              <a:off x="856100" y="3600175"/>
              <a:ext cx="305900" cy="98725"/>
            </a:xfrm>
            <a:custGeom>
              <a:avLst/>
              <a:gdLst/>
              <a:ahLst/>
              <a:cxnLst/>
              <a:rect l="l" t="t" r="r" b="b"/>
              <a:pathLst>
                <a:path w="12236" h="3949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83" y="114"/>
                    <a:pt x="480" y="297"/>
                  </a:cubicBezTo>
                  <a:cubicBezTo>
                    <a:pt x="800" y="457"/>
                    <a:pt x="1211" y="730"/>
                    <a:pt x="1758" y="1004"/>
                  </a:cubicBezTo>
                  <a:cubicBezTo>
                    <a:pt x="2306" y="1255"/>
                    <a:pt x="2945" y="1598"/>
                    <a:pt x="3630" y="1895"/>
                  </a:cubicBezTo>
                  <a:cubicBezTo>
                    <a:pt x="4315" y="2237"/>
                    <a:pt x="5068" y="2557"/>
                    <a:pt x="5798" y="2853"/>
                  </a:cubicBezTo>
                  <a:cubicBezTo>
                    <a:pt x="6574" y="3127"/>
                    <a:pt x="7351" y="3401"/>
                    <a:pt x="8081" y="3584"/>
                  </a:cubicBezTo>
                  <a:cubicBezTo>
                    <a:pt x="8834" y="3766"/>
                    <a:pt x="9542" y="3858"/>
                    <a:pt x="10158" y="3926"/>
                  </a:cubicBezTo>
                  <a:cubicBezTo>
                    <a:pt x="10295" y="3926"/>
                    <a:pt x="10455" y="3949"/>
                    <a:pt x="10592" y="3949"/>
                  </a:cubicBezTo>
                  <a:lnTo>
                    <a:pt x="11003" y="3949"/>
                  </a:lnTo>
                  <a:cubicBezTo>
                    <a:pt x="11254" y="3926"/>
                    <a:pt x="11459" y="3903"/>
                    <a:pt x="11642" y="3880"/>
                  </a:cubicBezTo>
                  <a:cubicBezTo>
                    <a:pt x="12007" y="3812"/>
                    <a:pt x="12235" y="3789"/>
                    <a:pt x="12235" y="3789"/>
                  </a:cubicBezTo>
                  <a:cubicBezTo>
                    <a:pt x="12235" y="3789"/>
                    <a:pt x="12030" y="3698"/>
                    <a:pt x="11710" y="3515"/>
                  </a:cubicBezTo>
                  <a:cubicBezTo>
                    <a:pt x="11528" y="3470"/>
                    <a:pt x="11345" y="3378"/>
                    <a:pt x="11117" y="3264"/>
                  </a:cubicBezTo>
                  <a:cubicBezTo>
                    <a:pt x="11003" y="3218"/>
                    <a:pt x="10888" y="3173"/>
                    <a:pt x="10752" y="3127"/>
                  </a:cubicBezTo>
                  <a:cubicBezTo>
                    <a:pt x="10615" y="3081"/>
                    <a:pt x="10478" y="3013"/>
                    <a:pt x="10341" y="2990"/>
                  </a:cubicBezTo>
                  <a:cubicBezTo>
                    <a:pt x="9770" y="2808"/>
                    <a:pt x="9131" y="2557"/>
                    <a:pt x="8423" y="2351"/>
                  </a:cubicBezTo>
                  <a:cubicBezTo>
                    <a:pt x="7716" y="2123"/>
                    <a:pt x="6940" y="1940"/>
                    <a:pt x="6186" y="1712"/>
                  </a:cubicBezTo>
                  <a:cubicBezTo>
                    <a:pt x="5410" y="1507"/>
                    <a:pt x="4657" y="1301"/>
                    <a:pt x="3927" y="1096"/>
                  </a:cubicBezTo>
                  <a:cubicBezTo>
                    <a:pt x="3219" y="867"/>
                    <a:pt x="2534" y="685"/>
                    <a:pt x="1964" y="502"/>
                  </a:cubicBezTo>
                  <a:cubicBezTo>
                    <a:pt x="1393" y="342"/>
                    <a:pt x="891" y="228"/>
                    <a:pt x="549" y="137"/>
                  </a:cubicBezTo>
                  <a:cubicBezTo>
                    <a:pt x="206" y="46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Google Shape;3021;p50"/>
            <p:cNvSpPr/>
            <p:nvPr/>
          </p:nvSpPr>
          <p:spPr>
            <a:xfrm>
              <a:off x="919450" y="3700600"/>
              <a:ext cx="327575" cy="77850"/>
            </a:xfrm>
            <a:custGeom>
              <a:avLst/>
              <a:gdLst/>
              <a:ahLst/>
              <a:cxnLst/>
              <a:rect l="l" t="t" r="r" b="b"/>
              <a:pathLst>
                <a:path w="13103" h="3114" extrusionOk="0">
                  <a:moveTo>
                    <a:pt x="0" y="0"/>
                  </a:moveTo>
                  <a:cubicBezTo>
                    <a:pt x="0" y="0"/>
                    <a:pt x="206" y="92"/>
                    <a:pt x="548" y="229"/>
                  </a:cubicBezTo>
                  <a:cubicBezTo>
                    <a:pt x="891" y="343"/>
                    <a:pt x="1393" y="548"/>
                    <a:pt x="1986" y="731"/>
                  </a:cubicBezTo>
                  <a:cubicBezTo>
                    <a:pt x="2283" y="822"/>
                    <a:pt x="2625" y="936"/>
                    <a:pt x="2968" y="1050"/>
                  </a:cubicBezTo>
                  <a:cubicBezTo>
                    <a:pt x="3310" y="1187"/>
                    <a:pt x="3652" y="1324"/>
                    <a:pt x="4040" y="1438"/>
                  </a:cubicBezTo>
                  <a:cubicBezTo>
                    <a:pt x="4406" y="1552"/>
                    <a:pt x="4794" y="1689"/>
                    <a:pt x="5205" y="1804"/>
                  </a:cubicBezTo>
                  <a:cubicBezTo>
                    <a:pt x="5410" y="1872"/>
                    <a:pt x="5593" y="1918"/>
                    <a:pt x="5798" y="1986"/>
                  </a:cubicBezTo>
                  <a:cubicBezTo>
                    <a:pt x="6003" y="2055"/>
                    <a:pt x="6209" y="2100"/>
                    <a:pt x="6414" y="2169"/>
                  </a:cubicBezTo>
                  <a:cubicBezTo>
                    <a:pt x="6825" y="2283"/>
                    <a:pt x="7236" y="2397"/>
                    <a:pt x="7624" y="2488"/>
                  </a:cubicBezTo>
                  <a:cubicBezTo>
                    <a:pt x="7829" y="2534"/>
                    <a:pt x="8035" y="2580"/>
                    <a:pt x="8240" y="2625"/>
                  </a:cubicBezTo>
                  <a:cubicBezTo>
                    <a:pt x="8423" y="2671"/>
                    <a:pt x="8606" y="2694"/>
                    <a:pt x="8788" y="2739"/>
                  </a:cubicBezTo>
                  <a:cubicBezTo>
                    <a:pt x="8971" y="2762"/>
                    <a:pt x="9153" y="2808"/>
                    <a:pt x="9336" y="2831"/>
                  </a:cubicBezTo>
                  <a:cubicBezTo>
                    <a:pt x="9519" y="2853"/>
                    <a:pt x="9701" y="2899"/>
                    <a:pt x="9861" y="2922"/>
                  </a:cubicBezTo>
                  <a:cubicBezTo>
                    <a:pt x="10226" y="2968"/>
                    <a:pt x="10569" y="2990"/>
                    <a:pt x="10865" y="3059"/>
                  </a:cubicBezTo>
                  <a:cubicBezTo>
                    <a:pt x="11155" y="3100"/>
                    <a:pt x="11435" y="3114"/>
                    <a:pt x="11691" y="3114"/>
                  </a:cubicBezTo>
                  <a:cubicBezTo>
                    <a:pt x="12000" y="3114"/>
                    <a:pt x="12274" y="3094"/>
                    <a:pt x="12486" y="3082"/>
                  </a:cubicBezTo>
                  <a:cubicBezTo>
                    <a:pt x="12668" y="3059"/>
                    <a:pt x="12828" y="3036"/>
                    <a:pt x="12942" y="3013"/>
                  </a:cubicBezTo>
                  <a:cubicBezTo>
                    <a:pt x="13034" y="2990"/>
                    <a:pt x="13102" y="2990"/>
                    <a:pt x="13102" y="2990"/>
                  </a:cubicBezTo>
                  <a:cubicBezTo>
                    <a:pt x="13102" y="2990"/>
                    <a:pt x="13056" y="2968"/>
                    <a:pt x="12965" y="2899"/>
                  </a:cubicBezTo>
                  <a:cubicBezTo>
                    <a:pt x="12874" y="2853"/>
                    <a:pt x="12737" y="2762"/>
                    <a:pt x="12577" y="2648"/>
                  </a:cubicBezTo>
                  <a:cubicBezTo>
                    <a:pt x="12258" y="2465"/>
                    <a:pt x="11824" y="2123"/>
                    <a:pt x="11253" y="1849"/>
                  </a:cubicBezTo>
                  <a:cubicBezTo>
                    <a:pt x="10979" y="1712"/>
                    <a:pt x="10660" y="1552"/>
                    <a:pt x="10317" y="1393"/>
                  </a:cubicBezTo>
                  <a:cubicBezTo>
                    <a:pt x="10158" y="1301"/>
                    <a:pt x="9975" y="1210"/>
                    <a:pt x="9792" y="1142"/>
                  </a:cubicBezTo>
                  <a:cubicBezTo>
                    <a:pt x="9610" y="1073"/>
                    <a:pt x="9404" y="1027"/>
                    <a:pt x="9199" y="959"/>
                  </a:cubicBezTo>
                  <a:cubicBezTo>
                    <a:pt x="9108" y="936"/>
                    <a:pt x="8994" y="913"/>
                    <a:pt x="8879" y="891"/>
                  </a:cubicBezTo>
                  <a:lnTo>
                    <a:pt x="8720" y="868"/>
                  </a:lnTo>
                  <a:lnTo>
                    <a:pt x="8583" y="822"/>
                  </a:lnTo>
                  <a:cubicBezTo>
                    <a:pt x="8377" y="799"/>
                    <a:pt x="8172" y="776"/>
                    <a:pt x="7989" y="731"/>
                  </a:cubicBezTo>
                  <a:cubicBezTo>
                    <a:pt x="7578" y="685"/>
                    <a:pt x="7168" y="617"/>
                    <a:pt x="6757" y="548"/>
                  </a:cubicBezTo>
                  <a:cubicBezTo>
                    <a:pt x="6528" y="525"/>
                    <a:pt x="6323" y="502"/>
                    <a:pt x="6118" y="480"/>
                  </a:cubicBezTo>
                  <a:cubicBezTo>
                    <a:pt x="5912" y="457"/>
                    <a:pt x="5707" y="434"/>
                    <a:pt x="5501" y="411"/>
                  </a:cubicBezTo>
                  <a:cubicBezTo>
                    <a:pt x="5090" y="343"/>
                    <a:pt x="4680" y="297"/>
                    <a:pt x="4292" y="251"/>
                  </a:cubicBezTo>
                  <a:cubicBezTo>
                    <a:pt x="3904" y="206"/>
                    <a:pt x="3516" y="183"/>
                    <a:pt x="3150" y="160"/>
                  </a:cubicBezTo>
                  <a:cubicBezTo>
                    <a:pt x="2785" y="137"/>
                    <a:pt x="2443" y="92"/>
                    <a:pt x="2123" y="69"/>
                  </a:cubicBezTo>
                  <a:cubicBezTo>
                    <a:pt x="1507" y="0"/>
                    <a:pt x="959" y="23"/>
                    <a:pt x="5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Google Shape;3022;p50"/>
            <p:cNvSpPr/>
            <p:nvPr/>
          </p:nvSpPr>
          <p:spPr>
            <a:xfrm>
              <a:off x="985075" y="3801925"/>
              <a:ext cx="332700" cy="64800"/>
            </a:xfrm>
            <a:custGeom>
              <a:avLst/>
              <a:gdLst/>
              <a:ahLst/>
              <a:cxnLst/>
              <a:rect l="l" t="t" r="r" b="b"/>
              <a:pathLst>
                <a:path w="13308" h="2592" extrusionOk="0">
                  <a:moveTo>
                    <a:pt x="1541" y="0"/>
                  </a:moveTo>
                  <a:cubicBezTo>
                    <a:pt x="1162" y="0"/>
                    <a:pt x="837" y="10"/>
                    <a:pt x="594" y="10"/>
                  </a:cubicBezTo>
                  <a:cubicBezTo>
                    <a:pt x="206" y="33"/>
                    <a:pt x="0" y="33"/>
                    <a:pt x="0" y="33"/>
                  </a:cubicBezTo>
                  <a:cubicBezTo>
                    <a:pt x="0" y="33"/>
                    <a:pt x="206" y="79"/>
                    <a:pt x="571" y="193"/>
                  </a:cubicBezTo>
                  <a:cubicBezTo>
                    <a:pt x="913" y="284"/>
                    <a:pt x="1438" y="444"/>
                    <a:pt x="2032" y="627"/>
                  </a:cubicBezTo>
                  <a:cubicBezTo>
                    <a:pt x="2648" y="786"/>
                    <a:pt x="3356" y="1037"/>
                    <a:pt x="4109" y="1243"/>
                  </a:cubicBezTo>
                  <a:cubicBezTo>
                    <a:pt x="4885" y="1471"/>
                    <a:pt x="5707" y="1676"/>
                    <a:pt x="6551" y="1859"/>
                  </a:cubicBezTo>
                  <a:cubicBezTo>
                    <a:pt x="6757" y="1905"/>
                    <a:pt x="6962" y="1928"/>
                    <a:pt x="7167" y="1973"/>
                  </a:cubicBezTo>
                  <a:cubicBezTo>
                    <a:pt x="7373" y="2019"/>
                    <a:pt x="7578" y="2042"/>
                    <a:pt x="7784" y="2087"/>
                  </a:cubicBezTo>
                  <a:cubicBezTo>
                    <a:pt x="8172" y="2156"/>
                    <a:pt x="8560" y="2224"/>
                    <a:pt x="8948" y="2293"/>
                  </a:cubicBezTo>
                  <a:cubicBezTo>
                    <a:pt x="9701" y="2453"/>
                    <a:pt x="10477" y="2521"/>
                    <a:pt x="11116" y="2567"/>
                  </a:cubicBezTo>
                  <a:cubicBezTo>
                    <a:pt x="11286" y="2584"/>
                    <a:pt x="11450" y="2591"/>
                    <a:pt x="11606" y="2591"/>
                  </a:cubicBezTo>
                  <a:cubicBezTo>
                    <a:pt x="12058" y="2591"/>
                    <a:pt x="12443" y="2532"/>
                    <a:pt x="12714" y="2498"/>
                  </a:cubicBezTo>
                  <a:cubicBezTo>
                    <a:pt x="12919" y="2453"/>
                    <a:pt x="13056" y="2407"/>
                    <a:pt x="13171" y="2361"/>
                  </a:cubicBezTo>
                  <a:cubicBezTo>
                    <a:pt x="13262" y="2338"/>
                    <a:pt x="13307" y="2316"/>
                    <a:pt x="13307" y="2316"/>
                  </a:cubicBezTo>
                  <a:cubicBezTo>
                    <a:pt x="13307" y="2316"/>
                    <a:pt x="13262" y="2316"/>
                    <a:pt x="13171" y="2270"/>
                  </a:cubicBezTo>
                  <a:cubicBezTo>
                    <a:pt x="13056" y="2247"/>
                    <a:pt x="12919" y="2179"/>
                    <a:pt x="12737" y="2110"/>
                  </a:cubicBezTo>
                  <a:cubicBezTo>
                    <a:pt x="12394" y="2019"/>
                    <a:pt x="11915" y="1768"/>
                    <a:pt x="11322" y="1585"/>
                  </a:cubicBezTo>
                  <a:cubicBezTo>
                    <a:pt x="10728" y="1403"/>
                    <a:pt x="10043" y="1106"/>
                    <a:pt x="9267" y="900"/>
                  </a:cubicBezTo>
                  <a:cubicBezTo>
                    <a:pt x="8879" y="809"/>
                    <a:pt x="8469" y="695"/>
                    <a:pt x="8035" y="627"/>
                  </a:cubicBezTo>
                  <a:cubicBezTo>
                    <a:pt x="7921" y="604"/>
                    <a:pt x="7829" y="604"/>
                    <a:pt x="7715" y="581"/>
                  </a:cubicBezTo>
                  <a:lnTo>
                    <a:pt x="7396" y="535"/>
                  </a:lnTo>
                  <a:cubicBezTo>
                    <a:pt x="7190" y="490"/>
                    <a:pt x="6985" y="467"/>
                    <a:pt x="6779" y="444"/>
                  </a:cubicBezTo>
                  <a:cubicBezTo>
                    <a:pt x="5958" y="330"/>
                    <a:pt x="5113" y="216"/>
                    <a:pt x="4337" y="147"/>
                  </a:cubicBezTo>
                  <a:cubicBezTo>
                    <a:pt x="3538" y="56"/>
                    <a:pt x="2785" y="33"/>
                    <a:pt x="2146" y="10"/>
                  </a:cubicBezTo>
                  <a:cubicBezTo>
                    <a:pt x="1933" y="3"/>
                    <a:pt x="1730" y="0"/>
                    <a:pt x="15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Google Shape;3023;p50"/>
            <p:cNvSpPr/>
            <p:nvPr/>
          </p:nvSpPr>
          <p:spPr>
            <a:xfrm>
              <a:off x="1079800" y="3894600"/>
              <a:ext cx="321850" cy="73700"/>
            </a:xfrm>
            <a:custGeom>
              <a:avLst/>
              <a:gdLst/>
              <a:ahLst/>
              <a:cxnLst/>
              <a:rect l="l" t="t" r="r" b="b"/>
              <a:pathLst>
                <a:path w="12874" h="2948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46" y="24"/>
                    <a:pt x="114" y="92"/>
                  </a:cubicBezTo>
                  <a:cubicBezTo>
                    <a:pt x="206" y="161"/>
                    <a:pt x="297" y="252"/>
                    <a:pt x="434" y="366"/>
                  </a:cubicBezTo>
                  <a:cubicBezTo>
                    <a:pt x="754" y="594"/>
                    <a:pt x="1164" y="914"/>
                    <a:pt x="1735" y="1211"/>
                  </a:cubicBezTo>
                  <a:cubicBezTo>
                    <a:pt x="2329" y="1485"/>
                    <a:pt x="2990" y="1804"/>
                    <a:pt x="3767" y="2055"/>
                  </a:cubicBezTo>
                  <a:cubicBezTo>
                    <a:pt x="4520" y="2306"/>
                    <a:pt x="5341" y="2512"/>
                    <a:pt x="6163" y="2671"/>
                  </a:cubicBezTo>
                  <a:cubicBezTo>
                    <a:pt x="7008" y="2808"/>
                    <a:pt x="7852" y="2945"/>
                    <a:pt x="8651" y="2945"/>
                  </a:cubicBezTo>
                  <a:cubicBezTo>
                    <a:pt x="8695" y="2947"/>
                    <a:pt x="8739" y="2947"/>
                    <a:pt x="8782" y="2947"/>
                  </a:cubicBezTo>
                  <a:cubicBezTo>
                    <a:pt x="9573" y="2947"/>
                    <a:pt x="10281" y="2757"/>
                    <a:pt x="10865" y="2649"/>
                  </a:cubicBezTo>
                  <a:cubicBezTo>
                    <a:pt x="11459" y="2535"/>
                    <a:pt x="11961" y="2352"/>
                    <a:pt x="12326" y="2261"/>
                  </a:cubicBezTo>
                  <a:cubicBezTo>
                    <a:pt x="12486" y="2215"/>
                    <a:pt x="12646" y="2169"/>
                    <a:pt x="12737" y="2146"/>
                  </a:cubicBezTo>
                  <a:cubicBezTo>
                    <a:pt x="12828" y="2101"/>
                    <a:pt x="12874" y="2101"/>
                    <a:pt x="12874" y="2101"/>
                  </a:cubicBezTo>
                  <a:cubicBezTo>
                    <a:pt x="12874" y="2101"/>
                    <a:pt x="12828" y="2078"/>
                    <a:pt x="12737" y="2055"/>
                  </a:cubicBezTo>
                  <a:cubicBezTo>
                    <a:pt x="12646" y="2010"/>
                    <a:pt x="12486" y="1964"/>
                    <a:pt x="12303" y="1918"/>
                  </a:cubicBezTo>
                  <a:cubicBezTo>
                    <a:pt x="11938" y="1850"/>
                    <a:pt x="11390" y="1736"/>
                    <a:pt x="10774" y="1713"/>
                  </a:cubicBezTo>
                  <a:cubicBezTo>
                    <a:pt x="10158" y="1713"/>
                    <a:pt x="9427" y="1644"/>
                    <a:pt x="8720" y="1599"/>
                  </a:cubicBezTo>
                  <a:cubicBezTo>
                    <a:pt x="7989" y="1507"/>
                    <a:pt x="7167" y="1439"/>
                    <a:pt x="6369" y="1325"/>
                  </a:cubicBezTo>
                  <a:cubicBezTo>
                    <a:pt x="5570" y="1233"/>
                    <a:pt x="4771" y="1119"/>
                    <a:pt x="4018" y="1028"/>
                  </a:cubicBezTo>
                  <a:cubicBezTo>
                    <a:pt x="3264" y="891"/>
                    <a:pt x="2557" y="800"/>
                    <a:pt x="1963" y="640"/>
                  </a:cubicBezTo>
                  <a:cubicBezTo>
                    <a:pt x="1370" y="480"/>
                    <a:pt x="868" y="366"/>
                    <a:pt x="525" y="229"/>
                  </a:cubicBezTo>
                  <a:cubicBezTo>
                    <a:pt x="366" y="161"/>
                    <a:pt x="229" y="92"/>
                    <a:pt x="137" y="47"/>
                  </a:cubicBezTo>
                  <a:cubicBezTo>
                    <a:pt x="46" y="24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Google Shape;3024;p50"/>
            <p:cNvSpPr/>
            <p:nvPr/>
          </p:nvSpPr>
          <p:spPr>
            <a:xfrm>
              <a:off x="1164825" y="4028700"/>
              <a:ext cx="300750" cy="59175"/>
            </a:xfrm>
            <a:custGeom>
              <a:avLst/>
              <a:gdLst/>
              <a:ahLst/>
              <a:cxnLst/>
              <a:rect l="l" t="t" r="r" b="b"/>
              <a:pathLst>
                <a:path w="12030" h="236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83" y="115"/>
                    <a:pt x="457" y="298"/>
                  </a:cubicBezTo>
                  <a:cubicBezTo>
                    <a:pt x="754" y="457"/>
                    <a:pt x="1187" y="708"/>
                    <a:pt x="1735" y="937"/>
                  </a:cubicBezTo>
                  <a:cubicBezTo>
                    <a:pt x="2009" y="1051"/>
                    <a:pt x="2306" y="1165"/>
                    <a:pt x="2602" y="1302"/>
                  </a:cubicBezTo>
                  <a:cubicBezTo>
                    <a:pt x="2922" y="1416"/>
                    <a:pt x="3264" y="1553"/>
                    <a:pt x="3630" y="1667"/>
                  </a:cubicBezTo>
                  <a:cubicBezTo>
                    <a:pt x="4314" y="1918"/>
                    <a:pt x="5113" y="2078"/>
                    <a:pt x="5889" y="2215"/>
                  </a:cubicBezTo>
                  <a:cubicBezTo>
                    <a:pt x="6517" y="2305"/>
                    <a:pt x="7146" y="2366"/>
                    <a:pt x="7752" y="2366"/>
                  </a:cubicBezTo>
                  <a:cubicBezTo>
                    <a:pt x="7916" y="2366"/>
                    <a:pt x="8079" y="2362"/>
                    <a:pt x="8240" y="2352"/>
                  </a:cubicBezTo>
                  <a:cubicBezTo>
                    <a:pt x="8423" y="2352"/>
                    <a:pt x="8628" y="2306"/>
                    <a:pt x="8788" y="2283"/>
                  </a:cubicBezTo>
                  <a:cubicBezTo>
                    <a:pt x="8971" y="2261"/>
                    <a:pt x="9153" y="2238"/>
                    <a:pt x="9336" y="2192"/>
                  </a:cubicBezTo>
                  <a:cubicBezTo>
                    <a:pt x="9678" y="2124"/>
                    <a:pt x="9998" y="2055"/>
                    <a:pt x="10272" y="1941"/>
                  </a:cubicBezTo>
                  <a:cubicBezTo>
                    <a:pt x="10431" y="1918"/>
                    <a:pt x="10568" y="1850"/>
                    <a:pt x="10705" y="1804"/>
                  </a:cubicBezTo>
                  <a:cubicBezTo>
                    <a:pt x="10819" y="1758"/>
                    <a:pt x="10934" y="1690"/>
                    <a:pt x="11048" y="1621"/>
                  </a:cubicBezTo>
                  <a:cubicBezTo>
                    <a:pt x="11276" y="1507"/>
                    <a:pt x="11459" y="1393"/>
                    <a:pt x="11596" y="1279"/>
                  </a:cubicBezTo>
                  <a:cubicBezTo>
                    <a:pt x="11869" y="1051"/>
                    <a:pt x="12029" y="914"/>
                    <a:pt x="12029" y="914"/>
                  </a:cubicBezTo>
                  <a:lnTo>
                    <a:pt x="12029" y="914"/>
                  </a:lnTo>
                  <a:cubicBezTo>
                    <a:pt x="12029" y="914"/>
                    <a:pt x="11824" y="937"/>
                    <a:pt x="11481" y="937"/>
                  </a:cubicBezTo>
                  <a:cubicBezTo>
                    <a:pt x="11428" y="944"/>
                    <a:pt x="11367" y="947"/>
                    <a:pt x="11301" y="947"/>
                  </a:cubicBezTo>
                  <a:cubicBezTo>
                    <a:pt x="11169" y="947"/>
                    <a:pt x="11017" y="937"/>
                    <a:pt x="10865" y="937"/>
                  </a:cubicBezTo>
                  <a:cubicBezTo>
                    <a:pt x="10751" y="937"/>
                    <a:pt x="10637" y="960"/>
                    <a:pt x="10500" y="960"/>
                  </a:cubicBezTo>
                  <a:cubicBezTo>
                    <a:pt x="10363" y="960"/>
                    <a:pt x="10226" y="960"/>
                    <a:pt x="10089" y="982"/>
                  </a:cubicBezTo>
                  <a:cubicBezTo>
                    <a:pt x="9887" y="999"/>
                    <a:pt x="9669" y="1004"/>
                    <a:pt x="9440" y="1004"/>
                  </a:cubicBezTo>
                  <a:cubicBezTo>
                    <a:pt x="9190" y="1004"/>
                    <a:pt x="8926" y="998"/>
                    <a:pt x="8655" y="998"/>
                  </a:cubicBezTo>
                  <a:cubicBezTo>
                    <a:pt x="8504" y="998"/>
                    <a:pt x="8350" y="1000"/>
                    <a:pt x="8195" y="1005"/>
                  </a:cubicBezTo>
                  <a:cubicBezTo>
                    <a:pt x="7510" y="1005"/>
                    <a:pt x="6757" y="1005"/>
                    <a:pt x="6026" y="960"/>
                  </a:cubicBezTo>
                  <a:cubicBezTo>
                    <a:pt x="5273" y="937"/>
                    <a:pt x="4520" y="868"/>
                    <a:pt x="3812" y="800"/>
                  </a:cubicBezTo>
                  <a:cubicBezTo>
                    <a:pt x="3447" y="754"/>
                    <a:pt x="3105" y="708"/>
                    <a:pt x="2785" y="663"/>
                  </a:cubicBezTo>
                  <a:cubicBezTo>
                    <a:pt x="2465" y="617"/>
                    <a:pt x="2146" y="571"/>
                    <a:pt x="1872" y="503"/>
                  </a:cubicBezTo>
                  <a:cubicBezTo>
                    <a:pt x="1324" y="366"/>
                    <a:pt x="845" y="252"/>
                    <a:pt x="525" y="161"/>
                  </a:cubicBezTo>
                  <a:cubicBezTo>
                    <a:pt x="206" y="69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Google Shape;3025;p50"/>
            <p:cNvSpPr/>
            <p:nvPr/>
          </p:nvSpPr>
          <p:spPr>
            <a:xfrm>
              <a:off x="1233875" y="4116025"/>
              <a:ext cx="304175" cy="45400"/>
            </a:xfrm>
            <a:custGeom>
              <a:avLst/>
              <a:gdLst/>
              <a:ahLst/>
              <a:cxnLst/>
              <a:rect l="l" t="t" r="r" b="b"/>
              <a:pathLst>
                <a:path w="12167" h="1816" extrusionOk="0">
                  <a:moveTo>
                    <a:pt x="6140" y="0"/>
                  </a:moveTo>
                  <a:cubicBezTo>
                    <a:pt x="5387" y="0"/>
                    <a:pt x="4611" y="23"/>
                    <a:pt x="3880" y="91"/>
                  </a:cubicBezTo>
                  <a:cubicBezTo>
                    <a:pt x="3150" y="160"/>
                    <a:pt x="2465" y="274"/>
                    <a:pt x="1872" y="388"/>
                  </a:cubicBezTo>
                  <a:cubicBezTo>
                    <a:pt x="1735" y="411"/>
                    <a:pt x="1598" y="434"/>
                    <a:pt x="1461" y="479"/>
                  </a:cubicBezTo>
                  <a:cubicBezTo>
                    <a:pt x="1324" y="525"/>
                    <a:pt x="1210" y="548"/>
                    <a:pt x="1096" y="594"/>
                  </a:cubicBezTo>
                  <a:cubicBezTo>
                    <a:pt x="868" y="662"/>
                    <a:pt x="662" y="731"/>
                    <a:pt x="502" y="799"/>
                  </a:cubicBezTo>
                  <a:cubicBezTo>
                    <a:pt x="183" y="936"/>
                    <a:pt x="0" y="1004"/>
                    <a:pt x="0" y="1004"/>
                  </a:cubicBezTo>
                  <a:lnTo>
                    <a:pt x="548" y="1004"/>
                  </a:lnTo>
                  <a:cubicBezTo>
                    <a:pt x="708" y="1004"/>
                    <a:pt x="913" y="1027"/>
                    <a:pt x="1141" y="1050"/>
                  </a:cubicBezTo>
                  <a:cubicBezTo>
                    <a:pt x="1256" y="1073"/>
                    <a:pt x="1393" y="1073"/>
                    <a:pt x="1507" y="1073"/>
                  </a:cubicBezTo>
                  <a:cubicBezTo>
                    <a:pt x="1644" y="1096"/>
                    <a:pt x="1781" y="1096"/>
                    <a:pt x="1917" y="1119"/>
                  </a:cubicBezTo>
                  <a:cubicBezTo>
                    <a:pt x="2214" y="1119"/>
                    <a:pt x="2511" y="1164"/>
                    <a:pt x="2830" y="1210"/>
                  </a:cubicBezTo>
                  <a:cubicBezTo>
                    <a:pt x="3150" y="1256"/>
                    <a:pt x="3492" y="1324"/>
                    <a:pt x="3835" y="1370"/>
                  </a:cubicBezTo>
                  <a:cubicBezTo>
                    <a:pt x="4542" y="1484"/>
                    <a:pt x="5273" y="1598"/>
                    <a:pt x="6049" y="1689"/>
                  </a:cubicBezTo>
                  <a:cubicBezTo>
                    <a:pt x="6661" y="1745"/>
                    <a:pt x="7289" y="1816"/>
                    <a:pt x="7907" y="1816"/>
                  </a:cubicBezTo>
                  <a:cubicBezTo>
                    <a:pt x="8049" y="1816"/>
                    <a:pt x="8190" y="1812"/>
                    <a:pt x="8331" y="1803"/>
                  </a:cubicBezTo>
                  <a:cubicBezTo>
                    <a:pt x="9062" y="1803"/>
                    <a:pt x="9769" y="1644"/>
                    <a:pt x="10340" y="1484"/>
                  </a:cubicBezTo>
                  <a:cubicBezTo>
                    <a:pt x="10500" y="1461"/>
                    <a:pt x="10637" y="1415"/>
                    <a:pt x="10751" y="1370"/>
                  </a:cubicBezTo>
                  <a:cubicBezTo>
                    <a:pt x="10888" y="1324"/>
                    <a:pt x="11025" y="1256"/>
                    <a:pt x="11116" y="1210"/>
                  </a:cubicBezTo>
                  <a:cubicBezTo>
                    <a:pt x="11230" y="1141"/>
                    <a:pt x="11344" y="1096"/>
                    <a:pt x="11436" y="1050"/>
                  </a:cubicBezTo>
                  <a:cubicBezTo>
                    <a:pt x="11527" y="982"/>
                    <a:pt x="11618" y="936"/>
                    <a:pt x="11710" y="890"/>
                  </a:cubicBezTo>
                  <a:cubicBezTo>
                    <a:pt x="12006" y="685"/>
                    <a:pt x="12166" y="548"/>
                    <a:pt x="12166" y="548"/>
                  </a:cubicBezTo>
                  <a:cubicBezTo>
                    <a:pt x="12166" y="548"/>
                    <a:pt x="11961" y="525"/>
                    <a:pt x="11595" y="434"/>
                  </a:cubicBezTo>
                  <a:cubicBezTo>
                    <a:pt x="11527" y="434"/>
                    <a:pt x="11436" y="434"/>
                    <a:pt x="11322" y="411"/>
                  </a:cubicBezTo>
                  <a:cubicBezTo>
                    <a:pt x="11230" y="388"/>
                    <a:pt x="11116" y="365"/>
                    <a:pt x="11002" y="342"/>
                  </a:cubicBezTo>
                  <a:cubicBezTo>
                    <a:pt x="10865" y="320"/>
                    <a:pt x="10751" y="297"/>
                    <a:pt x="10637" y="297"/>
                  </a:cubicBezTo>
                  <a:cubicBezTo>
                    <a:pt x="10500" y="274"/>
                    <a:pt x="10363" y="251"/>
                    <a:pt x="10226" y="251"/>
                  </a:cubicBezTo>
                  <a:cubicBezTo>
                    <a:pt x="10089" y="251"/>
                    <a:pt x="9952" y="228"/>
                    <a:pt x="9792" y="228"/>
                  </a:cubicBezTo>
                  <a:cubicBezTo>
                    <a:pt x="9655" y="206"/>
                    <a:pt x="9495" y="183"/>
                    <a:pt x="9336" y="160"/>
                  </a:cubicBezTo>
                  <a:cubicBezTo>
                    <a:pt x="9176" y="160"/>
                    <a:pt x="9016" y="137"/>
                    <a:pt x="8856" y="114"/>
                  </a:cubicBezTo>
                  <a:cubicBezTo>
                    <a:pt x="8674" y="91"/>
                    <a:pt x="8514" y="91"/>
                    <a:pt x="8354" y="91"/>
                  </a:cubicBezTo>
                  <a:cubicBezTo>
                    <a:pt x="7647" y="23"/>
                    <a:pt x="6916" y="23"/>
                    <a:pt x="61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77" name="Google Shape;3007;p50"/>
          <p:cNvGrpSpPr/>
          <p:nvPr/>
        </p:nvGrpSpPr>
        <p:grpSpPr>
          <a:xfrm rot="16493068">
            <a:off x="-485857" y="-762130"/>
            <a:ext cx="1927240" cy="1962222"/>
            <a:chOff x="760800" y="3240100"/>
            <a:chExt cx="984950" cy="1272600"/>
          </a:xfrm>
          <a:solidFill>
            <a:schemeClr val="accent2"/>
          </a:solidFill>
        </p:grpSpPr>
        <p:sp>
          <p:nvSpPr>
            <p:cNvPr id="78" name="Google Shape;3008;p50"/>
            <p:cNvSpPr/>
            <p:nvPr/>
          </p:nvSpPr>
          <p:spPr>
            <a:xfrm>
              <a:off x="1022450" y="3516800"/>
              <a:ext cx="723300" cy="995900"/>
            </a:xfrm>
            <a:custGeom>
              <a:avLst/>
              <a:gdLst/>
              <a:ahLst/>
              <a:cxnLst/>
              <a:rect l="l" t="t" r="r" b="b"/>
              <a:pathLst>
                <a:path w="28932" h="39836" extrusionOk="0">
                  <a:moveTo>
                    <a:pt x="85" y="1"/>
                  </a:moveTo>
                  <a:cubicBezTo>
                    <a:pt x="42" y="1"/>
                    <a:pt x="1" y="60"/>
                    <a:pt x="35" y="94"/>
                  </a:cubicBezTo>
                  <a:cubicBezTo>
                    <a:pt x="1883" y="2833"/>
                    <a:pt x="4303" y="5184"/>
                    <a:pt x="6540" y="7603"/>
                  </a:cubicBezTo>
                  <a:cubicBezTo>
                    <a:pt x="8754" y="10000"/>
                    <a:pt x="10877" y="12511"/>
                    <a:pt x="12999" y="14976"/>
                  </a:cubicBezTo>
                  <a:cubicBezTo>
                    <a:pt x="17336" y="19998"/>
                    <a:pt x="21422" y="25225"/>
                    <a:pt x="24572" y="31068"/>
                  </a:cubicBezTo>
                  <a:cubicBezTo>
                    <a:pt x="25371" y="32529"/>
                    <a:pt x="26055" y="34035"/>
                    <a:pt x="26809" y="35496"/>
                  </a:cubicBezTo>
                  <a:cubicBezTo>
                    <a:pt x="27402" y="36591"/>
                    <a:pt x="28292" y="38029"/>
                    <a:pt x="28018" y="39353"/>
                  </a:cubicBezTo>
                  <a:cubicBezTo>
                    <a:pt x="27955" y="39658"/>
                    <a:pt x="28173" y="39835"/>
                    <a:pt x="28395" y="39835"/>
                  </a:cubicBezTo>
                  <a:cubicBezTo>
                    <a:pt x="28573" y="39835"/>
                    <a:pt x="28754" y="39721"/>
                    <a:pt x="28795" y="39467"/>
                  </a:cubicBezTo>
                  <a:cubicBezTo>
                    <a:pt x="28931" y="38440"/>
                    <a:pt x="28475" y="37436"/>
                    <a:pt x="27996" y="36546"/>
                  </a:cubicBezTo>
                  <a:cubicBezTo>
                    <a:pt x="27402" y="35405"/>
                    <a:pt x="26786" y="34286"/>
                    <a:pt x="26192" y="33145"/>
                  </a:cubicBezTo>
                  <a:cubicBezTo>
                    <a:pt x="24663" y="30223"/>
                    <a:pt x="22951" y="27393"/>
                    <a:pt x="21080" y="24677"/>
                  </a:cubicBezTo>
                  <a:cubicBezTo>
                    <a:pt x="17176" y="19039"/>
                    <a:pt x="12497" y="13903"/>
                    <a:pt x="7932" y="8790"/>
                  </a:cubicBezTo>
                  <a:cubicBezTo>
                    <a:pt x="5330" y="5869"/>
                    <a:pt x="2637" y="3038"/>
                    <a:pt x="126" y="25"/>
                  </a:cubicBezTo>
                  <a:cubicBezTo>
                    <a:pt x="114" y="8"/>
                    <a:pt x="99" y="1"/>
                    <a:pt x="8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Google Shape;3009;p50"/>
            <p:cNvSpPr/>
            <p:nvPr/>
          </p:nvSpPr>
          <p:spPr>
            <a:xfrm>
              <a:off x="832150" y="3240100"/>
              <a:ext cx="190600" cy="280775"/>
            </a:xfrm>
            <a:custGeom>
              <a:avLst/>
              <a:gdLst/>
              <a:ahLst/>
              <a:cxnLst/>
              <a:rect l="l" t="t" r="r" b="b"/>
              <a:pathLst>
                <a:path w="7624" h="11231" extrusionOk="0">
                  <a:moveTo>
                    <a:pt x="0" y="0"/>
                  </a:moveTo>
                  <a:cubicBezTo>
                    <a:pt x="0" y="0"/>
                    <a:pt x="91" y="206"/>
                    <a:pt x="228" y="548"/>
                  </a:cubicBezTo>
                  <a:cubicBezTo>
                    <a:pt x="297" y="708"/>
                    <a:pt x="388" y="936"/>
                    <a:pt x="479" y="1164"/>
                  </a:cubicBezTo>
                  <a:cubicBezTo>
                    <a:pt x="594" y="1416"/>
                    <a:pt x="708" y="1689"/>
                    <a:pt x="845" y="1986"/>
                  </a:cubicBezTo>
                  <a:cubicBezTo>
                    <a:pt x="913" y="2123"/>
                    <a:pt x="982" y="2283"/>
                    <a:pt x="1050" y="2443"/>
                  </a:cubicBezTo>
                  <a:cubicBezTo>
                    <a:pt x="1119" y="2602"/>
                    <a:pt x="1187" y="2762"/>
                    <a:pt x="1278" y="2922"/>
                  </a:cubicBezTo>
                  <a:cubicBezTo>
                    <a:pt x="1438" y="3264"/>
                    <a:pt x="1598" y="3607"/>
                    <a:pt x="1803" y="3972"/>
                  </a:cubicBezTo>
                  <a:cubicBezTo>
                    <a:pt x="2169" y="4680"/>
                    <a:pt x="2625" y="5410"/>
                    <a:pt x="3059" y="6140"/>
                  </a:cubicBezTo>
                  <a:cubicBezTo>
                    <a:pt x="3538" y="6848"/>
                    <a:pt x="4017" y="7556"/>
                    <a:pt x="4520" y="8172"/>
                  </a:cubicBezTo>
                  <a:cubicBezTo>
                    <a:pt x="4748" y="8491"/>
                    <a:pt x="4999" y="8765"/>
                    <a:pt x="5250" y="9039"/>
                  </a:cubicBezTo>
                  <a:cubicBezTo>
                    <a:pt x="5501" y="9313"/>
                    <a:pt x="5729" y="9564"/>
                    <a:pt x="5958" y="9815"/>
                  </a:cubicBezTo>
                  <a:cubicBezTo>
                    <a:pt x="6368" y="10295"/>
                    <a:pt x="6848" y="10614"/>
                    <a:pt x="7122" y="10865"/>
                  </a:cubicBezTo>
                  <a:cubicBezTo>
                    <a:pt x="7441" y="11093"/>
                    <a:pt x="7624" y="11230"/>
                    <a:pt x="7624" y="11230"/>
                  </a:cubicBezTo>
                  <a:cubicBezTo>
                    <a:pt x="7624" y="11230"/>
                    <a:pt x="7578" y="11002"/>
                    <a:pt x="7464" y="10614"/>
                  </a:cubicBezTo>
                  <a:cubicBezTo>
                    <a:pt x="7327" y="10272"/>
                    <a:pt x="7190" y="9724"/>
                    <a:pt x="6871" y="9153"/>
                  </a:cubicBezTo>
                  <a:cubicBezTo>
                    <a:pt x="6574" y="8605"/>
                    <a:pt x="6231" y="7921"/>
                    <a:pt x="5798" y="7259"/>
                  </a:cubicBezTo>
                  <a:cubicBezTo>
                    <a:pt x="5364" y="6574"/>
                    <a:pt x="4862" y="5912"/>
                    <a:pt x="4383" y="5227"/>
                  </a:cubicBezTo>
                  <a:cubicBezTo>
                    <a:pt x="3858" y="4565"/>
                    <a:pt x="3333" y="3881"/>
                    <a:pt x="2830" y="3287"/>
                  </a:cubicBezTo>
                  <a:cubicBezTo>
                    <a:pt x="2579" y="2968"/>
                    <a:pt x="2328" y="2671"/>
                    <a:pt x="2077" y="2397"/>
                  </a:cubicBezTo>
                  <a:cubicBezTo>
                    <a:pt x="1849" y="2123"/>
                    <a:pt x="1621" y="1872"/>
                    <a:pt x="1415" y="1621"/>
                  </a:cubicBezTo>
                  <a:cubicBezTo>
                    <a:pt x="982" y="1142"/>
                    <a:pt x="616" y="754"/>
                    <a:pt x="388" y="457"/>
                  </a:cubicBezTo>
                  <a:cubicBezTo>
                    <a:pt x="137" y="16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Google Shape;3010;p50"/>
            <p:cNvSpPr/>
            <p:nvPr/>
          </p:nvSpPr>
          <p:spPr>
            <a:xfrm>
              <a:off x="947975" y="3249225"/>
              <a:ext cx="118150" cy="296175"/>
            </a:xfrm>
            <a:custGeom>
              <a:avLst/>
              <a:gdLst/>
              <a:ahLst/>
              <a:cxnLst/>
              <a:rect l="l" t="t" r="r" b="b"/>
              <a:pathLst>
                <a:path w="4726" h="11847" extrusionOk="0">
                  <a:moveTo>
                    <a:pt x="1" y="1"/>
                  </a:moveTo>
                  <a:cubicBezTo>
                    <a:pt x="1" y="1"/>
                    <a:pt x="46" y="206"/>
                    <a:pt x="138" y="548"/>
                  </a:cubicBezTo>
                  <a:cubicBezTo>
                    <a:pt x="229" y="891"/>
                    <a:pt x="320" y="1370"/>
                    <a:pt x="503" y="1964"/>
                  </a:cubicBezTo>
                  <a:cubicBezTo>
                    <a:pt x="685" y="2534"/>
                    <a:pt x="868" y="3196"/>
                    <a:pt x="1096" y="3904"/>
                  </a:cubicBezTo>
                  <a:cubicBezTo>
                    <a:pt x="1325" y="4634"/>
                    <a:pt x="1621" y="5364"/>
                    <a:pt x="1895" y="6118"/>
                  </a:cubicBezTo>
                  <a:cubicBezTo>
                    <a:pt x="2032" y="6483"/>
                    <a:pt x="2169" y="6848"/>
                    <a:pt x="2329" y="7213"/>
                  </a:cubicBezTo>
                  <a:cubicBezTo>
                    <a:pt x="2466" y="7579"/>
                    <a:pt x="2603" y="7921"/>
                    <a:pt x="2740" y="8263"/>
                  </a:cubicBezTo>
                  <a:cubicBezTo>
                    <a:pt x="2991" y="8971"/>
                    <a:pt x="3310" y="9610"/>
                    <a:pt x="3561" y="10158"/>
                  </a:cubicBezTo>
                  <a:cubicBezTo>
                    <a:pt x="3835" y="10706"/>
                    <a:pt x="4155" y="11116"/>
                    <a:pt x="4360" y="11413"/>
                  </a:cubicBezTo>
                  <a:cubicBezTo>
                    <a:pt x="4474" y="11550"/>
                    <a:pt x="4566" y="11664"/>
                    <a:pt x="4634" y="11733"/>
                  </a:cubicBezTo>
                  <a:cubicBezTo>
                    <a:pt x="4680" y="11801"/>
                    <a:pt x="4726" y="11847"/>
                    <a:pt x="4726" y="11847"/>
                  </a:cubicBezTo>
                  <a:cubicBezTo>
                    <a:pt x="4726" y="11847"/>
                    <a:pt x="4703" y="11801"/>
                    <a:pt x="4680" y="11710"/>
                  </a:cubicBezTo>
                  <a:cubicBezTo>
                    <a:pt x="4634" y="11619"/>
                    <a:pt x="4611" y="11482"/>
                    <a:pt x="4566" y="11299"/>
                  </a:cubicBezTo>
                  <a:cubicBezTo>
                    <a:pt x="4429" y="10979"/>
                    <a:pt x="4337" y="10500"/>
                    <a:pt x="4178" y="9930"/>
                  </a:cubicBezTo>
                  <a:cubicBezTo>
                    <a:pt x="3995" y="9359"/>
                    <a:pt x="3881" y="8674"/>
                    <a:pt x="3653" y="7967"/>
                  </a:cubicBezTo>
                  <a:cubicBezTo>
                    <a:pt x="3539" y="7601"/>
                    <a:pt x="3424" y="7236"/>
                    <a:pt x="3288" y="6848"/>
                  </a:cubicBezTo>
                  <a:cubicBezTo>
                    <a:pt x="3151" y="6460"/>
                    <a:pt x="2991" y="6118"/>
                    <a:pt x="2854" y="5730"/>
                  </a:cubicBezTo>
                  <a:cubicBezTo>
                    <a:pt x="2534" y="4999"/>
                    <a:pt x="2215" y="4269"/>
                    <a:pt x="1895" y="3607"/>
                  </a:cubicBezTo>
                  <a:cubicBezTo>
                    <a:pt x="1576" y="2922"/>
                    <a:pt x="1233" y="2306"/>
                    <a:pt x="982" y="1758"/>
                  </a:cubicBezTo>
                  <a:cubicBezTo>
                    <a:pt x="708" y="1233"/>
                    <a:pt x="457" y="799"/>
                    <a:pt x="275" y="480"/>
                  </a:cubicBezTo>
                  <a:cubicBezTo>
                    <a:pt x="92" y="183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Google Shape;3011;p50"/>
            <p:cNvSpPr/>
            <p:nvPr/>
          </p:nvSpPr>
          <p:spPr>
            <a:xfrm>
              <a:off x="1055250" y="3309725"/>
              <a:ext cx="80500" cy="312150"/>
            </a:xfrm>
            <a:custGeom>
              <a:avLst/>
              <a:gdLst/>
              <a:ahLst/>
              <a:cxnLst/>
              <a:rect l="l" t="t" r="r" b="b"/>
              <a:pathLst>
                <a:path w="3220" h="1248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24" y="206"/>
                    <a:pt x="92" y="571"/>
                  </a:cubicBezTo>
                  <a:cubicBezTo>
                    <a:pt x="115" y="730"/>
                    <a:pt x="161" y="959"/>
                    <a:pt x="183" y="1187"/>
                  </a:cubicBezTo>
                  <a:cubicBezTo>
                    <a:pt x="229" y="1438"/>
                    <a:pt x="275" y="1712"/>
                    <a:pt x="320" y="2009"/>
                  </a:cubicBezTo>
                  <a:cubicBezTo>
                    <a:pt x="457" y="2602"/>
                    <a:pt x="526" y="3310"/>
                    <a:pt x="640" y="4040"/>
                  </a:cubicBezTo>
                  <a:cubicBezTo>
                    <a:pt x="754" y="4793"/>
                    <a:pt x="891" y="5569"/>
                    <a:pt x="1028" y="6368"/>
                  </a:cubicBezTo>
                  <a:cubicBezTo>
                    <a:pt x="1211" y="7144"/>
                    <a:pt x="1348" y="7943"/>
                    <a:pt x="1576" y="8674"/>
                  </a:cubicBezTo>
                  <a:cubicBezTo>
                    <a:pt x="1758" y="9404"/>
                    <a:pt x="2032" y="10089"/>
                    <a:pt x="2261" y="10659"/>
                  </a:cubicBezTo>
                  <a:cubicBezTo>
                    <a:pt x="2352" y="10933"/>
                    <a:pt x="2489" y="11207"/>
                    <a:pt x="2603" y="11413"/>
                  </a:cubicBezTo>
                  <a:cubicBezTo>
                    <a:pt x="2717" y="11641"/>
                    <a:pt x="2831" y="11846"/>
                    <a:pt x="2922" y="12006"/>
                  </a:cubicBezTo>
                  <a:cubicBezTo>
                    <a:pt x="3105" y="12303"/>
                    <a:pt x="3219" y="12485"/>
                    <a:pt x="3219" y="12485"/>
                  </a:cubicBezTo>
                  <a:cubicBezTo>
                    <a:pt x="3219" y="12485"/>
                    <a:pt x="3219" y="12280"/>
                    <a:pt x="3219" y="11915"/>
                  </a:cubicBezTo>
                  <a:cubicBezTo>
                    <a:pt x="3196" y="11732"/>
                    <a:pt x="3196" y="11504"/>
                    <a:pt x="3196" y="11253"/>
                  </a:cubicBezTo>
                  <a:cubicBezTo>
                    <a:pt x="3174" y="11002"/>
                    <a:pt x="3151" y="10728"/>
                    <a:pt x="3105" y="10431"/>
                  </a:cubicBezTo>
                  <a:cubicBezTo>
                    <a:pt x="3014" y="9838"/>
                    <a:pt x="2991" y="9130"/>
                    <a:pt x="2854" y="8400"/>
                  </a:cubicBezTo>
                  <a:cubicBezTo>
                    <a:pt x="2717" y="7646"/>
                    <a:pt x="2557" y="6870"/>
                    <a:pt x="2375" y="6072"/>
                  </a:cubicBezTo>
                  <a:cubicBezTo>
                    <a:pt x="2169" y="5295"/>
                    <a:pt x="1964" y="4497"/>
                    <a:pt x="1713" y="3789"/>
                  </a:cubicBezTo>
                  <a:cubicBezTo>
                    <a:pt x="1462" y="3059"/>
                    <a:pt x="1188" y="2397"/>
                    <a:pt x="937" y="1826"/>
                  </a:cubicBezTo>
                  <a:cubicBezTo>
                    <a:pt x="823" y="1552"/>
                    <a:pt x="708" y="1278"/>
                    <a:pt x="571" y="1073"/>
                  </a:cubicBezTo>
                  <a:cubicBezTo>
                    <a:pt x="457" y="845"/>
                    <a:pt x="366" y="662"/>
                    <a:pt x="275" y="502"/>
                  </a:cubicBezTo>
                  <a:cubicBezTo>
                    <a:pt x="92" y="183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Google Shape;3012;p50"/>
            <p:cNvSpPr/>
            <p:nvPr/>
          </p:nvSpPr>
          <p:spPr>
            <a:xfrm>
              <a:off x="1129450" y="3346225"/>
              <a:ext cx="85600" cy="349825"/>
            </a:xfrm>
            <a:custGeom>
              <a:avLst/>
              <a:gdLst/>
              <a:ahLst/>
              <a:cxnLst/>
              <a:rect l="l" t="t" r="r" b="b"/>
              <a:pathLst>
                <a:path w="3424" h="13993" extrusionOk="0">
                  <a:moveTo>
                    <a:pt x="0" y="1"/>
                  </a:moveTo>
                  <a:cubicBezTo>
                    <a:pt x="0" y="1"/>
                    <a:pt x="23" y="229"/>
                    <a:pt x="69" y="640"/>
                  </a:cubicBezTo>
                  <a:cubicBezTo>
                    <a:pt x="137" y="1028"/>
                    <a:pt x="183" y="1576"/>
                    <a:pt x="343" y="2238"/>
                  </a:cubicBezTo>
                  <a:cubicBezTo>
                    <a:pt x="411" y="2580"/>
                    <a:pt x="479" y="2945"/>
                    <a:pt x="548" y="3311"/>
                  </a:cubicBezTo>
                  <a:cubicBezTo>
                    <a:pt x="639" y="3699"/>
                    <a:pt x="708" y="4109"/>
                    <a:pt x="799" y="4520"/>
                  </a:cubicBezTo>
                  <a:cubicBezTo>
                    <a:pt x="959" y="5342"/>
                    <a:pt x="1164" y="6209"/>
                    <a:pt x="1347" y="7077"/>
                  </a:cubicBezTo>
                  <a:cubicBezTo>
                    <a:pt x="1552" y="7944"/>
                    <a:pt x="1735" y="8811"/>
                    <a:pt x="1917" y="9610"/>
                  </a:cubicBezTo>
                  <a:cubicBezTo>
                    <a:pt x="2009" y="10021"/>
                    <a:pt x="2123" y="10409"/>
                    <a:pt x="2214" y="10774"/>
                  </a:cubicBezTo>
                  <a:cubicBezTo>
                    <a:pt x="2328" y="11140"/>
                    <a:pt x="2442" y="11482"/>
                    <a:pt x="2511" y="11802"/>
                  </a:cubicBezTo>
                  <a:cubicBezTo>
                    <a:pt x="2534" y="11984"/>
                    <a:pt x="2579" y="12121"/>
                    <a:pt x="2625" y="12281"/>
                  </a:cubicBezTo>
                  <a:cubicBezTo>
                    <a:pt x="2671" y="12418"/>
                    <a:pt x="2694" y="12555"/>
                    <a:pt x="2739" y="12692"/>
                  </a:cubicBezTo>
                  <a:cubicBezTo>
                    <a:pt x="2830" y="12966"/>
                    <a:pt x="2899" y="13194"/>
                    <a:pt x="2945" y="13376"/>
                  </a:cubicBezTo>
                  <a:cubicBezTo>
                    <a:pt x="3059" y="13764"/>
                    <a:pt x="3127" y="13993"/>
                    <a:pt x="3127" y="13993"/>
                  </a:cubicBezTo>
                  <a:cubicBezTo>
                    <a:pt x="3127" y="13993"/>
                    <a:pt x="3173" y="13764"/>
                    <a:pt x="3264" y="13376"/>
                  </a:cubicBezTo>
                  <a:cubicBezTo>
                    <a:pt x="3310" y="13171"/>
                    <a:pt x="3333" y="12920"/>
                    <a:pt x="3378" y="12646"/>
                  </a:cubicBezTo>
                  <a:cubicBezTo>
                    <a:pt x="3378" y="12509"/>
                    <a:pt x="3401" y="12349"/>
                    <a:pt x="3424" y="12190"/>
                  </a:cubicBezTo>
                  <a:cubicBezTo>
                    <a:pt x="3424" y="12030"/>
                    <a:pt x="3424" y="11870"/>
                    <a:pt x="3424" y="11687"/>
                  </a:cubicBezTo>
                  <a:cubicBezTo>
                    <a:pt x="3424" y="11345"/>
                    <a:pt x="3401" y="10980"/>
                    <a:pt x="3401" y="10592"/>
                  </a:cubicBezTo>
                  <a:cubicBezTo>
                    <a:pt x="3355" y="10181"/>
                    <a:pt x="3310" y="9770"/>
                    <a:pt x="3241" y="9359"/>
                  </a:cubicBezTo>
                  <a:cubicBezTo>
                    <a:pt x="3104" y="8492"/>
                    <a:pt x="2876" y="7624"/>
                    <a:pt x="2625" y="6757"/>
                  </a:cubicBezTo>
                  <a:cubicBezTo>
                    <a:pt x="2351" y="5890"/>
                    <a:pt x="2054" y="5022"/>
                    <a:pt x="1735" y="4224"/>
                  </a:cubicBezTo>
                  <a:cubicBezTo>
                    <a:pt x="1598" y="3835"/>
                    <a:pt x="1438" y="3470"/>
                    <a:pt x="1278" y="3105"/>
                  </a:cubicBezTo>
                  <a:cubicBezTo>
                    <a:pt x="1141" y="2740"/>
                    <a:pt x="1004" y="2397"/>
                    <a:pt x="890" y="2078"/>
                  </a:cubicBezTo>
                  <a:cubicBezTo>
                    <a:pt x="639" y="1462"/>
                    <a:pt x="388" y="937"/>
                    <a:pt x="251" y="571"/>
                  </a:cubicBezTo>
                  <a:cubicBezTo>
                    <a:pt x="91" y="206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Google Shape;3013;p50"/>
            <p:cNvSpPr/>
            <p:nvPr/>
          </p:nvSpPr>
          <p:spPr>
            <a:xfrm>
              <a:off x="1229300" y="3402725"/>
              <a:ext cx="54225" cy="385775"/>
            </a:xfrm>
            <a:custGeom>
              <a:avLst/>
              <a:gdLst/>
              <a:ahLst/>
              <a:cxnLst/>
              <a:rect l="l" t="t" r="r" b="b"/>
              <a:pathLst>
                <a:path w="2169" h="15431" extrusionOk="0">
                  <a:moveTo>
                    <a:pt x="252" y="1"/>
                  </a:moveTo>
                  <a:cubicBezTo>
                    <a:pt x="252" y="1"/>
                    <a:pt x="229" y="69"/>
                    <a:pt x="229" y="183"/>
                  </a:cubicBezTo>
                  <a:cubicBezTo>
                    <a:pt x="206" y="297"/>
                    <a:pt x="160" y="457"/>
                    <a:pt x="138" y="685"/>
                  </a:cubicBezTo>
                  <a:cubicBezTo>
                    <a:pt x="92" y="1096"/>
                    <a:pt x="1" y="1735"/>
                    <a:pt x="23" y="2466"/>
                  </a:cubicBezTo>
                  <a:cubicBezTo>
                    <a:pt x="23" y="3196"/>
                    <a:pt x="23" y="4063"/>
                    <a:pt x="92" y="4976"/>
                  </a:cubicBezTo>
                  <a:cubicBezTo>
                    <a:pt x="138" y="5889"/>
                    <a:pt x="252" y="6848"/>
                    <a:pt x="343" y="7784"/>
                  </a:cubicBezTo>
                  <a:cubicBezTo>
                    <a:pt x="434" y="8720"/>
                    <a:pt x="503" y="9678"/>
                    <a:pt x="617" y="10569"/>
                  </a:cubicBezTo>
                  <a:cubicBezTo>
                    <a:pt x="708" y="11482"/>
                    <a:pt x="868" y="12303"/>
                    <a:pt x="982" y="13034"/>
                  </a:cubicBezTo>
                  <a:cubicBezTo>
                    <a:pt x="1073" y="13764"/>
                    <a:pt x="1302" y="14358"/>
                    <a:pt x="1393" y="14768"/>
                  </a:cubicBezTo>
                  <a:cubicBezTo>
                    <a:pt x="1530" y="15202"/>
                    <a:pt x="1621" y="15430"/>
                    <a:pt x="1621" y="15430"/>
                  </a:cubicBezTo>
                  <a:cubicBezTo>
                    <a:pt x="1621" y="15430"/>
                    <a:pt x="1667" y="15179"/>
                    <a:pt x="1758" y="14746"/>
                  </a:cubicBezTo>
                  <a:cubicBezTo>
                    <a:pt x="1804" y="14335"/>
                    <a:pt x="1964" y="13719"/>
                    <a:pt x="2009" y="12988"/>
                  </a:cubicBezTo>
                  <a:cubicBezTo>
                    <a:pt x="2055" y="12258"/>
                    <a:pt x="2169" y="11413"/>
                    <a:pt x="2146" y="10500"/>
                  </a:cubicBezTo>
                  <a:cubicBezTo>
                    <a:pt x="2146" y="9564"/>
                    <a:pt x="2078" y="8583"/>
                    <a:pt x="1964" y="7601"/>
                  </a:cubicBezTo>
                  <a:cubicBezTo>
                    <a:pt x="1827" y="6620"/>
                    <a:pt x="1644" y="5661"/>
                    <a:pt x="1416" y="4771"/>
                  </a:cubicBezTo>
                  <a:cubicBezTo>
                    <a:pt x="1210" y="3881"/>
                    <a:pt x="959" y="3082"/>
                    <a:pt x="799" y="2374"/>
                  </a:cubicBezTo>
                  <a:cubicBezTo>
                    <a:pt x="640" y="1667"/>
                    <a:pt x="457" y="1096"/>
                    <a:pt x="389" y="662"/>
                  </a:cubicBezTo>
                  <a:cubicBezTo>
                    <a:pt x="343" y="457"/>
                    <a:pt x="320" y="297"/>
                    <a:pt x="274" y="183"/>
                  </a:cubicBezTo>
                  <a:cubicBezTo>
                    <a:pt x="252" y="69"/>
                    <a:pt x="252" y="1"/>
                    <a:pt x="2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Google Shape;3014;p50"/>
            <p:cNvSpPr/>
            <p:nvPr/>
          </p:nvSpPr>
          <p:spPr>
            <a:xfrm>
              <a:off x="1317175" y="3502575"/>
              <a:ext cx="51375" cy="361250"/>
            </a:xfrm>
            <a:custGeom>
              <a:avLst/>
              <a:gdLst/>
              <a:ahLst/>
              <a:cxnLst/>
              <a:rect l="l" t="t" r="r" b="b"/>
              <a:pathLst>
                <a:path w="2055" h="14450" extrusionOk="0">
                  <a:moveTo>
                    <a:pt x="1" y="1"/>
                  </a:moveTo>
                  <a:cubicBezTo>
                    <a:pt x="1" y="1"/>
                    <a:pt x="1" y="69"/>
                    <a:pt x="1" y="161"/>
                  </a:cubicBezTo>
                  <a:cubicBezTo>
                    <a:pt x="1" y="275"/>
                    <a:pt x="1" y="435"/>
                    <a:pt x="1" y="640"/>
                  </a:cubicBezTo>
                  <a:cubicBezTo>
                    <a:pt x="23" y="1028"/>
                    <a:pt x="23" y="1622"/>
                    <a:pt x="69" y="2306"/>
                  </a:cubicBezTo>
                  <a:cubicBezTo>
                    <a:pt x="115" y="2991"/>
                    <a:pt x="138" y="3790"/>
                    <a:pt x="206" y="4634"/>
                  </a:cubicBezTo>
                  <a:cubicBezTo>
                    <a:pt x="275" y="5479"/>
                    <a:pt x="366" y="6369"/>
                    <a:pt x="412" y="7282"/>
                  </a:cubicBezTo>
                  <a:cubicBezTo>
                    <a:pt x="480" y="8172"/>
                    <a:pt x="571" y="9063"/>
                    <a:pt x="663" y="9884"/>
                  </a:cubicBezTo>
                  <a:cubicBezTo>
                    <a:pt x="731" y="10729"/>
                    <a:pt x="891" y="11505"/>
                    <a:pt x="914" y="12167"/>
                  </a:cubicBezTo>
                  <a:cubicBezTo>
                    <a:pt x="936" y="12349"/>
                    <a:pt x="936" y="12509"/>
                    <a:pt x="959" y="12646"/>
                  </a:cubicBezTo>
                  <a:cubicBezTo>
                    <a:pt x="982" y="12806"/>
                    <a:pt x="1005" y="12943"/>
                    <a:pt x="1028" y="13103"/>
                  </a:cubicBezTo>
                  <a:cubicBezTo>
                    <a:pt x="1051" y="13377"/>
                    <a:pt x="1096" y="13605"/>
                    <a:pt x="1119" y="13810"/>
                  </a:cubicBezTo>
                  <a:cubicBezTo>
                    <a:pt x="1188" y="14221"/>
                    <a:pt x="1210" y="14449"/>
                    <a:pt x="1210" y="14449"/>
                  </a:cubicBezTo>
                  <a:cubicBezTo>
                    <a:pt x="1210" y="14449"/>
                    <a:pt x="1302" y="14221"/>
                    <a:pt x="1461" y="13856"/>
                  </a:cubicBezTo>
                  <a:cubicBezTo>
                    <a:pt x="1507" y="13650"/>
                    <a:pt x="1598" y="13422"/>
                    <a:pt x="1667" y="13125"/>
                  </a:cubicBezTo>
                  <a:cubicBezTo>
                    <a:pt x="1713" y="12989"/>
                    <a:pt x="1735" y="12852"/>
                    <a:pt x="1781" y="12692"/>
                  </a:cubicBezTo>
                  <a:cubicBezTo>
                    <a:pt x="1804" y="12532"/>
                    <a:pt x="1827" y="12372"/>
                    <a:pt x="1850" y="12190"/>
                  </a:cubicBezTo>
                  <a:cubicBezTo>
                    <a:pt x="1941" y="11505"/>
                    <a:pt x="2055" y="10683"/>
                    <a:pt x="2055" y="9816"/>
                  </a:cubicBezTo>
                  <a:cubicBezTo>
                    <a:pt x="2055" y="8948"/>
                    <a:pt x="1964" y="8013"/>
                    <a:pt x="1850" y="7100"/>
                  </a:cubicBezTo>
                  <a:cubicBezTo>
                    <a:pt x="1690" y="6209"/>
                    <a:pt x="1530" y="5296"/>
                    <a:pt x="1325" y="4452"/>
                  </a:cubicBezTo>
                  <a:cubicBezTo>
                    <a:pt x="1142" y="3630"/>
                    <a:pt x="891" y="2854"/>
                    <a:pt x="708" y="2192"/>
                  </a:cubicBezTo>
                  <a:cubicBezTo>
                    <a:pt x="526" y="1530"/>
                    <a:pt x="320" y="982"/>
                    <a:pt x="206" y="594"/>
                  </a:cubicBezTo>
                  <a:cubicBezTo>
                    <a:pt x="138" y="412"/>
                    <a:pt x="92" y="252"/>
                    <a:pt x="69" y="161"/>
                  </a:cubicBezTo>
                  <a:cubicBezTo>
                    <a:pt x="23" y="47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Google Shape;3015;p50"/>
            <p:cNvSpPr/>
            <p:nvPr/>
          </p:nvSpPr>
          <p:spPr>
            <a:xfrm>
              <a:off x="1390800" y="3574475"/>
              <a:ext cx="44525" cy="374950"/>
            </a:xfrm>
            <a:custGeom>
              <a:avLst/>
              <a:gdLst/>
              <a:ahLst/>
              <a:cxnLst/>
              <a:rect l="l" t="t" r="r" b="b"/>
              <a:pathLst>
                <a:path w="1781" h="14998" extrusionOk="0">
                  <a:moveTo>
                    <a:pt x="0" y="1"/>
                  </a:moveTo>
                  <a:cubicBezTo>
                    <a:pt x="0" y="1"/>
                    <a:pt x="0" y="229"/>
                    <a:pt x="23" y="663"/>
                  </a:cubicBezTo>
                  <a:cubicBezTo>
                    <a:pt x="46" y="1074"/>
                    <a:pt x="69" y="1667"/>
                    <a:pt x="114" y="2375"/>
                  </a:cubicBezTo>
                  <a:cubicBezTo>
                    <a:pt x="183" y="3060"/>
                    <a:pt x="206" y="3904"/>
                    <a:pt x="251" y="4771"/>
                  </a:cubicBezTo>
                  <a:cubicBezTo>
                    <a:pt x="297" y="5662"/>
                    <a:pt x="365" y="6597"/>
                    <a:pt x="388" y="7533"/>
                  </a:cubicBezTo>
                  <a:cubicBezTo>
                    <a:pt x="457" y="8446"/>
                    <a:pt x="502" y="9382"/>
                    <a:pt x="548" y="10249"/>
                  </a:cubicBezTo>
                  <a:cubicBezTo>
                    <a:pt x="571" y="11117"/>
                    <a:pt x="685" y="11916"/>
                    <a:pt x="708" y="12623"/>
                  </a:cubicBezTo>
                  <a:cubicBezTo>
                    <a:pt x="708" y="12806"/>
                    <a:pt x="708" y="12966"/>
                    <a:pt x="731" y="13125"/>
                  </a:cubicBezTo>
                  <a:cubicBezTo>
                    <a:pt x="731" y="13285"/>
                    <a:pt x="753" y="13445"/>
                    <a:pt x="776" y="13582"/>
                  </a:cubicBezTo>
                  <a:cubicBezTo>
                    <a:pt x="799" y="13879"/>
                    <a:pt x="845" y="14130"/>
                    <a:pt x="867" y="14335"/>
                  </a:cubicBezTo>
                  <a:cubicBezTo>
                    <a:pt x="913" y="14746"/>
                    <a:pt x="959" y="14997"/>
                    <a:pt x="959" y="14997"/>
                  </a:cubicBezTo>
                  <a:cubicBezTo>
                    <a:pt x="959" y="14997"/>
                    <a:pt x="1050" y="14769"/>
                    <a:pt x="1187" y="14358"/>
                  </a:cubicBezTo>
                  <a:cubicBezTo>
                    <a:pt x="1210" y="14267"/>
                    <a:pt x="1256" y="14153"/>
                    <a:pt x="1301" y="14016"/>
                  </a:cubicBezTo>
                  <a:cubicBezTo>
                    <a:pt x="1324" y="13902"/>
                    <a:pt x="1370" y="13765"/>
                    <a:pt x="1392" y="13628"/>
                  </a:cubicBezTo>
                  <a:cubicBezTo>
                    <a:pt x="1438" y="13491"/>
                    <a:pt x="1484" y="13331"/>
                    <a:pt x="1507" y="13171"/>
                  </a:cubicBezTo>
                  <a:cubicBezTo>
                    <a:pt x="1552" y="13011"/>
                    <a:pt x="1575" y="12829"/>
                    <a:pt x="1575" y="12669"/>
                  </a:cubicBezTo>
                  <a:cubicBezTo>
                    <a:pt x="1666" y="11939"/>
                    <a:pt x="1780" y="11117"/>
                    <a:pt x="1758" y="10204"/>
                  </a:cubicBezTo>
                  <a:cubicBezTo>
                    <a:pt x="1758" y="9314"/>
                    <a:pt x="1689" y="8355"/>
                    <a:pt x="1575" y="7419"/>
                  </a:cubicBezTo>
                  <a:cubicBezTo>
                    <a:pt x="1438" y="6483"/>
                    <a:pt x="1301" y="5525"/>
                    <a:pt x="1119" y="4657"/>
                  </a:cubicBezTo>
                  <a:cubicBezTo>
                    <a:pt x="936" y="3790"/>
                    <a:pt x="731" y="2991"/>
                    <a:pt x="571" y="2306"/>
                  </a:cubicBezTo>
                  <a:cubicBezTo>
                    <a:pt x="411" y="1599"/>
                    <a:pt x="251" y="1028"/>
                    <a:pt x="160" y="640"/>
                  </a:cubicBezTo>
                  <a:cubicBezTo>
                    <a:pt x="46" y="229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Google Shape;3016;p50"/>
            <p:cNvSpPr/>
            <p:nvPr/>
          </p:nvSpPr>
          <p:spPr>
            <a:xfrm>
              <a:off x="1464975" y="3629825"/>
              <a:ext cx="42250" cy="412600"/>
            </a:xfrm>
            <a:custGeom>
              <a:avLst/>
              <a:gdLst/>
              <a:ahLst/>
              <a:cxnLst/>
              <a:rect l="l" t="t" r="r" b="b"/>
              <a:pathLst>
                <a:path w="1690" h="16504" extrusionOk="0">
                  <a:moveTo>
                    <a:pt x="23" y="1"/>
                  </a:moveTo>
                  <a:cubicBezTo>
                    <a:pt x="23" y="1"/>
                    <a:pt x="23" y="252"/>
                    <a:pt x="23" y="709"/>
                  </a:cubicBezTo>
                  <a:cubicBezTo>
                    <a:pt x="23" y="1165"/>
                    <a:pt x="0" y="1827"/>
                    <a:pt x="46" y="2603"/>
                  </a:cubicBezTo>
                  <a:cubicBezTo>
                    <a:pt x="92" y="3379"/>
                    <a:pt x="92" y="4292"/>
                    <a:pt x="137" y="5274"/>
                  </a:cubicBezTo>
                  <a:cubicBezTo>
                    <a:pt x="137" y="6232"/>
                    <a:pt x="183" y="7259"/>
                    <a:pt x="183" y="8287"/>
                  </a:cubicBezTo>
                  <a:cubicBezTo>
                    <a:pt x="229" y="9314"/>
                    <a:pt x="206" y="10341"/>
                    <a:pt x="251" y="11300"/>
                  </a:cubicBezTo>
                  <a:cubicBezTo>
                    <a:pt x="274" y="12258"/>
                    <a:pt x="343" y="13148"/>
                    <a:pt x="343" y="13924"/>
                  </a:cubicBezTo>
                  <a:cubicBezTo>
                    <a:pt x="343" y="14678"/>
                    <a:pt x="411" y="15317"/>
                    <a:pt x="366" y="15773"/>
                  </a:cubicBezTo>
                  <a:cubicBezTo>
                    <a:pt x="343" y="16002"/>
                    <a:pt x="343" y="16184"/>
                    <a:pt x="320" y="16298"/>
                  </a:cubicBezTo>
                  <a:cubicBezTo>
                    <a:pt x="320" y="16435"/>
                    <a:pt x="297" y="16504"/>
                    <a:pt x="297" y="16504"/>
                  </a:cubicBezTo>
                  <a:cubicBezTo>
                    <a:pt x="297" y="16504"/>
                    <a:pt x="343" y="16435"/>
                    <a:pt x="411" y="16344"/>
                  </a:cubicBezTo>
                  <a:cubicBezTo>
                    <a:pt x="480" y="16230"/>
                    <a:pt x="571" y="16070"/>
                    <a:pt x="708" y="15865"/>
                  </a:cubicBezTo>
                  <a:cubicBezTo>
                    <a:pt x="891" y="15431"/>
                    <a:pt x="1187" y="14815"/>
                    <a:pt x="1347" y="14016"/>
                  </a:cubicBezTo>
                  <a:cubicBezTo>
                    <a:pt x="1507" y="13217"/>
                    <a:pt x="1644" y="12281"/>
                    <a:pt x="1667" y="11300"/>
                  </a:cubicBezTo>
                  <a:cubicBezTo>
                    <a:pt x="1689" y="10318"/>
                    <a:pt x="1644" y="9268"/>
                    <a:pt x="1575" y="8218"/>
                  </a:cubicBezTo>
                  <a:cubicBezTo>
                    <a:pt x="1461" y="7168"/>
                    <a:pt x="1324" y="6118"/>
                    <a:pt x="1142" y="5160"/>
                  </a:cubicBezTo>
                  <a:cubicBezTo>
                    <a:pt x="1005" y="4201"/>
                    <a:pt x="799" y="3288"/>
                    <a:pt x="640" y="2535"/>
                  </a:cubicBezTo>
                  <a:cubicBezTo>
                    <a:pt x="503" y="1759"/>
                    <a:pt x="320" y="1142"/>
                    <a:pt x="206" y="686"/>
                  </a:cubicBezTo>
                  <a:cubicBezTo>
                    <a:pt x="92" y="252"/>
                    <a:pt x="23" y="1"/>
                    <a:pt x="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Google Shape;3017;p50"/>
            <p:cNvSpPr/>
            <p:nvPr/>
          </p:nvSpPr>
          <p:spPr>
            <a:xfrm>
              <a:off x="1550000" y="3775925"/>
              <a:ext cx="51375" cy="366375"/>
            </a:xfrm>
            <a:custGeom>
              <a:avLst/>
              <a:gdLst/>
              <a:ahLst/>
              <a:cxnLst/>
              <a:rect l="l" t="t" r="r" b="b"/>
              <a:pathLst>
                <a:path w="2055" h="14655" extrusionOk="0">
                  <a:moveTo>
                    <a:pt x="1256" y="0"/>
                  </a:moveTo>
                  <a:cubicBezTo>
                    <a:pt x="1256" y="0"/>
                    <a:pt x="1256" y="229"/>
                    <a:pt x="1256" y="639"/>
                  </a:cubicBezTo>
                  <a:cubicBezTo>
                    <a:pt x="1256" y="845"/>
                    <a:pt x="1233" y="1096"/>
                    <a:pt x="1233" y="1393"/>
                  </a:cubicBezTo>
                  <a:cubicBezTo>
                    <a:pt x="1233" y="1667"/>
                    <a:pt x="1233" y="1986"/>
                    <a:pt x="1210" y="2328"/>
                  </a:cubicBezTo>
                  <a:cubicBezTo>
                    <a:pt x="1233" y="3013"/>
                    <a:pt x="1164" y="3835"/>
                    <a:pt x="1142" y="4679"/>
                  </a:cubicBezTo>
                  <a:cubicBezTo>
                    <a:pt x="1050" y="5547"/>
                    <a:pt x="959" y="6460"/>
                    <a:pt x="822" y="7350"/>
                  </a:cubicBezTo>
                  <a:cubicBezTo>
                    <a:pt x="776" y="7807"/>
                    <a:pt x="731" y="8263"/>
                    <a:pt x="639" y="8697"/>
                  </a:cubicBezTo>
                  <a:cubicBezTo>
                    <a:pt x="617" y="8925"/>
                    <a:pt x="594" y="9153"/>
                    <a:pt x="548" y="9359"/>
                  </a:cubicBezTo>
                  <a:cubicBezTo>
                    <a:pt x="525" y="9587"/>
                    <a:pt x="480" y="9792"/>
                    <a:pt x="457" y="9998"/>
                  </a:cubicBezTo>
                  <a:cubicBezTo>
                    <a:pt x="297" y="10842"/>
                    <a:pt x="251" y="11641"/>
                    <a:pt x="137" y="12303"/>
                  </a:cubicBezTo>
                  <a:cubicBezTo>
                    <a:pt x="92" y="12486"/>
                    <a:pt x="92" y="12645"/>
                    <a:pt x="69" y="12805"/>
                  </a:cubicBezTo>
                  <a:cubicBezTo>
                    <a:pt x="69" y="12965"/>
                    <a:pt x="46" y="13102"/>
                    <a:pt x="46" y="13262"/>
                  </a:cubicBezTo>
                  <a:cubicBezTo>
                    <a:pt x="46" y="13536"/>
                    <a:pt x="46" y="13787"/>
                    <a:pt x="0" y="13992"/>
                  </a:cubicBezTo>
                  <a:cubicBezTo>
                    <a:pt x="0" y="14426"/>
                    <a:pt x="23" y="14654"/>
                    <a:pt x="23" y="14654"/>
                  </a:cubicBezTo>
                  <a:cubicBezTo>
                    <a:pt x="23" y="14654"/>
                    <a:pt x="160" y="14471"/>
                    <a:pt x="388" y="14106"/>
                  </a:cubicBezTo>
                  <a:cubicBezTo>
                    <a:pt x="503" y="13924"/>
                    <a:pt x="617" y="13718"/>
                    <a:pt x="754" y="13444"/>
                  </a:cubicBezTo>
                  <a:cubicBezTo>
                    <a:pt x="891" y="13193"/>
                    <a:pt x="1050" y="12897"/>
                    <a:pt x="1164" y="12554"/>
                  </a:cubicBezTo>
                  <a:cubicBezTo>
                    <a:pt x="1393" y="11892"/>
                    <a:pt x="1644" y="11093"/>
                    <a:pt x="1781" y="10226"/>
                  </a:cubicBezTo>
                  <a:cubicBezTo>
                    <a:pt x="1804" y="9998"/>
                    <a:pt x="1849" y="9769"/>
                    <a:pt x="1872" y="9541"/>
                  </a:cubicBezTo>
                  <a:cubicBezTo>
                    <a:pt x="1918" y="9313"/>
                    <a:pt x="1918" y="9085"/>
                    <a:pt x="1941" y="8856"/>
                  </a:cubicBezTo>
                  <a:cubicBezTo>
                    <a:pt x="2009" y="8400"/>
                    <a:pt x="2009" y="7921"/>
                    <a:pt x="2055" y="7464"/>
                  </a:cubicBezTo>
                  <a:cubicBezTo>
                    <a:pt x="2055" y="6505"/>
                    <a:pt x="2032" y="5570"/>
                    <a:pt x="1963" y="4679"/>
                  </a:cubicBezTo>
                  <a:cubicBezTo>
                    <a:pt x="1918" y="3812"/>
                    <a:pt x="1804" y="2990"/>
                    <a:pt x="1712" y="2306"/>
                  </a:cubicBezTo>
                  <a:cubicBezTo>
                    <a:pt x="1667" y="1940"/>
                    <a:pt x="1621" y="1644"/>
                    <a:pt x="1553" y="1347"/>
                  </a:cubicBezTo>
                  <a:cubicBezTo>
                    <a:pt x="1507" y="1073"/>
                    <a:pt x="1461" y="822"/>
                    <a:pt x="1416" y="639"/>
                  </a:cubicBezTo>
                  <a:cubicBezTo>
                    <a:pt x="1324" y="229"/>
                    <a:pt x="1256" y="0"/>
                    <a:pt x="12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Google Shape;3018;p50"/>
            <p:cNvSpPr/>
            <p:nvPr/>
          </p:nvSpPr>
          <p:spPr>
            <a:xfrm>
              <a:off x="760800" y="3411275"/>
              <a:ext cx="281925" cy="131275"/>
            </a:xfrm>
            <a:custGeom>
              <a:avLst/>
              <a:gdLst/>
              <a:ahLst/>
              <a:cxnLst/>
              <a:rect l="l" t="t" r="r" b="b"/>
              <a:pathLst>
                <a:path w="11277" h="5251" extrusionOk="0">
                  <a:moveTo>
                    <a:pt x="1" y="1"/>
                  </a:moveTo>
                  <a:cubicBezTo>
                    <a:pt x="1" y="1"/>
                    <a:pt x="161" y="92"/>
                    <a:pt x="457" y="275"/>
                  </a:cubicBezTo>
                  <a:cubicBezTo>
                    <a:pt x="777" y="435"/>
                    <a:pt x="1188" y="709"/>
                    <a:pt x="1690" y="982"/>
                  </a:cubicBezTo>
                  <a:cubicBezTo>
                    <a:pt x="2192" y="1256"/>
                    <a:pt x="2786" y="1644"/>
                    <a:pt x="3425" y="1987"/>
                  </a:cubicBezTo>
                  <a:cubicBezTo>
                    <a:pt x="4041" y="2352"/>
                    <a:pt x="4726" y="2717"/>
                    <a:pt x="5411" y="3082"/>
                  </a:cubicBezTo>
                  <a:cubicBezTo>
                    <a:pt x="6095" y="3425"/>
                    <a:pt x="6803" y="3790"/>
                    <a:pt x="7465" y="4064"/>
                  </a:cubicBezTo>
                  <a:cubicBezTo>
                    <a:pt x="8127" y="4383"/>
                    <a:pt x="8789" y="4589"/>
                    <a:pt x="9337" y="4794"/>
                  </a:cubicBezTo>
                  <a:cubicBezTo>
                    <a:pt x="9884" y="5000"/>
                    <a:pt x="10386" y="5068"/>
                    <a:pt x="10729" y="5159"/>
                  </a:cubicBezTo>
                  <a:cubicBezTo>
                    <a:pt x="11071" y="5228"/>
                    <a:pt x="11277" y="5251"/>
                    <a:pt x="11277" y="5251"/>
                  </a:cubicBezTo>
                  <a:cubicBezTo>
                    <a:pt x="11277" y="5251"/>
                    <a:pt x="11140" y="5114"/>
                    <a:pt x="10866" y="4886"/>
                  </a:cubicBezTo>
                  <a:cubicBezTo>
                    <a:pt x="10592" y="4680"/>
                    <a:pt x="10227" y="4315"/>
                    <a:pt x="9725" y="4018"/>
                  </a:cubicBezTo>
                  <a:cubicBezTo>
                    <a:pt x="9222" y="3699"/>
                    <a:pt x="8675" y="3288"/>
                    <a:pt x="8035" y="2945"/>
                  </a:cubicBezTo>
                  <a:cubicBezTo>
                    <a:pt x="7396" y="2580"/>
                    <a:pt x="6689" y="2261"/>
                    <a:pt x="5981" y="1918"/>
                  </a:cubicBezTo>
                  <a:cubicBezTo>
                    <a:pt x="5251" y="1599"/>
                    <a:pt x="4543" y="1302"/>
                    <a:pt x="3836" y="1051"/>
                  </a:cubicBezTo>
                  <a:cubicBezTo>
                    <a:pt x="3151" y="800"/>
                    <a:pt x="2489" y="617"/>
                    <a:pt x="1918" y="435"/>
                  </a:cubicBezTo>
                  <a:cubicBezTo>
                    <a:pt x="1644" y="343"/>
                    <a:pt x="1370" y="298"/>
                    <a:pt x="1142" y="229"/>
                  </a:cubicBezTo>
                  <a:cubicBezTo>
                    <a:pt x="914" y="184"/>
                    <a:pt x="709" y="138"/>
                    <a:pt x="526" y="92"/>
                  </a:cubicBezTo>
                  <a:cubicBezTo>
                    <a:pt x="184" y="47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Google Shape;3019;p50"/>
            <p:cNvSpPr/>
            <p:nvPr/>
          </p:nvSpPr>
          <p:spPr>
            <a:xfrm>
              <a:off x="789350" y="3504300"/>
              <a:ext cx="295025" cy="98025"/>
            </a:xfrm>
            <a:custGeom>
              <a:avLst/>
              <a:gdLst/>
              <a:ahLst/>
              <a:cxnLst/>
              <a:rect l="l" t="t" r="r" b="b"/>
              <a:pathLst>
                <a:path w="11801" h="3921" extrusionOk="0">
                  <a:moveTo>
                    <a:pt x="0" y="0"/>
                  </a:moveTo>
                  <a:cubicBezTo>
                    <a:pt x="0" y="0"/>
                    <a:pt x="183" y="115"/>
                    <a:pt x="457" y="297"/>
                  </a:cubicBezTo>
                  <a:cubicBezTo>
                    <a:pt x="753" y="480"/>
                    <a:pt x="1164" y="776"/>
                    <a:pt x="1689" y="1050"/>
                  </a:cubicBezTo>
                  <a:cubicBezTo>
                    <a:pt x="2191" y="1324"/>
                    <a:pt x="2785" y="1690"/>
                    <a:pt x="3447" y="2032"/>
                  </a:cubicBezTo>
                  <a:cubicBezTo>
                    <a:pt x="4086" y="2374"/>
                    <a:pt x="4816" y="2671"/>
                    <a:pt x="5547" y="2968"/>
                  </a:cubicBezTo>
                  <a:cubicBezTo>
                    <a:pt x="6300" y="3242"/>
                    <a:pt x="7053" y="3493"/>
                    <a:pt x="7784" y="3652"/>
                  </a:cubicBezTo>
                  <a:cubicBezTo>
                    <a:pt x="8149" y="3744"/>
                    <a:pt x="8491" y="3789"/>
                    <a:pt x="8834" y="3835"/>
                  </a:cubicBezTo>
                  <a:cubicBezTo>
                    <a:pt x="9016" y="3835"/>
                    <a:pt x="9176" y="3858"/>
                    <a:pt x="9336" y="3858"/>
                  </a:cubicBezTo>
                  <a:cubicBezTo>
                    <a:pt x="9496" y="3881"/>
                    <a:pt x="9655" y="3881"/>
                    <a:pt x="9815" y="3904"/>
                  </a:cubicBezTo>
                  <a:cubicBezTo>
                    <a:pt x="9963" y="3915"/>
                    <a:pt x="10106" y="3921"/>
                    <a:pt x="10243" y="3921"/>
                  </a:cubicBezTo>
                  <a:cubicBezTo>
                    <a:pt x="10380" y="3921"/>
                    <a:pt x="10511" y="3915"/>
                    <a:pt x="10637" y="3904"/>
                  </a:cubicBezTo>
                  <a:cubicBezTo>
                    <a:pt x="10865" y="3881"/>
                    <a:pt x="11093" y="3858"/>
                    <a:pt x="11253" y="3858"/>
                  </a:cubicBezTo>
                  <a:cubicBezTo>
                    <a:pt x="11436" y="3835"/>
                    <a:pt x="11573" y="3812"/>
                    <a:pt x="11664" y="3789"/>
                  </a:cubicBezTo>
                  <a:cubicBezTo>
                    <a:pt x="11755" y="3767"/>
                    <a:pt x="11801" y="3767"/>
                    <a:pt x="11801" y="3767"/>
                  </a:cubicBezTo>
                  <a:cubicBezTo>
                    <a:pt x="11801" y="3767"/>
                    <a:pt x="11755" y="3744"/>
                    <a:pt x="11687" y="3721"/>
                  </a:cubicBezTo>
                  <a:cubicBezTo>
                    <a:pt x="11596" y="3675"/>
                    <a:pt x="11459" y="3607"/>
                    <a:pt x="11299" y="3538"/>
                  </a:cubicBezTo>
                  <a:cubicBezTo>
                    <a:pt x="11139" y="3493"/>
                    <a:pt x="10934" y="3401"/>
                    <a:pt x="10728" y="3310"/>
                  </a:cubicBezTo>
                  <a:cubicBezTo>
                    <a:pt x="10500" y="3219"/>
                    <a:pt x="10249" y="3128"/>
                    <a:pt x="9975" y="3036"/>
                  </a:cubicBezTo>
                  <a:cubicBezTo>
                    <a:pt x="9427" y="2854"/>
                    <a:pt x="8811" y="2557"/>
                    <a:pt x="8149" y="2351"/>
                  </a:cubicBezTo>
                  <a:cubicBezTo>
                    <a:pt x="7464" y="2100"/>
                    <a:pt x="6734" y="1895"/>
                    <a:pt x="6026" y="1644"/>
                  </a:cubicBezTo>
                  <a:cubicBezTo>
                    <a:pt x="5273" y="1416"/>
                    <a:pt x="4542" y="1187"/>
                    <a:pt x="3858" y="982"/>
                  </a:cubicBezTo>
                  <a:cubicBezTo>
                    <a:pt x="3150" y="776"/>
                    <a:pt x="2488" y="617"/>
                    <a:pt x="1918" y="457"/>
                  </a:cubicBezTo>
                  <a:cubicBezTo>
                    <a:pt x="1370" y="274"/>
                    <a:pt x="868" y="206"/>
                    <a:pt x="548" y="115"/>
                  </a:cubicBezTo>
                  <a:cubicBezTo>
                    <a:pt x="206" y="46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Google Shape;3020;p50"/>
            <p:cNvSpPr/>
            <p:nvPr/>
          </p:nvSpPr>
          <p:spPr>
            <a:xfrm>
              <a:off x="856100" y="3600175"/>
              <a:ext cx="305900" cy="98725"/>
            </a:xfrm>
            <a:custGeom>
              <a:avLst/>
              <a:gdLst/>
              <a:ahLst/>
              <a:cxnLst/>
              <a:rect l="l" t="t" r="r" b="b"/>
              <a:pathLst>
                <a:path w="12236" h="3949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83" y="114"/>
                    <a:pt x="480" y="297"/>
                  </a:cubicBezTo>
                  <a:cubicBezTo>
                    <a:pt x="800" y="457"/>
                    <a:pt x="1211" y="730"/>
                    <a:pt x="1758" y="1004"/>
                  </a:cubicBezTo>
                  <a:cubicBezTo>
                    <a:pt x="2306" y="1255"/>
                    <a:pt x="2945" y="1598"/>
                    <a:pt x="3630" y="1895"/>
                  </a:cubicBezTo>
                  <a:cubicBezTo>
                    <a:pt x="4315" y="2237"/>
                    <a:pt x="5068" y="2557"/>
                    <a:pt x="5798" y="2853"/>
                  </a:cubicBezTo>
                  <a:cubicBezTo>
                    <a:pt x="6574" y="3127"/>
                    <a:pt x="7351" y="3401"/>
                    <a:pt x="8081" y="3584"/>
                  </a:cubicBezTo>
                  <a:cubicBezTo>
                    <a:pt x="8834" y="3766"/>
                    <a:pt x="9542" y="3858"/>
                    <a:pt x="10158" y="3926"/>
                  </a:cubicBezTo>
                  <a:cubicBezTo>
                    <a:pt x="10295" y="3926"/>
                    <a:pt x="10455" y="3949"/>
                    <a:pt x="10592" y="3949"/>
                  </a:cubicBezTo>
                  <a:lnTo>
                    <a:pt x="11003" y="3949"/>
                  </a:lnTo>
                  <a:cubicBezTo>
                    <a:pt x="11254" y="3926"/>
                    <a:pt x="11459" y="3903"/>
                    <a:pt x="11642" y="3880"/>
                  </a:cubicBezTo>
                  <a:cubicBezTo>
                    <a:pt x="12007" y="3812"/>
                    <a:pt x="12235" y="3789"/>
                    <a:pt x="12235" y="3789"/>
                  </a:cubicBezTo>
                  <a:cubicBezTo>
                    <a:pt x="12235" y="3789"/>
                    <a:pt x="12030" y="3698"/>
                    <a:pt x="11710" y="3515"/>
                  </a:cubicBezTo>
                  <a:cubicBezTo>
                    <a:pt x="11528" y="3470"/>
                    <a:pt x="11345" y="3378"/>
                    <a:pt x="11117" y="3264"/>
                  </a:cubicBezTo>
                  <a:cubicBezTo>
                    <a:pt x="11003" y="3218"/>
                    <a:pt x="10888" y="3173"/>
                    <a:pt x="10752" y="3127"/>
                  </a:cubicBezTo>
                  <a:cubicBezTo>
                    <a:pt x="10615" y="3081"/>
                    <a:pt x="10478" y="3013"/>
                    <a:pt x="10341" y="2990"/>
                  </a:cubicBezTo>
                  <a:cubicBezTo>
                    <a:pt x="9770" y="2808"/>
                    <a:pt x="9131" y="2557"/>
                    <a:pt x="8423" y="2351"/>
                  </a:cubicBezTo>
                  <a:cubicBezTo>
                    <a:pt x="7716" y="2123"/>
                    <a:pt x="6940" y="1940"/>
                    <a:pt x="6186" y="1712"/>
                  </a:cubicBezTo>
                  <a:cubicBezTo>
                    <a:pt x="5410" y="1507"/>
                    <a:pt x="4657" y="1301"/>
                    <a:pt x="3927" y="1096"/>
                  </a:cubicBezTo>
                  <a:cubicBezTo>
                    <a:pt x="3219" y="867"/>
                    <a:pt x="2534" y="685"/>
                    <a:pt x="1964" y="502"/>
                  </a:cubicBezTo>
                  <a:cubicBezTo>
                    <a:pt x="1393" y="342"/>
                    <a:pt x="891" y="228"/>
                    <a:pt x="549" y="137"/>
                  </a:cubicBezTo>
                  <a:cubicBezTo>
                    <a:pt x="206" y="46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Google Shape;3021;p50"/>
            <p:cNvSpPr/>
            <p:nvPr/>
          </p:nvSpPr>
          <p:spPr>
            <a:xfrm>
              <a:off x="919450" y="3700600"/>
              <a:ext cx="327575" cy="77850"/>
            </a:xfrm>
            <a:custGeom>
              <a:avLst/>
              <a:gdLst/>
              <a:ahLst/>
              <a:cxnLst/>
              <a:rect l="l" t="t" r="r" b="b"/>
              <a:pathLst>
                <a:path w="13103" h="3114" extrusionOk="0">
                  <a:moveTo>
                    <a:pt x="0" y="0"/>
                  </a:moveTo>
                  <a:cubicBezTo>
                    <a:pt x="0" y="0"/>
                    <a:pt x="206" y="92"/>
                    <a:pt x="548" y="229"/>
                  </a:cubicBezTo>
                  <a:cubicBezTo>
                    <a:pt x="891" y="343"/>
                    <a:pt x="1393" y="548"/>
                    <a:pt x="1986" y="731"/>
                  </a:cubicBezTo>
                  <a:cubicBezTo>
                    <a:pt x="2283" y="822"/>
                    <a:pt x="2625" y="936"/>
                    <a:pt x="2968" y="1050"/>
                  </a:cubicBezTo>
                  <a:cubicBezTo>
                    <a:pt x="3310" y="1187"/>
                    <a:pt x="3652" y="1324"/>
                    <a:pt x="4040" y="1438"/>
                  </a:cubicBezTo>
                  <a:cubicBezTo>
                    <a:pt x="4406" y="1552"/>
                    <a:pt x="4794" y="1689"/>
                    <a:pt x="5205" y="1804"/>
                  </a:cubicBezTo>
                  <a:cubicBezTo>
                    <a:pt x="5410" y="1872"/>
                    <a:pt x="5593" y="1918"/>
                    <a:pt x="5798" y="1986"/>
                  </a:cubicBezTo>
                  <a:cubicBezTo>
                    <a:pt x="6003" y="2055"/>
                    <a:pt x="6209" y="2100"/>
                    <a:pt x="6414" y="2169"/>
                  </a:cubicBezTo>
                  <a:cubicBezTo>
                    <a:pt x="6825" y="2283"/>
                    <a:pt x="7236" y="2397"/>
                    <a:pt x="7624" y="2488"/>
                  </a:cubicBezTo>
                  <a:cubicBezTo>
                    <a:pt x="7829" y="2534"/>
                    <a:pt x="8035" y="2580"/>
                    <a:pt x="8240" y="2625"/>
                  </a:cubicBezTo>
                  <a:cubicBezTo>
                    <a:pt x="8423" y="2671"/>
                    <a:pt x="8606" y="2694"/>
                    <a:pt x="8788" y="2739"/>
                  </a:cubicBezTo>
                  <a:cubicBezTo>
                    <a:pt x="8971" y="2762"/>
                    <a:pt x="9153" y="2808"/>
                    <a:pt x="9336" y="2831"/>
                  </a:cubicBezTo>
                  <a:cubicBezTo>
                    <a:pt x="9519" y="2853"/>
                    <a:pt x="9701" y="2899"/>
                    <a:pt x="9861" y="2922"/>
                  </a:cubicBezTo>
                  <a:cubicBezTo>
                    <a:pt x="10226" y="2968"/>
                    <a:pt x="10569" y="2990"/>
                    <a:pt x="10865" y="3059"/>
                  </a:cubicBezTo>
                  <a:cubicBezTo>
                    <a:pt x="11155" y="3100"/>
                    <a:pt x="11435" y="3114"/>
                    <a:pt x="11691" y="3114"/>
                  </a:cubicBezTo>
                  <a:cubicBezTo>
                    <a:pt x="12000" y="3114"/>
                    <a:pt x="12274" y="3094"/>
                    <a:pt x="12486" y="3082"/>
                  </a:cubicBezTo>
                  <a:cubicBezTo>
                    <a:pt x="12668" y="3059"/>
                    <a:pt x="12828" y="3036"/>
                    <a:pt x="12942" y="3013"/>
                  </a:cubicBezTo>
                  <a:cubicBezTo>
                    <a:pt x="13034" y="2990"/>
                    <a:pt x="13102" y="2990"/>
                    <a:pt x="13102" y="2990"/>
                  </a:cubicBezTo>
                  <a:cubicBezTo>
                    <a:pt x="13102" y="2990"/>
                    <a:pt x="13056" y="2968"/>
                    <a:pt x="12965" y="2899"/>
                  </a:cubicBezTo>
                  <a:cubicBezTo>
                    <a:pt x="12874" y="2853"/>
                    <a:pt x="12737" y="2762"/>
                    <a:pt x="12577" y="2648"/>
                  </a:cubicBezTo>
                  <a:cubicBezTo>
                    <a:pt x="12258" y="2465"/>
                    <a:pt x="11824" y="2123"/>
                    <a:pt x="11253" y="1849"/>
                  </a:cubicBezTo>
                  <a:cubicBezTo>
                    <a:pt x="10979" y="1712"/>
                    <a:pt x="10660" y="1552"/>
                    <a:pt x="10317" y="1393"/>
                  </a:cubicBezTo>
                  <a:cubicBezTo>
                    <a:pt x="10158" y="1301"/>
                    <a:pt x="9975" y="1210"/>
                    <a:pt x="9792" y="1142"/>
                  </a:cubicBezTo>
                  <a:cubicBezTo>
                    <a:pt x="9610" y="1073"/>
                    <a:pt x="9404" y="1027"/>
                    <a:pt x="9199" y="959"/>
                  </a:cubicBezTo>
                  <a:cubicBezTo>
                    <a:pt x="9108" y="936"/>
                    <a:pt x="8994" y="913"/>
                    <a:pt x="8879" y="891"/>
                  </a:cubicBezTo>
                  <a:lnTo>
                    <a:pt x="8720" y="868"/>
                  </a:lnTo>
                  <a:lnTo>
                    <a:pt x="8583" y="822"/>
                  </a:lnTo>
                  <a:cubicBezTo>
                    <a:pt x="8377" y="799"/>
                    <a:pt x="8172" y="776"/>
                    <a:pt x="7989" y="731"/>
                  </a:cubicBezTo>
                  <a:cubicBezTo>
                    <a:pt x="7578" y="685"/>
                    <a:pt x="7168" y="617"/>
                    <a:pt x="6757" y="548"/>
                  </a:cubicBezTo>
                  <a:cubicBezTo>
                    <a:pt x="6528" y="525"/>
                    <a:pt x="6323" y="502"/>
                    <a:pt x="6118" y="480"/>
                  </a:cubicBezTo>
                  <a:cubicBezTo>
                    <a:pt x="5912" y="457"/>
                    <a:pt x="5707" y="434"/>
                    <a:pt x="5501" y="411"/>
                  </a:cubicBezTo>
                  <a:cubicBezTo>
                    <a:pt x="5090" y="343"/>
                    <a:pt x="4680" y="297"/>
                    <a:pt x="4292" y="251"/>
                  </a:cubicBezTo>
                  <a:cubicBezTo>
                    <a:pt x="3904" y="206"/>
                    <a:pt x="3516" y="183"/>
                    <a:pt x="3150" y="160"/>
                  </a:cubicBezTo>
                  <a:cubicBezTo>
                    <a:pt x="2785" y="137"/>
                    <a:pt x="2443" y="92"/>
                    <a:pt x="2123" y="69"/>
                  </a:cubicBezTo>
                  <a:cubicBezTo>
                    <a:pt x="1507" y="0"/>
                    <a:pt x="959" y="23"/>
                    <a:pt x="5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Google Shape;3022;p50"/>
            <p:cNvSpPr/>
            <p:nvPr/>
          </p:nvSpPr>
          <p:spPr>
            <a:xfrm>
              <a:off x="985075" y="3801925"/>
              <a:ext cx="332700" cy="64800"/>
            </a:xfrm>
            <a:custGeom>
              <a:avLst/>
              <a:gdLst/>
              <a:ahLst/>
              <a:cxnLst/>
              <a:rect l="l" t="t" r="r" b="b"/>
              <a:pathLst>
                <a:path w="13308" h="2592" extrusionOk="0">
                  <a:moveTo>
                    <a:pt x="1541" y="0"/>
                  </a:moveTo>
                  <a:cubicBezTo>
                    <a:pt x="1162" y="0"/>
                    <a:pt x="837" y="10"/>
                    <a:pt x="594" y="10"/>
                  </a:cubicBezTo>
                  <a:cubicBezTo>
                    <a:pt x="206" y="33"/>
                    <a:pt x="0" y="33"/>
                    <a:pt x="0" y="33"/>
                  </a:cubicBezTo>
                  <a:cubicBezTo>
                    <a:pt x="0" y="33"/>
                    <a:pt x="206" y="79"/>
                    <a:pt x="571" y="193"/>
                  </a:cubicBezTo>
                  <a:cubicBezTo>
                    <a:pt x="913" y="284"/>
                    <a:pt x="1438" y="444"/>
                    <a:pt x="2032" y="627"/>
                  </a:cubicBezTo>
                  <a:cubicBezTo>
                    <a:pt x="2648" y="786"/>
                    <a:pt x="3356" y="1037"/>
                    <a:pt x="4109" y="1243"/>
                  </a:cubicBezTo>
                  <a:cubicBezTo>
                    <a:pt x="4885" y="1471"/>
                    <a:pt x="5707" y="1676"/>
                    <a:pt x="6551" y="1859"/>
                  </a:cubicBezTo>
                  <a:cubicBezTo>
                    <a:pt x="6757" y="1905"/>
                    <a:pt x="6962" y="1928"/>
                    <a:pt x="7167" y="1973"/>
                  </a:cubicBezTo>
                  <a:cubicBezTo>
                    <a:pt x="7373" y="2019"/>
                    <a:pt x="7578" y="2042"/>
                    <a:pt x="7784" y="2087"/>
                  </a:cubicBezTo>
                  <a:cubicBezTo>
                    <a:pt x="8172" y="2156"/>
                    <a:pt x="8560" y="2224"/>
                    <a:pt x="8948" y="2293"/>
                  </a:cubicBezTo>
                  <a:cubicBezTo>
                    <a:pt x="9701" y="2453"/>
                    <a:pt x="10477" y="2521"/>
                    <a:pt x="11116" y="2567"/>
                  </a:cubicBezTo>
                  <a:cubicBezTo>
                    <a:pt x="11286" y="2584"/>
                    <a:pt x="11450" y="2591"/>
                    <a:pt x="11606" y="2591"/>
                  </a:cubicBezTo>
                  <a:cubicBezTo>
                    <a:pt x="12058" y="2591"/>
                    <a:pt x="12443" y="2532"/>
                    <a:pt x="12714" y="2498"/>
                  </a:cubicBezTo>
                  <a:cubicBezTo>
                    <a:pt x="12919" y="2453"/>
                    <a:pt x="13056" y="2407"/>
                    <a:pt x="13171" y="2361"/>
                  </a:cubicBezTo>
                  <a:cubicBezTo>
                    <a:pt x="13262" y="2338"/>
                    <a:pt x="13307" y="2316"/>
                    <a:pt x="13307" y="2316"/>
                  </a:cubicBezTo>
                  <a:cubicBezTo>
                    <a:pt x="13307" y="2316"/>
                    <a:pt x="13262" y="2316"/>
                    <a:pt x="13171" y="2270"/>
                  </a:cubicBezTo>
                  <a:cubicBezTo>
                    <a:pt x="13056" y="2247"/>
                    <a:pt x="12919" y="2179"/>
                    <a:pt x="12737" y="2110"/>
                  </a:cubicBezTo>
                  <a:cubicBezTo>
                    <a:pt x="12394" y="2019"/>
                    <a:pt x="11915" y="1768"/>
                    <a:pt x="11322" y="1585"/>
                  </a:cubicBezTo>
                  <a:cubicBezTo>
                    <a:pt x="10728" y="1403"/>
                    <a:pt x="10043" y="1106"/>
                    <a:pt x="9267" y="900"/>
                  </a:cubicBezTo>
                  <a:cubicBezTo>
                    <a:pt x="8879" y="809"/>
                    <a:pt x="8469" y="695"/>
                    <a:pt x="8035" y="627"/>
                  </a:cubicBezTo>
                  <a:cubicBezTo>
                    <a:pt x="7921" y="604"/>
                    <a:pt x="7829" y="604"/>
                    <a:pt x="7715" y="581"/>
                  </a:cubicBezTo>
                  <a:lnTo>
                    <a:pt x="7396" y="535"/>
                  </a:lnTo>
                  <a:cubicBezTo>
                    <a:pt x="7190" y="490"/>
                    <a:pt x="6985" y="467"/>
                    <a:pt x="6779" y="444"/>
                  </a:cubicBezTo>
                  <a:cubicBezTo>
                    <a:pt x="5958" y="330"/>
                    <a:pt x="5113" y="216"/>
                    <a:pt x="4337" y="147"/>
                  </a:cubicBezTo>
                  <a:cubicBezTo>
                    <a:pt x="3538" y="56"/>
                    <a:pt x="2785" y="33"/>
                    <a:pt x="2146" y="10"/>
                  </a:cubicBezTo>
                  <a:cubicBezTo>
                    <a:pt x="1933" y="3"/>
                    <a:pt x="1730" y="0"/>
                    <a:pt x="15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Google Shape;3023;p50"/>
            <p:cNvSpPr/>
            <p:nvPr/>
          </p:nvSpPr>
          <p:spPr>
            <a:xfrm>
              <a:off x="1079800" y="3894600"/>
              <a:ext cx="321850" cy="73700"/>
            </a:xfrm>
            <a:custGeom>
              <a:avLst/>
              <a:gdLst/>
              <a:ahLst/>
              <a:cxnLst/>
              <a:rect l="l" t="t" r="r" b="b"/>
              <a:pathLst>
                <a:path w="12874" h="2948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46" y="24"/>
                    <a:pt x="114" y="92"/>
                  </a:cubicBezTo>
                  <a:cubicBezTo>
                    <a:pt x="206" y="161"/>
                    <a:pt x="297" y="252"/>
                    <a:pt x="434" y="366"/>
                  </a:cubicBezTo>
                  <a:cubicBezTo>
                    <a:pt x="754" y="594"/>
                    <a:pt x="1164" y="914"/>
                    <a:pt x="1735" y="1211"/>
                  </a:cubicBezTo>
                  <a:cubicBezTo>
                    <a:pt x="2329" y="1485"/>
                    <a:pt x="2990" y="1804"/>
                    <a:pt x="3767" y="2055"/>
                  </a:cubicBezTo>
                  <a:cubicBezTo>
                    <a:pt x="4520" y="2306"/>
                    <a:pt x="5341" y="2512"/>
                    <a:pt x="6163" y="2671"/>
                  </a:cubicBezTo>
                  <a:cubicBezTo>
                    <a:pt x="7008" y="2808"/>
                    <a:pt x="7852" y="2945"/>
                    <a:pt x="8651" y="2945"/>
                  </a:cubicBezTo>
                  <a:cubicBezTo>
                    <a:pt x="8695" y="2947"/>
                    <a:pt x="8739" y="2947"/>
                    <a:pt x="8782" y="2947"/>
                  </a:cubicBezTo>
                  <a:cubicBezTo>
                    <a:pt x="9573" y="2947"/>
                    <a:pt x="10281" y="2757"/>
                    <a:pt x="10865" y="2649"/>
                  </a:cubicBezTo>
                  <a:cubicBezTo>
                    <a:pt x="11459" y="2535"/>
                    <a:pt x="11961" y="2352"/>
                    <a:pt x="12326" y="2261"/>
                  </a:cubicBezTo>
                  <a:cubicBezTo>
                    <a:pt x="12486" y="2215"/>
                    <a:pt x="12646" y="2169"/>
                    <a:pt x="12737" y="2146"/>
                  </a:cubicBezTo>
                  <a:cubicBezTo>
                    <a:pt x="12828" y="2101"/>
                    <a:pt x="12874" y="2101"/>
                    <a:pt x="12874" y="2101"/>
                  </a:cubicBezTo>
                  <a:cubicBezTo>
                    <a:pt x="12874" y="2101"/>
                    <a:pt x="12828" y="2078"/>
                    <a:pt x="12737" y="2055"/>
                  </a:cubicBezTo>
                  <a:cubicBezTo>
                    <a:pt x="12646" y="2010"/>
                    <a:pt x="12486" y="1964"/>
                    <a:pt x="12303" y="1918"/>
                  </a:cubicBezTo>
                  <a:cubicBezTo>
                    <a:pt x="11938" y="1850"/>
                    <a:pt x="11390" y="1736"/>
                    <a:pt x="10774" y="1713"/>
                  </a:cubicBezTo>
                  <a:cubicBezTo>
                    <a:pt x="10158" y="1713"/>
                    <a:pt x="9427" y="1644"/>
                    <a:pt x="8720" y="1599"/>
                  </a:cubicBezTo>
                  <a:cubicBezTo>
                    <a:pt x="7989" y="1507"/>
                    <a:pt x="7167" y="1439"/>
                    <a:pt x="6369" y="1325"/>
                  </a:cubicBezTo>
                  <a:cubicBezTo>
                    <a:pt x="5570" y="1233"/>
                    <a:pt x="4771" y="1119"/>
                    <a:pt x="4018" y="1028"/>
                  </a:cubicBezTo>
                  <a:cubicBezTo>
                    <a:pt x="3264" y="891"/>
                    <a:pt x="2557" y="800"/>
                    <a:pt x="1963" y="640"/>
                  </a:cubicBezTo>
                  <a:cubicBezTo>
                    <a:pt x="1370" y="480"/>
                    <a:pt x="868" y="366"/>
                    <a:pt x="525" y="229"/>
                  </a:cubicBezTo>
                  <a:cubicBezTo>
                    <a:pt x="366" y="161"/>
                    <a:pt x="229" y="92"/>
                    <a:pt x="137" y="47"/>
                  </a:cubicBezTo>
                  <a:cubicBezTo>
                    <a:pt x="46" y="24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Google Shape;3024;p50"/>
            <p:cNvSpPr/>
            <p:nvPr/>
          </p:nvSpPr>
          <p:spPr>
            <a:xfrm>
              <a:off x="1164825" y="4028700"/>
              <a:ext cx="300750" cy="59175"/>
            </a:xfrm>
            <a:custGeom>
              <a:avLst/>
              <a:gdLst/>
              <a:ahLst/>
              <a:cxnLst/>
              <a:rect l="l" t="t" r="r" b="b"/>
              <a:pathLst>
                <a:path w="12030" h="236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83" y="115"/>
                    <a:pt x="457" y="298"/>
                  </a:cubicBezTo>
                  <a:cubicBezTo>
                    <a:pt x="754" y="457"/>
                    <a:pt x="1187" y="708"/>
                    <a:pt x="1735" y="937"/>
                  </a:cubicBezTo>
                  <a:cubicBezTo>
                    <a:pt x="2009" y="1051"/>
                    <a:pt x="2306" y="1165"/>
                    <a:pt x="2602" y="1302"/>
                  </a:cubicBezTo>
                  <a:cubicBezTo>
                    <a:pt x="2922" y="1416"/>
                    <a:pt x="3264" y="1553"/>
                    <a:pt x="3630" y="1667"/>
                  </a:cubicBezTo>
                  <a:cubicBezTo>
                    <a:pt x="4314" y="1918"/>
                    <a:pt x="5113" y="2078"/>
                    <a:pt x="5889" y="2215"/>
                  </a:cubicBezTo>
                  <a:cubicBezTo>
                    <a:pt x="6517" y="2305"/>
                    <a:pt x="7146" y="2366"/>
                    <a:pt x="7752" y="2366"/>
                  </a:cubicBezTo>
                  <a:cubicBezTo>
                    <a:pt x="7916" y="2366"/>
                    <a:pt x="8079" y="2362"/>
                    <a:pt x="8240" y="2352"/>
                  </a:cubicBezTo>
                  <a:cubicBezTo>
                    <a:pt x="8423" y="2352"/>
                    <a:pt x="8628" y="2306"/>
                    <a:pt x="8788" y="2283"/>
                  </a:cubicBezTo>
                  <a:cubicBezTo>
                    <a:pt x="8971" y="2261"/>
                    <a:pt x="9153" y="2238"/>
                    <a:pt x="9336" y="2192"/>
                  </a:cubicBezTo>
                  <a:cubicBezTo>
                    <a:pt x="9678" y="2124"/>
                    <a:pt x="9998" y="2055"/>
                    <a:pt x="10272" y="1941"/>
                  </a:cubicBezTo>
                  <a:cubicBezTo>
                    <a:pt x="10431" y="1918"/>
                    <a:pt x="10568" y="1850"/>
                    <a:pt x="10705" y="1804"/>
                  </a:cubicBezTo>
                  <a:cubicBezTo>
                    <a:pt x="10819" y="1758"/>
                    <a:pt x="10934" y="1690"/>
                    <a:pt x="11048" y="1621"/>
                  </a:cubicBezTo>
                  <a:cubicBezTo>
                    <a:pt x="11276" y="1507"/>
                    <a:pt x="11459" y="1393"/>
                    <a:pt x="11596" y="1279"/>
                  </a:cubicBezTo>
                  <a:cubicBezTo>
                    <a:pt x="11869" y="1051"/>
                    <a:pt x="12029" y="914"/>
                    <a:pt x="12029" y="914"/>
                  </a:cubicBezTo>
                  <a:lnTo>
                    <a:pt x="12029" y="914"/>
                  </a:lnTo>
                  <a:cubicBezTo>
                    <a:pt x="12029" y="914"/>
                    <a:pt x="11824" y="937"/>
                    <a:pt x="11481" y="937"/>
                  </a:cubicBezTo>
                  <a:cubicBezTo>
                    <a:pt x="11428" y="944"/>
                    <a:pt x="11367" y="947"/>
                    <a:pt x="11301" y="947"/>
                  </a:cubicBezTo>
                  <a:cubicBezTo>
                    <a:pt x="11169" y="947"/>
                    <a:pt x="11017" y="937"/>
                    <a:pt x="10865" y="937"/>
                  </a:cubicBezTo>
                  <a:cubicBezTo>
                    <a:pt x="10751" y="937"/>
                    <a:pt x="10637" y="960"/>
                    <a:pt x="10500" y="960"/>
                  </a:cubicBezTo>
                  <a:cubicBezTo>
                    <a:pt x="10363" y="960"/>
                    <a:pt x="10226" y="960"/>
                    <a:pt x="10089" y="982"/>
                  </a:cubicBezTo>
                  <a:cubicBezTo>
                    <a:pt x="9887" y="999"/>
                    <a:pt x="9669" y="1004"/>
                    <a:pt x="9440" y="1004"/>
                  </a:cubicBezTo>
                  <a:cubicBezTo>
                    <a:pt x="9190" y="1004"/>
                    <a:pt x="8926" y="998"/>
                    <a:pt x="8655" y="998"/>
                  </a:cubicBezTo>
                  <a:cubicBezTo>
                    <a:pt x="8504" y="998"/>
                    <a:pt x="8350" y="1000"/>
                    <a:pt x="8195" y="1005"/>
                  </a:cubicBezTo>
                  <a:cubicBezTo>
                    <a:pt x="7510" y="1005"/>
                    <a:pt x="6757" y="1005"/>
                    <a:pt x="6026" y="960"/>
                  </a:cubicBezTo>
                  <a:cubicBezTo>
                    <a:pt x="5273" y="937"/>
                    <a:pt x="4520" y="868"/>
                    <a:pt x="3812" y="800"/>
                  </a:cubicBezTo>
                  <a:cubicBezTo>
                    <a:pt x="3447" y="754"/>
                    <a:pt x="3105" y="708"/>
                    <a:pt x="2785" y="663"/>
                  </a:cubicBezTo>
                  <a:cubicBezTo>
                    <a:pt x="2465" y="617"/>
                    <a:pt x="2146" y="571"/>
                    <a:pt x="1872" y="503"/>
                  </a:cubicBezTo>
                  <a:cubicBezTo>
                    <a:pt x="1324" y="366"/>
                    <a:pt x="845" y="252"/>
                    <a:pt x="525" y="161"/>
                  </a:cubicBezTo>
                  <a:cubicBezTo>
                    <a:pt x="206" y="69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Google Shape;3025;p50"/>
            <p:cNvSpPr/>
            <p:nvPr/>
          </p:nvSpPr>
          <p:spPr>
            <a:xfrm>
              <a:off x="1233875" y="4116025"/>
              <a:ext cx="304175" cy="45400"/>
            </a:xfrm>
            <a:custGeom>
              <a:avLst/>
              <a:gdLst/>
              <a:ahLst/>
              <a:cxnLst/>
              <a:rect l="l" t="t" r="r" b="b"/>
              <a:pathLst>
                <a:path w="12167" h="1816" extrusionOk="0">
                  <a:moveTo>
                    <a:pt x="6140" y="0"/>
                  </a:moveTo>
                  <a:cubicBezTo>
                    <a:pt x="5387" y="0"/>
                    <a:pt x="4611" y="23"/>
                    <a:pt x="3880" y="91"/>
                  </a:cubicBezTo>
                  <a:cubicBezTo>
                    <a:pt x="3150" y="160"/>
                    <a:pt x="2465" y="274"/>
                    <a:pt x="1872" y="388"/>
                  </a:cubicBezTo>
                  <a:cubicBezTo>
                    <a:pt x="1735" y="411"/>
                    <a:pt x="1598" y="434"/>
                    <a:pt x="1461" y="479"/>
                  </a:cubicBezTo>
                  <a:cubicBezTo>
                    <a:pt x="1324" y="525"/>
                    <a:pt x="1210" y="548"/>
                    <a:pt x="1096" y="594"/>
                  </a:cubicBezTo>
                  <a:cubicBezTo>
                    <a:pt x="868" y="662"/>
                    <a:pt x="662" y="731"/>
                    <a:pt x="502" y="799"/>
                  </a:cubicBezTo>
                  <a:cubicBezTo>
                    <a:pt x="183" y="936"/>
                    <a:pt x="0" y="1004"/>
                    <a:pt x="0" y="1004"/>
                  </a:cubicBezTo>
                  <a:lnTo>
                    <a:pt x="548" y="1004"/>
                  </a:lnTo>
                  <a:cubicBezTo>
                    <a:pt x="708" y="1004"/>
                    <a:pt x="913" y="1027"/>
                    <a:pt x="1141" y="1050"/>
                  </a:cubicBezTo>
                  <a:cubicBezTo>
                    <a:pt x="1256" y="1073"/>
                    <a:pt x="1393" y="1073"/>
                    <a:pt x="1507" y="1073"/>
                  </a:cubicBezTo>
                  <a:cubicBezTo>
                    <a:pt x="1644" y="1096"/>
                    <a:pt x="1781" y="1096"/>
                    <a:pt x="1917" y="1119"/>
                  </a:cubicBezTo>
                  <a:cubicBezTo>
                    <a:pt x="2214" y="1119"/>
                    <a:pt x="2511" y="1164"/>
                    <a:pt x="2830" y="1210"/>
                  </a:cubicBezTo>
                  <a:cubicBezTo>
                    <a:pt x="3150" y="1256"/>
                    <a:pt x="3492" y="1324"/>
                    <a:pt x="3835" y="1370"/>
                  </a:cubicBezTo>
                  <a:cubicBezTo>
                    <a:pt x="4542" y="1484"/>
                    <a:pt x="5273" y="1598"/>
                    <a:pt x="6049" y="1689"/>
                  </a:cubicBezTo>
                  <a:cubicBezTo>
                    <a:pt x="6661" y="1745"/>
                    <a:pt x="7289" y="1816"/>
                    <a:pt x="7907" y="1816"/>
                  </a:cubicBezTo>
                  <a:cubicBezTo>
                    <a:pt x="8049" y="1816"/>
                    <a:pt x="8190" y="1812"/>
                    <a:pt x="8331" y="1803"/>
                  </a:cubicBezTo>
                  <a:cubicBezTo>
                    <a:pt x="9062" y="1803"/>
                    <a:pt x="9769" y="1644"/>
                    <a:pt x="10340" y="1484"/>
                  </a:cubicBezTo>
                  <a:cubicBezTo>
                    <a:pt x="10500" y="1461"/>
                    <a:pt x="10637" y="1415"/>
                    <a:pt x="10751" y="1370"/>
                  </a:cubicBezTo>
                  <a:cubicBezTo>
                    <a:pt x="10888" y="1324"/>
                    <a:pt x="11025" y="1256"/>
                    <a:pt x="11116" y="1210"/>
                  </a:cubicBezTo>
                  <a:cubicBezTo>
                    <a:pt x="11230" y="1141"/>
                    <a:pt x="11344" y="1096"/>
                    <a:pt x="11436" y="1050"/>
                  </a:cubicBezTo>
                  <a:cubicBezTo>
                    <a:pt x="11527" y="982"/>
                    <a:pt x="11618" y="936"/>
                    <a:pt x="11710" y="890"/>
                  </a:cubicBezTo>
                  <a:cubicBezTo>
                    <a:pt x="12006" y="685"/>
                    <a:pt x="12166" y="548"/>
                    <a:pt x="12166" y="548"/>
                  </a:cubicBezTo>
                  <a:cubicBezTo>
                    <a:pt x="12166" y="548"/>
                    <a:pt x="11961" y="525"/>
                    <a:pt x="11595" y="434"/>
                  </a:cubicBezTo>
                  <a:cubicBezTo>
                    <a:pt x="11527" y="434"/>
                    <a:pt x="11436" y="434"/>
                    <a:pt x="11322" y="411"/>
                  </a:cubicBezTo>
                  <a:cubicBezTo>
                    <a:pt x="11230" y="388"/>
                    <a:pt x="11116" y="365"/>
                    <a:pt x="11002" y="342"/>
                  </a:cubicBezTo>
                  <a:cubicBezTo>
                    <a:pt x="10865" y="320"/>
                    <a:pt x="10751" y="297"/>
                    <a:pt x="10637" y="297"/>
                  </a:cubicBezTo>
                  <a:cubicBezTo>
                    <a:pt x="10500" y="274"/>
                    <a:pt x="10363" y="251"/>
                    <a:pt x="10226" y="251"/>
                  </a:cubicBezTo>
                  <a:cubicBezTo>
                    <a:pt x="10089" y="251"/>
                    <a:pt x="9952" y="228"/>
                    <a:pt x="9792" y="228"/>
                  </a:cubicBezTo>
                  <a:cubicBezTo>
                    <a:pt x="9655" y="206"/>
                    <a:pt x="9495" y="183"/>
                    <a:pt x="9336" y="160"/>
                  </a:cubicBezTo>
                  <a:cubicBezTo>
                    <a:pt x="9176" y="160"/>
                    <a:pt x="9016" y="137"/>
                    <a:pt x="8856" y="114"/>
                  </a:cubicBezTo>
                  <a:cubicBezTo>
                    <a:pt x="8674" y="91"/>
                    <a:pt x="8514" y="91"/>
                    <a:pt x="8354" y="91"/>
                  </a:cubicBezTo>
                  <a:cubicBezTo>
                    <a:pt x="7647" y="23"/>
                    <a:pt x="6916" y="23"/>
                    <a:pt x="61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96" name="Picture 2" descr="Green Tick Icon Png, Cliparts &amp;amp; Cartoons - Jing.fm">
            <a:extLst>
              <a:ext uri="{FF2B5EF4-FFF2-40B4-BE49-F238E27FC236}">
                <a16:creationId xmlns:a16="http://schemas.microsoft.com/office/drawing/2014/main" id="{BA88A050-B47E-4E04-90D4-335B359E1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5814" y1="50258" x2="44186" y2="61211"/>
                        <a14:foregroundMark x1="44186" y1="61211" x2="70465" y2="32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104" y="1320714"/>
            <a:ext cx="693109" cy="62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2" descr="Green Tick Icon Png, Cliparts &amp;amp; Cartoons - Jing.fm">
            <a:extLst>
              <a:ext uri="{FF2B5EF4-FFF2-40B4-BE49-F238E27FC236}">
                <a16:creationId xmlns:a16="http://schemas.microsoft.com/office/drawing/2014/main" id="{BA88A050-B47E-4E04-90D4-335B359E1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5814" y1="50258" x2="44186" y2="61211"/>
                        <a14:foregroundMark x1="44186" y1="61211" x2="70465" y2="32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104" y="2393937"/>
            <a:ext cx="693109" cy="62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2" descr="Green Tick Icon Png, Cliparts &amp;amp; Cartoons - Jing.fm">
            <a:extLst>
              <a:ext uri="{FF2B5EF4-FFF2-40B4-BE49-F238E27FC236}">
                <a16:creationId xmlns:a16="http://schemas.microsoft.com/office/drawing/2014/main" id="{BA88A050-B47E-4E04-90D4-335B359E1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5814" y1="50258" x2="44186" y2="61211"/>
                        <a14:foregroundMark x1="44186" y1="61211" x2="70465" y2="32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605" y="3545692"/>
            <a:ext cx="693109" cy="62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0219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67819" y="595901"/>
            <a:ext cx="7582330" cy="3955550"/>
            <a:chOff x="339046" y="287676"/>
            <a:chExt cx="7582330" cy="416103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8" b="95000" l="33523" r="9636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39" t="12541" r="5128" b="8634"/>
            <a:stretch/>
          </p:blipFill>
          <p:spPr>
            <a:xfrm>
              <a:off x="2763748" y="544530"/>
              <a:ext cx="5157628" cy="3904180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2386" r="96250">
                          <a14:backgroundMark x1="29545" y1="55385" x2="29432" y2="853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7" t="6526" r="49868" b="39127"/>
            <a:stretch/>
          </p:blipFill>
          <p:spPr>
            <a:xfrm>
              <a:off x="339046" y="287676"/>
              <a:ext cx="3893905" cy="2691830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3369923" y="2157152"/>
            <a:ext cx="47569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 em về nhà chuẩn bị bài Ôn tập (tiết 7).</a:t>
            </a:r>
            <a:endParaRPr lang="en-US" sz="3200" dirty="0">
              <a:solidFill>
                <a:srgbClr val="FF0066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69923" y="2341818"/>
            <a:ext cx="4756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Chào tạm biệt các em!</a:t>
            </a:r>
            <a:endParaRPr lang="en-US" sz="4000" dirty="0">
              <a:solidFill>
                <a:srgbClr val="FF0066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pic>
        <p:nvPicPr>
          <p:cNvPr id="2052" name="Picture 4" descr="gif for power poin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532" y="2661565"/>
            <a:ext cx="2722760" cy="213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478;p45">
            <a:extLst>
              <a:ext uri="{FF2B5EF4-FFF2-40B4-BE49-F238E27FC236}">
                <a16:creationId xmlns:a16="http://schemas.microsoft.com/office/drawing/2014/main" id="{147E758D-10A8-4968-B9AF-755A0762BB00}"/>
              </a:ext>
            </a:extLst>
          </p:cNvPr>
          <p:cNvSpPr txBox="1">
            <a:spLocks/>
          </p:cNvSpPr>
          <p:nvPr/>
        </p:nvSpPr>
        <p:spPr>
          <a:xfrm>
            <a:off x="5221373" y="144579"/>
            <a:ext cx="2017562" cy="603159"/>
          </a:xfrm>
          <a:prstGeom prst="doubleWave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/>
            </a:solidFill>
            <a:prstDash val="sysDash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dirty="0" err="1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Dặn</a:t>
            </a:r>
            <a:r>
              <a:rPr lang="en-US" sz="3200" b="1" dirty="0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dò</a:t>
            </a:r>
            <a:endParaRPr lang="vi-VN" sz="3200" b="1" dirty="0">
              <a:solidFill>
                <a:srgbClr val="FF0066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2320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Nguyên tắc S.M.A.R.T trong học trực tuyến - VnExpres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0" t="42046" r="78231" b="24300"/>
          <a:stretch/>
        </p:blipFill>
        <p:spPr bwMode="auto">
          <a:xfrm>
            <a:off x="795160" y="1313642"/>
            <a:ext cx="842481" cy="80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Google Shape;478;p45">
            <a:extLst>
              <a:ext uri="{FF2B5EF4-FFF2-40B4-BE49-F238E27FC236}">
                <a16:creationId xmlns:a16="http://schemas.microsoft.com/office/drawing/2014/main" id="{F26287F7-3FB0-4F76-B02E-8E4B2E29815B}"/>
              </a:ext>
            </a:extLst>
          </p:cNvPr>
          <p:cNvSpPr txBox="1">
            <a:spLocks/>
          </p:cNvSpPr>
          <p:nvPr/>
        </p:nvSpPr>
        <p:spPr>
          <a:xfrm>
            <a:off x="3966010" y="333935"/>
            <a:ext cx="2017562" cy="603159"/>
          </a:xfrm>
          <a:prstGeom prst="doubleWave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/>
            </a:solidFill>
            <a:prstDash val="sysDash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3200" b="1" dirty="0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Mục tiêu</a:t>
            </a:r>
          </a:p>
        </p:txBody>
      </p:sp>
      <p:pic>
        <p:nvPicPr>
          <p:cNvPr id="32" name="Picture 2" descr="Nguyên tắc S.M.A.R.T trong học trực tuyến - VnExpres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0" t="42046" r="78231" b="24300"/>
          <a:stretch/>
        </p:blipFill>
        <p:spPr bwMode="auto">
          <a:xfrm>
            <a:off x="778401" y="2357475"/>
            <a:ext cx="842481" cy="80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1620882" y="1444838"/>
            <a:ext cx="6761943" cy="583977"/>
          </a:xfrm>
          <a:prstGeom prst="roundRect">
            <a:avLst/>
          </a:prstGeom>
          <a:solidFill>
            <a:srgbClr val="FD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Pattaya" panose="00000500000000000000" pitchFamily="2" charset="-34"/>
                <a:cs typeface="Pattaya" panose="00000500000000000000" pitchFamily="2" charset="-34"/>
              </a:rPr>
              <a:t>Kiểm tra tập đọc</a:t>
            </a:r>
            <a:endParaRPr lang="en-US" sz="2800" dirty="0"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569704" y="3394755"/>
            <a:ext cx="6761943" cy="1021575"/>
          </a:xfrm>
          <a:prstGeom prst="round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Pattaya" panose="00000500000000000000" pitchFamily="2" charset="-34"/>
                <a:cs typeface="Pattaya" panose="00000500000000000000" pitchFamily="2" charset="-34"/>
              </a:rPr>
              <a:t>Biết</a:t>
            </a:r>
            <a:r>
              <a:rPr lang="en-US" sz="28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800" dirty="0" err="1">
                <a:latin typeface="Pattaya" panose="00000500000000000000" pitchFamily="2" charset="-34"/>
                <a:cs typeface="Pattaya" panose="00000500000000000000" pitchFamily="2" charset="-34"/>
              </a:rPr>
              <a:t>nêu</a:t>
            </a:r>
            <a:r>
              <a:rPr lang="en-US" sz="28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800" dirty="0" err="1">
                <a:latin typeface="Pattaya" panose="00000500000000000000" pitchFamily="2" charset="-34"/>
                <a:cs typeface="Pattaya" panose="00000500000000000000" pitchFamily="2" charset="-34"/>
              </a:rPr>
              <a:t>cảm</a:t>
            </a:r>
            <a:r>
              <a:rPr lang="en-US" sz="28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800" dirty="0" err="1">
                <a:latin typeface="Pattaya" panose="00000500000000000000" pitchFamily="2" charset="-34"/>
                <a:cs typeface="Pattaya" panose="00000500000000000000" pitchFamily="2" charset="-34"/>
              </a:rPr>
              <a:t>nhận</a:t>
            </a:r>
            <a:r>
              <a:rPr lang="en-US" sz="28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800" dirty="0" err="1">
                <a:latin typeface="Pattaya" panose="00000500000000000000" pitchFamily="2" charset="-34"/>
                <a:cs typeface="Pattaya" panose="00000500000000000000" pitchFamily="2" charset="-34"/>
              </a:rPr>
              <a:t>về</a:t>
            </a:r>
            <a:r>
              <a:rPr lang="en-US" sz="28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800" dirty="0" err="1">
                <a:latin typeface="Pattaya" panose="00000500000000000000" pitchFamily="2" charset="-34"/>
                <a:cs typeface="Pattaya" panose="00000500000000000000" pitchFamily="2" charset="-34"/>
              </a:rPr>
              <a:t>cái</a:t>
            </a:r>
            <a:r>
              <a:rPr lang="en-US" sz="2800" dirty="0">
                <a:latin typeface="Pattaya" panose="00000500000000000000" pitchFamily="2" charset="-34"/>
                <a:cs typeface="Pattaya" panose="00000500000000000000" pitchFamily="2" charset="-34"/>
              </a:rPr>
              <a:t> hay </a:t>
            </a:r>
            <a:r>
              <a:rPr lang="en-US" sz="2800" dirty="0" err="1">
                <a:latin typeface="Pattaya" panose="00000500000000000000" pitchFamily="2" charset="-34"/>
                <a:cs typeface="Pattaya" panose="00000500000000000000" pitchFamily="2" charset="-34"/>
              </a:rPr>
              <a:t>của</a:t>
            </a:r>
            <a:r>
              <a:rPr lang="en-US" sz="28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800" dirty="0" err="1">
                <a:latin typeface="Pattaya" panose="00000500000000000000" pitchFamily="2" charset="-34"/>
                <a:cs typeface="Pattaya" panose="00000500000000000000" pitchFamily="2" charset="-34"/>
              </a:rPr>
              <a:t>câu</a:t>
            </a:r>
            <a:r>
              <a:rPr lang="en-US" sz="28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800" dirty="0" err="1">
                <a:latin typeface="Pattaya" panose="00000500000000000000" pitchFamily="2" charset="-34"/>
                <a:cs typeface="Pattaya" panose="00000500000000000000" pitchFamily="2" charset="-34"/>
              </a:rPr>
              <a:t>thơ</a:t>
            </a:r>
            <a:r>
              <a:rPr lang="en-US" sz="28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800" dirty="0" err="1">
                <a:latin typeface="Pattaya" panose="00000500000000000000" pitchFamily="2" charset="-34"/>
                <a:cs typeface="Pattaya" panose="00000500000000000000" pitchFamily="2" charset="-34"/>
              </a:rPr>
              <a:t>đã</a:t>
            </a:r>
            <a:r>
              <a:rPr lang="en-US" sz="28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800" dirty="0" err="1">
                <a:latin typeface="Pattaya" panose="00000500000000000000" pitchFamily="2" charset="-34"/>
                <a:cs typeface="Pattaya" panose="00000500000000000000" pitchFamily="2" charset="-34"/>
              </a:rPr>
              <a:t>đọc</a:t>
            </a:r>
            <a:r>
              <a:rPr lang="en-US" sz="2800" dirty="0">
                <a:latin typeface="Pattaya" panose="00000500000000000000" pitchFamily="2" charset="-34"/>
                <a:cs typeface="Pattaya" panose="00000500000000000000" pitchFamily="2" charset="-34"/>
              </a:rPr>
              <a:t>.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609190" y="2489022"/>
            <a:ext cx="6731201" cy="57635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Pattaya" panose="00000500000000000000" pitchFamily="2" charset="-34"/>
                <a:cs typeface="Pattaya" panose="00000500000000000000" pitchFamily="2" charset="-34"/>
              </a:rPr>
              <a:t>Ôn tập về loại từ </a:t>
            </a:r>
            <a:endParaRPr lang="en-US" sz="2800" dirty="0"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pic>
        <p:nvPicPr>
          <p:cNvPr id="36" name="Picture 2" descr="Nguyên tắc S.M.A.R.T trong học trực tuyến - VnExpres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0" t="42046" r="78231" b="24300"/>
          <a:stretch/>
        </p:blipFill>
        <p:spPr bwMode="auto">
          <a:xfrm>
            <a:off x="795159" y="3469362"/>
            <a:ext cx="842481" cy="80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oogle Shape;564;p42"/>
          <p:cNvGrpSpPr/>
          <p:nvPr/>
        </p:nvGrpSpPr>
        <p:grpSpPr>
          <a:xfrm>
            <a:off x="457502" y="594337"/>
            <a:ext cx="8100318" cy="3197679"/>
            <a:chOff x="426675" y="27383"/>
            <a:chExt cx="8100318" cy="3197679"/>
          </a:xfrm>
        </p:grpSpPr>
        <p:grpSp>
          <p:nvGrpSpPr>
            <p:cNvPr id="38" name="Google Shape;565;p42"/>
            <p:cNvGrpSpPr/>
            <p:nvPr/>
          </p:nvGrpSpPr>
          <p:grpSpPr>
            <a:xfrm>
              <a:off x="426675" y="27383"/>
              <a:ext cx="8100318" cy="3197679"/>
              <a:chOff x="426675" y="27383"/>
              <a:chExt cx="8100318" cy="3197679"/>
            </a:xfrm>
          </p:grpSpPr>
          <p:sp>
            <p:nvSpPr>
              <p:cNvPr id="40" name="Google Shape;566;p42"/>
              <p:cNvSpPr/>
              <p:nvPr/>
            </p:nvSpPr>
            <p:spPr>
              <a:xfrm>
                <a:off x="7060893" y="189656"/>
                <a:ext cx="191321" cy="191321"/>
              </a:xfrm>
              <a:custGeom>
                <a:avLst/>
                <a:gdLst/>
                <a:ahLst/>
                <a:cxnLst/>
                <a:rect l="l" t="t" r="r" b="b"/>
                <a:pathLst>
                  <a:path w="6234" h="6234" extrusionOk="0">
                    <a:moveTo>
                      <a:pt x="3117" y="1"/>
                    </a:moveTo>
                    <a:cubicBezTo>
                      <a:pt x="3117" y="3117"/>
                      <a:pt x="1" y="3117"/>
                      <a:pt x="1" y="3117"/>
                    </a:cubicBezTo>
                    <a:cubicBezTo>
                      <a:pt x="3117" y="3117"/>
                      <a:pt x="3117" y="6233"/>
                      <a:pt x="3117" y="6233"/>
                    </a:cubicBezTo>
                    <a:cubicBezTo>
                      <a:pt x="3117" y="3117"/>
                      <a:pt x="6233" y="3117"/>
                      <a:pt x="6233" y="3117"/>
                    </a:cubicBezTo>
                    <a:cubicBezTo>
                      <a:pt x="3117" y="3117"/>
                      <a:pt x="3117" y="1"/>
                      <a:pt x="31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567;p42"/>
              <p:cNvSpPr/>
              <p:nvPr/>
            </p:nvSpPr>
            <p:spPr>
              <a:xfrm>
                <a:off x="5291303" y="190362"/>
                <a:ext cx="94617" cy="94955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3094" extrusionOk="0">
                    <a:moveTo>
                      <a:pt x="1553" y="0"/>
                    </a:moveTo>
                    <a:lnTo>
                      <a:pt x="1553" y="0"/>
                    </a:lnTo>
                    <a:cubicBezTo>
                      <a:pt x="1542" y="1518"/>
                      <a:pt x="46" y="1529"/>
                      <a:pt x="2" y="1529"/>
                    </a:cubicBezTo>
                    <a:cubicBezTo>
                      <a:pt x="1" y="1529"/>
                      <a:pt x="1" y="1529"/>
                      <a:pt x="1" y="1529"/>
                    </a:cubicBezTo>
                    <a:lnTo>
                      <a:pt x="1" y="1529"/>
                    </a:lnTo>
                    <a:cubicBezTo>
                      <a:pt x="1542" y="1541"/>
                      <a:pt x="1530" y="3093"/>
                      <a:pt x="1530" y="3093"/>
                    </a:cubicBezTo>
                    <a:cubicBezTo>
                      <a:pt x="1542" y="1564"/>
                      <a:pt x="3038" y="1552"/>
                      <a:pt x="3082" y="1552"/>
                    </a:cubicBezTo>
                    <a:cubicBezTo>
                      <a:pt x="3082" y="1552"/>
                      <a:pt x="3083" y="1552"/>
                      <a:pt x="3083" y="1552"/>
                    </a:cubicBezTo>
                    <a:cubicBezTo>
                      <a:pt x="1545" y="1541"/>
                      <a:pt x="1553" y="7"/>
                      <a:pt x="1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568;p42"/>
              <p:cNvSpPr/>
              <p:nvPr/>
            </p:nvSpPr>
            <p:spPr>
              <a:xfrm>
                <a:off x="2656825" y="3130445"/>
                <a:ext cx="94587" cy="94617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3083" extrusionOk="0">
                    <a:moveTo>
                      <a:pt x="1552" y="1"/>
                    </a:moveTo>
                    <a:lnTo>
                      <a:pt x="1552" y="1"/>
                    </a:lnTo>
                    <a:cubicBezTo>
                      <a:pt x="1541" y="1519"/>
                      <a:pt x="45" y="1530"/>
                      <a:pt x="1" y="1530"/>
                    </a:cubicBezTo>
                    <a:cubicBezTo>
                      <a:pt x="0" y="1530"/>
                      <a:pt x="0" y="1530"/>
                      <a:pt x="0" y="1530"/>
                    </a:cubicBezTo>
                    <a:lnTo>
                      <a:pt x="0" y="1530"/>
                    </a:lnTo>
                    <a:cubicBezTo>
                      <a:pt x="1362" y="1540"/>
                      <a:pt x="1520" y="2746"/>
                      <a:pt x="1531" y="3025"/>
                    </a:cubicBezTo>
                    <a:lnTo>
                      <a:pt x="1531" y="3025"/>
                    </a:lnTo>
                    <a:cubicBezTo>
                      <a:pt x="1579" y="1564"/>
                      <a:pt x="3037" y="1553"/>
                      <a:pt x="3081" y="1553"/>
                    </a:cubicBezTo>
                    <a:cubicBezTo>
                      <a:pt x="3082" y="1553"/>
                      <a:pt x="3082" y="1553"/>
                      <a:pt x="3082" y="1553"/>
                    </a:cubicBezTo>
                    <a:cubicBezTo>
                      <a:pt x="1544" y="1542"/>
                      <a:pt x="1552" y="7"/>
                      <a:pt x="1552" y="1"/>
                    </a:cubicBezTo>
                    <a:close/>
                    <a:moveTo>
                      <a:pt x="1531" y="3025"/>
                    </a:moveTo>
                    <a:cubicBezTo>
                      <a:pt x="1530" y="3044"/>
                      <a:pt x="1530" y="3063"/>
                      <a:pt x="1529" y="3083"/>
                    </a:cubicBezTo>
                    <a:cubicBezTo>
                      <a:pt x="1531" y="3083"/>
                      <a:pt x="1532" y="3062"/>
                      <a:pt x="1531" y="302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569;p42"/>
              <p:cNvSpPr/>
              <p:nvPr/>
            </p:nvSpPr>
            <p:spPr>
              <a:xfrm>
                <a:off x="957428" y="2693910"/>
                <a:ext cx="94986" cy="94955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4" extrusionOk="0">
                    <a:moveTo>
                      <a:pt x="1553" y="0"/>
                    </a:moveTo>
                    <a:cubicBezTo>
                      <a:pt x="1553" y="1553"/>
                      <a:pt x="1" y="1553"/>
                      <a:pt x="1" y="1553"/>
                    </a:cubicBezTo>
                    <a:cubicBezTo>
                      <a:pt x="1553" y="1553"/>
                      <a:pt x="1553" y="3094"/>
                      <a:pt x="1553" y="3094"/>
                    </a:cubicBezTo>
                    <a:cubicBezTo>
                      <a:pt x="1553" y="1553"/>
                      <a:pt x="3094" y="1553"/>
                      <a:pt x="3094" y="1553"/>
                    </a:cubicBezTo>
                    <a:cubicBezTo>
                      <a:pt x="1553" y="1553"/>
                      <a:pt x="1553" y="0"/>
                      <a:pt x="15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570;p42"/>
              <p:cNvSpPr/>
              <p:nvPr/>
            </p:nvSpPr>
            <p:spPr>
              <a:xfrm>
                <a:off x="779637" y="414237"/>
                <a:ext cx="94955" cy="9495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3094" extrusionOk="0">
                    <a:moveTo>
                      <a:pt x="1552" y="0"/>
                    </a:moveTo>
                    <a:lnTo>
                      <a:pt x="1552" y="0"/>
                    </a:lnTo>
                    <a:cubicBezTo>
                      <a:pt x="1541" y="1518"/>
                      <a:pt x="45" y="1529"/>
                      <a:pt x="1" y="1529"/>
                    </a:cubicBezTo>
                    <a:cubicBezTo>
                      <a:pt x="0" y="1529"/>
                      <a:pt x="0" y="1529"/>
                      <a:pt x="0" y="1529"/>
                    </a:cubicBezTo>
                    <a:lnTo>
                      <a:pt x="0" y="1529"/>
                    </a:lnTo>
                    <a:cubicBezTo>
                      <a:pt x="1541" y="1541"/>
                      <a:pt x="1529" y="3093"/>
                      <a:pt x="1529" y="3093"/>
                    </a:cubicBezTo>
                    <a:cubicBezTo>
                      <a:pt x="1541" y="1564"/>
                      <a:pt x="3048" y="1552"/>
                      <a:pt x="3092" y="1552"/>
                    </a:cubicBezTo>
                    <a:cubicBezTo>
                      <a:pt x="3093" y="1552"/>
                      <a:pt x="3093" y="1552"/>
                      <a:pt x="3093" y="1552"/>
                    </a:cubicBezTo>
                    <a:cubicBezTo>
                      <a:pt x="1542" y="1541"/>
                      <a:pt x="1552" y="3"/>
                      <a:pt x="1552" y="0"/>
                    </a:cubicBezTo>
                    <a:close/>
                  </a:path>
                </a:pathLst>
              </a:custGeom>
              <a:solidFill>
                <a:srgbClr val="8FDF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571;p42"/>
              <p:cNvSpPr/>
              <p:nvPr/>
            </p:nvSpPr>
            <p:spPr>
              <a:xfrm>
                <a:off x="6379006" y="2032181"/>
                <a:ext cx="94955" cy="9495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3094" extrusionOk="0">
                    <a:moveTo>
                      <a:pt x="1553" y="0"/>
                    </a:moveTo>
                    <a:lnTo>
                      <a:pt x="1553" y="0"/>
                    </a:lnTo>
                    <a:cubicBezTo>
                      <a:pt x="1541" y="1541"/>
                      <a:pt x="0" y="1541"/>
                      <a:pt x="0" y="1541"/>
                    </a:cubicBezTo>
                    <a:cubicBezTo>
                      <a:pt x="1363" y="1541"/>
                      <a:pt x="1521" y="2737"/>
                      <a:pt x="1531" y="3029"/>
                    </a:cubicBezTo>
                    <a:lnTo>
                      <a:pt x="1531" y="3029"/>
                    </a:lnTo>
                    <a:cubicBezTo>
                      <a:pt x="1583" y="1563"/>
                      <a:pt x="3049" y="1552"/>
                      <a:pt x="3093" y="1552"/>
                    </a:cubicBezTo>
                    <a:cubicBezTo>
                      <a:pt x="3093" y="1552"/>
                      <a:pt x="3094" y="1552"/>
                      <a:pt x="3094" y="1552"/>
                    </a:cubicBezTo>
                    <a:cubicBezTo>
                      <a:pt x="1545" y="1541"/>
                      <a:pt x="1553" y="8"/>
                      <a:pt x="1553" y="0"/>
                    </a:cubicBezTo>
                    <a:close/>
                    <a:moveTo>
                      <a:pt x="1531" y="3029"/>
                    </a:moveTo>
                    <a:lnTo>
                      <a:pt x="1531" y="3029"/>
                    </a:lnTo>
                    <a:cubicBezTo>
                      <a:pt x="1530" y="3050"/>
                      <a:pt x="1530" y="3072"/>
                      <a:pt x="1530" y="3093"/>
                    </a:cubicBezTo>
                    <a:cubicBezTo>
                      <a:pt x="1531" y="3093"/>
                      <a:pt x="1533" y="3070"/>
                      <a:pt x="1531" y="302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572;p42"/>
              <p:cNvSpPr/>
              <p:nvPr/>
            </p:nvSpPr>
            <p:spPr>
              <a:xfrm>
                <a:off x="2790499" y="1977390"/>
                <a:ext cx="94617" cy="94955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3094" extrusionOk="0">
                    <a:moveTo>
                      <a:pt x="1542" y="0"/>
                    </a:moveTo>
                    <a:cubicBezTo>
                      <a:pt x="1542" y="1553"/>
                      <a:pt x="1" y="1553"/>
                      <a:pt x="1" y="1553"/>
                    </a:cubicBezTo>
                    <a:cubicBezTo>
                      <a:pt x="1542" y="1553"/>
                      <a:pt x="1542" y="3082"/>
                      <a:pt x="1542" y="3093"/>
                    </a:cubicBezTo>
                    <a:cubicBezTo>
                      <a:pt x="1542" y="1553"/>
                      <a:pt x="3083" y="1553"/>
                      <a:pt x="3083" y="1553"/>
                    </a:cubicBezTo>
                    <a:cubicBezTo>
                      <a:pt x="1542" y="1553"/>
                      <a:pt x="1542" y="0"/>
                      <a:pt x="154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573;p42"/>
              <p:cNvSpPr/>
              <p:nvPr/>
            </p:nvSpPr>
            <p:spPr>
              <a:xfrm>
                <a:off x="1951435" y="1391527"/>
                <a:ext cx="94617" cy="94955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3094" extrusionOk="0">
                    <a:moveTo>
                      <a:pt x="1541" y="1"/>
                    </a:moveTo>
                    <a:cubicBezTo>
                      <a:pt x="1541" y="1542"/>
                      <a:pt x="0" y="1542"/>
                      <a:pt x="0" y="1542"/>
                    </a:cubicBezTo>
                    <a:cubicBezTo>
                      <a:pt x="1541" y="1542"/>
                      <a:pt x="1541" y="3094"/>
                      <a:pt x="1541" y="3094"/>
                    </a:cubicBezTo>
                    <a:cubicBezTo>
                      <a:pt x="1541" y="1542"/>
                      <a:pt x="3082" y="1542"/>
                      <a:pt x="3082" y="1542"/>
                    </a:cubicBezTo>
                    <a:cubicBezTo>
                      <a:pt x="1541" y="1542"/>
                      <a:pt x="1541" y="1"/>
                      <a:pt x="154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574;p42"/>
              <p:cNvSpPr/>
              <p:nvPr/>
            </p:nvSpPr>
            <p:spPr>
              <a:xfrm>
                <a:off x="426675" y="2437587"/>
                <a:ext cx="94617" cy="94617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3083" extrusionOk="0">
                    <a:moveTo>
                      <a:pt x="1541" y="0"/>
                    </a:moveTo>
                    <a:cubicBezTo>
                      <a:pt x="1541" y="1541"/>
                      <a:pt x="0" y="1541"/>
                      <a:pt x="0" y="1541"/>
                    </a:cubicBezTo>
                    <a:cubicBezTo>
                      <a:pt x="1541" y="1541"/>
                      <a:pt x="1541" y="3082"/>
                      <a:pt x="1541" y="3082"/>
                    </a:cubicBezTo>
                    <a:cubicBezTo>
                      <a:pt x="1541" y="1541"/>
                      <a:pt x="3082" y="1541"/>
                      <a:pt x="3082" y="1541"/>
                    </a:cubicBezTo>
                    <a:cubicBezTo>
                      <a:pt x="1541" y="1541"/>
                      <a:pt x="1541" y="0"/>
                      <a:pt x="15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575;p42"/>
              <p:cNvSpPr/>
              <p:nvPr/>
            </p:nvSpPr>
            <p:spPr>
              <a:xfrm>
                <a:off x="521291" y="1240524"/>
                <a:ext cx="94617" cy="94955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3094" extrusionOk="0">
                    <a:moveTo>
                      <a:pt x="1541" y="0"/>
                    </a:moveTo>
                    <a:cubicBezTo>
                      <a:pt x="1541" y="1541"/>
                      <a:pt x="0" y="1541"/>
                      <a:pt x="0" y="1541"/>
                    </a:cubicBezTo>
                    <a:cubicBezTo>
                      <a:pt x="1541" y="1541"/>
                      <a:pt x="1541" y="3093"/>
                      <a:pt x="1541" y="3093"/>
                    </a:cubicBezTo>
                    <a:cubicBezTo>
                      <a:pt x="1541" y="1541"/>
                      <a:pt x="3082" y="1541"/>
                      <a:pt x="3082" y="1541"/>
                    </a:cubicBezTo>
                    <a:cubicBezTo>
                      <a:pt x="1541" y="1541"/>
                      <a:pt x="1541" y="0"/>
                      <a:pt x="15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76;p42"/>
              <p:cNvSpPr/>
              <p:nvPr/>
            </p:nvSpPr>
            <p:spPr>
              <a:xfrm>
                <a:off x="6426954" y="509207"/>
                <a:ext cx="94986" cy="94617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83" extrusionOk="0">
                    <a:moveTo>
                      <a:pt x="1553" y="1"/>
                    </a:moveTo>
                    <a:cubicBezTo>
                      <a:pt x="1553" y="1542"/>
                      <a:pt x="1" y="1542"/>
                      <a:pt x="1" y="1542"/>
                    </a:cubicBezTo>
                    <a:cubicBezTo>
                      <a:pt x="1553" y="1542"/>
                      <a:pt x="1553" y="3082"/>
                      <a:pt x="1553" y="3082"/>
                    </a:cubicBezTo>
                    <a:cubicBezTo>
                      <a:pt x="1553" y="1542"/>
                      <a:pt x="3094" y="1542"/>
                      <a:pt x="3094" y="1542"/>
                    </a:cubicBezTo>
                    <a:cubicBezTo>
                      <a:pt x="1553" y="1542"/>
                      <a:pt x="1553" y="1"/>
                      <a:pt x="15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77;p42"/>
              <p:cNvSpPr/>
              <p:nvPr/>
            </p:nvSpPr>
            <p:spPr>
              <a:xfrm>
                <a:off x="8335702" y="939975"/>
                <a:ext cx="191291" cy="191321"/>
              </a:xfrm>
              <a:custGeom>
                <a:avLst/>
                <a:gdLst/>
                <a:ahLst/>
                <a:cxnLst/>
                <a:rect l="l" t="t" r="r" b="b"/>
                <a:pathLst>
                  <a:path w="6233" h="6234" extrusionOk="0">
                    <a:moveTo>
                      <a:pt x="3117" y="1"/>
                    </a:moveTo>
                    <a:cubicBezTo>
                      <a:pt x="3117" y="3117"/>
                      <a:pt x="1" y="3117"/>
                      <a:pt x="1" y="3117"/>
                    </a:cubicBezTo>
                    <a:cubicBezTo>
                      <a:pt x="3117" y="3117"/>
                      <a:pt x="3117" y="6233"/>
                      <a:pt x="3117" y="6233"/>
                    </a:cubicBezTo>
                    <a:cubicBezTo>
                      <a:pt x="3117" y="3117"/>
                      <a:pt x="6233" y="3117"/>
                      <a:pt x="6233" y="3117"/>
                    </a:cubicBezTo>
                    <a:cubicBezTo>
                      <a:pt x="3117" y="3117"/>
                      <a:pt x="3117" y="1"/>
                      <a:pt x="31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79;p42"/>
              <p:cNvSpPr/>
              <p:nvPr/>
            </p:nvSpPr>
            <p:spPr>
              <a:xfrm>
                <a:off x="1463863" y="2174803"/>
                <a:ext cx="191291" cy="191321"/>
              </a:xfrm>
              <a:custGeom>
                <a:avLst/>
                <a:gdLst/>
                <a:ahLst/>
                <a:cxnLst/>
                <a:rect l="l" t="t" r="r" b="b"/>
                <a:pathLst>
                  <a:path w="6233" h="6234" extrusionOk="0">
                    <a:moveTo>
                      <a:pt x="3139" y="1"/>
                    </a:moveTo>
                    <a:cubicBezTo>
                      <a:pt x="3117" y="3094"/>
                      <a:pt x="46" y="3106"/>
                      <a:pt x="1" y="3106"/>
                    </a:cubicBezTo>
                    <a:cubicBezTo>
                      <a:pt x="0" y="3106"/>
                      <a:pt x="0" y="3106"/>
                      <a:pt x="0" y="3106"/>
                    </a:cubicBezTo>
                    <a:lnTo>
                      <a:pt x="0" y="3106"/>
                    </a:lnTo>
                    <a:cubicBezTo>
                      <a:pt x="3116" y="3117"/>
                      <a:pt x="3093" y="6233"/>
                      <a:pt x="3093" y="6233"/>
                    </a:cubicBezTo>
                    <a:cubicBezTo>
                      <a:pt x="3116" y="3162"/>
                      <a:pt x="6143" y="3140"/>
                      <a:pt x="6231" y="3140"/>
                    </a:cubicBezTo>
                    <a:cubicBezTo>
                      <a:pt x="6232" y="3140"/>
                      <a:pt x="6233" y="3140"/>
                      <a:pt x="6233" y="3140"/>
                    </a:cubicBezTo>
                    <a:cubicBezTo>
                      <a:pt x="3120" y="3117"/>
                      <a:pt x="3139" y="8"/>
                      <a:pt x="31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80;p42"/>
              <p:cNvSpPr/>
              <p:nvPr/>
            </p:nvSpPr>
            <p:spPr>
              <a:xfrm>
                <a:off x="995355" y="593104"/>
                <a:ext cx="191321" cy="191291"/>
              </a:xfrm>
              <a:custGeom>
                <a:avLst/>
                <a:gdLst/>
                <a:ahLst/>
                <a:cxnLst/>
                <a:rect l="l" t="t" r="r" b="b"/>
                <a:pathLst>
                  <a:path w="6234" h="6233" extrusionOk="0">
                    <a:moveTo>
                      <a:pt x="3117" y="1"/>
                    </a:moveTo>
                    <a:cubicBezTo>
                      <a:pt x="3117" y="3117"/>
                      <a:pt x="1" y="3117"/>
                      <a:pt x="1" y="3117"/>
                    </a:cubicBezTo>
                    <a:cubicBezTo>
                      <a:pt x="3117" y="3117"/>
                      <a:pt x="3117" y="6233"/>
                      <a:pt x="3117" y="6233"/>
                    </a:cubicBezTo>
                    <a:cubicBezTo>
                      <a:pt x="3117" y="3117"/>
                      <a:pt x="6233" y="3117"/>
                      <a:pt x="6233" y="3117"/>
                    </a:cubicBezTo>
                    <a:cubicBezTo>
                      <a:pt x="3117" y="3117"/>
                      <a:pt x="3117" y="1"/>
                      <a:pt x="31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78;p42"/>
              <p:cNvSpPr/>
              <p:nvPr/>
            </p:nvSpPr>
            <p:spPr>
              <a:xfrm>
                <a:off x="3312057" y="1528155"/>
                <a:ext cx="191291" cy="191291"/>
              </a:xfrm>
              <a:custGeom>
                <a:avLst/>
                <a:gdLst/>
                <a:ahLst/>
                <a:cxnLst/>
                <a:rect l="l" t="t" r="r" b="b"/>
                <a:pathLst>
                  <a:path w="6233" h="6233" extrusionOk="0">
                    <a:moveTo>
                      <a:pt x="3117" y="0"/>
                    </a:moveTo>
                    <a:cubicBezTo>
                      <a:pt x="3117" y="3117"/>
                      <a:pt x="1" y="3117"/>
                      <a:pt x="1" y="3117"/>
                    </a:cubicBezTo>
                    <a:cubicBezTo>
                      <a:pt x="3117" y="3117"/>
                      <a:pt x="3117" y="6233"/>
                      <a:pt x="3117" y="6233"/>
                    </a:cubicBezTo>
                    <a:cubicBezTo>
                      <a:pt x="3117" y="3117"/>
                      <a:pt x="6233" y="3117"/>
                      <a:pt x="6233" y="3117"/>
                    </a:cubicBezTo>
                    <a:cubicBezTo>
                      <a:pt x="3117" y="3117"/>
                      <a:pt x="3117" y="0"/>
                      <a:pt x="31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81;p42"/>
              <p:cNvSpPr/>
              <p:nvPr/>
            </p:nvSpPr>
            <p:spPr>
              <a:xfrm>
                <a:off x="2542635" y="569290"/>
                <a:ext cx="191321" cy="191291"/>
              </a:xfrm>
              <a:custGeom>
                <a:avLst/>
                <a:gdLst/>
                <a:ahLst/>
                <a:cxnLst/>
                <a:rect l="l" t="t" r="r" b="b"/>
                <a:pathLst>
                  <a:path w="6234" h="6233" extrusionOk="0">
                    <a:moveTo>
                      <a:pt x="3117" y="0"/>
                    </a:moveTo>
                    <a:cubicBezTo>
                      <a:pt x="3117" y="3116"/>
                      <a:pt x="1" y="3116"/>
                      <a:pt x="1" y="3116"/>
                    </a:cubicBezTo>
                    <a:cubicBezTo>
                      <a:pt x="3117" y="3116"/>
                      <a:pt x="3117" y="6232"/>
                      <a:pt x="3117" y="6232"/>
                    </a:cubicBezTo>
                    <a:cubicBezTo>
                      <a:pt x="3117" y="3116"/>
                      <a:pt x="6233" y="3116"/>
                      <a:pt x="6233" y="3116"/>
                    </a:cubicBezTo>
                    <a:cubicBezTo>
                      <a:pt x="3117" y="3116"/>
                      <a:pt x="3117" y="0"/>
                      <a:pt x="31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82;p42"/>
              <p:cNvSpPr/>
              <p:nvPr/>
            </p:nvSpPr>
            <p:spPr>
              <a:xfrm>
                <a:off x="3169651" y="27383"/>
                <a:ext cx="191291" cy="190953"/>
              </a:xfrm>
              <a:custGeom>
                <a:avLst/>
                <a:gdLst/>
                <a:ahLst/>
                <a:cxnLst/>
                <a:rect l="l" t="t" r="r" b="b"/>
                <a:pathLst>
                  <a:path w="6233" h="6222" extrusionOk="0">
                    <a:moveTo>
                      <a:pt x="3116" y="0"/>
                    </a:moveTo>
                    <a:cubicBezTo>
                      <a:pt x="3116" y="3117"/>
                      <a:pt x="0" y="3117"/>
                      <a:pt x="0" y="3117"/>
                    </a:cubicBezTo>
                    <a:cubicBezTo>
                      <a:pt x="3116" y="3117"/>
                      <a:pt x="3116" y="6221"/>
                      <a:pt x="3116" y="6221"/>
                    </a:cubicBezTo>
                    <a:cubicBezTo>
                      <a:pt x="3116" y="3117"/>
                      <a:pt x="6233" y="3117"/>
                      <a:pt x="6233" y="3117"/>
                    </a:cubicBezTo>
                    <a:cubicBezTo>
                      <a:pt x="3116" y="3117"/>
                      <a:pt x="3116" y="0"/>
                      <a:pt x="31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83;p42"/>
              <p:cNvSpPr/>
              <p:nvPr/>
            </p:nvSpPr>
            <p:spPr>
              <a:xfrm>
                <a:off x="8199531" y="2044188"/>
                <a:ext cx="191321" cy="190953"/>
              </a:xfrm>
              <a:custGeom>
                <a:avLst/>
                <a:gdLst/>
                <a:ahLst/>
                <a:cxnLst/>
                <a:rect l="l" t="t" r="r" b="b"/>
                <a:pathLst>
                  <a:path w="6234" h="6222" extrusionOk="0">
                    <a:moveTo>
                      <a:pt x="3117" y="0"/>
                    </a:moveTo>
                    <a:cubicBezTo>
                      <a:pt x="3117" y="3117"/>
                      <a:pt x="1" y="3117"/>
                      <a:pt x="1" y="3117"/>
                    </a:cubicBezTo>
                    <a:cubicBezTo>
                      <a:pt x="3117" y="3117"/>
                      <a:pt x="3117" y="6221"/>
                      <a:pt x="3117" y="6221"/>
                    </a:cubicBezTo>
                    <a:cubicBezTo>
                      <a:pt x="3117" y="3117"/>
                      <a:pt x="6233" y="3117"/>
                      <a:pt x="6233" y="3117"/>
                    </a:cubicBezTo>
                    <a:cubicBezTo>
                      <a:pt x="3117" y="3117"/>
                      <a:pt x="3117" y="0"/>
                      <a:pt x="31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" name="Google Shape;584;p42"/>
            <p:cNvSpPr/>
            <p:nvPr/>
          </p:nvSpPr>
          <p:spPr>
            <a:xfrm>
              <a:off x="2925285" y="294252"/>
              <a:ext cx="94617" cy="94955"/>
            </a:xfrm>
            <a:custGeom>
              <a:avLst/>
              <a:gdLst/>
              <a:ahLst/>
              <a:cxnLst/>
              <a:rect l="l" t="t" r="r" b="b"/>
              <a:pathLst>
                <a:path w="3083" h="3094" extrusionOk="0">
                  <a:moveTo>
                    <a:pt x="1541" y="1"/>
                  </a:moveTo>
                  <a:cubicBezTo>
                    <a:pt x="1541" y="1542"/>
                    <a:pt x="0" y="1542"/>
                    <a:pt x="0" y="1542"/>
                  </a:cubicBezTo>
                  <a:cubicBezTo>
                    <a:pt x="1541" y="1542"/>
                    <a:pt x="1541" y="3094"/>
                    <a:pt x="1541" y="3094"/>
                  </a:cubicBezTo>
                  <a:cubicBezTo>
                    <a:pt x="1541" y="1542"/>
                    <a:pt x="3082" y="1542"/>
                    <a:pt x="3082" y="1542"/>
                  </a:cubicBezTo>
                  <a:cubicBezTo>
                    <a:pt x="1541" y="1542"/>
                    <a:pt x="1541" y="1"/>
                    <a:pt x="15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" name="Google Shape;3007;p50"/>
          <p:cNvGrpSpPr/>
          <p:nvPr/>
        </p:nvGrpSpPr>
        <p:grpSpPr>
          <a:xfrm rot="6090636">
            <a:off x="7667429" y="3730815"/>
            <a:ext cx="1927240" cy="1962222"/>
            <a:chOff x="760800" y="3240100"/>
            <a:chExt cx="984950" cy="1272600"/>
          </a:xfrm>
          <a:solidFill>
            <a:schemeClr val="accent2"/>
          </a:solidFill>
        </p:grpSpPr>
        <p:sp>
          <p:nvSpPr>
            <p:cNvPr id="59" name="Google Shape;3008;p50"/>
            <p:cNvSpPr/>
            <p:nvPr/>
          </p:nvSpPr>
          <p:spPr>
            <a:xfrm>
              <a:off x="1022450" y="3516800"/>
              <a:ext cx="723300" cy="995900"/>
            </a:xfrm>
            <a:custGeom>
              <a:avLst/>
              <a:gdLst/>
              <a:ahLst/>
              <a:cxnLst/>
              <a:rect l="l" t="t" r="r" b="b"/>
              <a:pathLst>
                <a:path w="28932" h="39836" extrusionOk="0">
                  <a:moveTo>
                    <a:pt x="85" y="1"/>
                  </a:moveTo>
                  <a:cubicBezTo>
                    <a:pt x="42" y="1"/>
                    <a:pt x="1" y="60"/>
                    <a:pt x="35" y="94"/>
                  </a:cubicBezTo>
                  <a:cubicBezTo>
                    <a:pt x="1883" y="2833"/>
                    <a:pt x="4303" y="5184"/>
                    <a:pt x="6540" y="7603"/>
                  </a:cubicBezTo>
                  <a:cubicBezTo>
                    <a:pt x="8754" y="10000"/>
                    <a:pt x="10877" y="12511"/>
                    <a:pt x="12999" y="14976"/>
                  </a:cubicBezTo>
                  <a:cubicBezTo>
                    <a:pt x="17336" y="19998"/>
                    <a:pt x="21422" y="25225"/>
                    <a:pt x="24572" y="31068"/>
                  </a:cubicBezTo>
                  <a:cubicBezTo>
                    <a:pt x="25371" y="32529"/>
                    <a:pt x="26055" y="34035"/>
                    <a:pt x="26809" y="35496"/>
                  </a:cubicBezTo>
                  <a:cubicBezTo>
                    <a:pt x="27402" y="36591"/>
                    <a:pt x="28292" y="38029"/>
                    <a:pt x="28018" y="39353"/>
                  </a:cubicBezTo>
                  <a:cubicBezTo>
                    <a:pt x="27955" y="39658"/>
                    <a:pt x="28173" y="39835"/>
                    <a:pt x="28395" y="39835"/>
                  </a:cubicBezTo>
                  <a:cubicBezTo>
                    <a:pt x="28573" y="39835"/>
                    <a:pt x="28754" y="39721"/>
                    <a:pt x="28795" y="39467"/>
                  </a:cubicBezTo>
                  <a:cubicBezTo>
                    <a:pt x="28931" y="38440"/>
                    <a:pt x="28475" y="37436"/>
                    <a:pt x="27996" y="36546"/>
                  </a:cubicBezTo>
                  <a:cubicBezTo>
                    <a:pt x="27402" y="35405"/>
                    <a:pt x="26786" y="34286"/>
                    <a:pt x="26192" y="33145"/>
                  </a:cubicBezTo>
                  <a:cubicBezTo>
                    <a:pt x="24663" y="30223"/>
                    <a:pt x="22951" y="27393"/>
                    <a:pt x="21080" y="24677"/>
                  </a:cubicBezTo>
                  <a:cubicBezTo>
                    <a:pt x="17176" y="19039"/>
                    <a:pt x="12497" y="13903"/>
                    <a:pt x="7932" y="8790"/>
                  </a:cubicBezTo>
                  <a:cubicBezTo>
                    <a:pt x="5330" y="5869"/>
                    <a:pt x="2637" y="3038"/>
                    <a:pt x="126" y="25"/>
                  </a:cubicBezTo>
                  <a:cubicBezTo>
                    <a:pt x="114" y="8"/>
                    <a:pt x="99" y="1"/>
                    <a:pt x="8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Google Shape;3009;p50"/>
            <p:cNvSpPr/>
            <p:nvPr/>
          </p:nvSpPr>
          <p:spPr>
            <a:xfrm>
              <a:off x="832150" y="3240100"/>
              <a:ext cx="190600" cy="280775"/>
            </a:xfrm>
            <a:custGeom>
              <a:avLst/>
              <a:gdLst/>
              <a:ahLst/>
              <a:cxnLst/>
              <a:rect l="l" t="t" r="r" b="b"/>
              <a:pathLst>
                <a:path w="7624" h="11231" extrusionOk="0">
                  <a:moveTo>
                    <a:pt x="0" y="0"/>
                  </a:moveTo>
                  <a:cubicBezTo>
                    <a:pt x="0" y="0"/>
                    <a:pt x="91" y="206"/>
                    <a:pt x="228" y="548"/>
                  </a:cubicBezTo>
                  <a:cubicBezTo>
                    <a:pt x="297" y="708"/>
                    <a:pt x="388" y="936"/>
                    <a:pt x="479" y="1164"/>
                  </a:cubicBezTo>
                  <a:cubicBezTo>
                    <a:pt x="594" y="1416"/>
                    <a:pt x="708" y="1689"/>
                    <a:pt x="845" y="1986"/>
                  </a:cubicBezTo>
                  <a:cubicBezTo>
                    <a:pt x="913" y="2123"/>
                    <a:pt x="982" y="2283"/>
                    <a:pt x="1050" y="2443"/>
                  </a:cubicBezTo>
                  <a:cubicBezTo>
                    <a:pt x="1119" y="2602"/>
                    <a:pt x="1187" y="2762"/>
                    <a:pt x="1278" y="2922"/>
                  </a:cubicBezTo>
                  <a:cubicBezTo>
                    <a:pt x="1438" y="3264"/>
                    <a:pt x="1598" y="3607"/>
                    <a:pt x="1803" y="3972"/>
                  </a:cubicBezTo>
                  <a:cubicBezTo>
                    <a:pt x="2169" y="4680"/>
                    <a:pt x="2625" y="5410"/>
                    <a:pt x="3059" y="6140"/>
                  </a:cubicBezTo>
                  <a:cubicBezTo>
                    <a:pt x="3538" y="6848"/>
                    <a:pt x="4017" y="7556"/>
                    <a:pt x="4520" y="8172"/>
                  </a:cubicBezTo>
                  <a:cubicBezTo>
                    <a:pt x="4748" y="8491"/>
                    <a:pt x="4999" y="8765"/>
                    <a:pt x="5250" y="9039"/>
                  </a:cubicBezTo>
                  <a:cubicBezTo>
                    <a:pt x="5501" y="9313"/>
                    <a:pt x="5729" y="9564"/>
                    <a:pt x="5958" y="9815"/>
                  </a:cubicBezTo>
                  <a:cubicBezTo>
                    <a:pt x="6368" y="10295"/>
                    <a:pt x="6848" y="10614"/>
                    <a:pt x="7122" y="10865"/>
                  </a:cubicBezTo>
                  <a:cubicBezTo>
                    <a:pt x="7441" y="11093"/>
                    <a:pt x="7624" y="11230"/>
                    <a:pt x="7624" y="11230"/>
                  </a:cubicBezTo>
                  <a:cubicBezTo>
                    <a:pt x="7624" y="11230"/>
                    <a:pt x="7578" y="11002"/>
                    <a:pt x="7464" y="10614"/>
                  </a:cubicBezTo>
                  <a:cubicBezTo>
                    <a:pt x="7327" y="10272"/>
                    <a:pt x="7190" y="9724"/>
                    <a:pt x="6871" y="9153"/>
                  </a:cubicBezTo>
                  <a:cubicBezTo>
                    <a:pt x="6574" y="8605"/>
                    <a:pt x="6231" y="7921"/>
                    <a:pt x="5798" y="7259"/>
                  </a:cubicBezTo>
                  <a:cubicBezTo>
                    <a:pt x="5364" y="6574"/>
                    <a:pt x="4862" y="5912"/>
                    <a:pt x="4383" y="5227"/>
                  </a:cubicBezTo>
                  <a:cubicBezTo>
                    <a:pt x="3858" y="4565"/>
                    <a:pt x="3333" y="3881"/>
                    <a:pt x="2830" y="3287"/>
                  </a:cubicBezTo>
                  <a:cubicBezTo>
                    <a:pt x="2579" y="2968"/>
                    <a:pt x="2328" y="2671"/>
                    <a:pt x="2077" y="2397"/>
                  </a:cubicBezTo>
                  <a:cubicBezTo>
                    <a:pt x="1849" y="2123"/>
                    <a:pt x="1621" y="1872"/>
                    <a:pt x="1415" y="1621"/>
                  </a:cubicBezTo>
                  <a:cubicBezTo>
                    <a:pt x="982" y="1142"/>
                    <a:pt x="616" y="754"/>
                    <a:pt x="388" y="457"/>
                  </a:cubicBezTo>
                  <a:cubicBezTo>
                    <a:pt x="137" y="16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Google Shape;3010;p50"/>
            <p:cNvSpPr/>
            <p:nvPr/>
          </p:nvSpPr>
          <p:spPr>
            <a:xfrm>
              <a:off x="947975" y="3249225"/>
              <a:ext cx="118150" cy="296175"/>
            </a:xfrm>
            <a:custGeom>
              <a:avLst/>
              <a:gdLst/>
              <a:ahLst/>
              <a:cxnLst/>
              <a:rect l="l" t="t" r="r" b="b"/>
              <a:pathLst>
                <a:path w="4726" h="11847" extrusionOk="0">
                  <a:moveTo>
                    <a:pt x="1" y="1"/>
                  </a:moveTo>
                  <a:cubicBezTo>
                    <a:pt x="1" y="1"/>
                    <a:pt x="46" y="206"/>
                    <a:pt x="138" y="548"/>
                  </a:cubicBezTo>
                  <a:cubicBezTo>
                    <a:pt x="229" y="891"/>
                    <a:pt x="320" y="1370"/>
                    <a:pt x="503" y="1964"/>
                  </a:cubicBezTo>
                  <a:cubicBezTo>
                    <a:pt x="685" y="2534"/>
                    <a:pt x="868" y="3196"/>
                    <a:pt x="1096" y="3904"/>
                  </a:cubicBezTo>
                  <a:cubicBezTo>
                    <a:pt x="1325" y="4634"/>
                    <a:pt x="1621" y="5364"/>
                    <a:pt x="1895" y="6118"/>
                  </a:cubicBezTo>
                  <a:cubicBezTo>
                    <a:pt x="2032" y="6483"/>
                    <a:pt x="2169" y="6848"/>
                    <a:pt x="2329" y="7213"/>
                  </a:cubicBezTo>
                  <a:cubicBezTo>
                    <a:pt x="2466" y="7579"/>
                    <a:pt x="2603" y="7921"/>
                    <a:pt x="2740" y="8263"/>
                  </a:cubicBezTo>
                  <a:cubicBezTo>
                    <a:pt x="2991" y="8971"/>
                    <a:pt x="3310" y="9610"/>
                    <a:pt x="3561" y="10158"/>
                  </a:cubicBezTo>
                  <a:cubicBezTo>
                    <a:pt x="3835" y="10706"/>
                    <a:pt x="4155" y="11116"/>
                    <a:pt x="4360" y="11413"/>
                  </a:cubicBezTo>
                  <a:cubicBezTo>
                    <a:pt x="4474" y="11550"/>
                    <a:pt x="4566" y="11664"/>
                    <a:pt x="4634" y="11733"/>
                  </a:cubicBezTo>
                  <a:cubicBezTo>
                    <a:pt x="4680" y="11801"/>
                    <a:pt x="4726" y="11847"/>
                    <a:pt x="4726" y="11847"/>
                  </a:cubicBezTo>
                  <a:cubicBezTo>
                    <a:pt x="4726" y="11847"/>
                    <a:pt x="4703" y="11801"/>
                    <a:pt x="4680" y="11710"/>
                  </a:cubicBezTo>
                  <a:cubicBezTo>
                    <a:pt x="4634" y="11619"/>
                    <a:pt x="4611" y="11482"/>
                    <a:pt x="4566" y="11299"/>
                  </a:cubicBezTo>
                  <a:cubicBezTo>
                    <a:pt x="4429" y="10979"/>
                    <a:pt x="4337" y="10500"/>
                    <a:pt x="4178" y="9930"/>
                  </a:cubicBezTo>
                  <a:cubicBezTo>
                    <a:pt x="3995" y="9359"/>
                    <a:pt x="3881" y="8674"/>
                    <a:pt x="3653" y="7967"/>
                  </a:cubicBezTo>
                  <a:cubicBezTo>
                    <a:pt x="3539" y="7601"/>
                    <a:pt x="3424" y="7236"/>
                    <a:pt x="3288" y="6848"/>
                  </a:cubicBezTo>
                  <a:cubicBezTo>
                    <a:pt x="3151" y="6460"/>
                    <a:pt x="2991" y="6118"/>
                    <a:pt x="2854" y="5730"/>
                  </a:cubicBezTo>
                  <a:cubicBezTo>
                    <a:pt x="2534" y="4999"/>
                    <a:pt x="2215" y="4269"/>
                    <a:pt x="1895" y="3607"/>
                  </a:cubicBezTo>
                  <a:cubicBezTo>
                    <a:pt x="1576" y="2922"/>
                    <a:pt x="1233" y="2306"/>
                    <a:pt x="982" y="1758"/>
                  </a:cubicBezTo>
                  <a:cubicBezTo>
                    <a:pt x="708" y="1233"/>
                    <a:pt x="457" y="799"/>
                    <a:pt x="275" y="480"/>
                  </a:cubicBezTo>
                  <a:cubicBezTo>
                    <a:pt x="92" y="183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Google Shape;3011;p50"/>
            <p:cNvSpPr/>
            <p:nvPr/>
          </p:nvSpPr>
          <p:spPr>
            <a:xfrm>
              <a:off x="1055250" y="3309725"/>
              <a:ext cx="80500" cy="312150"/>
            </a:xfrm>
            <a:custGeom>
              <a:avLst/>
              <a:gdLst/>
              <a:ahLst/>
              <a:cxnLst/>
              <a:rect l="l" t="t" r="r" b="b"/>
              <a:pathLst>
                <a:path w="3220" h="1248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24" y="206"/>
                    <a:pt x="92" y="571"/>
                  </a:cubicBezTo>
                  <a:cubicBezTo>
                    <a:pt x="115" y="730"/>
                    <a:pt x="161" y="959"/>
                    <a:pt x="183" y="1187"/>
                  </a:cubicBezTo>
                  <a:cubicBezTo>
                    <a:pt x="229" y="1438"/>
                    <a:pt x="275" y="1712"/>
                    <a:pt x="320" y="2009"/>
                  </a:cubicBezTo>
                  <a:cubicBezTo>
                    <a:pt x="457" y="2602"/>
                    <a:pt x="526" y="3310"/>
                    <a:pt x="640" y="4040"/>
                  </a:cubicBezTo>
                  <a:cubicBezTo>
                    <a:pt x="754" y="4793"/>
                    <a:pt x="891" y="5569"/>
                    <a:pt x="1028" y="6368"/>
                  </a:cubicBezTo>
                  <a:cubicBezTo>
                    <a:pt x="1211" y="7144"/>
                    <a:pt x="1348" y="7943"/>
                    <a:pt x="1576" y="8674"/>
                  </a:cubicBezTo>
                  <a:cubicBezTo>
                    <a:pt x="1758" y="9404"/>
                    <a:pt x="2032" y="10089"/>
                    <a:pt x="2261" y="10659"/>
                  </a:cubicBezTo>
                  <a:cubicBezTo>
                    <a:pt x="2352" y="10933"/>
                    <a:pt x="2489" y="11207"/>
                    <a:pt x="2603" y="11413"/>
                  </a:cubicBezTo>
                  <a:cubicBezTo>
                    <a:pt x="2717" y="11641"/>
                    <a:pt x="2831" y="11846"/>
                    <a:pt x="2922" y="12006"/>
                  </a:cubicBezTo>
                  <a:cubicBezTo>
                    <a:pt x="3105" y="12303"/>
                    <a:pt x="3219" y="12485"/>
                    <a:pt x="3219" y="12485"/>
                  </a:cubicBezTo>
                  <a:cubicBezTo>
                    <a:pt x="3219" y="12485"/>
                    <a:pt x="3219" y="12280"/>
                    <a:pt x="3219" y="11915"/>
                  </a:cubicBezTo>
                  <a:cubicBezTo>
                    <a:pt x="3196" y="11732"/>
                    <a:pt x="3196" y="11504"/>
                    <a:pt x="3196" y="11253"/>
                  </a:cubicBezTo>
                  <a:cubicBezTo>
                    <a:pt x="3174" y="11002"/>
                    <a:pt x="3151" y="10728"/>
                    <a:pt x="3105" y="10431"/>
                  </a:cubicBezTo>
                  <a:cubicBezTo>
                    <a:pt x="3014" y="9838"/>
                    <a:pt x="2991" y="9130"/>
                    <a:pt x="2854" y="8400"/>
                  </a:cubicBezTo>
                  <a:cubicBezTo>
                    <a:pt x="2717" y="7646"/>
                    <a:pt x="2557" y="6870"/>
                    <a:pt x="2375" y="6072"/>
                  </a:cubicBezTo>
                  <a:cubicBezTo>
                    <a:pt x="2169" y="5295"/>
                    <a:pt x="1964" y="4497"/>
                    <a:pt x="1713" y="3789"/>
                  </a:cubicBezTo>
                  <a:cubicBezTo>
                    <a:pt x="1462" y="3059"/>
                    <a:pt x="1188" y="2397"/>
                    <a:pt x="937" y="1826"/>
                  </a:cubicBezTo>
                  <a:cubicBezTo>
                    <a:pt x="823" y="1552"/>
                    <a:pt x="708" y="1278"/>
                    <a:pt x="571" y="1073"/>
                  </a:cubicBezTo>
                  <a:cubicBezTo>
                    <a:pt x="457" y="845"/>
                    <a:pt x="366" y="662"/>
                    <a:pt x="275" y="502"/>
                  </a:cubicBezTo>
                  <a:cubicBezTo>
                    <a:pt x="92" y="183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Google Shape;3012;p50"/>
            <p:cNvSpPr/>
            <p:nvPr/>
          </p:nvSpPr>
          <p:spPr>
            <a:xfrm>
              <a:off x="1129450" y="3346225"/>
              <a:ext cx="85600" cy="349825"/>
            </a:xfrm>
            <a:custGeom>
              <a:avLst/>
              <a:gdLst/>
              <a:ahLst/>
              <a:cxnLst/>
              <a:rect l="l" t="t" r="r" b="b"/>
              <a:pathLst>
                <a:path w="3424" h="13993" extrusionOk="0">
                  <a:moveTo>
                    <a:pt x="0" y="1"/>
                  </a:moveTo>
                  <a:cubicBezTo>
                    <a:pt x="0" y="1"/>
                    <a:pt x="23" y="229"/>
                    <a:pt x="69" y="640"/>
                  </a:cubicBezTo>
                  <a:cubicBezTo>
                    <a:pt x="137" y="1028"/>
                    <a:pt x="183" y="1576"/>
                    <a:pt x="343" y="2238"/>
                  </a:cubicBezTo>
                  <a:cubicBezTo>
                    <a:pt x="411" y="2580"/>
                    <a:pt x="479" y="2945"/>
                    <a:pt x="548" y="3311"/>
                  </a:cubicBezTo>
                  <a:cubicBezTo>
                    <a:pt x="639" y="3699"/>
                    <a:pt x="708" y="4109"/>
                    <a:pt x="799" y="4520"/>
                  </a:cubicBezTo>
                  <a:cubicBezTo>
                    <a:pt x="959" y="5342"/>
                    <a:pt x="1164" y="6209"/>
                    <a:pt x="1347" y="7077"/>
                  </a:cubicBezTo>
                  <a:cubicBezTo>
                    <a:pt x="1552" y="7944"/>
                    <a:pt x="1735" y="8811"/>
                    <a:pt x="1917" y="9610"/>
                  </a:cubicBezTo>
                  <a:cubicBezTo>
                    <a:pt x="2009" y="10021"/>
                    <a:pt x="2123" y="10409"/>
                    <a:pt x="2214" y="10774"/>
                  </a:cubicBezTo>
                  <a:cubicBezTo>
                    <a:pt x="2328" y="11140"/>
                    <a:pt x="2442" y="11482"/>
                    <a:pt x="2511" y="11802"/>
                  </a:cubicBezTo>
                  <a:cubicBezTo>
                    <a:pt x="2534" y="11984"/>
                    <a:pt x="2579" y="12121"/>
                    <a:pt x="2625" y="12281"/>
                  </a:cubicBezTo>
                  <a:cubicBezTo>
                    <a:pt x="2671" y="12418"/>
                    <a:pt x="2694" y="12555"/>
                    <a:pt x="2739" y="12692"/>
                  </a:cubicBezTo>
                  <a:cubicBezTo>
                    <a:pt x="2830" y="12966"/>
                    <a:pt x="2899" y="13194"/>
                    <a:pt x="2945" y="13376"/>
                  </a:cubicBezTo>
                  <a:cubicBezTo>
                    <a:pt x="3059" y="13764"/>
                    <a:pt x="3127" y="13993"/>
                    <a:pt x="3127" y="13993"/>
                  </a:cubicBezTo>
                  <a:cubicBezTo>
                    <a:pt x="3127" y="13993"/>
                    <a:pt x="3173" y="13764"/>
                    <a:pt x="3264" y="13376"/>
                  </a:cubicBezTo>
                  <a:cubicBezTo>
                    <a:pt x="3310" y="13171"/>
                    <a:pt x="3333" y="12920"/>
                    <a:pt x="3378" y="12646"/>
                  </a:cubicBezTo>
                  <a:cubicBezTo>
                    <a:pt x="3378" y="12509"/>
                    <a:pt x="3401" y="12349"/>
                    <a:pt x="3424" y="12190"/>
                  </a:cubicBezTo>
                  <a:cubicBezTo>
                    <a:pt x="3424" y="12030"/>
                    <a:pt x="3424" y="11870"/>
                    <a:pt x="3424" y="11687"/>
                  </a:cubicBezTo>
                  <a:cubicBezTo>
                    <a:pt x="3424" y="11345"/>
                    <a:pt x="3401" y="10980"/>
                    <a:pt x="3401" y="10592"/>
                  </a:cubicBezTo>
                  <a:cubicBezTo>
                    <a:pt x="3355" y="10181"/>
                    <a:pt x="3310" y="9770"/>
                    <a:pt x="3241" y="9359"/>
                  </a:cubicBezTo>
                  <a:cubicBezTo>
                    <a:pt x="3104" y="8492"/>
                    <a:pt x="2876" y="7624"/>
                    <a:pt x="2625" y="6757"/>
                  </a:cubicBezTo>
                  <a:cubicBezTo>
                    <a:pt x="2351" y="5890"/>
                    <a:pt x="2054" y="5022"/>
                    <a:pt x="1735" y="4224"/>
                  </a:cubicBezTo>
                  <a:cubicBezTo>
                    <a:pt x="1598" y="3835"/>
                    <a:pt x="1438" y="3470"/>
                    <a:pt x="1278" y="3105"/>
                  </a:cubicBezTo>
                  <a:cubicBezTo>
                    <a:pt x="1141" y="2740"/>
                    <a:pt x="1004" y="2397"/>
                    <a:pt x="890" y="2078"/>
                  </a:cubicBezTo>
                  <a:cubicBezTo>
                    <a:pt x="639" y="1462"/>
                    <a:pt x="388" y="937"/>
                    <a:pt x="251" y="571"/>
                  </a:cubicBezTo>
                  <a:cubicBezTo>
                    <a:pt x="91" y="206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Google Shape;3013;p50"/>
            <p:cNvSpPr/>
            <p:nvPr/>
          </p:nvSpPr>
          <p:spPr>
            <a:xfrm>
              <a:off x="1229300" y="3402725"/>
              <a:ext cx="54225" cy="385775"/>
            </a:xfrm>
            <a:custGeom>
              <a:avLst/>
              <a:gdLst/>
              <a:ahLst/>
              <a:cxnLst/>
              <a:rect l="l" t="t" r="r" b="b"/>
              <a:pathLst>
                <a:path w="2169" h="15431" extrusionOk="0">
                  <a:moveTo>
                    <a:pt x="252" y="1"/>
                  </a:moveTo>
                  <a:cubicBezTo>
                    <a:pt x="252" y="1"/>
                    <a:pt x="229" y="69"/>
                    <a:pt x="229" y="183"/>
                  </a:cubicBezTo>
                  <a:cubicBezTo>
                    <a:pt x="206" y="297"/>
                    <a:pt x="160" y="457"/>
                    <a:pt x="138" y="685"/>
                  </a:cubicBezTo>
                  <a:cubicBezTo>
                    <a:pt x="92" y="1096"/>
                    <a:pt x="1" y="1735"/>
                    <a:pt x="23" y="2466"/>
                  </a:cubicBezTo>
                  <a:cubicBezTo>
                    <a:pt x="23" y="3196"/>
                    <a:pt x="23" y="4063"/>
                    <a:pt x="92" y="4976"/>
                  </a:cubicBezTo>
                  <a:cubicBezTo>
                    <a:pt x="138" y="5889"/>
                    <a:pt x="252" y="6848"/>
                    <a:pt x="343" y="7784"/>
                  </a:cubicBezTo>
                  <a:cubicBezTo>
                    <a:pt x="434" y="8720"/>
                    <a:pt x="503" y="9678"/>
                    <a:pt x="617" y="10569"/>
                  </a:cubicBezTo>
                  <a:cubicBezTo>
                    <a:pt x="708" y="11482"/>
                    <a:pt x="868" y="12303"/>
                    <a:pt x="982" y="13034"/>
                  </a:cubicBezTo>
                  <a:cubicBezTo>
                    <a:pt x="1073" y="13764"/>
                    <a:pt x="1302" y="14358"/>
                    <a:pt x="1393" y="14768"/>
                  </a:cubicBezTo>
                  <a:cubicBezTo>
                    <a:pt x="1530" y="15202"/>
                    <a:pt x="1621" y="15430"/>
                    <a:pt x="1621" y="15430"/>
                  </a:cubicBezTo>
                  <a:cubicBezTo>
                    <a:pt x="1621" y="15430"/>
                    <a:pt x="1667" y="15179"/>
                    <a:pt x="1758" y="14746"/>
                  </a:cubicBezTo>
                  <a:cubicBezTo>
                    <a:pt x="1804" y="14335"/>
                    <a:pt x="1964" y="13719"/>
                    <a:pt x="2009" y="12988"/>
                  </a:cubicBezTo>
                  <a:cubicBezTo>
                    <a:pt x="2055" y="12258"/>
                    <a:pt x="2169" y="11413"/>
                    <a:pt x="2146" y="10500"/>
                  </a:cubicBezTo>
                  <a:cubicBezTo>
                    <a:pt x="2146" y="9564"/>
                    <a:pt x="2078" y="8583"/>
                    <a:pt x="1964" y="7601"/>
                  </a:cubicBezTo>
                  <a:cubicBezTo>
                    <a:pt x="1827" y="6620"/>
                    <a:pt x="1644" y="5661"/>
                    <a:pt x="1416" y="4771"/>
                  </a:cubicBezTo>
                  <a:cubicBezTo>
                    <a:pt x="1210" y="3881"/>
                    <a:pt x="959" y="3082"/>
                    <a:pt x="799" y="2374"/>
                  </a:cubicBezTo>
                  <a:cubicBezTo>
                    <a:pt x="640" y="1667"/>
                    <a:pt x="457" y="1096"/>
                    <a:pt x="389" y="662"/>
                  </a:cubicBezTo>
                  <a:cubicBezTo>
                    <a:pt x="343" y="457"/>
                    <a:pt x="320" y="297"/>
                    <a:pt x="274" y="183"/>
                  </a:cubicBezTo>
                  <a:cubicBezTo>
                    <a:pt x="252" y="69"/>
                    <a:pt x="252" y="1"/>
                    <a:pt x="2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Google Shape;3014;p50"/>
            <p:cNvSpPr/>
            <p:nvPr/>
          </p:nvSpPr>
          <p:spPr>
            <a:xfrm>
              <a:off x="1317175" y="3502575"/>
              <a:ext cx="51375" cy="361250"/>
            </a:xfrm>
            <a:custGeom>
              <a:avLst/>
              <a:gdLst/>
              <a:ahLst/>
              <a:cxnLst/>
              <a:rect l="l" t="t" r="r" b="b"/>
              <a:pathLst>
                <a:path w="2055" h="14450" extrusionOk="0">
                  <a:moveTo>
                    <a:pt x="1" y="1"/>
                  </a:moveTo>
                  <a:cubicBezTo>
                    <a:pt x="1" y="1"/>
                    <a:pt x="1" y="69"/>
                    <a:pt x="1" y="161"/>
                  </a:cubicBezTo>
                  <a:cubicBezTo>
                    <a:pt x="1" y="275"/>
                    <a:pt x="1" y="435"/>
                    <a:pt x="1" y="640"/>
                  </a:cubicBezTo>
                  <a:cubicBezTo>
                    <a:pt x="23" y="1028"/>
                    <a:pt x="23" y="1622"/>
                    <a:pt x="69" y="2306"/>
                  </a:cubicBezTo>
                  <a:cubicBezTo>
                    <a:pt x="115" y="2991"/>
                    <a:pt x="138" y="3790"/>
                    <a:pt x="206" y="4634"/>
                  </a:cubicBezTo>
                  <a:cubicBezTo>
                    <a:pt x="275" y="5479"/>
                    <a:pt x="366" y="6369"/>
                    <a:pt x="412" y="7282"/>
                  </a:cubicBezTo>
                  <a:cubicBezTo>
                    <a:pt x="480" y="8172"/>
                    <a:pt x="571" y="9063"/>
                    <a:pt x="663" y="9884"/>
                  </a:cubicBezTo>
                  <a:cubicBezTo>
                    <a:pt x="731" y="10729"/>
                    <a:pt x="891" y="11505"/>
                    <a:pt x="914" y="12167"/>
                  </a:cubicBezTo>
                  <a:cubicBezTo>
                    <a:pt x="936" y="12349"/>
                    <a:pt x="936" y="12509"/>
                    <a:pt x="959" y="12646"/>
                  </a:cubicBezTo>
                  <a:cubicBezTo>
                    <a:pt x="982" y="12806"/>
                    <a:pt x="1005" y="12943"/>
                    <a:pt x="1028" y="13103"/>
                  </a:cubicBezTo>
                  <a:cubicBezTo>
                    <a:pt x="1051" y="13377"/>
                    <a:pt x="1096" y="13605"/>
                    <a:pt x="1119" y="13810"/>
                  </a:cubicBezTo>
                  <a:cubicBezTo>
                    <a:pt x="1188" y="14221"/>
                    <a:pt x="1210" y="14449"/>
                    <a:pt x="1210" y="14449"/>
                  </a:cubicBezTo>
                  <a:cubicBezTo>
                    <a:pt x="1210" y="14449"/>
                    <a:pt x="1302" y="14221"/>
                    <a:pt x="1461" y="13856"/>
                  </a:cubicBezTo>
                  <a:cubicBezTo>
                    <a:pt x="1507" y="13650"/>
                    <a:pt x="1598" y="13422"/>
                    <a:pt x="1667" y="13125"/>
                  </a:cubicBezTo>
                  <a:cubicBezTo>
                    <a:pt x="1713" y="12989"/>
                    <a:pt x="1735" y="12852"/>
                    <a:pt x="1781" y="12692"/>
                  </a:cubicBezTo>
                  <a:cubicBezTo>
                    <a:pt x="1804" y="12532"/>
                    <a:pt x="1827" y="12372"/>
                    <a:pt x="1850" y="12190"/>
                  </a:cubicBezTo>
                  <a:cubicBezTo>
                    <a:pt x="1941" y="11505"/>
                    <a:pt x="2055" y="10683"/>
                    <a:pt x="2055" y="9816"/>
                  </a:cubicBezTo>
                  <a:cubicBezTo>
                    <a:pt x="2055" y="8948"/>
                    <a:pt x="1964" y="8013"/>
                    <a:pt x="1850" y="7100"/>
                  </a:cubicBezTo>
                  <a:cubicBezTo>
                    <a:pt x="1690" y="6209"/>
                    <a:pt x="1530" y="5296"/>
                    <a:pt x="1325" y="4452"/>
                  </a:cubicBezTo>
                  <a:cubicBezTo>
                    <a:pt x="1142" y="3630"/>
                    <a:pt x="891" y="2854"/>
                    <a:pt x="708" y="2192"/>
                  </a:cubicBezTo>
                  <a:cubicBezTo>
                    <a:pt x="526" y="1530"/>
                    <a:pt x="320" y="982"/>
                    <a:pt x="206" y="594"/>
                  </a:cubicBezTo>
                  <a:cubicBezTo>
                    <a:pt x="138" y="412"/>
                    <a:pt x="92" y="252"/>
                    <a:pt x="69" y="161"/>
                  </a:cubicBezTo>
                  <a:cubicBezTo>
                    <a:pt x="23" y="47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Google Shape;3015;p50"/>
            <p:cNvSpPr/>
            <p:nvPr/>
          </p:nvSpPr>
          <p:spPr>
            <a:xfrm>
              <a:off x="1390800" y="3574475"/>
              <a:ext cx="44525" cy="374950"/>
            </a:xfrm>
            <a:custGeom>
              <a:avLst/>
              <a:gdLst/>
              <a:ahLst/>
              <a:cxnLst/>
              <a:rect l="l" t="t" r="r" b="b"/>
              <a:pathLst>
                <a:path w="1781" h="14998" extrusionOk="0">
                  <a:moveTo>
                    <a:pt x="0" y="1"/>
                  </a:moveTo>
                  <a:cubicBezTo>
                    <a:pt x="0" y="1"/>
                    <a:pt x="0" y="229"/>
                    <a:pt x="23" y="663"/>
                  </a:cubicBezTo>
                  <a:cubicBezTo>
                    <a:pt x="46" y="1074"/>
                    <a:pt x="69" y="1667"/>
                    <a:pt x="114" y="2375"/>
                  </a:cubicBezTo>
                  <a:cubicBezTo>
                    <a:pt x="183" y="3060"/>
                    <a:pt x="206" y="3904"/>
                    <a:pt x="251" y="4771"/>
                  </a:cubicBezTo>
                  <a:cubicBezTo>
                    <a:pt x="297" y="5662"/>
                    <a:pt x="365" y="6597"/>
                    <a:pt x="388" y="7533"/>
                  </a:cubicBezTo>
                  <a:cubicBezTo>
                    <a:pt x="457" y="8446"/>
                    <a:pt x="502" y="9382"/>
                    <a:pt x="548" y="10249"/>
                  </a:cubicBezTo>
                  <a:cubicBezTo>
                    <a:pt x="571" y="11117"/>
                    <a:pt x="685" y="11916"/>
                    <a:pt x="708" y="12623"/>
                  </a:cubicBezTo>
                  <a:cubicBezTo>
                    <a:pt x="708" y="12806"/>
                    <a:pt x="708" y="12966"/>
                    <a:pt x="731" y="13125"/>
                  </a:cubicBezTo>
                  <a:cubicBezTo>
                    <a:pt x="731" y="13285"/>
                    <a:pt x="753" y="13445"/>
                    <a:pt x="776" y="13582"/>
                  </a:cubicBezTo>
                  <a:cubicBezTo>
                    <a:pt x="799" y="13879"/>
                    <a:pt x="845" y="14130"/>
                    <a:pt x="867" y="14335"/>
                  </a:cubicBezTo>
                  <a:cubicBezTo>
                    <a:pt x="913" y="14746"/>
                    <a:pt x="959" y="14997"/>
                    <a:pt x="959" y="14997"/>
                  </a:cubicBezTo>
                  <a:cubicBezTo>
                    <a:pt x="959" y="14997"/>
                    <a:pt x="1050" y="14769"/>
                    <a:pt x="1187" y="14358"/>
                  </a:cubicBezTo>
                  <a:cubicBezTo>
                    <a:pt x="1210" y="14267"/>
                    <a:pt x="1256" y="14153"/>
                    <a:pt x="1301" y="14016"/>
                  </a:cubicBezTo>
                  <a:cubicBezTo>
                    <a:pt x="1324" y="13902"/>
                    <a:pt x="1370" y="13765"/>
                    <a:pt x="1392" y="13628"/>
                  </a:cubicBezTo>
                  <a:cubicBezTo>
                    <a:pt x="1438" y="13491"/>
                    <a:pt x="1484" y="13331"/>
                    <a:pt x="1507" y="13171"/>
                  </a:cubicBezTo>
                  <a:cubicBezTo>
                    <a:pt x="1552" y="13011"/>
                    <a:pt x="1575" y="12829"/>
                    <a:pt x="1575" y="12669"/>
                  </a:cubicBezTo>
                  <a:cubicBezTo>
                    <a:pt x="1666" y="11939"/>
                    <a:pt x="1780" y="11117"/>
                    <a:pt x="1758" y="10204"/>
                  </a:cubicBezTo>
                  <a:cubicBezTo>
                    <a:pt x="1758" y="9314"/>
                    <a:pt x="1689" y="8355"/>
                    <a:pt x="1575" y="7419"/>
                  </a:cubicBezTo>
                  <a:cubicBezTo>
                    <a:pt x="1438" y="6483"/>
                    <a:pt x="1301" y="5525"/>
                    <a:pt x="1119" y="4657"/>
                  </a:cubicBezTo>
                  <a:cubicBezTo>
                    <a:pt x="936" y="3790"/>
                    <a:pt x="731" y="2991"/>
                    <a:pt x="571" y="2306"/>
                  </a:cubicBezTo>
                  <a:cubicBezTo>
                    <a:pt x="411" y="1599"/>
                    <a:pt x="251" y="1028"/>
                    <a:pt x="160" y="640"/>
                  </a:cubicBezTo>
                  <a:cubicBezTo>
                    <a:pt x="46" y="229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Google Shape;3016;p50"/>
            <p:cNvSpPr/>
            <p:nvPr/>
          </p:nvSpPr>
          <p:spPr>
            <a:xfrm>
              <a:off x="1464975" y="3629825"/>
              <a:ext cx="42250" cy="412600"/>
            </a:xfrm>
            <a:custGeom>
              <a:avLst/>
              <a:gdLst/>
              <a:ahLst/>
              <a:cxnLst/>
              <a:rect l="l" t="t" r="r" b="b"/>
              <a:pathLst>
                <a:path w="1690" h="16504" extrusionOk="0">
                  <a:moveTo>
                    <a:pt x="23" y="1"/>
                  </a:moveTo>
                  <a:cubicBezTo>
                    <a:pt x="23" y="1"/>
                    <a:pt x="23" y="252"/>
                    <a:pt x="23" y="709"/>
                  </a:cubicBezTo>
                  <a:cubicBezTo>
                    <a:pt x="23" y="1165"/>
                    <a:pt x="0" y="1827"/>
                    <a:pt x="46" y="2603"/>
                  </a:cubicBezTo>
                  <a:cubicBezTo>
                    <a:pt x="92" y="3379"/>
                    <a:pt x="92" y="4292"/>
                    <a:pt x="137" y="5274"/>
                  </a:cubicBezTo>
                  <a:cubicBezTo>
                    <a:pt x="137" y="6232"/>
                    <a:pt x="183" y="7259"/>
                    <a:pt x="183" y="8287"/>
                  </a:cubicBezTo>
                  <a:cubicBezTo>
                    <a:pt x="229" y="9314"/>
                    <a:pt x="206" y="10341"/>
                    <a:pt x="251" y="11300"/>
                  </a:cubicBezTo>
                  <a:cubicBezTo>
                    <a:pt x="274" y="12258"/>
                    <a:pt x="343" y="13148"/>
                    <a:pt x="343" y="13924"/>
                  </a:cubicBezTo>
                  <a:cubicBezTo>
                    <a:pt x="343" y="14678"/>
                    <a:pt x="411" y="15317"/>
                    <a:pt x="366" y="15773"/>
                  </a:cubicBezTo>
                  <a:cubicBezTo>
                    <a:pt x="343" y="16002"/>
                    <a:pt x="343" y="16184"/>
                    <a:pt x="320" y="16298"/>
                  </a:cubicBezTo>
                  <a:cubicBezTo>
                    <a:pt x="320" y="16435"/>
                    <a:pt x="297" y="16504"/>
                    <a:pt x="297" y="16504"/>
                  </a:cubicBezTo>
                  <a:cubicBezTo>
                    <a:pt x="297" y="16504"/>
                    <a:pt x="343" y="16435"/>
                    <a:pt x="411" y="16344"/>
                  </a:cubicBezTo>
                  <a:cubicBezTo>
                    <a:pt x="480" y="16230"/>
                    <a:pt x="571" y="16070"/>
                    <a:pt x="708" y="15865"/>
                  </a:cubicBezTo>
                  <a:cubicBezTo>
                    <a:pt x="891" y="15431"/>
                    <a:pt x="1187" y="14815"/>
                    <a:pt x="1347" y="14016"/>
                  </a:cubicBezTo>
                  <a:cubicBezTo>
                    <a:pt x="1507" y="13217"/>
                    <a:pt x="1644" y="12281"/>
                    <a:pt x="1667" y="11300"/>
                  </a:cubicBezTo>
                  <a:cubicBezTo>
                    <a:pt x="1689" y="10318"/>
                    <a:pt x="1644" y="9268"/>
                    <a:pt x="1575" y="8218"/>
                  </a:cubicBezTo>
                  <a:cubicBezTo>
                    <a:pt x="1461" y="7168"/>
                    <a:pt x="1324" y="6118"/>
                    <a:pt x="1142" y="5160"/>
                  </a:cubicBezTo>
                  <a:cubicBezTo>
                    <a:pt x="1005" y="4201"/>
                    <a:pt x="799" y="3288"/>
                    <a:pt x="640" y="2535"/>
                  </a:cubicBezTo>
                  <a:cubicBezTo>
                    <a:pt x="503" y="1759"/>
                    <a:pt x="320" y="1142"/>
                    <a:pt x="206" y="686"/>
                  </a:cubicBezTo>
                  <a:cubicBezTo>
                    <a:pt x="92" y="252"/>
                    <a:pt x="23" y="1"/>
                    <a:pt x="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Google Shape;3017;p50"/>
            <p:cNvSpPr/>
            <p:nvPr/>
          </p:nvSpPr>
          <p:spPr>
            <a:xfrm>
              <a:off x="1550000" y="3775925"/>
              <a:ext cx="51375" cy="366375"/>
            </a:xfrm>
            <a:custGeom>
              <a:avLst/>
              <a:gdLst/>
              <a:ahLst/>
              <a:cxnLst/>
              <a:rect l="l" t="t" r="r" b="b"/>
              <a:pathLst>
                <a:path w="2055" h="14655" extrusionOk="0">
                  <a:moveTo>
                    <a:pt x="1256" y="0"/>
                  </a:moveTo>
                  <a:cubicBezTo>
                    <a:pt x="1256" y="0"/>
                    <a:pt x="1256" y="229"/>
                    <a:pt x="1256" y="639"/>
                  </a:cubicBezTo>
                  <a:cubicBezTo>
                    <a:pt x="1256" y="845"/>
                    <a:pt x="1233" y="1096"/>
                    <a:pt x="1233" y="1393"/>
                  </a:cubicBezTo>
                  <a:cubicBezTo>
                    <a:pt x="1233" y="1667"/>
                    <a:pt x="1233" y="1986"/>
                    <a:pt x="1210" y="2328"/>
                  </a:cubicBezTo>
                  <a:cubicBezTo>
                    <a:pt x="1233" y="3013"/>
                    <a:pt x="1164" y="3835"/>
                    <a:pt x="1142" y="4679"/>
                  </a:cubicBezTo>
                  <a:cubicBezTo>
                    <a:pt x="1050" y="5547"/>
                    <a:pt x="959" y="6460"/>
                    <a:pt x="822" y="7350"/>
                  </a:cubicBezTo>
                  <a:cubicBezTo>
                    <a:pt x="776" y="7807"/>
                    <a:pt x="731" y="8263"/>
                    <a:pt x="639" y="8697"/>
                  </a:cubicBezTo>
                  <a:cubicBezTo>
                    <a:pt x="617" y="8925"/>
                    <a:pt x="594" y="9153"/>
                    <a:pt x="548" y="9359"/>
                  </a:cubicBezTo>
                  <a:cubicBezTo>
                    <a:pt x="525" y="9587"/>
                    <a:pt x="480" y="9792"/>
                    <a:pt x="457" y="9998"/>
                  </a:cubicBezTo>
                  <a:cubicBezTo>
                    <a:pt x="297" y="10842"/>
                    <a:pt x="251" y="11641"/>
                    <a:pt x="137" y="12303"/>
                  </a:cubicBezTo>
                  <a:cubicBezTo>
                    <a:pt x="92" y="12486"/>
                    <a:pt x="92" y="12645"/>
                    <a:pt x="69" y="12805"/>
                  </a:cubicBezTo>
                  <a:cubicBezTo>
                    <a:pt x="69" y="12965"/>
                    <a:pt x="46" y="13102"/>
                    <a:pt x="46" y="13262"/>
                  </a:cubicBezTo>
                  <a:cubicBezTo>
                    <a:pt x="46" y="13536"/>
                    <a:pt x="46" y="13787"/>
                    <a:pt x="0" y="13992"/>
                  </a:cubicBezTo>
                  <a:cubicBezTo>
                    <a:pt x="0" y="14426"/>
                    <a:pt x="23" y="14654"/>
                    <a:pt x="23" y="14654"/>
                  </a:cubicBezTo>
                  <a:cubicBezTo>
                    <a:pt x="23" y="14654"/>
                    <a:pt x="160" y="14471"/>
                    <a:pt x="388" y="14106"/>
                  </a:cubicBezTo>
                  <a:cubicBezTo>
                    <a:pt x="503" y="13924"/>
                    <a:pt x="617" y="13718"/>
                    <a:pt x="754" y="13444"/>
                  </a:cubicBezTo>
                  <a:cubicBezTo>
                    <a:pt x="891" y="13193"/>
                    <a:pt x="1050" y="12897"/>
                    <a:pt x="1164" y="12554"/>
                  </a:cubicBezTo>
                  <a:cubicBezTo>
                    <a:pt x="1393" y="11892"/>
                    <a:pt x="1644" y="11093"/>
                    <a:pt x="1781" y="10226"/>
                  </a:cubicBezTo>
                  <a:cubicBezTo>
                    <a:pt x="1804" y="9998"/>
                    <a:pt x="1849" y="9769"/>
                    <a:pt x="1872" y="9541"/>
                  </a:cubicBezTo>
                  <a:cubicBezTo>
                    <a:pt x="1918" y="9313"/>
                    <a:pt x="1918" y="9085"/>
                    <a:pt x="1941" y="8856"/>
                  </a:cubicBezTo>
                  <a:cubicBezTo>
                    <a:pt x="2009" y="8400"/>
                    <a:pt x="2009" y="7921"/>
                    <a:pt x="2055" y="7464"/>
                  </a:cubicBezTo>
                  <a:cubicBezTo>
                    <a:pt x="2055" y="6505"/>
                    <a:pt x="2032" y="5570"/>
                    <a:pt x="1963" y="4679"/>
                  </a:cubicBezTo>
                  <a:cubicBezTo>
                    <a:pt x="1918" y="3812"/>
                    <a:pt x="1804" y="2990"/>
                    <a:pt x="1712" y="2306"/>
                  </a:cubicBezTo>
                  <a:cubicBezTo>
                    <a:pt x="1667" y="1940"/>
                    <a:pt x="1621" y="1644"/>
                    <a:pt x="1553" y="1347"/>
                  </a:cubicBezTo>
                  <a:cubicBezTo>
                    <a:pt x="1507" y="1073"/>
                    <a:pt x="1461" y="822"/>
                    <a:pt x="1416" y="639"/>
                  </a:cubicBezTo>
                  <a:cubicBezTo>
                    <a:pt x="1324" y="229"/>
                    <a:pt x="1256" y="0"/>
                    <a:pt x="12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Google Shape;3018;p50"/>
            <p:cNvSpPr/>
            <p:nvPr/>
          </p:nvSpPr>
          <p:spPr>
            <a:xfrm>
              <a:off x="760800" y="3411275"/>
              <a:ext cx="281925" cy="131275"/>
            </a:xfrm>
            <a:custGeom>
              <a:avLst/>
              <a:gdLst/>
              <a:ahLst/>
              <a:cxnLst/>
              <a:rect l="l" t="t" r="r" b="b"/>
              <a:pathLst>
                <a:path w="11277" h="5251" extrusionOk="0">
                  <a:moveTo>
                    <a:pt x="1" y="1"/>
                  </a:moveTo>
                  <a:cubicBezTo>
                    <a:pt x="1" y="1"/>
                    <a:pt x="161" y="92"/>
                    <a:pt x="457" y="275"/>
                  </a:cubicBezTo>
                  <a:cubicBezTo>
                    <a:pt x="777" y="435"/>
                    <a:pt x="1188" y="709"/>
                    <a:pt x="1690" y="982"/>
                  </a:cubicBezTo>
                  <a:cubicBezTo>
                    <a:pt x="2192" y="1256"/>
                    <a:pt x="2786" y="1644"/>
                    <a:pt x="3425" y="1987"/>
                  </a:cubicBezTo>
                  <a:cubicBezTo>
                    <a:pt x="4041" y="2352"/>
                    <a:pt x="4726" y="2717"/>
                    <a:pt x="5411" y="3082"/>
                  </a:cubicBezTo>
                  <a:cubicBezTo>
                    <a:pt x="6095" y="3425"/>
                    <a:pt x="6803" y="3790"/>
                    <a:pt x="7465" y="4064"/>
                  </a:cubicBezTo>
                  <a:cubicBezTo>
                    <a:pt x="8127" y="4383"/>
                    <a:pt x="8789" y="4589"/>
                    <a:pt x="9337" y="4794"/>
                  </a:cubicBezTo>
                  <a:cubicBezTo>
                    <a:pt x="9884" y="5000"/>
                    <a:pt x="10386" y="5068"/>
                    <a:pt x="10729" y="5159"/>
                  </a:cubicBezTo>
                  <a:cubicBezTo>
                    <a:pt x="11071" y="5228"/>
                    <a:pt x="11277" y="5251"/>
                    <a:pt x="11277" y="5251"/>
                  </a:cubicBezTo>
                  <a:cubicBezTo>
                    <a:pt x="11277" y="5251"/>
                    <a:pt x="11140" y="5114"/>
                    <a:pt x="10866" y="4886"/>
                  </a:cubicBezTo>
                  <a:cubicBezTo>
                    <a:pt x="10592" y="4680"/>
                    <a:pt x="10227" y="4315"/>
                    <a:pt x="9725" y="4018"/>
                  </a:cubicBezTo>
                  <a:cubicBezTo>
                    <a:pt x="9222" y="3699"/>
                    <a:pt x="8675" y="3288"/>
                    <a:pt x="8035" y="2945"/>
                  </a:cubicBezTo>
                  <a:cubicBezTo>
                    <a:pt x="7396" y="2580"/>
                    <a:pt x="6689" y="2261"/>
                    <a:pt x="5981" y="1918"/>
                  </a:cubicBezTo>
                  <a:cubicBezTo>
                    <a:pt x="5251" y="1599"/>
                    <a:pt x="4543" y="1302"/>
                    <a:pt x="3836" y="1051"/>
                  </a:cubicBezTo>
                  <a:cubicBezTo>
                    <a:pt x="3151" y="800"/>
                    <a:pt x="2489" y="617"/>
                    <a:pt x="1918" y="435"/>
                  </a:cubicBezTo>
                  <a:cubicBezTo>
                    <a:pt x="1644" y="343"/>
                    <a:pt x="1370" y="298"/>
                    <a:pt x="1142" y="229"/>
                  </a:cubicBezTo>
                  <a:cubicBezTo>
                    <a:pt x="914" y="184"/>
                    <a:pt x="709" y="138"/>
                    <a:pt x="526" y="92"/>
                  </a:cubicBezTo>
                  <a:cubicBezTo>
                    <a:pt x="184" y="47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Google Shape;3019;p50"/>
            <p:cNvSpPr/>
            <p:nvPr/>
          </p:nvSpPr>
          <p:spPr>
            <a:xfrm>
              <a:off x="789350" y="3504300"/>
              <a:ext cx="295025" cy="98025"/>
            </a:xfrm>
            <a:custGeom>
              <a:avLst/>
              <a:gdLst/>
              <a:ahLst/>
              <a:cxnLst/>
              <a:rect l="l" t="t" r="r" b="b"/>
              <a:pathLst>
                <a:path w="11801" h="3921" extrusionOk="0">
                  <a:moveTo>
                    <a:pt x="0" y="0"/>
                  </a:moveTo>
                  <a:cubicBezTo>
                    <a:pt x="0" y="0"/>
                    <a:pt x="183" y="115"/>
                    <a:pt x="457" y="297"/>
                  </a:cubicBezTo>
                  <a:cubicBezTo>
                    <a:pt x="753" y="480"/>
                    <a:pt x="1164" y="776"/>
                    <a:pt x="1689" y="1050"/>
                  </a:cubicBezTo>
                  <a:cubicBezTo>
                    <a:pt x="2191" y="1324"/>
                    <a:pt x="2785" y="1690"/>
                    <a:pt x="3447" y="2032"/>
                  </a:cubicBezTo>
                  <a:cubicBezTo>
                    <a:pt x="4086" y="2374"/>
                    <a:pt x="4816" y="2671"/>
                    <a:pt x="5547" y="2968"/>
                  </a:cubicBezTo>
                  <a:cubicBezTo>
                    <a:pt x="6300" y="3242"/>
                    <a:pt x="7053" y="3493"/>
                    <a:pt x="7784" y="3652"/>
                  </a:cubicBezTo>
                  <a:cubicBezTo>
                    <a:pt x="8149" y="3744"/>
                    <a:pt x="8491" y="3789"/>
                    <a:pt x="8834" y="3835"/>
                  </a:cubicBezTo>
                  <a:cubicBezTo>
                    <a:pt x="9016" y="3835"/>
                    <a:pt x="9176" y="3858"/>
                    <a:pt x="9336" y="3858"/>
                  </a:cubicBezTo>
                  <a:cubicBezTo>
                    <a:pt x="9496" y="3881"/>
                    <a:pt x="9655" y="3881"/>
                    <a:pt x="9815" y="3904"/>
                  </a:cubicBezTo>
                  <a:cubicBezTo>
                    <a:pt x="9963" y="3915"/>
                    <a:pt x="10106" y="3921"/>
                    <a:pt x="10243" y="3921"/>
                  </a:cubicBezTo>
                  <a:cubicBezTo>
                    <a:pt x="10380" y="3921"/>
                    <a:pt x="10511" y="3915"/>
                    <a:pt x="10637" y="3904"/>
                  </a:cubicBezTo>
                  <a:cubicBezTo>
                    <a:pt x="10865" y="3881"/>
                    <a:pt x="11093" y="3858"/>
                    <a:pt x="11253" y="3858"/>
                  </a:cubicBezTo>
                  <a:cubicBezTo>
                    <a:pt x="11436" y="3835"/>
                    <a:pt x="11573" y="3812"/>
                    <a:pt x="11664" y="3789"/>
                  </a:cubicBezTo>
                  <a:cubicBezTo>
                    <a:pt x="11755" y="3767"/>
                    <a:pt x="11801" y="3767"/>
                    <a:pt x="11801" y="3767"/>
                  </a:cubicBezTo>
                  <a:cubicBezTo>
                    <a:pt x="11801" y="3767"/>
                    <a:pt x="11755" y="3744"/>
                    <a:pt x="11687" y="3721"/>
                  </a:cubicBezTo>
                  <a:cubicBezTo>
                    <a:pt x="11596" y="3675"/>
                    <a:pt x="11459" y="3607"/>
                    <a:pt x="11299" y="3538"/>
                  </a:cubicBezTo>
                  <a:cubicBezTo>
                    <a:pt x="11139" y="3493"/>
                    <a:pt x="10934" y="3401"/>
                    <a:pt x="10728" y="3310"/>
                  </a:cubicBezTo>
                  <a:cubicBezTo>
                    <a:pt x="10500" y="3219"/>
                    <a:pt x="10249" y="3128"/>
                    <a:pt x="9975" y="3036"/>
                  </a:cubicBezTo>
                  <a:cubicBezTo>
                    <a:pt x="9427" y="2854"/>
                    <a:pt x="8811" y="2557"/>
                    <a:pt x="8149" y="2351"/>
                  </a:cubicBezTo>
                  <a:cubicBezTo>
                    <a:pt x="7464" y="2100"/>
                    <a:pt x="6734" y="1895"/>
                    <a:pt x="6026" y="1644"/>
                  </a:cubicBezTo>
                  <a:cubicBezTo>
                    <a:pt x="5273" y="1416"/>
                    <a:pt x="4542" y="1187"/>
                    <a:pt x="3858" y="982"/>
                  </a:cubicBezTo>
                  <a:cubicBezTo>
                    <a:pt x="3150" y="776"/>
                    <a:pt x="2488" y="617"/>
                    <a:pt x="1918" y="457"/>
                  </a:cubicBezTo>
                  <a:cubicBezTo>
                    <a:pt x="1370" y="274"/>
                    <a:pt x="868" y="206"/>
                    <a:pt x="548" y="115"/>
                  </a:cubicBezTo>
                  <a:cubicBezTo>
                    <a:pt x="206" y="46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Google Shape;3020;p50"/>
            <p:cNvSpPr/>
            <p:nvPr/>
          </p:nvSpPr>
          <p:spPr>
            <a:xfrm>
              <a:off x="856100" y="3600175"/>
              <a:ext cx="305900" cy="98725"/>
            </a:xfrm>
            <a:custGeom>
              <a:avLst/>
              <a:gdLst/>
              <a:ahLst/>
              <a:cxnLst/>
              <a:rect l="l" t="t" r="r" b="b"/>
              <a:pathLst>
                <a:path w="12236" h="3949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83" y="114"/>
                    <a:pt x="480" y="297"/>
                  </a:cubicBezTo>
                  <a:cubicBezTo>
                    <a:pt x="800" y="457"/>
                    <a:pt x="1211" y="730"/>
                    <a:pt x="1758" y="1004"/>
                  </a:cubicBezTo>
                  <a:cubicBezTo>
                    <a:pt x="2306" y="1255"/>
                    <a:pt x="2945" y="1598"/>
                    <a:pt x="3630" y="1895"/>
                  </a:cubicBezTo>
                  <a:cubicBezTo>
                    <a:pt x="4315" y="2237"/>
                    <a:pt x="5068" y="2557"/>
                    <a:pt x="5798" y="2853"/>
                  </a:cubicBezTo>
                  <a:cubicBezTo>
                    <a:pt x="6574" y="3127"/>
                    <a:pt x="7351" y="3401"/>
                    <a:pt x="8081" y="3584"/>
                  </a:cubicBezTo>
                  <a:cubicBezTo>
                    <a:pt x="8834" y="3766"/>
                    <a:pt x="9542" y="3858"/>
                    <a:pt x="10158" y="3926"/>
                  </a:cubicBezTo>
                  <a:cubicBezTo>
                    <a:pt x="10295" y="3926"/>
                    <a:pt x="10455" y="3949"/>
                    <a:pt x="10592" y="3949"/>
                  </a:cubicBezTo>
                  <a:lnTo>
                    <a:pt x="11003" y="3949"/>
                  </a:lnTo>
                  <a:cubicBezTo>
                    <a:pt x="11254" y="3926"/>
                    <a:pt x="11459" y="3903"/>
                    <a:pt x="11642" y="3880"/>
                  </a:cubicBezTo>
                  <a:cubicBezTo>
                    <a:pt x="12007" y="3812"/>
                    <a:pt x="12235" y="3789"/>
                    <a:pt x="12235" y="3789"/>
                  </a:cubicBezTo>
                  <a:cubicBezTo>
                    <a:pt x="12235" y="3789"/>
                    <a:pt x="12030" y="3698"/>
                    <a:pt x="11710" y="3515"/>
                  </a:cubicBezTo>
                  <a:cubicBezTo>
                    <a:pt x="11528" y="3470"/>
                    <a:pt x="11345" y="3378"/>
                    <a:pt x="11117" y="3264"/>
                  </a:cubicBezTo>
                  <a:cubicBezTo>
                    <a:pt x="11003" y="3218"/>
                    <a:pt x="10888" y="3173"/>
                    <a:pt x="10752" y="3127"/>
                  </a:cubicBezTo>
                  <a:cubicBezTo>
                    <a:pt x="10615" y="3081"/>
                    <a:pt x="10478" y="3013"/>
                    <a:pt x="10341" y="2990"/>
                  </a:cubicBezTo>
                  <a:cubicBezTo>
                    <a:pt x="9770" y="2808"/>
                    <a:pt x="9131" y="2557"/>
                    <a:pt x="8423" y="2351"/>
                  </a:cubicBezTo>
                  <a:cubicBezTo>
                    <a:pt x="7716" y="2123"/>
                    <a:pt x="6940" y="1940"/>
                    <a:pt x="6186" y="1712"/>
                  </a:cubicBezTo>
                  <a:cubicBezTo>
                    <a:pt x="5410" y="1507"/>
                    <a:pt x="4657" y="1301"/>
                    <a:pt x="3927" y="1096"/>
                  </a:cubicBezTo>
                  <a:cubicBezTo>
                    <a:pt x="3219" y="867"/>
                    <a:pt x="2534" y="685"/>
                    <a:pt x="1964" y="502"/>
                  </a:cubicBezTo>
                  <a:cubicBezTo>
                    <a:pt x="1393" y="342"/>
                    <a:pt x="891" y="228"/>
                    <a:pt x="549" y="137"/>
                  </a:cubicBezTo>
                  <a:cubicBezTo>
                    <a:pt x="206" y="46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Google Shape;3021;p50"/>
            <p:cNvSpPr/>
            <p:nvPr/>
          </p:nvSpPr>
          <p:spPr>
            <a:xfrm>
              <a:off x="919450" y="3700600"/>
              <a:ext cx="327575" cy="77850"/>
            </a:xfrm>
            <a:custGeom>
              <a:avLst/>
              <a:gdLst/>
              <a:ahLst/>
              <a:cxnLst/>
              <a:rect l="l" t="t" r="r" b="b"/>
              <a:pathLst>
                <a:path w="13103" h="3114" extrusionOk="0">
                  <a:moveTo>
                    <a:pt x="0" y="0"/>
                  </a:moveTo>
                  <a:cubicBezTo>
                    <a:pt x="0" y="0"/>
                    <a:pt x="206" y="92"/>
                    <a:pt x="548" y="229"/>
                  </a:cubicBezTo>
                  <a:cubicBezTo>
                    <a:pt x="891" y="343"/>
                    <a:pt x="1393" y="548"/>
                    <a:pt x="1986" y="731"/>
                  </a:cubicBezTo>
                  <a:cubicBezTo>
                    <a:pt x="2283" y="822"/>
                    <a:pt x="2625" y="936"/>
                    <a:pt x="2968" y="1050"/>
                  </a:cubicBezTo>
                  <a:cubicBezTo>
                    <a:pt x="3310" y="1187"/>
                    <a:pt x="3652" y="1324"/>
                    <a:pt x="4040" y="1438"/>
                  </a:cubicBezTo>
                  <a:cubicBezTo>
                    <a:pt x="4406" y="1552"/>
                    <a:pt x="4794" y="1689"/>
                    <a:pt x="5205" y="1804"/>
                  </a:cubicBezTo>
                  <a:cubicBezTo>
                    <a:pt x="5410" y="1872"/>
                    <a:pt x="5593" y="1918"/>
                    <a:pt x="5798" y="1986"/>
                  </a:cubicBezTo>
                  <a:cubicBezTo>
                    <a:pt x="6003" y="2055"/>
                    <a:pt x="6209" y="2100"/>
                    <a:pt x="6414" y="2169"/>
                  </a:cubicBezTo>
                  <a:cubicBezTo>
                    <a:pt x="6825" y="2283"/>
                    <a:pt x="7236" y="2397"/>
                    <a:pt x="7624" y="2488"/>
                  </a:cubicBezTo>
                  <a:cubicBezTo>
                    <a:pt x="7829" y="2534"/>
                    <a:pt x="8035" y="2580"/>
                    <a:pt x="8240" y="2625"/>
                  </a:cubicBezTo>
                  <a:cubicBezTo>
                    <a:pt x="8423" y="2671"/>
                    <a:pt x="8606" y="2694"/>
                    <a:pt x="8788" y="2739"/>
                  </a:cubicBezTo>
                  <a:cubicBezTo>
                    <a:pt x="8971" y="2762"/>
                    <a:pt x="9153" y="2808"/>
                    <a:pt x="9336" y="2831"/>
                  </a:cubicBezTo>
                  <a:cubicBezTo>
                    <a:pt x="9519" y="2853"/>
                    <a:pt x="9701" y="2899"/>
                    <a:pt x="9861" y="2922"/>
                  </a:cubicBezTo>
                  <a:cubicBezTo>
                    <a:pt x="10226" y="2968"/>
                    <a:pt x="10569" y="2990"/>
                    <a:pt x="10865" y="3059"/>
                  </a:cubicBezTo>
                  <a:cubicBezTo>
                    <a:pt x="11155" y="3100"/>
                    <a:pt x="11435" y="3114"/>
                    <a:pt x="11691" y="3114"/>
                  </a:cubicBezTo>
                  <a:cubicBezTo>
                    <a:pt x="12000" y="3114"/>
                    <a:pt x="12274" y="3094"/>
                    <a:pt x="12486" y="3082"/>
                  </a:cubicBezTo>
                  <a:cubicBezTo>
                    <a:pt x="12668" y="3059"/>
                    <a:pt x="12828" y="3036"/>
                    <a:pt x="12942" y="3013"/>
                  </a:cubicBezTo>
                  <a:cubicBezTo>
                    <a:pt x="13034" y="2990"/>
                    <a:pt x="13102" y="2990"/>
                    <a:pt x="13102" y="2990"/>
                  </a:cubicBezTo>
                  <a:cubicBezTo>
                    <a:pt x="13102" y="2990"/>
                    <a:pt x="13056" y="2968"/>
                    <a:pt x="12965" y="2899"/>
                  </a:cubicBezTo>
                  <a:cubicBezTo>
                    <a:pt x="12874" y="2853"/>
                    <a:pt x="12737" y="2762"/>
                    <a:pt x="12577" y="2648"/>
                  </a:cubicBezTo>
                  <a:cubicBezTo>
                    <a:pt x="12258" y="2465"/>
                    <a:pt x="11824" y="2123"/>
                    <a:pt x="11253" y="1849"/>
                  </a:cubicBezTo>
                  <a:cubicBezTo>
                    <a:pt x="10979" y="1712"/>
                    <a:pt x="10660" y="1552"/>
                    <a:pt x="10317" y="1393"/>
                  </a:cubicBezTo>
                  <a:cubicBezTo>
                    <a:pt x="10158" y="1301"/>
                    <a:pt x="9975" y="1210"/>
                    <a:pt x="9792" y="1142"/>
                  </a:cubicBezTo>
                  <a:cubicBezTo>
                    <a:pt x="9610" y="1073"/>
                    <a:pt x="9404" y="1027"/>
                    <a:pt x="9199" y="959"/>
                  </a:cubicBezTo>
                  <a:cubicBezTo>
                    <a:pt x="9108" y="936"/>
                    <a:pt x="8994" y="913"/>
                    <a:pt x="8879" y="891"/>
                  </a:cubicBezTo>
                  <a:lnTo>
                    <a:pt x="8720" y="868"/>
                  </a:lnTo>
                  <a:lnTo>
                    <a:pt x="8583" y="822"/>
                  </a:lnTo>
                  <a:cubicBezTo>
                    <a:pt x="8377" y="799"/>
                    <a:pt x="8172" y="776"/>
                    <a:pt x="7989" y="731"/>
                  </a:cubicBezTo>
                  <a:cubicBezTo>
                    <a:pt x="7578" y="685"/>
                    <a:pt x="7168" y="617"/>
                    <a:pt x="6757" y="548"/>
                  </a:cubicBezTo>
                  <a:cubicBezTo>
                    <a:pt x="6528" y="525"/>
                    <a:pt x="6323" y="502"/>
                    <a:pt x="6118" y="480"/>
                  </a:cubicBezTo>
                  <a:cubicBezTo>
                    <a:pt x="5912" y="457"/>
                    <a:pt x="5707" y="434"/>
                    <a:pt x="5501" y="411"/>
                  </a:cubicBezTo>
                  <a:cubicBezTo>
                    <a:pt x="5090" y="343"/>
                    <a:pt x="4680" y="297"/>
                    <a:pt x="4292" y="251"/>
                  </a:cubicBezTo>
                  <a:cubicBezTo>
                    <a:pt x="3904" y="206"/>
                    <a:pt x="3516" y="183"/>
                    <a:pt x="3150" y="160"/>
                  </a:cubicBezTo>
                  <a:cubicBezTo>
                    <a:pt x="2785" y="137"/>
                    <a:pt x="2443" y="92"/>
                    <a:pt x="2123" y="69"/>
                  </a:cubicBezTo>
                  <a:cubicBezTo>
                    <a:pt x="1507" y="0"/>
                    <a:pt x="959" y="23"/>
                    <a:pt x="5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Google Shape;3022;p50"/>
            <p:cNvSpPr/>
            <p:nvPr/>
          </p:nvSpPr>
          <p:spPr>
            <a:xfrm>
              <a:off x="985075" y="3801925"/>
              <a:ext cx="332700" cy="64800"/>
            </a:xfrm>
            <a:custGeom>
              <a:avLst/>
              <a:gdLst/>
              <a:ahLst/>
              <a:cxnLst/>
              <a:rect l="l" t="t" r="r" b="b"/>
              <a:pathLst>
                <a:path w="13308" h="2592" extrusionOk="0">
                  <a:moveTo>
                    <a:pt x="1541" y="0"/>
                  </a:moveTo>
                  <a:cubicBezTo>
                    <a:pt x="1162" y="0"/>
                    <a:pt x="837" y="10"/>
                    <a:pt x="594" y="10"/>
                  </a:cubicBezTo>
                  <a:cubicBezTo>
                    <a:pt x="206" y="33"/>
                    <a:pt x="0" y="33"/>
                    <a:pt x="0" y="33"/>
                  </a:cubicBezTo>
                  <a:cubicBezTo>
                    <a:pt x="0" y="33"/>
                    <a:pt x="206" y="79"/>
                    <a:pt x="571" y="193"/>
                  </a:cubicBezTo>
                  <a:cubicBezTo>
                    <a:pt x="913" y="284"/>
                    <a:pt x="1438" y="444"/>
                    <a:pt x="2032" y="627"/>
                  </a:cubicBezTo>
                  <a:cubicBezTo>
                    <a:pt x="2648" y="786"/>
                    <a:pt x="3356" y="1037"/>
                    <a:pt x="4109" y="1243"/>
                  </a:cubicBezTo>
                  <a:cubicBezTo>
                    <a:pt x="4885" y="1471"/>
                    <a:pt x="5707" y="1676"/>
                    <a:pt x="6551" y="1859"/>
                  </a:cubicBezTo>
                  <a:cubicBezTo>
                    <a:pt x="6757" y="1905"/>
                    <a:pt x="6962" y="1928"/>
                    <a:pt x="7167" y="1973"/>
                  </a:cubicBezTo>
                  <a:cubicBezTo>
                    <a:pt x="7373" y="2019"/>
                    <a:pt x="7578" y="2042"/>
                    <a:pt x="7784" y="2087"/>
                  </a:cubicBezTo>
                  <a:cubicBezTo>
                    <a:pt x="8172" y="2156"/>
                    <a:pt x="8560" y="2224"/>
                    <a:pt x="8948" y="2293"/>
                  </a:cubicBezTo>
                  <a:cubicBezTo>
                    <a:pt x="9701" y="2453"/>
                    <a:pt x="10477" y="2521"/>
                    <a:pt x="11116" y="2567"/>
                  </a:cubicBezTo>
                  <a:cubicBezTo>
                    <a:pt x="11286" y="2584"/>
                    <a:pt x="11450" y="2591"/>
                    <a:pt x="11606" y="2591"/>
                  </a:cubicBezTo>
                  <a:cubicBezTo>
                    <a:pt x="12058" y="2591"/>
                    <a:pt x="12443" y="2532"/>
                    <a:pt x="12714" y="2498"/>
                  </a:cubicBezTo>
                  <a:cubicBezTo>
                    <a:pt x="12919" y="2453"/>
                    <a:pt x="13056" y="2407"/>
                    <a:pt x="13171" y="2361"/>
                  </a:cubicBezTo>
                  <a:cubicBezTo>
                    <a:pt x="13262" y="2338"/>
                    <a:pt x="13307" y="2316"/>
                    <a:pt x="13307" y="2316"/>
                  </a:cubicBezTo>
                  <a:cubicBezTo>
                    <a:pt x="13307" y="2316"/>
                    <a:pt x="13262" y="2316"/>
                    <a:pt x="13171" y="2270"/>
                  </a:cubicBezTo>
                  <a:cubicBezTo>
                    <a:pt x="13056" y="2247"/>
                    <a:pt x="12919" y="2179"/>
                    <a:pt x="12737" y="2110"/>
                  </a:cubicBezTo>
                  <a:cubicBezTo>
                    <a:pt x="12394" y="2019"/>
                    <a:pt x="11915" y="1768"/>
                    <a:pt x="11322" y="1585"/>
                  </a:cubicBezTo>
                  <a:cubicBezTo>
                    <a:pt x="10728" y="1403"/>
                    <a:pt x="10043" y="1106"/>
                    <a:pt x="9267" y="900"/>
                  </a:cubicBezTo>
                  <a:cubicBezTo>
                    <a:pt x="8879" y="809"/>
                    <a:pt x="8469" y="695"/>
                    <a:pt x="8035" y="627"/>
                  </a:cubicBezTo>
                  <a:cubicBezTo>
                    <a:pt x="7921" y="604"/>
                    <a:pt x="7829" y="604"/>
                    <a:pt x="7715" y="581"/>
                  </a:cubicBezTo>
                  <a:lnTo>
                    <a:pt x="7396" y="535"/>
                  </a:lnTo>
                  <a:cubicBezTo>
                    <a:pt x="7190" y="490"/>
                    <a:pt x="6985" y="467"/>
                    <a:pt x="6779" y="444"/>
                  </a:cubicBezTo>
                  <a:cubicBezTo>
                    <a:pt x="5958" y="330"/>
                    <a:pt x="5113" y="216"/>
                    <a:pt x="4337" y="147"/>
                  </a:cubicBezTo>
                  <a:cubicBezTo>
                    <a:pt x="3538" y="56"/>
                    <a:pt x="2785" y="33"/>
                    <a:pt x="2146" y="10"/>
                  </a:cubicBezTo>
                  <a:cubicBezTo>
                    <a:pt x="1933" y="3"/>
                    <a:pt x="1730" y="0"/>
                    <a:pt x="15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Google Shape;3023;p50"/>
            <p:cNvSpPr/>
            <p:nvPr/>
          </p:nvSpPr>
          <p:spPr>
            <a:xfrm>
              <a:off x="1079800" y="3894600"/>
              <a:ext cx="321850" cy="73700"/>
            </a:xfrm>
            <a:custGeom>
              <a:avLst/>
              <a:gdLst/>
              <a:ahLst/>
              <a:cxnLst/>
              <a:rect l="l" t="t" r="r" b="b"/>
              <a:pathLst>
                <a:path w="12874" h="2948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46" y="24"/>
                    <a:pt x="114" y="92"/>
                  </a:cubicBezTo>
                  <a:cubicBezTo>
                    <a:pt x="206" y="161"/>
                    <a:pt x="297" y="252"/>
                    <a:pt x="434" y="366"/>
                  </a:cubicBezTo>
                  <a:cubicBezTo>
                    <a:pt x="754" y="594"/>
                    <a:pt x="1164" y="914"/>
                    <a:pt x="1735" y="1211"/>
                  </a:cubicBezTo>
                  <a:cubicBezTo>
                    <a:pt x="2329" y="1485"/>
                    <a:pt x="2990" y="1804"/>
                    <a:pt x="3767" y="2055"/>
                  </a:cubicBezTo>
                  <a:cubicBezTo>
                    <a:pt x="4520" y="2306"/>
                    <a:pt x="5341" y="2512"/>
                    <a:pt x="6163" y="2671"/>
                  </a:cubicBezTo>
                  <a:cubicBezTo>
                    <a:pt x="7008" y="2808"/>
                    <a:pt x="7852" y="2945"/>
                    <a:pt x="8651" y="2945"/>
                  </a:cubicBezTo>
                  <a:cubicBezTo>
                    <a:pt x="8695" y="2947"/>
                    <a:pt x="8739" y="2947"/>
                    <a:pt x="8782" y="2947"/>
                  </a:cubicBezTo>
                  <a:cubicBezTo>
                    <a:pt x="9573" y="2947"/>
                    <a:pt x="10281" y="2757"/>
                    <a:pt x="10865" y="2649"/>
                  </a:cubicBezTo>
                  <a:cubicBezTo>
                    <a:pt x="11459" y="2535"/>
                    <a:pt x="11961" y="2352"/>
                    <a:pt x="12326" y="2261"/>
                  </a:cubicBezTo>
                  <a:cubicBezTo>
                    <a:pt x="12486" y="2215"/>
                    <a:pt x="12646" y="2169"/>
                    <a:pt x="12737" y="2146"/>
                  </a:cubicBezTo>
                  <a:cubicBezTo>
                    <a:pt x="12828" y="2101"/>
                    <a:pt x="12874" y="2101"/>
                    <a:pt x="12874" y="2101"/>
                  </a:cubicBezTo>
                  <a:cubicBezTo>
                    <a:pt x="12874" y="2101"/>
                    <a:pt x="12828" y="2078"/>
                    <a:pt x="12737" y="2055"/>
                  </a:cubicBezTo>
                  <a:cubicBezTo>
                    <a:pt x="12646" y="2010"/>
                    <a:pt x="12486" y="1964"/>
                    <a:pt x="12303" y="1918"/>
                  </a:cubicBezTo>
                  <a:cubicBezTo>
                    <a:pt x="11938" y="1850"/>
                    <a:pt x="11390" y="1736"/>
                    <a:pt x="10774" y="1713"/>
                  </a:cubicBezTo>
                  <a:cubicBezTo>
                    <a:pt x="10158" y="1713"/>
                    <a:pt x="9427" y="1644"/>
                    <a:pt x="8720" y="1599"/>
                  </a:cubicBezTo>
                  <a:cubicBezTo>
                    <a:pt x="7989" y="1507"/>
                    <a:pt x="7167" y="1439"/>
                    <a:pt x="6369" y="1325"/>
                  </a:cubicBezTo>
                  <a:cubicBezTo>
                    <a:pt x="5570" y="1233"/>
                    <a:pt x="4771" y="1119"/>
                    <a:pt x="4018" y="1028"/>
                  </a:cubicBezTo>
                  <a:cubicBezTo>
                    <a:pt x="3264" y="891"/>
                    <a:pt x="2557" y="800"/>
                    <a:pt x="1963" y="640"/>
                  </a:cubicBezTo>
                  <a:cubicBezTo>
                    <a:pt x="1370" y="480"/>
                    <a:pt x="868" y="366"/>
                    <a:pt x="525" y="229"/>
                  </a:cubicBezTo>
                  <a:cubicBezTo>
                    <a:pt x="366" y="161"/>
                    <a:pt x="229" y="92"/>
                    <a:pt x="137" y="47"/>
                  </a:cubicBezTo>
                  <a:cubicBezTo>
                    <a:pt x="46" y="24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Google Shape;3024;p50"/>
            <p:cNvSpPr/>
            <p:nvPr/>
          </p:nvSpPr>
          <p:spPr>
            <a:xfrm>
              <a:off x="1164825" y="4028700"/>
              <a:ext cx="300750" cy="59175"/>
            </a:xfrm>
            <a:custGeom>
              <a:avLst/>
              <a:gdLst/>
              <a:ahLst/>
              <a:cxnLst/>
              <a:rect l="l" t="t" r="r" b="b"/>
              <a:pathLst>
                <a:path w="12030" h="236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83" y="115"/>
                    <a:pt x="457" y="298"/>
                  </a:cubicBezTo>
                  <a:cubicBezTo>
                    <a:pt x="754" y="457"/>
                    <a:pt x="1187" y="708"/>
                    <a:pt x="1735" y="937"/>
                  </a:cubicBezTo>
                  <a:cubicBezTo>
                    <a:pt x="2009" y="1051"/>
                    <a:pt x="2306" y="1165"/>
                    <a:pt x="2602" y="1302"/>
                  </a:cubicBezTo>
                  <a:cubicBezTo>
                    <a:pt x="2922" y="1416"/>
                    <a:pt x="3264" y="1553"/>
                    <a:pt x="3630" y="1667"/>
                  </a:cubicBezTo>
                  <a:cubicBezTo>
                    <a:pt x="4314" y="1918"/>
                    <a:pt x="5113" y="2078"/>
                    <a:pt x="5889" y="2215"/>
                  </a:cubicBezTo>
                  <a:cubicBezTo>
                    <a:pt x="6517" y="2305"/>
                    <a:pt x="7146" y="2366"/>
                    <a:pt x="7752" y="2366"/>
                  </a:cubicBezTo>
                  <a:cubicBezTo>
                    <a:pt x="7916" y="2366"/>
                    <a:pt x="8079" y="2362"/>
                    <a:pt x="8240" y="2352"/>
                  </a:cubicBezTo>
                  <a:cubicBezTo>
                    <a:pt x="8423" y="2352"/>
                    <a:pt x="8628" y="2306"/>
                    <a:pt x="8788" y="2283"/>
                  </a:cubicBezTo>
                  <a:cubicBezTo>
                    <a:pt x="8971" y="2261"/>
                    <a:pt x="9153" y="2238"/>
                    <a:pt x="9336" y="2192"/>
                  </a:cubicBezTo>
                  <a:cubicBezTo>
                    <a:pt x="9678" y="2124"/>
                    <a:pt x="9998" y="2055"/>
                    <a:pt x="10272" y="1941"/>
                  </a:cubicBezTo>
                  <a:cubicBezTo>
                    <a:pt x="10431" y="1918"/>
                    <a:pt x="10568" y="1850"/>
                    <a:pt x="10705" y="1804"/>
                  </a:cubicBezTo>
                  <a:cubicBezTo>
                    <a:pt x="10819" y="1758"/>
                    <a:pt x="10934" y="1690"/>
                    <a:pt x="11048" y="1621"/>
                  </a:cubicBezTo>
                  <a:cubicBezTo>
                    <a:pt x="11276" y="1507"/>
                    <a:pt x="11459" y="1393"/>
                    <a:pt x="11596" y="1279"/>
                  </a:cubicBezTo>
                  <a:cubicBezTo>
                    <a:pt x="11869" y="1051"/>
                    <a:pt x="12029" y="914"/>
                    <a:pt x="12029" y="914"/>
                  </a:cubicBezTo>
                  <a:lnTo>
                    <a:pt x="12029" y="914"/>
                  </a:lnTo>
                  <a:cubicBezTo>
                    <a:pt x="12029" y="914"/>
                    <a:pt x="11824" y="937"/>
                    <a:pt x="11481" y="937"/>
                  </a:cubicBezTo>
                  <a:cubicBezTo>
                    <a:pt x="11428" y="944"/>
                    <a:pt x="11367" y="947"/>
                    <a:pt x="11301" y="947"/>
                  </a:cubicBezTo>
                  <a:cubicBezTo>
                    <a:pt x="11169" y="947"/>
                    <a:pt x="11017" y="937"/>
                    <a:pt x="10865" y="937"/>
                  </a:cubicBezTo>
                  <a:cubicBezTo>
                    <a:pt x="10751" y="937"/>
                    <a:pt x="10637" y="960"/>
                    <a:pt x="10500" y="960"/>
                  </a:cubicBezTo>
                  <a:cubicBezTo>
                    <a:pt x="10363" y="960"/>
                    <a:pt x="10226" y="960"/>
                    <a:pt x="10089" y="982"/>
                  </a:cubicBezTo>
                  <a:cubicBezTo>
                    <a:pt x="9887" y="999"/>
                    <a:pt x="9669" y="1004"/>
                    <a:pt x="9440" y="1004"/>
                  </a:cubicBezTo>
                  <a:cubicBezTo>
                    <a:pt x="9190" y="1004"/>
                    <a:pt x="8926" y="998"/>
                    <a:pt x="8655" y="998"/>
                  </a:cubicBezTo>
                  <a:cubicBezTo>
                    <a:pt x="8504" y="998"/>
                    <a:pt x="8350" y="1000"/>
                    <a:pt x="8195" y="1005"/>
                  </a:cubicBezTo>
                  <a:cubicBezTo>
                    <a:pt x="7510" y="1005"/>
                    <a:pt x="6757" y="1005"/>
                    <a:pt x="6026" y="960"/>
                  </a:cubicBezTo>
                  <a:cubicBezTo>
                    <a:pt x="5273" y="937"/>
                    <a:pt x="4520" y="868"/>
                    <a:pt x="3812" y="800"/>
                  </a:cubicBezTo>
                  <a:cubicBezTo>
                    <a:pt x="3447" y="754"/>
                    <a:pt x="3105" y="708"/>
                    <a:pt x="2785" y="663"/>
                  </a:cubicBezTo>
                  <a:cubicBezTo>
                    <a:pt x="2465" y="617"/>
                    <a:pt x="2146" y="571"/>
                    <a:pt x="1872" y="503"/>
                  </a:cubicBezTo>
                  <a:cubicBezTo>
                    <a:pt x="1324" y="366"/>
                    <a:pt x="845" y="252"/>
                    <a:pt x="525" y="161"/>
                  </a:cubicBezTo>
                  <a:cubicBezTo>
                    <a:pt x="206" y="69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Google Shape;3025;p50"/>
            <p:cNvSpPr/>
            <p:nvPr/>
          </p:nvSpPr>
          <p:spPr>
            <a:xfrm>
              <a:off x="1233875" y="4116025"/>
              <a:ext cx="304175" cy="45400"/>
            </a:xfrm>
            <a:custGeom>
              <a:avLst/>
              <a:gdLst/>
              <a:ahLst/>
              <a:cxnLst/>
              <a:rect l="l" t="t" r="r" b="b"/>
              <a:pathLst>
                <a:path w="12167" h="1816" extrusionOk="0">
                  <a:moveTo>
                    <a:pt x="6140" y="0"/>
                  </a:moveTo>
                  <a:cubicBezTo>
                    <a:pt x="5387" y="0"/>
                    <a:pt x="4611" y="23"/>
                    <a:pt x="3880" y="91"/>
                  </a:cubicBezTo>
                  <a:cubicBezTo>
                    <a:pt x="3150" y="160"/>
                    <a:pt x="2465" y="274"/>
                    <a:pt x="1872" y="388"/>
                  </a:cubicBezTo>
                  <a:cubicBezTo>
                    <a:pt x="1735" y="411"/>
                    <a:pt x="1598" y="434"/>
                    <a:pt x="1461" y="479"/>
                  </a:cubicBezTo>
                  <a:cubicBezTo>
                    <a:pt x="1324" y="525"/>
                    <a:pt x="1210" y="548"/>
                    <a:pt x="1096" y="594"/>
                  </a:cubicBezTo>
                  <a:cubicBezTo>
                    <a:pt x="868" y="662"/>
                    <a:pt x="662" y="731"/>
                    <a:pt x="502" y="799"/>
                  </a:cubicBezTo>
                  <a:cubicBezTo>
                    <a:pt x="183" y="936"/>
                    <a:pt x="0" y="1004"/>
                    <a:pt x="0" y="1004"/>
                  </a:cubicBezTo>
                  <a:lnTo>
                    <a:pt x="548" y="1004"/>
                  </a:lnTo>
                  <a:cubicBezTo>
                    <a:pt x="708" y="1004"/>
                    <a:pt x="913" y="1027"/>
                    <a:pt x="1141" y="1050"/>
                  </a:cubicBezTo>
                  <a:cubicBezTo>
                    <a:pt x="1256" y="1073"/>
                    <a:pt x="1393" y="1073"/>
                    <a:pt x="1507" y="1073"/>
                  </a:cubicBezTo>
                  <a:cubicBezTo>
                    <a:pt x="1644" y="1096"/>
                    <a:pt x="1781" y="1096"/>
                    <a:pt x="1917" y="1119"/>
                  </a:cubicBezTo>
                  <a:cubicBezTo>
                    <a:pt x="2214" y="1119"/>
                    <a:pt x="2511" y="1164"/>
                    <a:pt x="2830" y="1210"/>
                  </a:cubicBezTo>
                  <a:cubicBezTo>
                    <a:pt x="3150" y="1256"/>
                    <a:pt x="3492" y="1324"/>
                    <a:pt x="3835" y="1370"/>
                  </a:cubicBezTo>
                  <a:cubicBezTo>
                    <a:pt x="4542" y="1484"/>
                    <a:pt x="5273" y="1598"/>
                    <a:pt x="6049" y="1689"/>
                  </a:cubicBezTo>
                  <a:cubicBezTo>
                    <a:pt x="6661" y="1745"/>
                    <a:pt x="7289" y="1816"/>
                    <a:pt x="7907" y="1816"/>
                  </a:cubicBezTo>
                  <a:cubicBezTo>
                    <a:pt x="8049" y="1816"/>
                    <a:pt x="8190" y="1812"/>
                    <a:pt x="8331" y="1803"/>
                  </a:cubicBezTo>
                  <a:cubicBezTo>
                    <a:pt x="9062" y="1803"/>
                    <a:pt x="9769" y="1644"/>
                    <a:pt x="10340" y="1484"/>
                  </a:cubicBezTo>
                  <a:cubicBezTo>
                    <a:pt x="10500" y="1461"/>
                    <a:pt x="10637" y="1415"/>
                    <a:pt x="10751" y="1370"/>
                  </a:cubicBezTo>
                  <a:cubicBezTo>
                    <a:pt x="10888" y="1324"/>
                    <a:pt x="11025" y="1256"/>
                    <a:pt x="11116" y="1210"/>
                  </a:cubicBezTo>
                  <a:cubicBezTo>
                    <a:pt x="11230" y="1141"/>
                    <a:pt x="11344" y="1096"/>
                    <a:pt x="11436" y="1050"/>
                  </a:cubicBezTo>
                  <a:cubicBezTo>
                    <a:pt x="11527" y="982"/>
                    <a:pt x="11618" y="936"/>
                    <a:pt x="11710" y="890"/>
                  </a:cubicBezTo>
                  <a:cubicBezTo>
                    <a:pt x="12006" y="685"/>
                    <a:pt x="12166" y="548"/>
                    <a:pt x="12166" y="548"/>
                  </a:cubicBezTo>
                  <a:cubicBezTo>
                    <a:pt x="12166" y="548"/>
                    <a:pt x="11961" y="525"/>
                    <a:pt x="11595" y="434"/>
                  </a:cubicBezTo>
                  <a:cubicBezTo>
                    <a:pt x="11527" y="434"/>
                    <a:pt x="11436" y="434"/>
                    <a:pt x="11322" y="411"/>
                  </a:cubicBezTo>
                  <a:cubicBezTo>
                    <a:pt x="11230" y="388"/>
                    <a:pt x="11116" y="365"/>
                    <a:pt x="11002" y="342"/>
                  </a:cubicBezTo>
                  <a:cubicBezTo>
                    <a:pt x="10865" y="320"/>
                    <a:pt x="10751" y="297"/>
                    <a:pt x="10637" y="297"/>
                  </a:cubicBezTo>
                  <a:cubicBezTo>
                    <a:pt x="10500" y="274"/>
                    <a:pt x="10363" y="251"/>
                    <a:pt x="10226" y="251"/>
                  </a:cubicBezTo>
                  <a:cubicBezTo>
                    <a:pt x="10089" y="251"/>
                    <a:pt x="9952" y="228"/>
                    <a:pt x="9792" y="228"/>
                  </a:cubicBezTo>
                  <a:cubicBezTo>
                    <a:pt x="9655" y="206"/>
                    <a:pt x="9495" y="183"/>
                    <a:pt x="9336" y="160"/>
                  </a:cubicBezTo>
                  <a:cubicBezTo>
                    <a:pt x="9176" y="160"/>
                    <a:pt x="9016" y="137"/>
                    <a:pt x="8856" y="114"/>
                  </a:cubicBezTo>
                  <a:cubicBezTo>
                    <a:pt x="8674" y="91"/>
                    <a:pt x="8514" y="91"/>
                    <a:pt x="8354" y="91"/>
                  </a:cubicBezTo>
                  <a:cubicBezTo>
                    <a:pt x="7647" y="23"/>
                    <a:pt x="6916" y="23"/>
                    <a:pt x="61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77" name="Google Shape;3007;p50"/>
          <p:cNvGrpSpPr/>
          <p:nvPr/>
        </p:nvGrpSpPr>
        <p:grpSpPr>
          <a:xfrm rot="16493068">
            <a:off x="-485857" y="-762130"/>
            <a:ext cx="1927240" cy="1962222"/>
            <a:chOff x="760800" y="3240100"/>
            <a:chExt cx="984950" cy="1272600"/>
          </a:xfrm>
          <a:solidFill>
            <a:schemeClr val="accent2"/>
          </a:solidFill>
        </p:grpSpPr>
        <p:sp>
          <p:nvSpPr>
            <p:cNvPr id="78" name="Google Shape;3008;p50"/>
            <p:cNvSpPr/>
            <p:nvPr/>
          </p:nvSpPr>
          <p:spPr>
            <a:xfrm>
              <a:off x="1022450" y="3516800"/>
              <a:ext cx="723300" cy="995900"/>
            </a:xfrm>
            <a:custGeom>
              <a:avLst/>
              <a:gdLst/>
              <a:ahLst/>
              <a:cxnLst/>
              <a:rect l="l" t="t" r="r" b="b"/>
              <a:pathLst>
                <a:path w="28932" h="39836" extrusionOk="0">
                  <a:moveTo>
                    <a:pt x="85" y="1"/>
                  </a:moveTo>
                  <a:cubicBezTo>
                    <a:pt x="42" y="1"/>
                    <a:pt x="1" y="60"/>
                    <a:pt x="35" y="94"/>
                  </a:cubicBezTo>
                  <a:cubicBezTo>
                    <a:pt x="1883" y="2833"/>
                    <a:pt x="4303" y="5184"/>
                    <a:pt x="6540" y="7603"/>
                  </a:cubicBezTo>
                  <a:cubicBezTo>
                    <a:pt x="8754" y="10000"/>
                    <a:pt x="10877" y="12511"/>
                    <a:pt x="12999" y="14976"/>
                  </a:cubicBezTo>
                  <a:cubicBezTo>
                    <a:pt x="17336" y="19998"/>
                    <a:pt x="21422" y="25225"/>
                    <a:pt x="24572" y="31068"/>
                  </a:cubicBezTo>
                  <a:cubicBezTo>
                    <a:pt x="25371" y="32529"/>
                    <a:pt x="26055" y="34035"/>
                    <a:pt x="26809" y="35496"/>
                  </a:cubicBezTo>
                  <a:cubicBezTo>
                    <a:pt x="27402" y="36591"/>
                    <a:pt x="28292" y="38029"/>
                    <a:pt x="28018" y="39353"/>
                  </a:cubicBezTo>
                  <a:cubicBezTo>
                    <a:pt x="27955" y="39658"/>
                    <a:pt x="28173" y="39835"/>
                    <a:pt x="28395" y="39835"/>
                  </a:cubicBezTo>
                  <a:cubicBezTo>
                    <a:pt x="28573" y="39835"/>
                    <a:pt x="28754" y="39721"/>
                    <a:pt x="28795" y="39467"/>
                  </a:cubicBezTo>
                  <a:cubicBezTo>
                    <a:pt x="28931" y="38440"/>
                    <a:pt x="28475" y="37436"/>
                    <a:pt x="27996" y="36546"/>
                  </a:cubicBezTo>
                  <a:cubicBezTo>
                    <a:pt x="27402" y="35405"/>
                    <a:pt x="26786" y="34286"/>
                    <a:pt x="26192" y="33145"/>
                  </a:cubicBezTo>
                  <a:cubicBezTo>
                    <a:pt x="24663" y="30223"/>
                    <a:pt x="22951" y="27393"/>
                    <a:pt x="21080" y="24677"/>
                  </a:cubicBezTo>
                  <a:cubicBezTo>
                    <a:pt x="17176" y="19039"/>
                    <a:pt x="12497" y="13903"/>
                    <a:pt x="7932" y="8790"/>
                  </a:cubicBezTo>
                  <a:cubicBezTo>
                    <a:pt x="5330" y="5869"/>
                    <a:pt x="2637" y="3038"/>
                    <a:pt x="126" y="25"/>
                  </a:cubicBezTo>
                  <a:cubicBezTo>
                    <a:pt x="114" y="8"/>
                    <a:pt x="99" y="1"/>
                    <a:pt x="8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Google Shape;3009;p50"/>
            <p:cNvSpPr/>
            <p:nvPr/>
          </p:nvSpPr>
          <p:spPr>
            <a:xfrm>
              <a:off x="832150" y="3240100"/>
              <a:ext cx="190600" cy="280775"/>
            </a:xfrm>
            <a:custGeom>
              <a:avLst/>
              <a:gdLst/>
              <a:ahLst/>
              <a:cxnLst/>
              <a:rect l="l" t="t" r="r" b="b"/>
              <a:pathLst>
                <a:path w="7624" h="11231" extrusionOk="0">
                  <a:moveTo>
                    <a:pt x="0" y="0"/>
                  </a:moveTo>
                  <a:cubicBezTo>
                    <a:pt x="0" y="0"/>
                    <a:pt x="91" y="206"/>
                    <a:pt x="228" y="548"/>
                  </a:cubicBezTo>
                  <a:cubicBezTo>
                    <a:pt x="297" y="708"/>
                    <a:pt x="388" y="936"/>
                    <a:pt x="479" y="1164"/>
                  </a:cubicBezTo>
                  <a:cubicBezTo>
                    <a:pt x="594" y="1416"/>
                    <a:pt x="708" y="1689"/>
                    <a:pt x="845" y="1986"/>
                  </a:cubicBezTo>
                  <a:cubicBezTo>
                    <a:pt x="913" y="2123"/>
                    <a:pt x="982" y="2283"/>
                    <a:pt x="1050" y="2443"/>
                  </a:cubicBezTo>
                  <a:cubicBezTo>
                    <a:pt x="1119" y="2602"/>
                    <a:pt x="1187" y="2762"/>
                    <a:pt x="1278" y="2922"/>
                  </a:cubicBezTo>
                  <a:cubicBezTo>
                    <a:pt x="1438" y="3264"/>
                    <a:pt x="1598" y="3607"/>
                    <a:pt x="1803" y="3972"/>
                  </a:cubicBezTo>
                  <a:cubicBezTo>
                    <a:pt x="2169" y="4680"/>
                    <a:pt x="2625" y="5410"/>
                    <a:pt x="3059" y="6140"/>
                  </a:cubicBezTo>
                  <a:cubicBezTo>
                    <a:pt x="3538" y="6848"/>
                    <a:pt x="4017" y="7556"/>
                    <a:pt x="4520" y="8172"/>
                  </a:cubicBezTo>
                  <a:cubicBezTo>
                    <a:pt x="4748" y="8491"/>
                    <a:pt x="4999" y="8765"/>
                    <a:pt x="5250" y="9039"/>
                  </a:cubicBezTo>
                  <a:cubicBezTo>
                    <a:pt x="5501" y="9313"/>
                    <a:pt x="5729" y="9564"/>
                    <a:pt x="5958" y="9815"/>
                  </a:cubicBezTo>
                  <a:cubicBezTo>
                    <a:pt x="6368" y="10295"/>
                    <a:pt x="6848" y="10614"/>
                    <a:pt x="7122" y="10865"/>
                  </a:cubicBezTo>
                  <a:cubicBezTo>
                    <a:pt x="7441" y="11093"/>
                    <a:pt x="7624" y="11230"/>
                    <a:pt x="7624" y="11230"/>
                  </a:cubicBezTo>
                  <a:cubicBezTo>
                    <a:pt x="7624" y="11230"/>
                    <a:pt x="7578" y="11002"/>
                    <a:pt x="7464" y="10614"/>
                  </a:cubicBezTo>
                  <a:cubicBezTo>
                    <a:pt x="7327" y="10272"/>
                    <a:pt x="7190" y="9724"/>
                    <a:pt x="6871" y="9153"/>
                  </a:cubicBezTo>
                  <a:cubicBezTo>
                    <a:pt x="6574" y="8605"/>
                    <a:pt x="6231" y="7921"/>
                    <a:pt x="5798" y="7259"/>
                  </a:cubicBezTo>
                  <a:cubicBezTo>
                    <a:pt x="5364" y="6574"/>
                    <a:pt x="4862" y="5912"/>
                    <a:pt x="4383" y="5227"/>
                  </a:cubicBezTo>
                  <a:cubicBezTo>
                    <a:pt x="3858" y="4565"/>
                    <a:pt x="3333" y="3881"/>
                    <a:pt x="2830" y="3287"/>
                  </a:cubicBezTo>
                  <a:cubicBezTo>
                    <a:pt x="2579" y="2968"/>
                    <a:pt x="2328" y="2671"/>
                    <a:pt x="2077" y="2397"/>
                  </a:cubicBezTo>
                  <a:cubicBezTo>
                    <a:pt x="1849" y="2123"/>
                    <a:pt x="1621" y="1872"/>
                    <a:pt x="1415" y="1621"/>
                  </a:cubicBezTo>
                  <a:cubicBezTo>
                    <a:pt x="982" y="1142"/>
                    <a:pt x="616" y="754"/>
                    <a:pt x="388" y="457"/>
                  </a:cubicBezTo>
                  <a:cubicBezTo>
                    <a:pt x="137" y="16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Google Shape;3010;p50"/>
            <p:cNvSpPr/>
            <p:nvPr/>
          </p:nvSpPr>
          <p:spPr>
            <a:xfrm>
              <a:off x="947975" y="3249225"/>
              <a:ext cx="118150" cy="296175"/>
            </a:xfrm>
            <a:custGeom>
              <a:avLst/>
              <a:gdLst/>
              <a:ahLst/>
              <a:cxnLst/>
              <a:rect l="l" t="t" r="r" b="b"/>
              <a:pathLst>
                <a:path w="4726" h="11847" extrusionOk="0">
                  <a:moveTo>
                    <a:pt x="1" y="1"/>
                  </a:moveTo>
                  <a:cubicBezTo>
                    <a:pt x="1" y="1"/>
                    <a:pt x="46" y="206"/>
                    <a:pt x="138" y="548"/>
                  </a:cubicBezTo>
                  <a:cubicBezTo>
                    <a:pt x="229" y="891"/>
                    <a:pt x="320" y="1370"/>
                    <a:pt x="503" y="1964"/>
                  </a:cubicBezTo>
                  <a:cubicBezTo>
                    <a:pt x="685" y="2534"/>
                    <a:pt x="868" y="3196"/>
                    <a:pt x="1096" y="3904"/>
                  </a:cubicBezTo>
                  <a:cubicBezTo>
                    <a:pt x="1325" y="4634"/>
                    <a:pt x="1621" y="5364"/>
                    <a:pt x="1895" y="6118"/>
                  </a:cubicBezTo>
                  <a:cubicBezTo>
                    <a:pt x="2032" y="6483"/>
                    <a:pt x="2169" y="6848"/>
                    <a:pt x="2329" y="7213"/>
                  </a:cubicBezTo>
                  <a:cubicBezTo>
                    <a:pt x="2466" y="7579"/>
                    <a:pt x="2603" y="7921"/>
                    <a:pt x="2740" y="8263"/>
                  </a:cubicBezTo>
                  <a:cubicBezTo>
                    <a:pt x="2991" y="8971"/>
                    <a:pt x="3310" y="9610"/>
                    <a:pt x="3561" y="10158"/>
                  </a:cubicBezTo>
                  <a:cubicBezTo>
                    <a:pt x="3835" y="10706"/>
                    <a:pt x="4155" y="11116"/>
                    <a:pt x="4360" y="11413"/>
                  </a:cubicBezTo>
                  <a:cubicBezTo>
                    <a:pt x="4474" y="11550"/>
                    <a:pt x="4566" y="11664"/>
                    <a:pt x="4634" y="11733"/>
                  </a:cubicBezTo>
                  <a:cubicBezTo>
                    <a:pt x="4680" y="11801"/>
                    <a:pt x="4726" y="11847"/>
                    <a:pt x="4726" y="11847"/>
                  </a:cubicBezTo>
                  <a:cubicBezTo>
                    <a:pt x="4726" y="11847"/>
                    <a:pt x="4703" y="11801"/>
                    <a:pt x="4680" y="11710"/>
                  </a:cubicBezTo>
                  <a:cubicBezTo>
                    <a:pt x="4634" y="11619"/>
                    <a:pt x="4611" y="11482"/>
                    <a:pt x="4566" y="11299"/>
                  </a:cubicBezTo>
                  <a:cubicBezTo>
                    <a:pt x="4429" y="10979"/>
                    <a:pt x="4337" y="10500"/>
                    <a:pt x="4178" y="9930"/>
                  </a:cubicBezTo>
                  <a:cubicBezTo>
                    <a:pt x="3995" y="9359"/>
                    <a:pt x="3881" y="8674"/>
                    <a:pt x="3653" y="7967"/>
                  </a:cubicBezTo>
                  <a:cubicBezTo>
                    <a:pt x="3539" y="7601"/>
                    <a:pt x="3424" y="7236"/>
                    <a:pt x="3288" y="6848"/>
                  </a:cubicBezTo>
                  <a:cubicBezTo>
                    <a:pt x="3151" y="6460"/>
                    <a:pt x="2991" y="6118"/>
                    <a:pt x="2854" y="5730"/>
                  </a:cubicBezTo>
                  <a:cubicBezTo>
                    <a:pt x="2534" y="4999"/>
                    <a:pt x="2215" y="4269"/>
                    <a:pt x="1895" y="3607"/>
                  </a:cubicBezTo>
                  <a:cubicBezTo>
                    <a:pt x="1576" y="2922"/>
                    <a:pt x="1233" y="2306"/>
                    <a:pt x="982" y="1758"/>
                  </a:cubicBezTo>
                  <a:cubicBezTo>
                    <a:pt x="708" y="1233"/>
                    <a:pt x="457" y="799"/>
                    <a:pt x="275" y="480"/>
                  </a:cubicBezTo>
                  <a:cubicBezTo>
                    <a:pt x="92" y="183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Google Shape;3011;p50"/>
            <p:cNvSpPr/>
            <p:nvPr/>
          </p:nvSpPr>
          <p:spPr>
            <a:xfrm>
              <a:off x="1055250" y="3309725"/>
              <a:ext cx="80500" cy="312150"/>
            </a:xfrm>
            <a:custGeom>
              <a:avLst/>
              <a:gdLst/>
              <a:ahLst/>
              <a:cxnLst/>
              <a:rect l="l" t="t" r="r" b="b"/>
              <a:pathLst>
                <a:path w="3220" h="1248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24" y="206"/>
                    <a:pt x="92" y="571"/>
                  </a:cubicBezTo>
                  <a:cubicBezTo>
                    <a:pt x="115" y="730"/>
                    <a:pt x="161" y="959"/>
                    <a:pt x="183" y="1187"/>
                  </a:cubicBezTo>
                  <a:cubicBezTo>
                    <a:pt x="229" y="1438"/>
                    <a:pt x="275" y="1712"/>
                    <a:pt x="320" y="2009"/>
                  </a:cubicBezTo>
                  <a:cubicBezTo>
                    <a:pt x="457" y="2602"/>
                    <a:pt x="526" y="3310"/>
                    <a:pt x="640" y="4040"/>
                  </a:cubicBezTo>
                  <a:cubicBezTo>
                    <a:pt x="754" y="4793"/>
                    <a:pt x="891" y="5569"/>
                    <a:pt x="1028" y="6368"/>
                  </a:cubicBezTo>
                  <a:cubicBezTo>
                    <a:pt x="1211" y="7144"/>
                    <a:pt x="1348" y="7943"/>
                    <a:pt x="1576" y="8674"/>
                  </a:cubicBezTo>
                  <a:cubicBezTo>
                    <a:pt x="1758" y="9404"/>
                    <a:pt x="2032" y="10089"/>
                    <a:pt x="2261" y="10659"/>
                  </a:cubicBezTo>
                  <a:cubicBezTo>
                    <a:pt x="2352" y="10933"/>
                    <a:pt x="2489" y="11207"/>
                    <a:pt x="2603" y="11413"/>
                  </a:cubicBezTo>
                  <a:cubicBezTo>
                    <a:pt x="2717" y="11641"/>
                    <a:pt x="2831" y="11846"/>
                    <a:pt x="2922" y="12006"/>
                  </a:cubicBezTo>
                  <a:cubicBezTo>
                    <a:pt x="3105" y="12303"/>
                    <a:pt x="3219" y="12485"/>
                    <a:pt x="3219" y="12485"/>
                  </a:cubicBezTo>
                  <a:cubicBezTo>
                    <a:pt x="3219" y="12485"/>
                    <a:pt x="3219" y="12280"/>
                    <a:pt x="3219" y="11915"/>
                  </a:cubicBezTo>
                  <a:cubicBezTo>
                    <a:pt x="3196" y="11732"/>
                    <a:pt x="3196" y="11504"/>
                    <a:pt x="3196" y="11253"/>
                  </a:cubicBezTo>
                  <a:cubicBezTo>
                    <a:pt x="3174" y="11002"/>
                    <a:pt x="3151" y="10728"/>
                    <a:pt x="3105" y="10431"/>
                  </a:cubicBezTo>
                  <a:cubicBezTo>
                    <a:pt x="3014" y="9838"/>
                    <a:pt x="2991" y="9130"/>
                    <a:pt x="2854" y="8400"/>
                  </a:cubicBezTo>
                  <a:cubicBezTo>
                    <a:pt x="2717" y="7646"/>
                    <a:pt x="2557" y="6870"/>
                    <a:pt x="2375" y="6072"/>
                  </a:cubicBezTo>
                  <a:cubicBezTo>
                    <a:pt x="2169" y="5295"/>
                    <a:pt x="1964" y="4497"/>
                    <a:pt x="1713" y="3789"/>
                  </a:cubicBezTo>
                  <a:cubicBezTo>
                    <a:pt x="1462" y="3059"/>
                    <a:pt x="1188" y="2397"/>
                    <a:pt x="937" y="1826"/>
                  </a:cubicBezTo>
                  <a:cubicBezTo>
                    <a:pt x="823" y="1552"/>
                    <a:pt x="708" y="1278"/>
                    <a:pt x="571" y="1073"/>
                  </a:cubicBezTo>
                  <a:cubicBezTo>
                    <a:pt x="457" y="845"/>
                    <a:pt x="366" y="662"/>
                    <a:pt x="275" y="502"/>
                  </a:cubicBezTo>
                  <a:cubicBezTo>
                    <a:pt x="92" y="183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Google Shape;3012;p50"/>
            <p:cNvSpPr/>
            <p:nvPr/>
          </p:nvSpPr>
          <p:spPr>
            <a:xfrm>
              <a:off x="1129450" y="3346225"/>
              <a:ext cx="85600" cy="349825"/>
            </a:xfrm>
            <a:custGeom>
              <a:avLst/>
              <a:gdLst/>
              <a:ahLst/>
              <a:cxnLst/>
              <a:rect l="l" t="t" r="r" b="b"/>
              <a:pathLst>
                <a:path w="3424" h="13993" extrusionOk="0">
                  <a:moveTo>
                    <a:pt x="0" y="1"/>
                  </a:moveTo>
                  <a:cubicBezTo>
                    <a:pt x="0" y="1"/>
                    <a:pt x="23" y="229"/>
                    <a:pt x="69" y="640"/>
                  </a:cubicBezTo>
                  <a:cubicBezTo>
                    <a:pt x="137" y="1028"/>
                    <a:pt x="183" y="1576"/>
                    <a:pt x="343" y="2238"/>
                  </a:cubicBezTo>
                  <a:cubicBezTo>
                    <a:pt x="411" y="2580"/>
                    <a:pt x="479" y="2945"/>
                    <a:pt x="548" y="3311"/>
                  </a:cubicBezTo>
                  <a:cubicBezTo>
                    <a:pt x="639" y="3699"/>
                    <a:pt x="708" y="4109"/>
                    <a:pt x="799" y="4520"/>
                  </a:cubicBezTo>
                  <a:cubicBezTo>
                    <a:pt x="959" y="5342"/>
                    <a:pt x="1164" y="6209"/>
                    <a:pt x="1347" y="7077"/>
                  </a:cubicBezTo>
                  <a:cubicBezTo>
                    <a:pt x="1552" y="7944"/>
                    <a:pt x="1735" y="8811"/>
                    <a:pt x="1917" y="9610"/>
                  </a:cubicBezTo>
                  <a:cubicBezTo>
                    <a:pt x="2009" y="10021"/>
                    <a:pt x="2123" y="10409"/>
                    <a:pt x="2214" y="10774"/>
                  </a:cubicBezTo>
                  <a:cubicBezTo>
                    <a:pt x="2328" y="11140"/>
                    <a:pt x="2442" y="11482"/>
                    <a:pt x="2511" y="11802"/>
                  </a:cubicBezTo>
                  <a:cubicBezTo>
                    <a:pt x="2534" y="11984"/>
                    <a:pt x="2579" y="12121"/>
                    <a:pt x="2625" y="12281"/>
                  </a:cubicBezTo>
                  <a:cubicBezTo>
                    <a:pt x="2671" y="12418"/>
                    <a:pt x="2694" y="12555"/>
                    <a:pt x="2739" y="12692"/>
                  </a:cubicBezTo>
                  <a:cubicBezTo>
                    <a:pt x="2830" y="12966"/>
                    <a:pt x="2899" y="13194"/>
                    <a:pt x="2945" y="13376"/>
                  </a:cubicBezTo>
                  <a:cubicBezTo>
                    <a:pt x="3059" y="13764"/>
                    <a:pt x="3127" y="13993"/>
                    <a:pt x="3127" y="13993"/>
                  </a:cubicBezTo>
                  <a:cubicBezTo>
                    <a:pt x="3127" y="13993"/>
                    <a:pt x="3173" y="13764"/>
                    <a:pt x="3264" y="13376"/>
                  </a:cubicBezTo>
                  <a:cubicBezTo>
                    <a:pt x="3310" y="13171"/>
                    <a:pt x="3333" y="12920"/>
                    <a:pt x="3378" y="12646"/>
                  </a:cubicBezTo>
                  <a:cubicBezTo>
                    <a:pt x="3378" y="12509"/>
                    <a:pt x="3401" y="12349"/>
                    <a:pt x="3424" y="12190"/>
                  </a:cubicBezTo>
                  <a:cubicBezTo>
                    <a:pt x="3424" y="12030"/>
                    <a:pt x="3424" y="11870"/>
                    <a:pt x="3424" y="11687"/>
                  </a:cubicBezTo>
                  <a:cubicBezTo>
                    <a:pt x="3424" y="11345"/>
                    <a:pt x="3401" y="10980"/>
                    <a:pt x="3401" y="10592"/>
                  </a:cubicBezTo>
                  <a:cubicBezTo>
                    <a:pt x="3355" y="10181"/>
                    <a:pt x="3310" y="9770"/>
                    <a:pt x="3241" y="9359"/>
                  </a:cubicBezTo>
                  <a:cubicBezTo>
                    <a:pt x="3104" y="8492"/>
                    <a:pt x="2876" y="7624"/>
                    <a:pt x="2625" y="6757"/>
                  </a:cubicBezTo>
                  <a:cubicBezTo>
                    <a:pt x="2351" y="5890"/>
                    <a:pt x="2054" y="5022"/>
                    <a:pt x="1735" y="4224"/>
                  </a:cubicBezTo>
                  <a:cubicBezTo>
                    <a:pt x="1598" y="3835"/>
                    <a:pt x="1438" y="3470"/>
                    <a:pt x="1278" y="3105"/>
                  </a:cubicBezTo>
                  <a:cubicBezTo>
                    <a:pt x="1141" y="2740"/>
                    <a:pt x="1004" y="2397"/>
                    <a:pt x="890" y="2078"/>
                  </a:cubicBezTo>
                  <a:cubicBezTo>
                    <a:pt x="639" y="1462"/>
                    <a:pt x="388" y="937"/>
                    <a:pt x="251" y="571"/>
                  </a:cubicBezTo>
                  <a:cubicBezTo>
                    <a:pt x="91" y="206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Google Shape;3013;p50"/>
            <p:cNvSpPr/>
            <p:nvPr/>
          </p:nvSpPr>
          <p:spPr>
            <a:xfrm>
              <a:off x="1229300" y="3402725"/>
              <a:ext cx="54225" cy="385775"/>
            </a:xfrm>
            <a:custGeom>
              <a:avLst/>
              <a:gdLst/>
              <a:ahLst/>
              <a:cxnLst/>
              <a:rect l="l" t="t" r="r" b="b"/>
              <a:pathLst>
                <a:path w="2169" h="15431" extrusionOk="0">
                  <a:moveTo>
                    <a:pt x="252" y="1"/>
                  </a:moveTo>
                  <a:cubicBezTo>
                    <a:pt x="252" y="1"/>
                    <a:pt x="229" y="69"/>
                    <a:pt x="229" y="183"/>
                  </a:cubicBezTo>
                  <a:cubicBezTo>
                    <a:pt x="206" y="297"/>
                    <a:pt x="160" y="457"/>
                    <a:pt x="138" y="685"/>
                  </a:cubicBezTo>
                  <a:cubicBezTo>
                    <a:pt x="92" y="1096"/>
                    <a:pt x="1" y="1735"/>
                    <a:pt x="23" y="2466"/>
                  </a:cubicBezTo>
                  <a:cubicBezTo>
                    <a:pt x="23" y="3196"/>
                    <a:pt x="23" y="4063"/>
                    <a:pt x="92" y="4976"/>
                  </a:cubicBezTo>
                  <a:cubicBezTo>
                    <a:pt x="138" y="5889"/>
                    <a:pt x="252" y="6848"/>
                    <a:pt x="343" y="7784"/>
                  </a:cubicBezTo>
                  <a:cubicBezTo>
                    <a:pt x="434" y="8720"/>
                    <a:pt x="503" y="9678"/>
                    <a:pt x="617" y="10569"/>
                  </a:cubicBezTo>
                  <a:cubicBezTo>
                    <a:pt x="708" y="11482"/>
                    <a:pt x="868" y="12303"/>
                    <a:pt x="982" y="13034"/>
                  </a:cubicBezTo>
                  <a:cubicBezTo>
                    <a:pt x="1073" y="13764"/>
                    <a:pt x="1302" y="14358"/>
                    <a:pt x="1393" y="14768"/>
                  </a:cubicBezTo>
                  <a:cubicBezTo>
                    <a:pt x="1530" y="15202"/>
                    <a:pt x="1621" y="15430"/>
                    <a:pt x="1621" y="15430"/>
                  </a:cubicBezTo>
                  <a:cubicBezTo>
                    <a:pt x="1621" y="15430"/>
                    <a:pt x="1667" y="15179"/>
                    <a:pt x="1758" y="14746"/>
                  </a:cubicBezTo>
                  <a:cubicBezTo>
                    <a:pt x="1804" y="14335"/>
                    <a:pt x="1964" y="13719"/>
                    <a:pt x="2009" y="12988"/>
                  </a:cubicBezTo>
                  <a:cubicBezTo>
                    <a:pt x="2055" y="12258"/>
                    <a:pt x="2169" y="11413"/>
                    <a:pt x="2146" y="10500"/>
                  </a:cubicBezTo>
                  <a:cubicBezTo>
                    <a:pt x="2146" y="9564"/>
                    <a:pt x="2078" y="8583"/>
                    <a:pt x="1964" y="7601"/>
                  </a:cubicBezTo>
                  <a:cubicBezTo>
                    <a:pt x="1827" y="6620"/>
                    <a:pt x="1644" y="5661"/>
                    <a:pt x="1416" y="4771"/>
                  </a:cubicBezTo>
                  <a:cubicBezTo>
                    <a:pt x="1210" y="3881"/>
                    <a:pt x="959" y="3082"/>
                    <a:pt x="799" y="2374"/>
                  </a:cubicBezTo>
                  <a:cubicBezTo>
                    <a:pt x="640" y="1667"/>
                    <a:pt x="457" y="1096"/>
                    <a:pt x="389" y="662"/>
                  </a:cubicBezTo>
                  <a:cubicBezTo>
                    <a:pt x="343" y="457"/>
                    <a:pt x="320" y="297"/>
                    <a:pt x="274" y="183"/>
                  </a:cubicBezTo>
                  <a:cubicBezTo>
                    <a:pt x="252" y="69"/>
                    <a:pt x="252" y="1"/>
                    <a:pt x="2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Google Shape;3014;p50"/>
            <p:cNvSpPr/>
            <p:nvPr/>
          </p:nvSpPr>
          <p:spPr>
            <a:xfrm>
              <a:off x="1317175" y="3502575"/>
              <a:ext cx="51375" cy="361250"/>
            </a:xfrm>
            <a:custGeom>
              <a:avLst/>
              <a:gdLst/>
              <a:ahLst/>
              <a:cxnLst/>
              <a:rect l="l" t="t" r="r" b="b"/>
              <a:pathLst>
                <a:path w="2055" h="14450" extrusionOk="0">
                  <a:moveTo>
                    <a:pt x="1" y="1"/>
                  </a:moveTo>
                  <a:cubicBezTo>
                    <a:pt x="1" y="1"/>
                    <a:pt x="1" y="69"/>
                    <a:pt x="1" y="161"/>
                  </a:cubicBezTo>
                  <a:cubicBezTo>
                    <a:pt x="1" y="275"/>
                    <a:pt x="1" y="435"/>
                    <a:pt x="1" y="640"/>
                  </a:cubicBezTo>
                  <a:cubicBezTo>
                    <a:pt x="23" y="1028"/>
                    <a:pt x="23" y="1622"/>
                    <a:pt x="69" y="2306"/>
                  </a:cubicBezTo>
                  <a:cubicBezTo>
                    <a:pt x="115" y="2991"/>
                    <a:pt x="138" y="3790"/>
                    <a:pt x="206" y="4634"/>
                  </a:cubicBezTo>
                  <a:cubicBezTo>
                    <a:pt x="275" y="5479"/>
                    <a:pt x="366" y="6369"/>
                    <a:pt x="412" y="7282"/>
                  </a:cubicBezTo>
                  <a:cubicBezTo>
                    <a:pt x="480" y="8172"/>
                    <a:pt x="571" y="9063"/>
                    <a:pt x="663" y="9884"/>
                  </a:cubicBezTo>
                  <a:cubicBezTo>
                    <a:pt x="731" y="10729"/>
                    <a:pt x="891" y="11505"/>
                    <a:pt x="914" y="12167"/>
                  </a:cubicBezTo>
                  <a:cubicBezTo>
                    <a:pt x="936" y="12349"/>
                    <a:pt x="936" y="12509"/>
                    <a:pt x="959" y="12646"/>
                  </a:cubicBezTo>
                  <a:cubicBezTo>
                    <a:pt x="982" y="12806"/>
                    <a:pt x="1005" y="12943"/>
                    <a:pt x="1028" y="13103"/>
                  </a:cubicBezTo>
                  <a:cubicBezTo>
                    <a:pt x="1051" y="13377"/>
                    <a:pt x="1096" y="13605"/>
                    <a:pt x="1119" y="13810"/>
                  </a:cubicBezTo>
                  <a:cubicBezTo>
                    <a:pt x="1188" y="14221"/>
                    <a:pt x="1210" y="14449"/>
                    <a:pt x="1210" y="14449"/>
                  </a:cubicBezTo>
                  <a:cubicBezTo>
                    <a:pt x="1210" y="14449"/>
                    <a:pt x="1302" y="14221"/>
                    <a:pt x="1461" y="13856"/>
                  </a:cubicBezTo>
                  <a:cubicBezTo>
                    <a:pt x="1507" y="13650"/>
                    <a:pt x="1598" y="13422"/>
                    <a:pt x="1667" y="13125"/>
                  </a:cubicBezTo>
                  <a:cubicBezTo>
                    <a:pt x="1713" y="12989"/>
                    <a:pt x="1735" y="12852"/>
                    <a:pt x="1781" y="12692"/>
                  </a:cubicBezTo>
                  <a:cubicBezTo>
                    <a:pt x="1804" y="12532"/>
                    <a:pt x="1827" y="12372"/>
                    <a:pt x="1850" y="12190"/>
                  </a:cubicBezTo>
                  <a:cubicBezTo>
                    <a:pt x="1941" y="11505"/>
                    <a:pt x="2055" y="10683"/>
                    <a:pt x="2055" y="9816"/>
                  </a:cubicBezTo>
                  <a:cubicBezTo>
                    <a:pt x="2055" y="8948"/>
                    <a:pt x="1964" y="8013"/>
                    <a:pt x="1850" y="7100"/>
                  </a:cubicBezTo>
                  <a:cubicBezTo>
                    <a:pt x="1690" y="6209"/>
                    <a:pt x="1530" y="5296"/>
                    <a:pt x="1325" y="4452"/>
                  </a:cubicBezTo>
                  <a:cubicBezTo>
                    <a:pt x="1142" y="3630"/>
                    <a:pt x="891" y="2854"/>
                    <a:pt x="708" y="2192"/>
                  </a:cubicBezTo>
                  <a:cubicBezTo>
                    <a:pt x="526" y="1530"/>
                    <a:pt x="320" y="982"/>
                    <a:pt x="206" y="594"/>
                  </a:cubicBezTo>
                  <a:cubicBezTo>
                    <a:pt x="138" y="412"/>
                    <a:pt x="92" y="252"/>
                    <a:pt x="69" y="161"/>
                  </a:cubicBezTo>
                  <a:cubicBezTo>
                    <a:pt x="23" y="47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Google Shape;3015;p50"/>
            <p:cNvSpPr/>
            <p:nvPr/>
          </p:nvSpPr>
          <p:spPr>
            <a:xfrm>
              <a:off x="1390800" y="3574475"/>
              <a:ext cx="44525" cy="374950"/>
            </a:xfrm>
            <a:custGeom>
              <a:avLst/>
              <a:gdLst/>
              <a:ahLst/>
              <a:cxnLst/>
              <a:rect l="l" t="t" r="r" b="b"/>
              <a:pathLst>
                <a:path w="1781" h="14998" extrusionOk="0">
                  <a:moveTo>
                    <a:pt x="0" y="1"/>
                  </a:moveTo>
                  <a:cubicBezTo>
                    <a:pt x="0" y="1"/>
                    <a:pt x="0" y="229"/>
                    <a:pt x="23" y="663"/>
                  </a:cubicBezTo>
                  <a:cubicBezTo>
                    <a:pt x="46" y="1074"/>
                    <a:pt x="69" y="1667"/>
                    <a:pt x="114" y="2375"/>
                  </a:cubicBezTo>
                  <a:cubicBezTo>
                    <a:pt x="183" y="3060"/>
                    <a:pt x="206" y="3904"/>
                    <a:pt x="251" y="4771"/>
                  </a:cubicBezTo>
                  <a:cubicBezTo>
                    <a:pt x="297" y="5662"/>
                    <a:pt x="365" y="6597"/>
                    <a:pt x="388" y="7533"/>
                  </a:cubicBezTo>
                  <a:cubicBezTo>
                    <a:pt x="457" y="8446"/>
                    <a:pt x="502" y="9382"/>
                    <a:pt x="548" y="10249"/>
                  </a:cubicBezTo>
                  <a:cubicBezTo>
                    <a:pt x="571" y="11117"/>
                    <a:pt x="685" y="11916"/>
                    <a:pt x="708" y="12623"/>
                  </a:cubicBezTo>
                  <a:cubicBezTo>
                    <a:pt x="708" y="12806"/>
                    <a:pt x="708" y="12966"/>
                    <a:pt x="731" y="13125"/>
                  </a:cubicBezTo>
                  <a:cubicBezTo>
                    <a:pt x="731" y="13285"/>
                    <a:pt x="753" y="13445"/>
                    <a:pt x="776" y="13582"/>
                  </a:cubicBezTo>
                  <a:cubicBezTo>
                    <a:pt x="799" y="13879"/>
                    <a:pt x="845" y="14130"/>
                    <a:pt x="867" y="14335"/>
                  </a:cubicBezTo>
                  <a:cubicBezTo>
                    <a:pt x="913" y="14746"/>
                    <a:pt x="959" y="14997"/>
                    <a:pt x="959" y="14997"/>
                  </a:cubicBezTo>
                  <a:cubicBezTo>
                    <a:pt x="959" y="14997"/>
                    <a:pt x="1050" y="14769"/>
                    <a:pt x="1187" y="14358"/>
                  </a:cubicBezTo>
                  <a:cubicBezTo>
                    <a:pt x="1210" y="14267"/>
                    <a:pt x="1256" y="14153"/>
                    <a:pt x="1301" y="14016"/>
                  </a:cubicBezTo>
                  <a:cubicBezTo>
                    <a:pt x="1324" y="13902"/>
                    <a:pt x="1370" y="13765"/>
                    <a:pt x="1392" y="13628"/>
                  </a:cubicBezTo>
                  <a:cubicBezTo>
                    <a:pt x="1438" y="13491"/>
                    <a:pt x="1484" y="13331"/>
                    <a:pt x="1507" y="13171"/>
                  </a:cubicBezTo>
                  <a:cubicBezTo>
                    <a:pt x="1552" y="13011"/>
                    <a:pt x="1575" y="12829"/>
                    <a:pt x="1575" y="12669"/>
                  </a:cubicBezTo>
                  <a:cubicBezTo>
                    <a:pt x="1666" y="11939"/>
                    <a:pt x="1780" y="11117"/>
                    <a:pt x="1758" y="10204"/>
                  </a:cubicBezTo>
                  <a:cubicBezTo>
                    <a:pt x="1758" y="9314"/>
                    <a:pt x="1689" y="8355"/>
                    <a:pt x="1575" y="7419"/>
                  </a:cubicBezTo>
                  <a:cubicBezTo>
                    <a:pt x="1438" y="6483"/>
                    <a:pt x="1301" y="5525"/>
                    <a:pt x="1119" y="4657"/>
                  </a:cubicBezTo>
                  <a:cubicBezTo>
                    <a:pt x="936" y="3790"/>
                    <a:pt x="731" y="2991"/>
                    <a:pt x="571" y="2306"/>
                  </a:cubicBezTo>
                  <a:cubicBezTo>
                    <a:pt x="411" y="1599"/>
                    <a:pt x="251" y="1028"/>
                    <a:pt x="160" y="640"/>
                  </a:cubicBezTo>
                  <a:cubicBezTo>
                    <a:pt x="46" y="229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Google Shape;3016;p50"/>
            <p:cNvSpPr/>
            <p:nvPr/>
          </p:nvSpPr>
          <p:spPr>
            <a:xfrm>
              <a:off x="1464975" y="3629825"/>
              <a:ext cx="42250" cy="412600"/>
            </a:xfrm>
            <a:custGeom>
              <a:avLst/>
              <a:gdLst/>
              <a:ahLst/>
              <a:cxnLst/>
              <a:rect l="l" t="t" r="r" b="b"/>
              <a:pathLst>
                <a:path w="1690" h="16504" extrusionOk="0">
                  <a:moveTo>
                    <a:pt x="23" y="1"/>
                  </a:moveTo>
                  <a:cubicBezTo>
                    <a:pt x="23" y="1"/>
                    <a:pt x="23" y="252"/>
                    <a:pt x="23" y="709"/>
                  </a:cubicBezTo>
                  <a:cubicBezTo>
                    <a:pt x="23" y="1165"/>
                    <a:pt x="0" y="1827"/>
                    <a:pt x="46" y="2603"/>
                  </a:cubicBezTo>
                  <a:cubicBezTo>
                    <a:pt x="92" y="3379"/>
                    <a:pt x="92" y="4292"/>
                    <a:pt x="137" y="5274"/>
                  </a:cubicBezTo>
                  <a:cubicBezTo>
                    <a:pt x="137" y="6232"/>
                    <a:pt x="183" y="7259"/>
                    <a:pt x="183" y="8287"/>
                  </a:cubicBezTo>
                  <a:cubicBezTo>
                    <a:pt x="229" y="9314"/>
                    <a:pt x="206" y="10341"/>
                    <a:pt x="251" y="11300"/>
                  </a:cubicBezTo>
                  <a:cubicBezTo>
                    <a:pt x="274" y="12258"/>
                    <a:pt x="343" y="13148"/>
                    <a:pt x="343" y="13924"/>
                  </a:cubicBezTo>
                  <a:cubicBezTo>
                    <a:pt x="343" y="14678"/>
                    <a:pt x="411" y="15317"/>
                    <a:pt x="366" y="15773"/>
                  </a:cubicBezTo>
                  <a:cubicBezTo>
                    <a:pt x="343" y="16002"/>
                    <a:pt x="343" y="16184"/>
                    <a:pt x="320" y="16298"/>
                  </a:cubicBezTo>
                  <a:cubicBezTo>
                    <a:pt x="320" y="16435"/>
                    <a:pt x="297" y="16504"/>
                    <a:pt x="297" y="16504"/>
                  </a:cubicBezTo>
                  <a:cubicBezTo>
                    <a:pt x="297" y="16504"/>
                    <a:pt x="343" y="16435"/>
                    <a:pt x="411" y="16344"/>
                  </a:cubicBezTo>
                  <a:cubicBezTo>
                    <a:pt x="480" y="16230"/>
                    <a:pt x="571" y="16070"/>
                    <a:pt x="708" y="15865"/>
                  </a:cubicBezTo>
                  <a:cubicBezTo>
                    <a:pt x="891" y="15431"/>
                    <a:pt x="1187" y="14815"/>
                    <a:pt x="1347" y="14016"/>
                  </a:cubicBezTo>
                  <a:cubicBezTo>
                    <a:pt x="1507" y="13217"/>
                    <a:pt x="1644" y="12281"/>
                    <a:pt x="1667" y="11300"/>
                  </a:cubicBezTo>
                  <a:cubicBezTo>
                    <a:pt x="1689" y="10318"/>
                    <a:pt x="1644" y="9268"/>
                    <a:pt x="1575" y="8218"/>
                  </a:cubicBezTo>
                  <a:cubicBezTo>
                    <a:pt x="1461" y="7168"/>
                    <a:pt x="1324" y="6118"/>
                    <a:pt x="1142" y="5160"/>
                  </a:cubicBezTo>
                  <a:cubicBezTo>
                    <a:pt x="1005" y="4201"/>
                    <a:pt x="799" y="3288"/>
                    <a:pt x="640" y="2535"/>
                  </a:cubicBezTo>
                  <a:cubicBezTo>
                    <a:pt x="503" y="1759"/>
                    <a:pt x="320" y="1142"/>
                    <a:pt x="206" y="686"/>
                  </a:cubicBezTo>
                  <a:cubicBezTo>
                    <a:pt x="92" y="252"/>
                    <a:pt x="23" y="1"/>
                    <a:pt x="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Google Shape;3017;p50"/>
            <p:cNvSpPr/>
            <p:nvPr/>
          </p:nvSpPr>
          <p:spPr>
            <a:xfrm>
              <a:off x="1550000" y="3775925"/>
              <a:ext cx="51375" cy="366375"/>
            </a:xfrm>
            <a:custGeom>
              <a:avLst/>
              <a:gdLst/>
              <a:ahLst/>
              <a:cxnLst/>
              <a:rect l="l" t="t" r="r" b="b"/>
              <a:pathLst>
                <a:path w="2055" h="14655" extrusionOk="0">
                  <a:moveTo>
                    <a:pt x="1256" y="0"/>
                  </a:moveTo>
                  <a:cubicBezTo>
                    <a:pt x="1256" y="0"/>
                    <a:pt x="1256" y="229"/>
                    <a:pt x="1256" y="639"/>
                  </a:cubicBezTo>
                  <a:cubicBezTo>
                    <a:pt x="1256" y="845"/>
                    <a:pt x="1233" y="1096"/>
                    <a:pt x="1233" y="1393"/>
                  </a:cubicBezTo>
                  <a:cubicBezTo>
                    <a:pt x="1233" y="1667"/>
                    <a:pt x="1233" y="1986"/>
                    <a:pt x="1210" y="2328"/>
                  </a:cubicBezTo>
                  <a:cubicBezTo>
                    <a:pt x="1233" y="3013"/>
                    <a:pt x="1164" y="3835"/>
                    <a:pt x="1142" y="4679"/>
                  </a:cubicBezTo>
                  <a:cubicBezTo>
                    <a:pt x="1050" y="5547"/>
                    <a:pt x="959" y="6460"/>
                    <a:pt x="822" y="7350"/>
                  </a:cubicBezTo>
                  <a:cubicBezTo>
                    <a:pt x="776" y="7807"/>
                    <a:pt x="731" y="8263"/>
                    <a:pt x="639" y="8697"/>
                  </a:cubicBezTo>
                  <a:cubicBezTo>
                    <a:pt x="617" y="8925"/>
                    <a:pt x="594" y="9153"/>
                    <a:pt x="548" y="9359"/>
                  </a:cubicBezTo>
                  <a:cubicBezTo>
                    <a:pt x="525" y="9587"/>
                    <a:pt x="480" y="9792"/>
                    <a:pt x="457" y="9998"/>
                  </a:cubicBezTo>
                  <a:cubicBezTo>
                    <a:pt x="297" y="10842"/>
                    <a:pt x="251" y="11641"/>
                    <a:pt x="137" y="12303"/>
                  </a:cubicBezTo>
                  <a:cubicBezTo>
                    <a:pt x="92" y="12486"/>
                    <a:pt x="92" y="12645"/>
                    <a:pt x="69" y="12805"/>
                  </a:cubicBezTo>
                  <a:cubicBezTo>
                    <a:pt x="69" y="12965"/>
                    <a:pt x="46" y="13102"/>
                    <a:pt x="46" y="13262"/>
                  </a:cubicBezTo>
                  <a:cubicBezTo>
                    <a:pt x="46" y="13536"/>
                    <a:pt x="46" y="13787"/>
                    <a:pt x="0" y="13992"/>
                  </a:cubicBezTo>
                  <a:cubicBezTo>
                    <a:pt x="0" y="14426"/>
                    <a:pt x="23" y="14654"/>
                    <a:pt x="23" y="14654"/>
                  </a:cubicBezTo>
                  <a:cubicBezTo>
                    <a:pt x="23" y="14654"/>
                    <a:pt x="160" y="14471"/>
                    <a:pt x="388" y="14106"/>
                  </a:cubicBezTo>
                  <a:cubicBezTo>
                    <a:pt x="503" y="13924"/>
                    <a:pt x="617" y="13718"/>
                    <a:pt x="754" y="13444"/>
                  </a:cubicBezTo>
                  <a:cubicBezTo>
                    <a:pt x="891" y="13193"/>
                    <a:pt x="1050" y="12897"/>
                    <a:pt x="1164" y="12554"/>
                  </a:cubicBezTo>
                  <a:cubicBezTo>
                    <a:pt x="1393" y="11892"/>
                    <a:pt x="1644" y="11093"/>
                    <a:pt x="1781" y="10226"/>
                  </a:cubicBezTo>
                  <a:cubicBezTo>
                    <a:pt x="1804" y="9998"/>
                    <a:pt x="1849" y="9769"/>
                    <a:pt x="1872" y="9541"/>
                  </a:cubicBezTo>
                  <a:cubicBezTo>
                    <a:pt x="1918" y="9313"/>
                    <a:pt x="1918" y="9085"/>
                    <a:pt x="1941" y="8856"/>
                  </a:cubicBezTo>
                  <a:cubicBezTo>
                    <a:pt x="2009" y="8400"/>
                    <a:pt x="2009" y="7921"/>
                    <a:pt x="2055" y="7464"/>
                  </a:cubicBezTo>
                  <a:cubicBezTo>
                    <a:pt x="2055" y="6505"/>
                    <a:pt x="2032" y="5570"/>
                    <a:pt x="1963" y="4679"/>
                  </a:cubicBezTo>
                  <a:cubicBezTo>
                    <a:pt x="1918" y="3812"/>
                    <a:pt x="1804" y="2990"/>
                    <a:pt x="1712" y="2306"/>
                  </a:cubicBezTo>
                  <a:cubicBezTo>
                    <a:pt x="1667" y="1940"/>
                    <a:pt x="1621" y="1644"/>
                    <a:pt x="1553" y="1347"/>
                  </a:cubicBezTo>
                  <a:cubicBezTo>
                    <a:pt x="1507" y="1073"/>
                    <a:pt x="1461" y="822"/>
                    <a:pt x="1416" y="639"/>
                  </a:cubicBezTo>
                  <a:cubicBezTo>
                    <a:pt x="1324" y="229"/>
                    <a:pt x="1256" y="0"/>
                    <a:pt x="12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Google Shape;3018;p50"/>
            <p:cNvSpPr/>
            <p:nvPr/>
          </p:nvSpPr>
          <p:spPr>
            <a:xfrm>
              <a:off x="760800" y="3411275"/>
              <a:ext cx="281925" cy="131275"/>
            </a:xfrm>
            <a:custGeom>
              <a:avLst/>
              <a:gdLst/>
              <a:ahLst/>
              <a:cxnLst/>
              <a:rect l="l" t="t" r="r" b="b"/>
              <a:pathLst>
                <a:path w="11277" h="5251" extrusionOk="0">
                  <a:moveTo>
                    <a:pt x="1" y="1"/>
                  </a:moveTo>
                  <a:cubicBezTo>
                    <a:pt x="1" y="1"/>
                    <a:pt x="161" y="92"/>
                    <a:pt x="457" y="275"/>
                  </a:cubicBezTo>
                  <a:cubicBezTo>
                    <a:pt x="777" y="435"/>
                    <a:pt x="1188" y="709"/>
                    <a:pt x="1690" y="982"/>
                  </a:cubicBezTo>
                  <a:cubicBezTo>
                    <a:pt x="2192" y="1256"/>
                    <a:pt x="2786" y="1644"/>
                    <a:pt x="3425" y="1987"/>
                  </a:cubicBezTo>
                  <a:cubicBezTo>
                    <a:pt x="4041" y="2352"/>
                    <a:pt x="4726" y="2717"/>
                    <a:pt x="5411" y="3082"/>
                  </a:cubicBezTo>
                  <a:cubicBezTo>
                    <a:pt x="6095" y="3425"/>
                    <a:pt x="6803" y="3790"/>
                    <a:pt x="7465" y="4064"/>
                  </a:cubicBezTo>
                  <a:cubicBezTo>
                    <a:pt x="8127" y="4383"/>
                    <a:pt x="8789" y="4589"/>
                    <a:pt x="9337" y="4794"/>
                  </a:cubicBezTo>
                  <a:cubicBezTo>
                    <a:pt x="9884" y="5000"/>
                    <a:pt x="10386" y="5068"/>
                    <a:pt x="10729" y="5159"/>
                  </a:cubicBezTo>
                  <a:cubicBezTo>
                    <a:pt x="11071" y="5228"/>
                    <a:pt x="11277" y="5251"/>
                    <a:pt x="11277" y="5251"/>
                  </a:cubicBezTo>
                  <a:cubicBezTo>
                    <a:pt x="11277" y="5251"/>
                    <a:pt x="11140" y="5114"/>
                    <a:pt x="10866" y="4886"/>
                  </a:cubicBezTo>
                  <a:cubicBezTo>
                    <a:pt x="10592" y="4680"/>
                    <a:pt x="10227" y="4315"/>
                    <a:pt x="9725" y="4018"/>
                  </a:cubicBezTo>
                  <a:cubicBezTo>
                    <a:pt x="9222" y="3699"/>
                    <a:pt x="8675" y="3288"/>
                    <a:pt x="8035" y="2945"/>
                  </a:cubicBezTo>
                  <a:cubicBezTo>
                    <a:pt x="7396" y="2580"/>
                    <a:pt x="6689" y="2261"/>
                    <a:pt x="5981" y="1918"/>
                  </a:cubicBezTo>
                  <a:cubicBezTo>
                    <a:pt x="5251" y="1599"/>
                    <a:pt x="4543" y="1302"/>
                    <a:pt x="3836" y="1051"/>
                  </a:cubicBezTo>
                  <a:cubicBezTo>
                    <a:pt x="3151" y="800"/>
                    <a:pt x="2489" y="617"/>
                    <a:pt x="1918" y="435"/>
                  </a:cubicBezTo>
                  <a:cubicBezTo>
                    <a:pt x="1644" y="343"/>
                    <a:pt x="1370" y="298"/>
                    <a:pt x="1142" y="229"/>
                  </a:cubicBezTo>
                  <a:cubicBezTo>
                    <a:pt x="914" y="184"/>
                    <a:pt x="709" y="138"/>
                    <a:pt x="526" y="92"/>
                  </a:cubicBezTo>
                  <a:cubicBezTo>
                    <a:pt x="184" y="47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Google Shape;3019;p50"/>
            <p:cNvSpPr/>
            <p:nvPr/>
          </p:nvSpPr>
          <p:spPr>
            <a:xfrm>
              <a:off x="789350" y="3504300"/>
              <a:ext cx="295025" cy="98025"/>
            </a:xfrm>
            <a:custGeom>
              <a:avLst/>
              <a:gdLst/>
              <a:ahLst/>
              <a:cxnLst/>
              <a:rect l="l" t="t" r="r" b="b"/>
              <a:pathLst>
                <a:path w="11801" h="3921" extrusionOk="0">
                  <a:moveTo>
                    <a:pt x="0" y="0"/>
                  </a:moveTo>
                  <a:cubicBezTo>
                    <a:pt x="0" y="0"/>
                    <a:pt x="183" y="115"/>
                    <a:pt x="457" y="297"/>
                  </a:cubicBezTo>
                  <a:cubicBezTo>
                    <a:pt x="753" y="480"/>
                    <a:pt x="1164" y="776"/>
                    <a:pt x="1689" y="1050"/>
                  </a:cubicBezTo>
                  <a:cubicBezTo>
                    <a:pt x="2191" y="1324"/>
                    <a:pt x="2785" y="1690"/>
                    <a:pt x="3447" y="2032"/>
                  </a:cubicBezTo>
                  <a:cubicBezTo>
                    <a:pt x="4086" y="2374"/>
                    <a:pt x="4816" y="2671"/>
                    <a:pt x="5547" y="2968"/>
                  </a:cubicBezTo>
                  <a:cubicBezTo>
                    <a:pt x="6300" y="3242"/>
                    <a:pt x="7053" y="3493"/>
                    <a:pt x="7784" y="3652"/>
                  </a:cubicBezTo>
                  <a:cubicBezTo>
                    <a:pt x="8149" y="3744"/>
                    <a:pt x="8491" y="3789"/>
                    <a:pt x="8834" y="3835"/>
                  </a:cubicBezTo>
                  <a:cubicBezTo>
                    <a:pt x="9016" y="3835"/>
                    <a:pt x="9176" y="3858"/>
                    <a:pt x="9336" y="3858"/>
                  </a:cubicBezTo>
                  <a:cubicBezTo>
                    <a:pt x="9496" y="3881"/>
                    <a:pt x="9655" y="3881"/>
                    <a:pt x="9815" y="3904"/>
                  </a:cubicBezTo>
                  <a:cubicBezTo>
                    <a:pt x="9963" y="3915"/>
                    <a:pt x="10106" y="3921"/>
                    <a:pt x="10243" y="3921"/>
                  </a:cubicBezTo>
                  <a:cubicBezTo>
                    <a:pt x="10380" y="3921"/>
                    <a:pt x="10511" y="3915"/>
                    <a:pt x="10637" y="3904"/>
                  </a:cubicBezTo>
                  <a:cubicBezTo>
                    <a:pt x="10865" y="3881"/>
                    <a:pt x="11093" y="3858"/>
                    <a:pt x="11253" y="3858"/>
                  </a:cubicBezTo>
                  <a:cubicBezTo>
                    <a:pt x="11436" y="3835"/>
                    <a:pt x="11573" y="3812"/>
                    <a:pt x="11664" y="3789"/>
                  </a:cubicBezTo>
                  <a:cubicBezTo>
                    <a:pt x="11755" y="3767"/>
                    <a:pt x="11801" y="3767"/>
                    <a:pt x="11801" y="3767"/>
                  </a:cubicBezTo>
                  <a:cubicBezTo>
                    <a:pt x="11801" y="3767"/>
                    <a:pt x="11755" y="3744"/>
                    <a:pt x="11687" y="3721"/>
                  </a:cubicBezTo>
                  <a:cubicBezTo>
                    <a:pt x="11596" y="3675"/>
                    <a:pt x="11459" y="3607"/>
                    <a:pt x="11299" y="3538"/>
                  </a:cubicBezTo>
                  <a:cubicBezTo>
                    <a:pt x="11139" y="3493"/>
                    <a:pt x="10934" y="3401"/>
                    <a:pt x="10728" y="3310"/>
                  </a:cubicBezTo>
                  <a:cubicBezTo>
                    <a:pt x="10500" y="3219"/>
                    <a:pt x="10249" y="3128"/>
                    <a:pt x="9975" y="3036"/>
                  </a:cubicBezTo>
                  <a:cubicBezTo>
                    <a:pt x="9427" y="2854"/>
                    <a:pt x="8811" y="2557"/>
                    <a:pt x="8149" y="2351"/>
                  </a:cubicBezTo>
                  <a:cubicBezTo>
                    <a:pt x="7464" y="2100"/>
                    <a:pt x="6734" y="1895"/>
                    <a:pt x="6026" y="1644"/>
                  </a:cubicBezTo>
                  <a:cubicBezTo>
                    <a:pt x="5273" y="1416"/>
                    <a:pt x="4542" y="1187"/>
                    <a:pt x="3858" y="982"/>
                  </a:cubicBezTo>
                  <a:cubicBezTo>
                    <a:pt x="3150" y="776"/>
                    <a:pt x="2488" y="617"/>
                    <a:pt x="1918" y="457"/>
                  </a:cubicBezTo>
                  <a:cubicBezTo>
                    <a:pt x="1370" y="274"/>
                    <a:pt x="868" y="206"/>
                    <a:pt x="548" y="115"/>
                  </a:cubicBezTo>
                  <a:cubicBezTo>
                    <a:pt x="206" y="46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Google Shape;3020;p50"/>
            <p:cNvSpPr/>
            <p:nvPr/>
          </p:nvSpPr>
          <p:spPr>
            <a:xfrm>
              <a:off x="856100" y="3600175"/>
              <a:ext cx="305900" cy="98725"/>
            </a:xfrm>
            <a:custGeom>
              <a:avLst/>
              <a:gdLst/>
              <a:ahLst/>
              <a:cxnLst/>
              <a:rect l="l" t="t" r="r" b="b"/>
              <a:pathLst>
                <a:path w="12236" h="3949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83" y="114"/>
                    <a:pt x="480" y="297"/>
                  </a:cubicBezTo>
                  <a:cubicBezTo>
                    <a:pt x="800" y="457"/>
                    <a:pt x="1211" y="730"/>
                    <a:pt x="1758" y="1004"/>
                  </a:cubicBezTo>
                  <a:cubicBezTo>
                    <a:pt x="2306" y="1255"/>
                    <a:pt x="2945" y="1598"/>
                    <a:pt x="3630" y="1895"/>
                  </a:cubicBezTo>
                  <a:cubicBezTo>
                    <a:pt x="4315" y="2237"/>
                    <a:pt x="5068" y="2557"/>
                    <a:pt x="5798" y="2853"/>
                  </a:cubicBezTo>
                  <a:cubicBezTo>
                    <a:pt x="6574" y="3127"/>
                    <a:pt x="7351" y="3401"/>
                    <a:pt x="8081" y="3584"/>
                  </a:cubicBezTo>
                  <a:cubicBezTo>
                    <a:pt x="8834" y="3766"/>
                    <a:pt x="9542" y="3858"/>
                    <a:pt x="10158" y="3926"/>
                  </a:cubicBezTo>
                  <a:cubicBezTo>
                    <a:pt x="10295" y="3926"/>
                    <a:pt x="10455" y="3949"/>
                    <a:pt x="10592" y="3949"/>
                  </a:cubicBezTo>
                  <a:lnTo>
                    <a:pt x="11003" y="3949"/>
                  </a:lnTo>
                  <a:cubicBezTo>
                    <a:pt x="11254" y="3926"/>
                    <a:pt x="11459" y="3903"/>
                    <a:pt x="11642" y="3880"/>
                  </a:cubicBezTo>
                  <a:cubicBezTo>
                    <a:pt x="12007" y="3812"/>
                    <a:pt x="12235" y="3789"/>
                    <a:pt x="12235" y="3789"/>
                  </a:cubicBezTo>
                  <a:cubicBezTo>
                    <a:pt x="12235" y="3789"/>
                    <a:pt x="12030" y="3698"/>
                    <a:pt x="11710" y="3515"/>
                  </a:cubicBezTo>
                  <a:cubicBezTo>
                    <a:pt x="11528" y="3470"/>
                    <a:pt x="11345" y="3378"/>
                    <a:pt x="11117" y="3264"/>
                  </a:cubicBezTo>
                  <a:cubicBezTo>
                    <a:pt x="11003" y="3218"/>
                    <a:pt x="10888" y="3173"/>
                    <a:pt x="10752" y="3127"/>
                  </a:cubicBezTo>
                  <a:cubicBezTo>
                    <a:pt x="10615" y="3081"/>
                    <a:pt x="10478" y="3013"/>
                    <a:pt x="10341" y="2990"/>
                  </a:cubicBezTo>
                  <a:cubicBezTo>
                    <a:pt x="9770" y="2808"/>
                    <a:pt x="9131" y="2557"/>
                    <a:pt x="8423" y="2351"/>
                  </a:cubicBezTo>
                  <a:cubicBezTo>
                    <a:pt x="7716" y="2123"/>
                    <a:pt x="6940" y="1940"/>
                    <a:pt x="6186" y="1712"/>
                  </a:cubicBezTo>
                  <a:cubicBezTo>
                    <a:pt x="5410" y="1507"/>
                    <a:pt x="4657" y="1301"/>
                    <a:pt x="3927" y="1096"/>
                  </a:cubicBezTo>
                  <a:cubicBezTo>
                    <a:pt x="3219" y="867"/>
                    <a:pt x="2534" y="685"/>
                    <a:pt x="1964" y="502"/>
                  </a:cubicBezTo>
                  <a:cubicBezTo>
                    <a:pt x="1393" y="342"/>
                    <a:pt x="891" y="228"/>
                    <a:pt x="549" y="137"/>
                  </a:cubicBezTo>
                  <a:cubicBezTo>
                    <a:pt x="206" y="46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Google Shape;3021;p50"/>
            <p:cNvSpPr/>
            <p:nvPr/>
          </p:nvSpPr>
          <p:spPr>
            <a:xfrm>
              <a:off x="919450" y="3700600"/>
              <a:ext cx="327575" cy="77850"/>
            </a:xfrm>
            <a:custGeom>
              <a:avLst/>
              <a:gdLst/>
              <a:ahLst/>
              <a:cxnLst/>
              <a:rect l="l" t="t" r="r" b="b"/>
              <a:pathLst>
                <a:path w="13103" h="3114" extrusionOk="0">
                  <a:moveTo>
                    <a:pt x="0" y="0"/>
                  </a:moveTo>
                  <a:cubicBezTo>
                    <a:pt x="0" y="0"/>
                    <a:pt x="206" y="92"/>
                    <a:pt x="548" y="229"/>
                  </a:cubicBezTo>
                  <a:cubicBezTo>
                    <a:pt x="891" y="343"/>
                    <a:pt x="1393" y="548"/>
                    <a:pt x="1986" y="731"/>
                  </a:cubicBezTo>
                  <a:cubicBezTo>
                    <a:pt x="2283" y="822"/>
                    <a:pt x="2625" y="936"/>
                    <a:pt x="2968" y="1050"/>
                  </a:cubicBezTo>
                  <a:cubicBezTo>
                    <a:pt x="3310" y="1187"/>
                    <a:pt x="3652" y="1324"/>
                    <a:pt x="4040" y="1438"/>
                  </a:cubicBezTo>
                  <a:cubicBezTo>
                    <a:pt x="4406" y="1552"/>
                    <a:pt x="4794" y="1689"/>
                    <a:pt x="5205" y="1804"/>
                  </a:cubicBezTo>
                  <a:cubicBezTo>
                    <a:pt x="5410" y="1872"/>
                    <a:pt x="5593" y="1918"/>
                    <a:pt x="5798" y="1986"/>
                  </a:cubicBezTo>
                  <a:cubicBezTo>
                    <a:pt x="6003" y="2055"/>
                    <a:pt x="6209" y="2100"/>
                    <a:pt x="6414" y="2169"/>
                  </a:cubicBezTo>
                  <a:cubicBezTo>
                    <a:pt x="6825" y="2283"/>
                    <a:pt x="7236" y="2397"/>
                    <a:pt x="7624" y="2488"/>
                  </a:cubicBezTo>
                  <a:cubicBezTo>
                    <a:pt x="7829" y="2534"/>
                    <a:pt x="8035" y="2580"/>
                    <a:pt x="8240" y="2625"/>
                  </a:cubicBezTo>
                  <a:cubicBezTo>
                    <a:pt x="8423" y="2671"/>
                    <a:pt x="8606" y="2694"/>
                    <a:pt x="8788" y="2739"/>
                  </a:cubicBezTo>
                  <a:cubicBezTo>
                    <a:pt x="8971" y="2762"/>
                    <a:pt x="9153" y="2808"/>
                    <a:pt x="9336" y="2831"/>
                  </a:cubicBezTo>
                  <a:cubicBezTo>
                    <a:pt x="9519" y="2853"/>
                    <a:pt x="9701" y="2899"/>
                    <a:pt x="9861" y="2922"/>
                  </a:cubicBezTo>
                  <a:cubicBezTo>
                    <a:pt x="10226" y="2968"/>
                    <a:pt x="10569" y="2990"/>
                    <a:pt x="10865" y="3059"/>
                  </a:cubicBezTo>
                  <a:cubicBezTo>
                    <a:pt x="11155" y="3100"/>
                    <a:pt x="11435" y="3114"/>
                    <a:pt x="11691" y="3114"/>
                  </a:cubicBezTo>
                  <a:cubicBezTo>
                    <a:pt x="12000" y="3114"/>
                    <a:pt x="12274" y="3094"/>
                    <a:pt x="12486" y="3082"/>
                  </a:cubicBezTo>
                  <a:cubicBezTo>
                    <a:pt x="12668" y="3059"/>
                    <a:pt x="12828" y="3036"/>
                    <a:pt x="12942" y="3013"/>
                  </a:cubicBezTo>
                  <a:cubicBezTo>
                    <a:pt x="13034" y="2990"/>
                    <a:pt x="13102" y="2990"/>
                    <a:pt x="13102" y="2990"/>
                  </a:cubicBezTo>
                  <a:cubicBezTo>
                    <a:pt x="13102" y="2990"/>
                    <a:pt x="13056" y="2968"/>
                    <a:pt x="12965" y="2899"/>
                  </a:cubicBezTo>
                  <a:cubicBezTo>
                    <a:pt x="12874" y="2853"/>
                    <a:pt x="12737" y="2762"/>
                    <a:pt x="12577" y="2648"/>
                  </a:cubicBezTo>
                  <a:cubicBezTo>
                    <a:pt x="12258" y="2465"/>
                    <a:pt x="11824" y="2123"/>
                    <a:pt x="11253" y="1849"/>
                  </a:cubicBezTo>
                  <a:cubicBezTo>
                    <a:pt x="10979" y="1712"/>
                    <a:pt x="10660" y="1552"/>
                    <a:pt x="10317" y="1393"/>
                  </a:cubicBezTo>
                  <a:cubicBezTo>
                    <a:pt x="10158" y="1301"/>
                    <a:pt x="9975" y="1210"/>
                    <a:pt x="9792" y="1142"/>
                  </a:cubicBezTo>
                  <a:cubicBezTo>
                    <a:pt x="9610" y="1073"/>
                    <a:pt x="9404" y="1027"/>
                    <a:pt x="9199" y="959"/>
                  </a:cubicBezTo>
                  <a:cubicBezTo>
                    <a:pt x="9108" y="936"/>
                    <a:pt x="8994" y="913"/>
                    <a:pt x="8879" y="891"/>
                  </a:cubicBezTo>
                  <a:lnTo>
                    <a:pt x="8720" y="868"/>
                  </a:lnTo>
                  <a:lnTo>
                    <a:pt x="8583" y="822"/>
                  </a:lnTo>
                  <a:cubicBezTo>
                    <a:pt x="8377" y="799"/>
                    <a:pt x="8172" y="776"/>
                    <a:pt x="7989" y="731"/>
                  </a:cubicBezTo>
                  <a:cubicBezTo>
                    <a:pt x="7578" y="685"/>
                    <a:pt x="7168" y="617"/>
                    <a:pt x="6757" y="548"/>
                  </a:cubicBezTo>
                  <a:cubicBezTo>
                    <a:pt x="6528" y="525"/>
                    <a:pt x="6323" y="502"/>
                    <a:pt x="6118" y="480"/>
                  </a:cubicBezTo>
                  <a:cubicBezTo>
                    <a:pt x="5912" y="457"/>
                    <a:pt x="5707" y="434"/>
                    <a:pt x="5501" y="411"/>
                  </a:cubicBezTo>
                  <a:cubicBezTo>
                    <a:pt x="5090" y="343"/>
                    <a:pt x="4680" y="297"/>
                    <a:pt x="4292" y="251"/>
                  </a:cubicBezTo>
                  <a:cubicBezTo>
                    <a:pt x="3904" y="206"/>
                    <a:pt x="3516" y="183"/>
                    <a:pt x="3150" y="160"/>
                  </a:cubicBezTo>
                  <a:cubicBezTo>
                    <a:pt x="2785" y="137"/>
                    <a:pt x="2443" y="92"/>
                    <a:pt x="2123" y="69"/>
                  </a:cubicBezTo>
                  <a:cubicBezTo>
                    <a:pt x="1507" y="0"/>
                    <a:pt x="959" y="23"/>
                    <a:pt x="5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Google Shape;3022;p50"/>
            <p:cNvSpPr/>
            <p:nvPr/>
          </p:nvSpPr>
          <p:spPr>
            <a:xfrm>
              <a:off x="985075" y="3801925"/>
              <a:ext cx="332700" cy="64800"/>
            </a:xfrm>
            <a:custGeom>
              <a:avLst/>
              <a:gdLst/>
              <a:ahLst/>
              <a:cxnLst/>
              <a:rect l="l" t="t" r="r" b="b"/>
              <a:pathLst>
                <a:path w="13308" h="2592" extrusionOk="0">
                  <a:moveTo>
                    <a:pt x="1541" y="0"/>
                  </a:moveTo>
                  <a:cubicBezTo>
                    <a:pt x="1162" y="0"/>
                    <a:pt x="837" y="10"/>
                    <a:pt x="594" y="10"/>
                  </a:cubicBezTo>
                  <a:cubicBezTo>
                    <a:pt x="206" y="33"/>
                    <a:pt x="0" y="33"/>
                    <a:pt x="0" y="33"/>
                  </a:cubicBezTo>
                  <a:cubicBezTo>
                    <a:pt x="0" y="33"/>
                    <a:pt x="206" y="79"/>
                    <a:pt x="571" y="193"/>
                  </a:cubicBezTo>
                  <a:cubicBezTo>
                    <a:pt x="913" y="284"/>
                    <a:pt x="1438" y="444"/>
                    <a:pt x="2032" y="627"/>
                  </a:cubicBezTo>
                  <a:cubicBezTo>
                    <a:pt x="2648" y="786"/>
                    <a:pt x="3356" y="1037"/>
                    <a:pt x="4109" y="1243"/>
                  </a:cubicBezTo>
                  <a:cubicBezTo>
                    <a:pt x="4885" y="1471"/>
                    <a:pt x="5707" y="1676"/>
                    <a:pt x="6551" y="1859"/>
                  </a:cubicBezTo>
                  <a:cubicBezTo>
                    <a:pt x="6757" y="1905"/>
                    <a:pt x="6962" y="1928"/>
                    <a:pt x="7167" y="1973"/>
                  </a:cubicBezTo>
                  <a:cubicBezTo>
                    <a:pt x="7373" y="2019"/>
                    <a:pt x="7578" y="2042"/>
                    <a:pt x="7784" y="2087"/>
                  </a:cubicBezTo>
                  <a:cubicBezTo>
                    <a:pt x="8172" y="2156"/>
                    <a:pt x="8560" y="2224"/>
                    <a:pt x="8948" y="2293"/>
                  </a:cubicBezTo>
                  <a:cubicBezTo>
                    <a:pt x="9701" y="2453"/>
                    <a:pt x="10477" y="2521"/>
                    <a:pt x="11116" y="2567"/>
                  </a:cubicBezTo>
                  <a:cubicBezTo>
                    <a:pt x="11286" y="2584"/>
                    <a:pt x="11450" y="2591"/>
                    <a:pt x="11606" y="2591"/>
                  </a:cubicBezTo>
                  <a:cubicBezTo>
                    <a:pt x="12058" y="2591"/>
                    <a:pt x="12443" y="2532"/>
                    <a:pt x="12714" y="2498"/>
                  </a:cubicBezTo>
                  <a:cubicBezTo>
                    <a:pt x="12919" y="2453"/>
                    <a:pt x="13056" y="2407"/>
                    <a:pt x="13171" y="2361"/>
                  </a:cubicBezTo>
                  <a:cubicBezTo>
                    <a:pt x="13262" y="2338"/>
                    <a:pt x="13307" y="2316"/>
                    <a:pt x="13307" y="2316"/>
                  </a:cubicBezTo>
                  <a:cubicBezTo>
                    <a:pt x="13307" y="2316"/>
                    <a:pt x="13262" y="2316"/>
                    <a:pt x="13171" y="2270"/>
                  </a:cubicBezTo>
                  <a:cubicBezTo>
                    <a:pt x="13056" y="2247"/>
                    <a:pt x="12919" y="2179"/>
                    <a:pt x="12737" y="2110"/>
                  </a:cubicBezTo>
                  <a:cubicBezTo>
                    <a:pt x="12394" y="2019"/>
                    <a:pt x="11915" y="1768"/>
                    <a:pt x="11322" y="1585"/>
                  </a:cubicBezTo>
                  <a:cubicBezTo>
                    <a:pt x="10728" y="1403"/>
                    <a:pt x="10043" y="1106"/>
                    <a:pt x="9267" y="900"/>
                  </a:cubicBezTo>
                  <a:cubicBezTo>
                    <a:pt x="8879" y="809"/>
                    <a:pt x="8469" y="695"/>
                    <a:pt x="8035" y="627"/>
                  </a:cubicBezTo>
                  <a:cubicBezTo>
                    <a:pt x="7921" y="604"/>
                    <a:pt x="7829" y="604"/>
                    <a:pt x="7715" y="581"/>
                  </a:cubicBezTo>
                  <a:lnTo>
                    <a:pt x="7396" y="535"/>
                  </a:lnTo>
                  <a:cubicBezTo>
                    <a:pt x="7190" y="490"/>
                    <a:pt x="6985" y="467"/>
                    <a:pt x="6779" y="444"/>
                  </a:cubicBezTo>
                  <a:cubicBezTo>
                    <a:pt x="5958" y="330"/>
                    <a:pt x="5113" y="216"/>
                    <a:pt x="4337" y="147"/>
                  </a:cubicBezTo>
                  <a:cubicBezTo>
                    <a:pt x="3538" y="56"/>
                    <a:pt x="2785" y="33"/>
                    <a:pt x="2146" y="10"/>
                  </a:cubicBezTo>
                  <a:cubicBezTo>
                    <a:pt x="1933" y="3"/>
                    <a:pt x="1730" y="0"/>
                    <a:pt x="15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Google Shape;3023;p50"/>
            <p:cNvSpPr/>
            <p:nvPr/>
          </p:nvSpPr>
          <p:spPr>
            <a:xfrm>
              <a:off x="1079800" y="3894600"/>
              <a:ext cx="321850" cy="73700"/>
            </a:xfrm>
            <a:custGeom>
              <a:avLst/>
              <a:gdLst/>
              <a:ahLst/>
              <a:cxnLst/>
              <a:rect l="l" t="t" r="r" b="b"/>
              <a:pathLst>
                <a:path w="12874" h="2948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46" y="24"/>
                    <a:pt x="114" y="92"/>
                  </a:cubicBezTo>
                  <a:cubicBezTo>
                    <a:pt x="206" y="161"/>
                    <a:pt x="297" y="252"/>
                    <a:pt x="434" y="366"/>
                  </a:cubicBezTo>
                  <a:cubicBezTo>
                    <a:pt x="754" y="594"/>
                    <a:pt x="1164" y="914"/>
                    <a:pt x="1735" y="1211"/>
                  </a:cubicBezTo>
                  <a:cubicBezTo>
                    <a:pt x="2329" y="1485"/>
                    <a:pt x="2990" y="1804"/>
                    <a:pt x="3767" y="2055"/>
                  </a:cubicBezTo>
                  <a:cubicBezTo>
                    <a:pt x="4520" y="2306"/>
                    <a:pt x="5341" y="2512"/>
                    <a:pt x="6163" y="2671"/>
                  </a:cubicBezTo>
                  <a:cubicBezTo>
                    <a:pt x="7008" y="2808"/>
                    <a:pt x="7852" y="2945"/>
                    <a:pt x="8651" y="2945"/>
                  </a:cubicBezTo>
                  <a:cubicBezTo>
                    <a:pt x="8695" y="2947"/>
                    <a:pt x="8739" y="2947"/>
                    <a:pt x="8782" y="2947"/>
                  </a:cubicBezTo>
                  <a:cubicBezTo>
                    <a:pt x="9573" y="2947"/>
                    <a:pt x="10281" y="2757"/>
                    <a:pt x="10865" y="2649"/>
                  </a:cubicBezTo>
                  <a:cubicBezTo>
                    <a:pt x="11459" y="2535"/>
                    <a:pt x="11961" y="2352"/>
                    <a:pt x="12326" y="2261"/>
                  </a:cubicBezTo>
                  <a:cubicBezTo>
                    <a:pt x="12486" y="2215"/>
                    <a:pt x="12646" y="2169"/>
                    <a:pt x="12737" y="2146"/>
                  </a:cubicBezTo>
                  <a:cubicBezTo>
                    <a:pt x="12828" y="2101"/>
                    <a:pt x="12874" y="2101"/>
                    <a:pt x="12874" y="2101"/>
                  </a:cubicBezTo>
                  <a:cubicBezTo>
                    <a:pt x="12874" y="2101"/>
                    <a:pt x="12828" y="2078"/>
                    <a:pt x="12737" y="2055"/>
                  </a:cubicBezTo>
                  <a:cubicBezTo>
                    <a:pt x="12646" y="2010"/>
                    <a:pt x="12486" y="1964"/>
                    <a:pt x="12303" y="1918"/>
                  </a:cubicBezTo>
                  <a:cubicBezTo>
                    <a:pt x="11938" y="1850"/>
                    <a:pt x="11390" y="1736"/>
                    <a:pt x="10774" y="1713"/>
                  </a:cubicBezTo>
                  <a:cubicBezTo>
                    <a:pt x="10158" y="1713"/>
                    <a:pt x="9427" y="1644"/>
                    <a:pt x="8720" y="1599"/>
                  </a:cubicBezTo>
                  <a:cubicBezTo>
                    <a:pt x="7989" y="1507"/>
                    <a:pt x="7167" y="1439"/>
                    <a:pt x="6369" y="1325"/>
                  </a:cubicBezTo>
                  <a:cubicBezTo>
                    <a:pt x="5570" y="1233"/>
                    <a:pt x="4771" y="1119"/>
                    <a:pt x="4018" y="1028"/>
                  </a:cubicBezTo>
                  <a:cubicBezTo>
                    <a:pt x="3264" y="891"/>
                    <a:pt x="2557" y="800"/>
                    <a:pt x="1963" y="640"/>
                  </a:cubicBezTo>
                  <a:cubicBezTo>
                    <a:pt x="1370" y="480"/>
                    <a:pt x="868" y="366"/>
                    <a:pt x="525" y="229"/>
                  </a:cubicBezTo>
                  <a:cubicBezTo>
                    <a:pt x="366" y="161"/>
                    <a:pt x="229" y="92"/>
                    <a:pt x="137" y="47"/>
                  </a:cubicBezTo>
                  <a:cubicBezTo>
                    <a:pt x="46" y="24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Google Shape;3024;p50"/>
            <p:cNvSpPr/>
            <p:nvPr/>
          </p:nvSpPr>
          <p:spPr>
            <a:xfrm>
              <a:off x="1164825" y="4028700"/>
              <a:ext cx="300750" cy="59175"/>
            </a:xfrm>
            <a:custGeom>
              <a:avLst/>
              <a:gdLst/>
              <a:ahLst/>
              <a:cxnLst/>
              <a:rect l="l" t="t" r="r" b="b"/>
              <a:pathLst>
                <a:path w="12030" h="236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83" y="115"/>
                    <a:pt x="457" y="298"/>
                  </a:cubicBezTo>
                  <a:cubicBezTo>
                    <a:pt x="754" y="457"/>
                    <a:pt x="1187" y="708"/>
                    <a:pt x="1735" y="937"/>
                  </a:cubicBezTo>
                  <a:cubicBezTo>
                    <a:pt x="2009" y="1051"/>
                    <a:pt x="2306" y="1165"/>
                    <a:pt x="2602" y="1302"/>
                  </a:cubicBezTo>
                  <a:cubicBezTo>
                    <a:pt x="2922" y="1416"/>
                    <a:pt x="3264" y="1553"/>
                    <a:pt x="3630" y="1667"/>
                  </a:cubicBezTo>
                  <a:cubicBezTo>
                    <a:pt x="4314" y="1918"/>
                    <a:pt x="5113" y="2078"/>
                    <a:pt x="5889" y="2215"/>
                  </a:cubicBezTo>
                  <a:cubicBezTo>
                    <a:pt x="6517" y="2305"/>
                    <a:pt x="7146" y="2366"/>
                    <a:pt x="7752" y="2366"/>
                  </a:cubicBezTo>
                  <a:cubicBezTo>
                    <a:pt x="7916" y="2366"/>
                    <a:pt x="8079" y="2362"/>
                    <a:pt x="8240" y="2352"/>
                  </a:cubicBezTo>
                  <a:cubicBezTo>
                    <a:pt x="8423" y="2352"/>
                    <a:pt x="8628" y="2306"/>
                    <a:pt x="8788" y="2283"/>
                  </a:cubicBezTo>
                  <a:cubicBezTo>
                    <a:pt x="8971" y="2261"/>
                    <a:pt x="9153" y="2238"/>
                    <a:pt x="9336" y="2192"/>
                  </a:cubicBezTo>
                  <a:cubicBezTo>
                    <a:pt x="9678" y="2124"/>
                    <a:pt x="9998" y="2055"/>
                    <a:pt x="10272" y="1941"/>
                  </a:cubicBezTo>
                  <a:cubicBezTo>
                    <a:pt x="10431" y="1918"/>
                    <a:pt x="10568" y="1850"/>
                    <a:pt x="10705" y="1804"/>
                  </a:cubicBezTo>
                  <a:cubicBezTo>
                    <a:pt x="10819" y="1758"/>
                    <a:pt x="10934" y="1690"/>
                    <a:pt x="11048" y="1621"/>
                  </a:cubicBezTo>
                  <a:cubicBezTo>
                    <a:pt x="11276" y="1507"/>
                    <a:pt x="11459" y="1393"/>
                    <a:pt x="11596" y="1279"/>
                  </a:cubicBezTo>
                  <a:cubicBezTo>
                    <a:pt x="11869" y="1051"/>
                    <a:pt x="12029" y="914"/>
                    <a:pt x="12029" y="914"/>
                  </a:cubicBezTo>
                  <a:lnTo>
                    <a:pt x="12029" y="914"/>
                  </a:lnTo>
                  <a:cubicBezTo>
                    <a:pt x="12029" y="914"/>
                    <a:pt x="11824" y="937"/>
                    <a:pt x="11481" y="937"/>
                  </a:cubicBezTo>
                  <a:cubicBezTo>
                    <a:pt x="11428" y="944"/>
                    <a:pt x="11367" y="947"/>
                    <a:pt x="11301" y="947"/>
                  </a:cubicBezTo>
                  <a:cubicBezTo>
                    <a:pt x="11169" y="947"/>
                    <a:pt x="11017" y="937"/>
                    <a:pt x="10865" y="937"/>
                  </a:cubicBezTo>
                  <a:cubicBezTo>
                    <a:pt x="10751" y="937"/>
                    <a:pt x="10637" y="960"/>
                    <a:pt x="10500" y="960"/>
                  </a:cubicBezTo>
                  <a:cubicBezTo>
                    <a:pt x="10363" y="960"/>
                    <a:pt x="10226" y="960"/>
                    <a:pt x="10089" y="982"/>
                  </a:cubicBezTo>
                  <a:cubicBezTo>
                    <a:pt x="9887" y="999"/>
                    <a:pt x="9669" y="1004"/>
                    <a:pt x="9440" y="1004"/>
                  </a:cubicBezTo>
                  <a:cubicBezTo>
                    <a:pt x="9190" y="1004"/>
                    <a:pt x="8926" y="998"/>
                    <a:pt x="8655" y="998"/>
                  </a:cubicBezTo>
                  <a:cubicBezTo>
                    <a:pt x="8504" y="998"/>
                    <a:pt x="8350" y="1000"/>
                    <a:pt x="8195" y="1005"/>
                  </a:cubicBezTo>
                  <a:cubicBezTo>
                    <a:pt x="7510" y="1005"/>
                    <a:pt x="6757" y="1005"/>
                    <a:pt x="6026" y="960"/>
                  </a:cubicBezTo>
                  <a:cubicBezTo>
                    <a:pt x="5273" y="937"/>
                    <a:pt x="4520" y="868"/>
                    <a:pt x="3812" y="800"/>
                  </a:cubicBezTo>
                  <a:cubicBezTo>
                    <a:pt x="3447" y="754"/>
                    <a:pt x="3105" y="708"/>
                    <a:pt x="2785" y="663"/>
                  </a:cubicBezTo>
                  <a:cubicBezTo>
                    <a:pt x="2465" y="617"/>
                    <a:pt x="2146" y="571"/>
                    <a:pt x="1872" y="503"/>
                  </a:cubicBezTo>
                  <a:cubicBezTo>
                    <a:pt x="1324" y="366"/>
                    <a:pt x="845" y="252"/>
                    <a:pt x="525" y="161"/>
                  </a:cubicBezTo>
                  <a:cubicBezTo>
                    <a:pt x="206" y="69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Google Shape;3025;p50"/>
            <p:cNvSpPr/>
            <p:nvPr/>
          </p:nvSpPr>
          <p:spPr>
            <a:xfrm>
              <a:off x="1233875" y="4116025"/>
              <a:ext cx="304175" cy="45400"/>
            </a:xfrm>
            <a:custGeom>
              <a:avLst/>
              <a:gdLst/>
              <a:ahLst/>
              <a:cxnLst/>
              <a:rect l="l" t="t" r="r" b="b"/>
              <a:pathLst>
                <a:path w="12167" h="1816" extrusionOk="0">
                  <a:moveTo>
                    <a:pt x="6140" y="0"/>
                  </a:moveTo>
                  <a:cubicBezTo>
                    <a:pt x="5387" y="0"/>
                    <a:pt x="4611" y="23"/>
                    <a:pt x="3880" y="91"/>
                  </a:cubicBezTo>
                  <a:cubicBezTo>
                    <a:pt x="3150" y="160"/>
                    <a:pt x="2465" y="274"/>
                    <a:pt x="1872" y="388"/>
                  </a:cubicBezTo>
                  <a:cubicBezTo>
                    <a:pt x="1735" y="411"/>
                    <a:pt x="1598" y="434"/>
                    <a:pt x="1461" y="479"/>
                  </a:cubicBezTo>
                  <a:cubicBezTo>
                    <a:pt x="1324" y="525"/>
                    <a:pt x="1210" y="548"/>
                    <a:pt x="1096" y="594"/>
                  </a:cubicBezTo>
                  <a:cubicBezTo>
                    <a:pt x="868" y="662"/>
                    <a:pt x="662" y="731"/>
                    <a:pt x="502" y="799"/>
                  </a:cubicBezTo>
                  <a:cubicBezTo>
                    <a:pt x="183" y="936"/>
                    <a:pt x="0" y="1004"/>
                    <a:pt x="0" y="1004"/>
                  </a:cubicBezTo>
                  <a:lnTo>
                    <a:pt x="548" y="1004"/>
                  </a:lnTo>
                  <a:cubicBezTo>
                    <a:pt x="708" y="1004"/>
                    <a:pt x="913" y="1027"/>
                    <a:pt x="1141" y="1050"/>
                  </a:cubicBezTo>
                  <a:cubicBezTo>
                    <a:pt x="1256" y="1073"/>
                    <a:pt x="1393" y="1073"/>
                    <a:pt x="1507" y="1073"/>
                  </a:cubicBezTo>
                  <a:cubicBezTo>
                    <a:pt x="1644" y="1096"/>
                    <a:pt x="1781" y="1096"/>
                    <a:pt x="1917" y="1119"/>
                  </a:cubicBezTo>
                  <a:cubicBezTo>
                    <a:pt x="2214" y="1119"/>
                    <a:pt x="2511" y="1164"/>
                    <a:pt x="2830" y="1210"/>
                  </a:cubicBezTo>
                  <a:cubicBezTo>
                    <a:pt x="3150" y="1256"/>
                    <a:pt x="3492" y="1324"/>
                    <a:pt x="3835" y="1370"/>
                  </a:cubicBezTo>
                  <a:cubicBezTo>
                    <a:pt x="4542" y="1484"/>
                    <a:pt x="5273" y="1598"/>
                    <a:pt x="6049" y="1689"/>
                  </a:cubicBezTo>
                  <a:cubicBezTo>
                    <a:pt x="6661" y="1745"/>
                    <a:pt x="7289" y="1816"/>
                    <a:pt x="7907" y="1816"/>
                  </a:cubicBezTo>
                  <a:cubicBezTo>
                    <a:pt x="8049" y="1816"/>
                    <a:pt x="8190" y="1812"/>
                    <a:pt x="8331" y="1803"/>
                  </a:cubicBezTo>
                  <a:cubicBezTo>
                    <a:pt x="9062" y="1803"/>
                    <a:pt x="9769" y="1644"/>
                    <a:pt x="10340" y="1484"/>
                  </a:cubicBezTo>
                  <a:cubicBezTo>
                    <a:pt x="10500" y="1461"/>
                    <a:pt x="10637" y="1415"/>
                    <a:pt x="10751" y="1370"/>
                  </a:cubicBezTo>
                  <a:cubicBezTo>
                    <a:pt x="10888" y="1324"/>
                    <a:pt x="11025" y="1256"/>
                    <a:pt x="11116" y="1210"/>
                  </a:cubicBezTo>
                  <a:cubicBezTo>
                    <a:pt x="11230" y="1141"/>
                    <a:pt x="11344" y="1096"/>
                    <a:pt x="11436" y="1050"/>
                  </a:cubicBezTo>
                  <a:cubicBezTo>
                    <a:pt x="11527" y="982"/>
                    <a:pt x="11618" y="936"/>
                    <a:pt x="11710" y="890"/>
                  </a:cubicBezTo>
                  <a:cubicBezTo>
                    <a:pt x="12006" y="685"/>
                    <a:pt x="12166" y="548"/>
                    <a:pt x="12166" y="548"/>
                  </a:cubicBezTo>
                  <a:cubicBezTo>
                    <a:pt x="12166" y="548"/>
                    <a:pt x="11961" y="525"/>
                    <a:pt x="11595" y="434"/>
                  </a:cubicBezTo>
                  <a:cubicBezTo>
                    <a:pt x="11527" y="434"/>
                    <a:pt x="11436" y="434"/>
                    <a:pt x="11322" y="411"/>
                  </a:cubicBezTo>
                  <a:cubicBezTo>
                    <a:pt x="11230" y="388"/>
                    <a:pt x="11116" y="365"/>
                    <a:pt x="11002" y="342"/>
                  </a:cubicBezTo>
                  <a:cubicBezTo>
                    <a:pt x="10865" y="320"/>
                    <a:pt x="10751" y="297"/>
                    <a:pt x="10637" y="297"/>
                  </a:cubicBezTo>
                  <a:cubicBezTo>
                    <a:pt x="10500" y="274"/>
                    <a:pt x="10363" y="251"/>
                    <a:pt x="10226" y="251"/>
                  </a:cubicBezTo>
                  <a:cubicBezTo>
                    <a:pt x="10089" y="251"/>
                    <a:pt x="9952" y="228"/>
                    <a:pt x="9792" y="228"/>
                  </a:cubicBezTo>
                  <a:cubicBezTo>
                    <a:pt x="9655" y="206"/>
                    <a:pt x="9495" y="183"/>
                    <a:pt x="9336" y="160"/>
                  </a:cubicBezTo>
                  <a:cubicBezTo>
                    <a:pt x="9176" y="160"/>
                    <a:pt x="9016" y="137"/>
                    <a:pt x="8856" y="114"/>
                  </a:cubicBezTo>
                  <a:cubicBezTo>
                    <a:pt x="8674" y="91"/>
                    <a:pt x="8514" y="91"/>
                    <a:pt x="8354" y="91"/>
                  </a:cubicBezTo>
                  <a:cubicBezTo>
                    <a:pt x="7647" y="23"/>
                    <a:pt x="6916" y="23"/>
                    <a:pt x="61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Background bầu trời đẹ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" name="số 3"/>
          <p:cNvSpPr/>
          <p:nvPr/>
        </p:nvSpPr>
        <p:spPr>
          <a:xfrm>
            <a:off x="8557966" y="1345967"/>
            <a:ext cx="534256" cy="384896"/>
          </a:xfrm>
          <a:prstGeom prst="ellipse">
            <a:avLst/>
          </a:prstGeom>
          <a:solidFill>
            <a:srgbClr val="4EE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/>
              <a:t>3</a:t>
            </a:r>
            <a:endParaRPr lang="en-US" sz="3600" dirty="0"/>
          </a:p>
        </p:txBody>
      </p:sp>
      <p:sp>
        <p:nvSpPr>
          <p:cNvPr id="150" name="Google Shape;187;p38"/>
          <p:cNvSpPr/>
          <p:nvPr/>
        </p:nvSpPr>
        <p:spPr>
          <a:xfrm>
            <a:off x="2392160" y="53156"/>
            <a:ext cx="4359681" cy="577274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 b="1" dirty="0">
              <a:solidFill>
                <a:srgbClr val="FF0066"/>
              </a:solidFill>
              <a:latin typeface="Gwendolyn" pitchFamily="2" charset="0"/>
            </a:endParaRPr>
          </a:p>
        </p:txBody>
      </p:sp>
      <p:pic>
        <p:nvPicPr>
          <p:cNvPr id="9" name="Nhac-nen-khu-vuon-tren-may-Zing-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641882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179" y="-275178"/>
            <a:ext cx="4785775" cy="1286367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133156" y="3632597"/>
            <a:ext cx="8609744" cy="83481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Cloud 45"/>
          <p:cNvSpPr/>
          <p:nvPr/>
        </p:nvSpPr>
        <p:spPr>
          <a:xfrm>
            <a:off x="59166" y="2442311"/>
            <a:ext cx="8609744" cy="83481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7" name="chậu 5" descr="Không có mô tả ảnh.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49" b="89880" l="51973" r="898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514" t="23101" r="12955" b="55646"/>
          <a:stretch/>
        </p:blipFill>
        <p:spPr bwMode="auto">
          <a:xfrm>
            <a:off x="2814840" y="1958977"/>
            <a:ext cx="1084522" cy="118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chậu 4" descr="Không có mô tả ảnh.">
            <a:hlinkClick r:id="rId1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345" b="89880" l="74786" r="993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761" t="54028" b="26250"/>
          <a:stretch/>
        </p:blipFill>
        <p:spPr bwMode="auto">
          <a:xfrm>
            <a:off x="1278805" y="2065323"/>
            <a:ext cx="1401512" cy="109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chậu 7" descr="Không có mô tả ảnh.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49" b="57976" l="5574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761" t="36088" r="2697" b="40936"/>
          <a:stretch/>
        </p:blipFill>
        <p:spPr bwMode="auto">
          <a:xfrm>
            <a:off x="5571757" y="1938690"/>
            <a:ext cx="1251737" cy="127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chậu 8" descr="Không có mô tả ảnh.">
            <a:hlinkClick r:id="rId1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6672" b="97599" l="45455" r="898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98" t="76202" r="28248" b="2541"/>
          <a:stretch/>
        </p:blipFill>
        <p:spPr bwMode="auto">
          <a:xfrm>
            <a:off x="7069476" y="1927865"/>
            <a:ext cx="1080281" cy="118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" name="chậu 6" descr="Không có mô tả ảnh.">
            <a:hlinkClick r:id="rId1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6261" b="74443" l="0" r="233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3" t="54575" r="73915" b="26086"/>
          <a:stretch/>
        </p:blipFill>
        <p:spPr bwMode="auto">
          <a:xfrm>
            <a:off x="4144587" y="1995653"/>
            <a:ext cx="1244010" cy="107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794" y="2258765"/>
            <a:ext cx="3535986" cy="12863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050" y="3498670"/>
            <a:ext cx="3048264" cy="1280271"/>
          </a:xfrm>
          <a:prstGeom prst="rect">
            <a:avLst/>
          </a:prstGeom>
        </p:spPr>
      </p:pic>
      <p:pic>
        <p:nvPicPr>
          <p:cNvPr id="138" name="chậu 3" descr="Không có mô tả ảnh.">
            <a:hlinkClick r:id="rId2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832" b="33619" l="50772" r="852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47" t="10827" r="27634" b="65813"/>
          <a:stretch/>
        </p:blipFill>
        <p:spPr bwMode="auto">
          <a:xfrm>
            <a:off x="5916034" y="3184691"/>
            <a:ext cx="1222744" cy="129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chậu 1" descr="Không có mô tả ảnh.">
            <a:hlinkClick r:id="rId2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9983" b="100000" l="50086" r="98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214" t="70527" r="8819" b="9621"/>
          <a:stretch/>
        </p:blipFill>
        <p:spPr bwMode="auto">
          <a:xfrm>
            <a:off x="2152179" y="3319151"/>
            <a:ext cx="1219884" cy="1102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Fir Tree Sticker by Kew Gardens for iOS &amp;amp; Android | GIPHY in 2021 | Good  morning beautiful gif, Flowers gif, Flower pictures"/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043" y="2842541"/>
            <a:ext cx="1124955" cy="105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76263865-cartoon-red-flower-on-white-background-isolated-vector-illustration-  – Get Up and Grow"/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6000" b="90000" l="13778" r="95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17" t="13331" r="21498" b="26597"/>
          <a:stretch/>
        </p:blipFill>
        <p:spPr bwMode="auto">
          <a:xfrm>
            <a:off x="6046958" y="2979229"/>
            <a:ext cx="787246" cy="89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chậu 2" descr="Không có mô tả ảnh.">
            <a:hlinkClick r:id="rId2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6672" b="97599" l="45455" r="898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98" t="76202" r="28248" b="2541"/>
          <a:stretch/>
        </p:blipFill>
        <p:spPr bwMode="auto">
          <a:xfrm>
            <a:off x="4120962" y="3227828"/>
            <a:ext cx="1080281" cy="118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Bright Cartoon Flower Isolated On White Background Vector Illustration  Stock Illustration - Download Image Now - iStock"/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442" b="89904" l="9856" r="89904">
                        <a14:backgroundMark x1="36538" y1="59856" x2="44712" y2="69231"/>
                        <a14:backgroundMark x1="62981" y1="61538" x2="53846" y2="69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70" r="12879" b="42113"/>
          <a:stretch/>
        </p:blipFill>
        <p:spPr bwMode="auto">
          <a:xfrm>
            <a:off x="4035345" y="3014608"/>
            <a:ext cx="1250613" cy="97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ố 1"/>
          <p:cNvSpPr/>
          <p:nvPr/>
        </p:nvSpPr>
        <p:spPr>
          <a:xfrm>
            <a:off x="8557966" y="3877079"/>
            <a:ext cx="534256" cy="364498"/>
          </a:xfrm>
          <a:prstGeom prst="ellipse">
            <a:avLst/>
          </a:prstGeom>
          <a:solidFill>
            <a:srgbClr val="4EE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/>
              <a:t>1</a:t>
            </a:r>
            <a:endParaRPr lang="en-US" sz="3600" dirty="0"/>
          </a:p>
        </p:txBody>
      </p:sp>
      <p:sp>
        <p:nvSpPr>
          <p:cNvPr id="128" name="số 2"/>
          <p:cNvSpPr/>
          <p:nvPr/>
        </p:nvSpPr>
        <p:spPr>
          <a:xfrm>
            <a:off x="8609744" y="2651628"/>
            <a:ext cx="534256" cy="384896"/>
          </a:xfrm>
          <a:prstGeom prst="ellipse">
            <a:avLst/>
          </a:prstGeom>
          <a:solidFill>
            <a:srgbClr val="4EE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/>
              <a:t>2</a:t>
            </a:r>
            <a:endParaRPr lang="en-US" sz="3600" dirty="0"/>
          </a:p>
        </p:txBody>
      </p:sp>
      <p:sp>
        <p:nvSpPr>
          <p:cNvPr id="49" name="Cloud 48"/>
          <p:cNvSpPr/>
          <p:nvPr/>
        </p:nvSpPr>
        <p:spPr>
          <a:xfrm>
            <a:off x="59166" y="1159546"/>
            <a:ext cx="8609744" cy="83481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6" name="chậu 10" descr="Không có mô tả ảnh.">
            <a:hlinkClick r:id="rId3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6707" b="58148" l="0" r="253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78" t="43309" r="77262" b="41035"/>
          <a:stretch/>
        </p:blipFill>
        <p:spPr bwMode="auto">
          <a:xfrm>
            <a:off x="3528095" y="1042232"/>
            <a:ext cx="1008425" cy="86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" name="chậu 12" descr="Không có mô tả ảnh.">
            <a:hlinkClick r:id="rId3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4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117" b="33448" l="9949" r="500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932" t="9422" r="50901" b="68931"/>
          <a:stretch/>
        </p:blipFill>
        <p:spPr bwMode="auto">
          <a:xfrm>
            <a:off x="6386544" y="810607"/>
            <a:ext cx="1119883" cy="120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" name="chậu 11" descr="Không có mô tả ảnh.">
            <a:hlinkClick r:id="rId3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49" b="89880" l="51973" r="898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514" t="23101" r="12955" b="55646"/>
          <a:stretch/>
        </p:blipFill>
        <p:spPr bwMode="auto">
          <a:xfrm>
            <a:off x="5114053" y="795732"/>
            <a:ext cx="1084522" cy="118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" name="chậu 9" descr="Không có mô tả ảnh.">
            <a:hlinkClick r:id="rId3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49" b="57976" l="5574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761" t="36088" r="2697" b="40936"/>
          <a:stretch/>
        </p:blipFill>
        <p:spPr bwMode="auto">
          <a:xfrm>
            <a:off x="1963060" y="785072"/>
            <a:ext cx="1251737" cy="127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Travel Flower Sticker by Kew Gardens for iOS &amp;amp; Android | GIPHY in 2021 |  Whats up gif, Good morning beautiful gif, Flowers gif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9228">
            <a:off x="1748303" y="364682"/>
            <a:ext cx="1366574" cy="1366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8" descr="Fir Tree Sticker by Kew Gardens for iOS &amp;amp; Android | GIPHY in 2021 | Good  morning beautiful gif, Giphy, Flowers gif"/>
          <p:cNvPicPr>
            <a:picLocks noChangeAspect="1" noChangeArrowheads="1" noCrop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290" y="341264"/>
            <a:ext cx="1038234" cy="120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76263865-cartoon-red-flower-on-white-background-isolated-vector-illustration-  – Get Up and Grow"/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6000" b="90000" l="13778" r="95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17" t="13331" r="21498" b="26597"/>
          <a:stretch/>
        </p:blipFill>
        <p:spPr bwMode="auto">
          <a:xfrm>
            <a:off x="3639662" y="627176"/>
            <a:ext cx="689552" cy="780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lower cartoon 3D model | CGTrader"/>
          <p:cNvPicPr>
            <a:picLocks noChangeAspect="1" noChangeArrowheads="1"/>
          </p:cNvPicPr>
          <p:nvPr/>
        </p:nvPicPr>
        <p:blipFill rotWithShape="1"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10000" b="90000" l="26200" r="75600">
                        <a14:backgroundMark x1="31400" y1="57400" x2="66000" y2="73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75" t="20716" r="32222" b="34186"/>
          <a:stretch/>
        </p:blipFill>
        <p:spPr bwMode="auto">
          <a:xfrm>
            <a:off x="5269943" y="574998"/>
            <a:ext cx="636231" cy="90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miling Happy Cartoon Flower Illustration Isolated Stock Illustration  72673186"/>
          <p:cNvPicPr>
            <a:picLocks noChangeAspect="1" noChangeArrowheads="1"/>
          </p:cNvPicPr>
          <p:nvPr/>
        </p:nvPicPr>
        <p:blipFill rotWithShape="1"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714" b="90000" l="9798" r="899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152" r="14846" b="19350"/>
          <a:stretch/>
        </p:blipFill>
        <p:spPr bwMode="auto">
          <a:xfrm>
            <a:off x="1403841" y="1392522"/>
            <a:ext cx="864531" cy="122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2" descr="Fir Tree Sticker by Kew Gardens for iOS &amp;amp; Android | GIPHY in 2021 | Good  morning beautiful gif, Flowers gif, Flower pictures"/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910" y="1612546"/>
            <a:ext cx="1124955" cy="105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Travel Flower Sticker by Kew Gardens for iOS &amp;amp; Android | GIPHY in 2021 |  Whats up gif, Good morning beautiful gif, Flowers gif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9228">
            <a:off x="5457487" y="1615545"/>
            <a:ext cx="1158863" cy="115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8" descr="Fir Tree Sticker by Kew Gardens for iOS &amp;amp; Android | GIPHY in 2021 | Good  morning beautiful gif, Giphy, Flowers gif"/>
          <p:cNvPicPr>
            <a:picLocks noChangeAspect="1" noChangeArrowheads="1" noCrop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794" y="1461633"/>
            <a:ext cx="1038234" cy="120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rtoon flower on white background Royalty Free Vector Image"/>
          <p:cNvPicPr>
            <a:picLocks noChangeAspect="1" noChangeArrowheads="1"/>
          </p:cNvPicPr>
          <p:nvPr/>
        </p:nvPicPr>
        <p:blipFill rotWithShape="1"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9222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156"/>
          <a:stretch/>
        </p:blipFill>
        <p:spPr bwMode="auto">
          <a:xfrm>
            <a:off x="4329214" y="1346958"/>
            <a:ext cx="796998" cy="112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162" y="941602"/>
            <a:ext cx="2877561" cy="1280271"/>
          </a:xfrm>
          <a:prstGeom prst="rect">
            <a:avLst/>
          </a:prstGeom>
        </p:spPr>
      </p:pic>
      <p:pic>
        <p:nvPicPr>
          <p:cNvPr id="48" name="Picture 10" descr="via GIPHY | Animation maker, Autumn stickers, Create animated gif"/>
          <p:cNvPicPr>
            <a:picLocks noChangeAspect="1" noChangeArrowheads="1" noCrop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89563">
            <a:off x="6225006" y="-2433675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0" descr="via GIPHY | Animation maker, Autumn stickers, Create animated gif"/>
          <p:cNvPicPr>
            <a:picLocks noChangeAspect="1" noChangeArrowheads="1" noCrop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61261">
            <a:off x="-599732" y="-1658825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47" action="ppaction://hlinksldjump"/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350" y="214488"/>
            <a:ext cx="1956986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95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3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70)">
                                      <p:cBhvr>
                                        <p:cTn id="3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audio>
              <p:cMediaNode showWhenStopped="0">
                <p:cTn id="19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5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8"/>
          <p:cNvSpPr/>
          <p:nvPr/>
        </p:nvSpPr>
        <p:spPr>
          <a:xfrm>
            <a:off x="88247" y="1111102"/>
            <a:ext cx="8995143" cy="520995"/>
          </a:xfrm>
          <a:prstGeom prst="roundRect">
            <a:avLst>
              <a:gd name="adj" fmla="val 16667"/>
            </a:avLst>
          </a:prstGeom>
          <a:solidFill>
            <a:srgbClr val="FFFFFF">
              <a:alpha val="24580"/>
            </a:srgbClr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600" dirty="0">
                <a:solidFill>
                  <a:srgbClr val="002060"/>
                </a:solidFill>
              </a:rPr>
              <a:t>A. Là những từ có nghĩa trái ngược nhau.</a:t>
            </a:r>
            <a:endParaRPr sz="2600" dirty="0">
              <a:solidFill>
                <a:srgbClr val="002060"/>
              </a:solidFill>
            </a:endParaRPr>
          </a:p>
        </p:txBody>
      </p:sp>
      <p:sp>
        <p:nvSpPr>
          <p:cNvPr id="6" name="Google Shape;478;p45">
            <a:extLst>
              <a:ext uri="{FF2B5EF4-FFF2-40B4-BE49-F238E27FC236}">
                <a16:creationId xmlns:a16="http://schemas.microsoft.com/office/drawing/2014/main" id="{F26287F7-3FB0-4F76-B02E-8E4B2E29815B}"/>
              </a:ext>
            </a:extLst>
          </p:cNvPr>
          <p:cNvSpPr txBox="1">
            <a:spLocks/>
          </p:cNvSpPr>
          <p:nvPr/>
        </p:nvSpPr>
        <p:spPr>
          <a:xfrm>
            <a:off x="1380811" y="151721"/>
            <a:ext cx="6382379" cy="603159"/>
          </a:xfrm>
          <a:prstGeom prst="doubleWave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/>
            </a:solidFill>
            <a:prstDash val="sysDash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3200" b="1" dirty="0">
                <a:solidFill>
                  <a:srgbClr val="FF0066"/>
                </a:solidFill>
                <a:latin typeface="+mj-lt"/>
                <a:cs typeface="Calibri" panose="020F0502020204030204" pitchFamily="34" charset="0"/>
              </a:rPr>
              <a:t>Câu 1: </a:t>
            </a:r>
            <a:r>
              <a:rPr lang="vi-VN" sz="3200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Thế nào là từ đồng nghĩa?</a:t>
            </a:r>
          </a:p>
        </p:txBody>
      </p:sp>
      <p:sp>
        <p:nvSpPr>
          <p:cNvPr id="8" name="Google Shape;187;p38"/>
          <p:cNvSpPr/>
          <p:nvPr/>
        </p:nvSpPr>
        <p:spPr>
          <a:xfrm>
            <a:off x="88247" y="1844873"/>
            <a:ext cx="8995143" cy="520995"/>
          </a:xfrm>
          <a:prstGeom prst="roundRect">
            <a:avLst>
              <a:gd name="adj" fmla="val 16667"/>
            </a:avLst>
          </a:prstGeom>
          <a:solidFill>
            <a:srgbClr val="FFFFFF">
              <a:alpha val="24580"/>
            </a:srgbClr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600" dirty="0">
                <a:solidFill>
                  <a:srgbClr val="002060"/>
                </a:solidFill>
              </a:rPr>
              <a:t>B. Là những từ có nghĩa giống nhau.</a:t>
            </a:r>
            <a:endParaRPr sz="2600" dirty="0">
              <a:solidFill>
                <a:srgbClr val="002060"/>
              </a:solidFill>
            </a:endParaRPr>
          </a:p>
        </p:txBody>
      </p:sp>
      <p:sp>
        <p:nvSpPr>
          <p:cNvPr id="9" name="Google Shape;187;p38"/>
          <p:cNvSpPr/>
          <p:nvPr/>
        </p:nvSpPr>
        <p:spPr>
          <a:xfrm>
            <a:off x="88247" y="2578644"/>
            <a:ext cx="8995143" cy="520995"/>
          </a:xfrm>
          <a:prstGeom prst="roundRect">
            <a:avLst>
              <a:gd name="adj" fmla="val 16667"/>
            </a:avLst>
          </a:prstGeom>
          <a:solidFill>
            <a:srgbClr val="FFFFFF">
              <a:alpha val="24580"/>
            </a:srgbClr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600" dirty="0">
                <a:solidFill>
                  <a:srgbClr val="002060"/>
                </a:solidFill>
              </a:rPr>
              <a:t>C. Là những từ có nghĩa gần giống nhau.</a:t>
            </a:r>
            <a:endParaRPr sz="2600" dirty="0">
              <a:solidFill>
                <a:srgbClr val="002060"/>
              </a:solidFill>
            </a:endParaRPr>
          </a:p>
        </p:txBody>
      </p:sp>
      <p:sp>
        <p:nvSpPr>
          <p:cNvPr id="10" name="Google Shape;187;p38"/>
          <p:cNvSpPr/>
          <p:nvPr/>
        </p:nvSpPr>
        <p:spPr>
          <a:xfrm>
            <a:off x="88247" y="3312415"/>
            <a:ext cx="8995143" cy="520995"/>
          </a:xfrm>
          <a:prstGeom prst="roundRect">
            <a:avLst>
              <a:gd name="adj" fmla="val 16667"/>
            </a:avLst>
          </a:prstGeom>
          <a:solidFill>
            <a:srgbClr val="FFFFFF">
              <a:alpha val="24580"/>
            </a:srgbClr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600" dirty="0">
                <a:solidFill>
                  <a:srgbClr val="002060"/>
                </a:solidFill>
              </a:rPr>
              <a:t>D. Là những từ có nghĩa giống nhau hoặc gần giống nhau.</a:t>
            </a:r>
            <a:endParaRPr sz="2600" dirty="0">
              <a:solidFill>
                <a:srgbClr val="002060"/>
              </a:solidFill>
            </a:endParaRPr>
          </a:p>
        </p:txBody>
      </p:sp>
      <p:pic>
        <p:nvPicPr>
          <p:cNvPr id="11" name="Graphic 19" descr="Acorn with solid fill">
            <a:hlinkClick r:id="" action="ppaction://noaction"/>
            <a:extLst>
              <a:ext uri="{FF2B5EF4-FFF2-40B4-BE49-F238E27FC236}">
                <a16:creationId xmlns:a16="http://schemas.microsoft.com/office/drawing/2014/main" id="{6ACD3FB8-C60D-4450-8FA0-6240D99A64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8878" y="-3900"/>
            <a:ext cx="914400" cy="914400"/>
          </a:xfrm>
          <a:prstGeom prst="rect">
            <a:avLst/>
          </a:prstGeom>
        </p:spPr>
      </p:pic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370" y="13051"/>
            <a:ext cx="1176630" cy="1182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" grpId="0" animBg="1"/>
      <p:bldP spid="8" grpId="0" animBg="1"/>
      <p:bldP spid="9" grpId="0" animBg="1"/>
      <p:bldP spid="10" grpId="0" animBg="1"/>
      <p:bldP spid="1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87;p38"/>
          <p:cNvSpPr/>
          <p:nvPr/>
        </p:nvSpPr>
        <p:spPr>
          <a:xfrm>
            <a:off x="403200" y="1673897"/>
            <a:ext cx="8337598" cy="2032791"/>
          </a:xfrm>
          <a:prstGeom prst="roundRect">
            <a:avLst>
              <a:gd name="adj" fmla="val 16667"/>
            </a:avLst>
          </a:prstGeom>
          <a:solidFill>
            <a:srgbClr val="FFFFFF">
              <a:alpha val="24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600" dirty="0">
                <a:solidFill>
                  <a:srgbClr val="002060"/>
                </a:solidFill>
              </a:rPr>
              <a:t>Từ nhiều nghĩa là từ có một ....................... và một hay một số .......................... Các nghĩa của từ nhiều nghĩa bao giờ cũng có .............................. với nhau.</a:t>
            </a:r>
            <a:endParaRPr sz="2600" dirty="0">
              <a:solidFill>
                <a:srgbClr val="002060"/>
              </a:solidFill>
            </a:endParaRPr>
          </a:p>
        </p:txBody>
      </p:sp>
      <p:sp>
        <p:nvSpPr>
          <p:cNvPr id="10" name="Google Shape;478;p45">
            <a:extLst>
              <a:ext uri="{FF2B5EF4-FFF2-40B4-BE49-F238E27FC236}">
                <a16:creationId xmlns:a16="http://schemas.microsoft.com/office/drawing/2014/main" id="{F26287F7-3FB0-4F76-B02E-8E4B2E29815B}"/>
              </a:ext>
            </a:extLst>
          </p:cNvPr>
          <p:cNvSpPr txBox="1">
            <a:spLocks/>
          </p:cNvSpPr>
          <p:nvPr/>
        </p:nvSpPr>
        <p:spPr>
          <a:xfrm>
            <a:off x="590379" y="106324"/>
            <a:ext cx="7359989" cy="1146013"/>
          </a:xfrm>
          <a:prstGeom prst="doubleWave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/>
            </a:solidFill>
            <a:prstDash val="sysDash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800" b="1" dirty="0">
                <a:solidFill>
                  <a:srgbClr val="FF0066"/>
                </a:solidFill>
                <a:latin typeface="+mn-lt"/>
                <a:cs typeface="Calibri" panose="020F0502020204030204" pitchFamily="34" charset="0"/>
              </a:rPr>
              <a:t>Câu 2: </a:t>
            </a:r>
            <a:r>
              <a:rPr lang="vi-VN" sz="2800" b="1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Điền vào chỗ trống </a:t>
            </a:r>
            <a:r>
              <a:rPr lang="vi-VN" sz="2800" b="1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để</a:t>
            </a:r>
            <a:r>
              <a:rPr lang="vi-VN" sz="2800" b="1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khái</a:t>
            </a:r>
            <a:r>
              <a:rPr lang="vi-VN" sz="2800" b="1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niệm</a:t>
            </a:r>
            <a:r>
              <a:rPr lang="vi-VN" sz="2800" b="1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đúng</a:t>
            </a:r>
            <a:r>
              <a:rPr lang="en-US" sz="2800" b="1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về</a:t>
            </a:r>
            <a:r>
              <a:rPr lang="vi-VN" sz="2800" b="1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t</a:t>
            </a:r>
            <a:r>
              <a:rPr lang="vi-VN" sz="2800" b="1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ừ </a:t>
            </a:r>
            <a:r>
              <a:rPr lang="vi-VN" sz="2800" b="1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nhiều</a:t>
            </a:r>
            <a:r>
              <a:rPr lang="vi-VN" sz="2800" b="1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nghĩa</a:t>
            </a:r>
            <a:r>
              <a:rPr lang="vi-VN" sz="2800" b="1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11" name="Graphic 11" descr="Blueberry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4B8B8558-42AA-4717-97D2-0B0069BB34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3517"/>
            <a:ext cx="1180759" cy="11807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54501" y="1966567"/>
            <a:ext cx="165301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600" dirty="0">
                <a:solidFill>
                  <a:srgbClr val="FF0066"/>
                </a:solidFill>
              </a:rPr>
              <a:t>nghĩa gốc</a:t>
            </a:r>
            <a:endParaRPr lang="en-US" sz="2600" dirty="0">
              <a:solidFill>
                <a:srgbClr val="FF006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91122" y="2363516"/>
            <a:ext cx="22509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>
                <a:solidFill>
                  <a:srgbClr val="FF0066"/>
                </a:solidFill>
              </a:rPr>
              <a:t>nghĩa chuyển</a:t>
            </a:r>
            <a:endParaRPr lang="en-US" sz="2600" dirty="0">
              <a:solidFill>
                <a:srgbClr val="FF006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59483" y="2788880"/>
            <a:ext cx="179003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>
                <a:solidFill>
                  <a:srgbClr val="FF0066"/>
                </a:solidFill>
              </a:rPr>
              <a:t>mối liên hệ</a:t>
            </a:r>
            <a:endParaRPr lang="en-US" sz="2600" dirty="0">
              <a:solidFill>
                <a:srgbClr val="FF0066"/>
              </a:solidFill>
            </a:endParaRPr>
          </a:p>
        </p:txBody>
      </p:sp>
      <p:pic>
        <p:nvPicPr>
          <p:cNvPr id="16" name="Picture 1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505" y="195980"/>
            <a:ext cx="1176630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2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478;p45">
            <a:extLst>
              <a:ext uri="{FF2B5EF4-FFF2-40B4-BE49-F238E27FC236}">
                <a16:creationId xmlns:a16="http://schemas.microsoft.com/office/drawing/2014/main" id="{F26287F7-3FB0-4F76-B02E-8E4B2E29815B}"/>
              </a:ext>
            </a:extLst>
          </p:cNvPr>
          <p:cNvSpPr txBox="1">
            <a:spLocks/>
          </p:cNvSpPr>
          <p:nvPr/>
        </p:nvSpPr>
        <p:spPr>
          <a:xfrm>
            <a:off x="1375820" y="68979"/>
            <a:ext cx="6382379" cy="603159"/>
          </a:xfrm>
          <a:prstGeom prst="doubleWave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/>
            </a:solidFill>
            <a:prstDash val="sysDash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3200" b="1" dirty="0">
                <a:solidFill>
                  <a:srgbClr val="FF0066"/>
                </a:solidFill>
                <a:latin typeface="+mj-lt"/>
                <a:cs typeface="Calibri" panose="020F0502020204030204" pitchFamily="34" charset="0"/>
              </a:rPr>
              <a:t>Câu 3: </a:t>
            </a:r>
            <a:r>
              <a:rPr lang="vi-VN" sz="3200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Thế nào là đại từ xưng hô?</a:t>
            </a:r>
          </a:p>
        </p:txBody>
      </p:sp>
      <p:sp>
        <p:nvSpPr>
          <p:cNvPr id="4" name="Google Shape;187;p38"/>
          <p:cNvSpPr/>
          <p:nvPr/>
        </p:nvSpPr>
        <p:spPr>
          <a:xfrm>
            <a:off x="61643" y="938618"/>
            <a:ext cx="9026325" cy="853329"/>
          </a:xfrm>
          <a:prstGeom prst="roundRect">
            <a:avLst>
              <a:gd name="adj" fmla="val 16667"/>
            </a:avLst>
          </a:prstGeom>
          <a:solidFill>
            <a:srgbClr val="FFFFFF">
              <a:alpha val="24580"/>
            </a:srgbClr>
          </a:solidFill>
          <a:ln w="19050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>
                <a:solidFill>
                  <a:srgbClr val="002060"/>
                </a:solidFill>
              </a:rPr>
              <a:t>A. Là từ được người nói dùng để tự chỉ mình khi giao tiếp: tôi, chúng tôi; ta, chúng ta,....</a:t>
            </a:r>
            <a:endParaRPr sz="2400" dirty="0">
              <a:solidFill>
                <a:srgbClr val="002060"/>
              </a:solidFill>
            </a:endParaRPr>
          </a:p>
        </p:txBody>
      </p:sp>
      <p:sp>
        <p:nvSpPr>
          <p:cNvPr id="5" name="Google Shape;187;p38"/>
          <p:cNvSpPr/>
          <p:nvPr/>
        </p:nvSpPr>
        <p:spPr>
          <a:xfrm>
            <a:off x="61643" y="2000173"/>
            <a:ext cx="9026325" cy="858334"/>
          </a:xfrm>
          <a:prstGeom prst="roundRect">
            <a:avLst>
              <a:gd name="adj" fmla="val 16667"/>
            </a:avLst>
          </a:prstGeom>
          <a:solidFill>
            <a:srgbClr val="FFFFFF">
              <a:alpha val="24580"/>
            </a:srgbClr>
          </a:solidFill>
          <a:ln w="19050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>
                <a:solidFill>
                  <a:srgbClr val="002060"/>
                </a:solidFill>
              </a:rPr>
              <a:t>B. Là từ được người nói dùng để chỉ người khác khi giao tiếp: tôi, chúng tôi; mày, chúng mày; nó, chúng nó,...</a:t>
            </a:r>
            <a:endParaRPr sz="2400" dirty="0">
              <a:solidFill>
                <a:srgbClr val="002060"/>
              </a:solidFill>
            </a:endParaRPr>
          </a:p>
        </p:txBody>
      </p:sp>
      <p:sp>
        <p:nvSpPr>
          <p:cNvPr id="6" name="Google Shape;187;p38"/>
          <p:cNvSpPr/>
          <p:nvPr/>
        </p:nvSpPr>
        <p:spPr>
          <a:xfrm>
            <a:off x="61643" y="3066733"/>
            <a:ext cx="9026325" cy="858334"/>
          </a:xfrm>
          <a:prstGeom prst="roundRect">
            <a:avLst>
              <a:gd name="adj" fmla="val 16667"/>
            </a:avLst>
          </a:prstGeom>
          <a:solidFill>
            <a:srgbClr val="FFFFFF">
              <a:alpha val="24580"/>
            </a:srgbClr>
          </a:solidFill>
          <a:ln w="19050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>
                <a:solidFill>
                  <a:srgbClr val="002060"/>
                </a:solidFill>
              </a:rPr>
              <a:t>C. Là từ được người nói dùng để chỉ người khác khi giao tiếp: mày, chúng mày; nó, chúng nó,...</a:t>
            </a:r>
            <a:endParaRPr sz="2400" dirty="0">
              <a:solidFill>
                <a:srgbClr val="002060"/>
              </a:solidFill>
            </a:endParaRPr>
          </a:p>
        </p:txBody>
      </p:sp>
      <p:sp>
        <p:nvSpPr>
          <p:cNvPr id="7" name="Google Shape;187;p38"/>
          <p:cNvSpPr/>
          <p:nvPr/>
        </p:nvSpPr>
        <p:spPr>
          <a:xfrm>
            <a:off x="33626" y="4133293"/>
            <a:ext cx="9066766" cy="757562"/>
          </a:xfrm>
          <a:prstGeom prst="roundRect">
            <a:avLst>
              <a:gd name="adj" fmla="val 16667"/>
            </a:avLst>
          </a:prstGeom>
          <a:solidFill>
            <a:srgbClr val="FFFFFF">
              <a:alpha val="24580"/>
            </a:srgbClr>
          </a:solidFill>
          <a:ln w="19050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>
                <a:solidFill>
                  <a:srgbClr val="002060"/>
                </a:solidFill>
              </a:rPr>
              <a:t>D. Là từ được người nói dùng để tự chỉ mình hay chỉ người khác khi giao tiếp: tôi, chúng tôi; </a:t>
            </a:r>
            <a:r>
              <a:rPr lang="vi-VN" sz="2400" dirty="0" err="1">
                <a:solidFill>
                  <a:srgbClr val="002060"/>
                </a:solidFill>
              </a:rPr>
              <a:t>mày</a:t>
            </a:r>
            <a:r>
              <a:rPr lang="en-US" sz="2400" dirty="0">
                <a:solidFill>
                  <a:srgbClr val="002060"/>
                </a:solidFill>
              </a:rPr>
              <a:t>,</a:t>
            </a:r>
            <a:r>
              <a:rPr lang="vi-VN" sz="2400" dirty="0">
                <a:solidFill>
                  <a:srgbClr val="002060"/>
                </a:solidFill>
              </a:rPr>
              <a:t> chúng mày; nó, chúng nó,...</a:t>
            </a:r>
            <a:endParaRPr sz="2400" dirty="0">
              <a:solidFill>
                <a:srgbClr val="002060"/>
              </a:solidFill>
            </a:endParaRPr>
          </a:p>
        </p:txBody>
      </p:sp>
      <p:pic>
        <p:nvPicPr>
          <p:cNvPr id="11" name="Picture 1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370" y="-48594"/>
            <a:ext cx="1176630" cy="1182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434"/>
            <a:ext cx="9144000" cy="4702066"/>
          </a:xfrm>
          <a:prstGeom prst="rect">
            <a:avLst/>
          </a:prstGeom>
        </p:spPr>
      </p:pic>
      <p:pic>
        <p:nvPicPr>
          <p:cNvPr id="11" name="Picture 1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289" y="-48399"/>
            <a:ext cx="1176630" cy="1182727"/>
          </a:xfrm>
          <a:prstGeom prst="rect">
            <a:avLst/>
          </a:prstGeom>
        </p:spPr>
      </p:pic>
      <p:sp>
        <p:nvSpPr>
          <p:cNvPr id="13" name="Cloud 12"/>
          <p:cNvSpPr/>
          <p:nvPr/>
        </p:nvSpPr>
        <p:spPr>
          <a:xfrm>
            <a:off x="1094777" y="1033688"/>
            <a:ext cx="7230139" cy="3315027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979" y="2246125"/>
            <a:ext cx="6011177" cy="94496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189" y="2691201"/>
            <a:ext cx="6334293" cy="14753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35" r="-662"/>
          <a:stretch/>
        </p:blipFill>
        <p:spPr>
          <a:xfrm>
            <a:off x="2586742" y="1896416"/>
            <a:ext cx="4271257" cy="7276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56D330-5E0F-45DA-B2B6-C3B4815703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62" b="46235"/>
          <a:stretch/>
        </p:blipFill>
        <p:spPr>
          <a:xfrm>
            <a:off x="2586742" y="1336307"/>
            <a:ext cx="4271257" cy="72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8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370" y="13051"/>
            <a:ext cx="1176630" cy="1182727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956931" y="884833"/>
            <a:ext cx="7230139" cy="3431986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139" y="2229574"/>
            <a:ext cx="5413717" cy="18350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405" y="1195778"/>
            <a:ext cx="4243184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05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370" y="13051"/>
            <a:ext cx="1176630" cy="1182727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1090495" y="936204"/>
            <a:ext cx="7230139" cy="3431986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016" y="2236801"/>
            <a:ext cx="5627096" cy="18411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72" y="1195778"/>
            <a:ext cx="4243184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1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untain Backgrounds by Slidesgo">
  <a:themeElements>
    <a:clrScheme name="Simple Light">
      <a:dk1>
        <a:srgbClr val="070D2F"/>
      </a:dk1>
      <a:lt1>
        <a:srgbClr val="FFFFFF"/>
      </a:lt1>
      <a:dk2>
        <a:srgbClr val="1E234B"/>
      </a:dk2>
      <a:lt2>
        <a:srgbClr val="29234E"/>
      </a:lt2>
      <a:accent1>
        <a:srgbClr val="070D2F"/>
      </a:accent1>
      <a:accent2>
        <a:srgbClr val="1A724A"/>
      </a:accent2>
      <a:accent3>
        <a:srgbClr val="F5E5B2"/>
      </a:accent3>
      <a:accent4>
        <a:srgbClr val="A4B5E9"/>
      </a:accent4>
      <a:accent5>
        <a:srgbClr val="CAD3D2"/>
      </a:accent5>
      <a:accent6>
        <a:srgbClr val="6F94E2"/>
      </a:accent6>
      <a:hlink>
        <a:srgbClr val="070D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984</TotalTime>
  <Words>1188</Words>
  <Application>Microsoft Office PowerPoint</Application>
  <PresentationFormat>On-screen Show (16:9)</PresentationFormat>
  <Paragraphs>121</Paragraphs>
  <Slides>17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Bebas Neue</vt:lpstr>
      <vt:lpstr>Sansita ExtraBold</vt:lpstr>
      <vt:lpstr>Arial</vt:lpstr>
      <vt:lpstr>Darker Grotesque Medium</vt:lpstr>
      <vt:lpstr>Great Vibes</vt:lpstr>
      <vt:lpstr>Century Gothic</vt:lpstr>
      <vt:lpstr>Times New Roman</vt:lpstr>
      <vt:lpstr>Gwendolyn</vt:lpstr>
      <vt:lpstr>Pattaya</vt:lpstr>
      <vt:lpstr>Roboto Condensed Light</vt:lpstr>
      <vt:lpstr>Mountain Backgrounds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ÔN TẬP CUỐI KÌ I</dc:title>
  <dc:creator>THAO</dc:creator>
  <cp:lastModifiedBy>Nguyen Thu Hien</cp:lastModifiedBy>
  <cp:revision>129</cp:revision>
  <dcterms:modified xsi:type="dcterms:W3CDTF">2021-12-29T08:13:19Z</dcterms:modified>
</cp:coreProperties>
</file>