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7"/>
  </p:notesMasterIdLst>
  <p:sldIdLst>
    <p:sldId id="256" r:id="rId3"/>
    <p:sldId id="258" r:id="rId4"/>
    <p:sldId id="264" r:id="rId5"/>
    <p:sldId id="257" r:id="rId6"/>
    <p:sldId id="265" r:id="rId7"/>
    <p:sldId id="266" r:id="rId8"/>
    <p:sldId id="267" r:id="rId9"/>
    <p:sldId id="268" r:id="rId10"/>
    <p:sldId id="269" r:id="rId11"/>
    <p:sldId id="270" r:id="rId12"/>
    <p:sldId id="273" r:id="rId13"/>
    <p:sldId id="271" r:id="rId14"/>
    <p:sldId id="272" r:id="rId15"/>
    <p:sldId id="263" r:id="rId16"/>
  </p:sldIdLst>
  <p:sldSz cx="12192000" cy="6858000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Calibri Light" panose="020F0302020204030204" pitchFamily="34" charset="0"/>
      <p:regular r:id="rId22"/>
      <p:italic r:id="rId23"/>
    </p:embeddedFont>
    <p:embeddedFont>
      <p:font typeface="iCiel Alina" pitchFamily="50" charset="-93"/>
      <p:regular r:id="rId24"/>
    </p:embeddedFont>
    <p:embeddedFont>
      <p:font typeface="iCiel Amerigraf" pitchFamily="50" charset="-93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4F03"/>
    <a:srgbClr val="C86FC6"/>
    <a:srgbClr val="0000FF"/>
    <a:srgbClr val="84A2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1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82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1.fntdata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font" Target="fonts/font4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3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7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6.fntdata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font" Target="fonts/font2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5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356D53-A42B-4C46-BA9C-BA3A8D92C39E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0CFC73-4451-46AC-B70E-A73089ECF7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3342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7D9047-A58B-4D9F-BC5F-FBB79C10460C}" type="slidenum">
              <a:rPr lang="zh-CN" altLang="en-US" smtClean="0">
                <a:solidFill>
                  <a:prstClr val="black"/>
                </a:solidFill>
              </a:rPr>
              <a:pPr/>
              <a:t>4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5034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EDE3B-E629-460F-8F52-D76785ACF674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AFC82-C5AE-46C4-9C31-06FA4632F1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4858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EDE3B-E629-460F-8F52-D76785ACF674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AFC82-C5AE-46C4-9C31-06FA4632F1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4222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EDE3B-E629-460F-8F52-D76785ACF674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AFC82-C5AE-46C4-9C31-06FA4632F1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1322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00923229-B18C-4CD6-B7AE-8E97A5E747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D372F67-E741-4048-84D2-22637F6C4B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211959" y="-496843"/>
            <a:ext cx="14939418" cy="12588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754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86A5F10-14E6-48BF-B50B-A41C83555A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505C409-514B-4F20-8EEA-B49C7EE7E6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260945" y="-251915"/>
            <a:ext cx="14939418" cy="12588258"/>
          </a:xfrm>
          <a:prstGeom prst="rect">
            <a:avLst/>
          </a:prstGeom>
        </p:spPr>
      </p:pic>
      <p:pic>
        <p:nvPicPr>
          <p:cNvPr id="5" name="图片 13">
            <a:extLst>
              <a:ext uri="{FF2B5EF4-FFF2-40B4-BE49-F238E27FC236}">
                <a16:creationId xmlns:a16="http://schemas.microsoft.com/office/drawing/2014/main" id="{551C7944-BA0C-44B3-AB75-249030EBA9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54"/>
          <a:stretch/>
        </p:blipFill>
        <p:spPr>
          <a:xfrm>
            <a:off x="-96433" y="1"/>
            <a:ext cx="12288433" cy="6825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676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8521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EDE3B-E629-460F-8F52-D76785ACF674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AFC82-C5AE-46C4-9C31-06FA4632F1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368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EDE3B-E629-460F-8F52-D76785ACF674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AFC82-C5AE-46C4-9C31-06FA4632F1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6156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EDE3B-E629-460F-8F52-D76785ACF674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AFC82-C5AE-46C4-9C31-06FA4632F1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4993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EDE3B-E629-460F-8F52-D76785ACF674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AFC82-C5AE-46C4-9C31-06FA4632F1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4391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EDE3B-E629-460F-8F52-D76785ACF674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AFC82-C5AE-46C4-9C31-06FA4632F1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8108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EDE3B-E629-460F-8F52-D76785ACF674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AFC82-C5AE-46C4-9C31-06FA4632F1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8206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EDE3B-E629-460F-8F52-D76785ACF674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AFC82-C5AE-46C4-9C31-06FA4632F1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3212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EDE3B-E629-460F-8F52-D76785ACF674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AFC82-C5AE-46C4-9C31-06FA4632F1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448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6EDE3B-E629-460F-8F52-D76785ACF674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3AFC82-C5AE-46C4-9C31-06FA4632F1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098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5F1F9A0-4BE3-4C5F-A6C6-A5A323F93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8B2F2C9-C351-47D9-B29C-5109CA28C0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5E8B53-E2FF-4B32-9C70-F1E3AD054C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7721B3-C0E2-49BE-B3CF-FC378DBAEA4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698960A-D067-49B0-83F3-AC79876E6E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F76DA37-A0E9-4FE1-A692-157D1FAFC3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F4363B-2795-43FC-A8F5-0958F5ADEEA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5624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image" Target="../media/image5.png"/><Relationship Id="rId7" Type="http://schemas.openxmlformats.org/officeDocument/2006/relationships/slide" Target="slide6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6" Type="http://schemas.openxmlformats.org/officeDocument/2006/relationships/slide" Target="slide5.xml"/><Relationship Id="rId5" Type="http://schemas.openxmlformats.org/officeDocument/2006/relationships/slide" Target="slide4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802" y="2316541"/>
            <a:ext cx="9733107" cy="4541459"/>
          </a:xfrm>
          <a:prstGeom prst="rect">
            <a:avLst/>
          </a:prstGeom>
        </p:spPr>
      </p:pic>
      <p:pic>
        <p:nvPicPr>
          <p:cNvPr id="6" name="图片 13">
            <a:extLst>
              <a:ext uri="{FF2B5EF4-FFF2-40B4-BE49-F238E27FC236}">
                <a16:creationId xmlns:a16="http://schemas.microsoft.com/office/drawing/2014/main" id="{88B80EA2-DB40-42CD-846C-2EEC1EA7014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5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Hình chữ nhật 7">
            <a:extLst>
              <a:ext uri="{FF2B5EF4-FFF2-40B4-BE49-F238E27FC236}">
                <a16:creationId xmlns:a16="http://schemas.microsoft.com/office/drawing/2014/main" id="{DE33DADF-A16C-49B1-ABD6-02B81B675EB2}"/>
              </a:ext>
            </a:extLst>
          </p:cNvPr>
          <p:cNvSpPr/>
          <p:nvPr/>
        </p:nvSpPr>
        <p:spPr>
          <a:xfrm>
            <a:off x="3106293" y="320457"/>
            <a:ext cx="6197530" cy="310854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6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Ciel Amerigraf" pitchFamily="50" charset="-93"/>
              </a:rPr>
              <a:t>Toán</a:t>
            </a:r>
            <a:r>
              <a:rPr lang="vi-VN" sz="8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Ciel Amerigraf" pitchFamily="50" charset="-93"/>
              </a:rPr>
              <a:t> </a:t>
            </a:r>
          </a:p>
          <a:p>
            <a:pPr algn="ctr"/>
            <a:r>
              <a:rPr lang="vi-VN" sz="8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Ciel Amerigraf" pitchFamily="50" charset="-93"/>
              </a:rPr>
              <a:t>Luyện</a:t>
            </a:r>
            <a:r>
              <a:rPr lang="vi-VN" sz="8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Ciel Amerigraf" pitchFamily="50" charset="-93"/>
              </a:rPr>
              <a:t> </a:t>
            </a:r>
            <a:r>
              <a:rPr lang="vi-VN" sz="8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Ciel Amerigraf" pitchFamily="50" charset="-93"/>
              </a:rPr>
              <a:t>tập</a:t>
            </a:r>
            <a:r>
              <a:rPr lang="vi-VN" sz="8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Ciel Amerigraf" pitchFamily="50" charset="-93"/>
              </a:rPr>
              <a:t> </a:t>
            </a:r>
          </a:p>
          <a:p>
            <a:pPr algn="ctr"/>
            <a:r>
              <a:rPr lang="vi-VN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Ciel Amerigraf" pitchFamily="50" charset="-93"/>
              </a:rPr>
              <a:t>Trang 64</a:t>
            </a:r>
            <a:endParaRPr lang="en-US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112033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4EF5E327-B601-452D-98BE-4D8056A61E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5314" y="-45244"/>
            <a:ext cx="12322628" cy="6858000"/>
          </a:xfrm>
          <a:prstGeom prst="rect">
            <a:avLst/>
          </a:prstGeom>
        </p:spPr>
      </p:pic>
      <p:sp>
        <p:nvSpPr>
          <p:cNvPr id="3" name="Hình chữ nhật: Góc Tròn 2">
            <a:extLst>
              <a:ext uri="{FF2B5EF4-FFF2-40B4-BE49-F238E27FC236}">
                <a16:creationId xmlns:a16="http://schemas.microsoft.com/office/drawing/2014/main" id="{E4B55FE1-D36C-49A3-8811-DFE9CCA12666}"/>
              </a:ext>
            </a:extLst>
          </p:cNvPr>
          <p:cNvSpPr/>
          <p:nvPr/>
        </p:nvSpPr>
        <p:spPr>
          <a:xfrm>
            <a:off x="957610" y="605972"/>
            <a:ext cx="10205357" cy="5577568"/>
          </a:xfrm>
          <a:custGeom>
            <a:avLst/>
            <a:gdLst>
              <a:gd name="connsiteX0" fmla="*/ 0 w 10205357"/>
              <a:gd name="connsiteY0" fmla="*/ 929613 h 5577568"/>
              <a:gd name="connsiteX1" fmla="*/ 929613 w 10205357"/>
              <a:gd name="connsiteY1" fmla="*/ 0 h 5577568"/>
              <a:gd name="connsiteX2" fmla="*/ 1525765 w 10205357"/>
              <a:gd name="connsiteY2" fmla="*/ 0 h 5577568"/>
              <a:gd name="connsiteX3" fmla="*/ 1871533 w 10205357"/>
              <a:gd name="connsiteY3" fmla="*/ 0 h 5577568"/>
              <a:gd name="connsiteX4" fmla="*/ 2384224 w 10205357"/>
              <a:gd name="connsiteY4" fmla="*/ 0 h 5577568"/>
              <a:gd name="connsiteX5" fmla="*/ 2813454 w 10205357"/>
              <a:gd name="connsiteY5" fmla="*/ 0 h 5577568"/>
              <a:gd name="connsiteX6" fmla="*/ 3242684 w 10205357"/>
              <a:gd name="connsiteY6" fmla="*/ 0 h 5577568"/>
              <a:gd name="connsiteX7" fmla="*/ 3838836 w 10205357"/>
              <a:gd name="connsiteY7" fmla="*/ 0 h 5577568"/>
              <a:gd name="connsiteX8" fmla="*/ 4518449 w 10205357"/>
              <a:gd name="connsiteY8" fmla="*/ 0 h 5577568"/>
              <a:gd name="connsiteX9" fmla="*/ 5114602 w 10205357"/>
              <a:gd name="connsiteY9" fmla="*/ 0 h 5577568"/>
              <a:gd name="connsiteX10" fmla="*/ 5710754 w 10205357"/>
              <a:gd name="connsiteY10" fmla="*/ 0 h 5577568"/>
              <a:gd name="connsiteX11" fmla="*/ 6139983 w 10205357"/>
              <a:gd name="connsiteY11" fmla="*/ 0 h 5577568"/>
              <a:gd name="connsiteX12" fmla="*/ 6652674 w 10205357"/>
              <a:gd name="connsiteY12" fmla="*/ 0 h 5577568"/>
              <a:gd name="connsiteX13" fmla="*/ 7332288 w 10205357"/>
              <a:gd name="connsiteY13" fmla="*/ 0 h 5577568"/>
              <a:gd name="connsiteX14" fmla="*/ 7678056 w 10205357"/>
              <a:gd name="connsiteY14" fmla="*/ 0 h 5577568"/>
              <a:gd name="connsiteX15" fmla="*/ 8357670 w 10205357"/>
              <a:gd name="connsiteY15" fmla="*/ 0 h 5577568"/>
              <a:gd name="connsiteX16" fmla="*/ 9275744 w 10205357"/>
              <a:gd name="connsiteY16" fmla="*/ 0 h 5577568"/>
              <a:gd name="connsiteX17" fmla="*/ 10205357 w 10205357"/>
              <a:gd name="connsiteY17" fmla="*/ 929613 h 5577568"/>
              <a:gd name="connsiteX18" fmla="*/ 10205357 w 10205357"/>
              <a:gd name="connsiteY18" fmla="*/ 1423621 h 5577568"/>
              <a:gd name="connsiteX19" fmla="*/ 10205357 w 10205357"/>
              <a:gd name="connsiteY19" fmla="*/ 1991996 h 5577568"/>
              <a:gd name="connsiteX20" fmla="*/ 10205357 w 10205357"/>
              <a:gd name="connsiteY20" fmla="*/ 2560372 h 5577568"/>
              <a:gd name="connsiteX21" fmla="*/ 10205357 w 10205357"/>
              <a:gd name="connsiteY21" fmla="*/ 3017196 h 5577568"/>
              <a:gd name="connsiteX22" fmla="*/ 10205357 w 10205357"/>
              <a:gd name="connsiteY22" fmla="*/ 3436838 h 5577568"/>
              <a:gd name="connsiteX23" fmla="*/ 10205357 w 10205357"/>
              <a:gd name="connsiteY23" fmla="*/ 3856479 h 5577568"/>
              <a:gd name="connsiteX24" fmla="*/ 10205357 w 10205357"/>
              <a:gd name="connsiteY24" fmla="*/ 4647955 h 5577568"/>
              <a:gd name="connsiteX25" fmla="*/ 9275744 w 10205357"/>
              <a:gd name="connsiteY25" fmla="*/ 5577568 h 5577568"/>
              <a:gd name="connsiteX26" fmla="*/ 8763053 w 10205357"/>
              <a:gd name="connsiteY26" fmla="*/ 5577568 h 5577568"/>
              <a:gd name="connsiteX27" fmla="*/ 8166901 w 10205357"/>
              <a:gd name="connsiteY27" fmla="*/ 5577568 h 5577568"/>
              <a:gd name="connsiteX28" fmla="*/ 7487287 w 10205357"/>
              <a:gd name="connsiteY28" fmla="*/ 5577568 h 5577568"/>
              <a:gd name="connsiteX29" fmla="*/ 6974596 w 10205357"/>
              <a:gd name="connsiteY29" fmla="*/ 5577568 h 5577568"/>
              <a:gd name="connsiteX30" fmla="*/ 6378444 w 10205357"/>
              <a:gd name="connsiteY30" fmla="*/ 5577568 h 5577568"/>
              <a:gd name="connsiteX31" fmla="*/ 6032676 w 10205357"/>
              <a:gd name="connsiteY31" fmla="*/ 5577568 h 5577568"/>
              <a:gd name="connsiteX32" fmla="*/ 5603446 w 10205357"/>
              <a:gd name="connsiteY32" fmla="*/ 5577568 h 5577568"/>
              <a:gd name="connsiteX33" fmla="*/ 5174217 w 10205357"/>
              <a:gd name="connsiteY33" fmla="*/ 5577568 h 5577568"/>
              <a:gd name="connsiteX34" fmla="*/ 4828448 w 10205357"/>
              <a:gd name="connsiteY34" fmla="*/ 5577568 h 5577568"/>
              <a:gd name="connsiteX35" fmla="*/ 4065374 w 10205357"/>
              <a:gd name="connsiteY35" fmla="*/ 5577568 h 5577568"/>
              <a:gd name="connsiteX36" fmla="*/ 3719605 w 10205357"/>
              <a:gd name="connsiteY36" fmla="*/ 5577568 h 5577568"/>
              <a:gd name="connsiteX37" fmla="*/ 3373837 w 10205357"/>
              <a:gd name="connsiteY37" fmla="*/ 5577568 h 5577568"/>
              <a:gd name="connsiteX38" fmla="*/ 3028069 w 10205357"/>
              <a:gd name="connsiteY38" fmla="*/ 5577568 h 5577568"/>
              <a:gd name="connsiteX39" fmla="*/ 2264994 w 10205357"/>
              <a:gd name="connsiteY39" fmla="*/ 5577568 h 5577568"/>
              <a:gd name="connsiteX40" fmla="*/ 1752303 w 10205357"/>
              <a:gd name="connsiteY40" fmla="*/ 5577568 h 5577568"/>
              <a:gd name="connsiteX41" fmla="*/ 929613 w 10205357"/>
              <a:gd name="connsiteY41" fmla="*/ 5577568 h 5577568"/>
              <a:gd name="connsiteX42" fmla="*/ 0 w 10205357"/>
              <a:gd name="connsiteY42" fmla="*/ 4647955 h 5577568"/>
              <a:gd name="connsiteX43" fmla="*/ 0 w 10205357"/>
              <a:gd name="connsiteY43" fmla="*/ 4079580 h 5577568"/>
              <a:gd name="connsiteX44" fmla="*/ 0 w 10205357"/>
              <a:gd name="connsiteY44" fmla="*/ 3474021 h 5577568"/>
              <a:gd name="connsiteX45" fmla="*/ 0 w 10205357"/>
              <a:gd name="connsiteY45" fmla="*/ 2980013 h 5577568"/>
              <a:gd name="connsiteX46" fmla="*/ 0 w 10205357"/>
              <a:gd name="connsiteY46" fmla="*/ 2448821 h 5577568"/>
              <a:gd name="connsiteX47" fmla="*/ 0 w 10205357"/>
              <a:gd name="connsiteY47" fmla="*/ 1880446 h 5577568"/>
              <a:gd name="connsiteX48" fmla="*/ 0 w 10205357"/>
              <a:gd name="connsiteY48" fmla="*/ 1460805 h 5577568"/>
              <a:gd name="connsiteX49" fmla="*/ 0 w 10205357"/>
              <a:gd name="connsiteY49" fmla="*/ 929613 h 5577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0205357" h="5577568" fill="none" extrusionOk="0">
                <a:moveTo>
                  <a:pt x="0" y="929613"/>
                </a:moveTo>
                <a:cubicBezTo>
                  <a:pt x="84711" y="350240"/>
                  <a:pt x="385648" y="90795"/>
                  <a:pt x="929613" y="0"/>
                </a:cubicBezTo>
                <a:cubicBezTo>
                  <a:pt x="1089854" y="-7902"/>
                  <a:pt x="1266702" y="25643"/>
                  <a:pt x="1525765" y="0"/>
                </a:cubicBezTo>
                <a:cubicBezTo>
                  <a:pt x="1784828" y="-25643"/>
                  <a:pt x="1794976" y="5368"/>
                  <a:pt x="1871533" y="0"/>
                </a:cubicBezTo>
                <a:cubicBezTo>
                  <a:pt x="1948090" y="-5368"/>
                  <a:pt x="2141323" y="450"/>
                  <a:pt x="2384224" y="0"/>
                </a:cubicBezTo>
                <a:cubicBezTo>
                  <a:pt x="2627125" y="-450"/>
                  <a:pt x="2685534" y="19724"/>
                  <a:pt x="2813454" y="0"/>
                </a:cubicBezTo>
                <a:cubicBezTo>
                  <a:pt x="2941374" y="-19724"/>
                  <a:pt x="3070035" y="16310"/>
                  <a:pt x="3242684" y="0"/>
                </a:cubicBezTo>
                <a:cubicBezTo>
                  <a:pt x="3415333" y="-16310"/>
                  <a:pt x="3662193" y="19221"/>
                  <a:pt x="3838836" y="0"/>
                </a:cubicBezTo>
                <a:cubicBezTo>
                  <a:pt x="4015479" y="-19221"/>
                  <a:pt x="4219844" y="33288"/>
                  <a:pt x="4518449" y="0"/>
                </a:cubicBezTo>
                <a:cubicBezTo>
                  <a:pt x="4817054" y="-33288"/>
                  <a:pt x="4956126" y="1015"/>
                  <a:pt x="5114602" y="0"/>
                </a:cubicBezTo>
                <a:cubicBezTo>
                  <a:pt x="5273078" y="-1015"/>
                  <a:pt x="5525091" y="39950"/>
                  <a:pt x="5710754" y="0"/>
                </a:cubicBezTo>
                <a:cubicBezTo>
                  <a:pt x="5896417" y="-39950"/>
                  <a:pt x="6018447" y="51460"/>
                  <a:pt x="6139983" y="0"/>
                </a:cubicBezTo>
                <a:cubicBezTo>
                  <a:pt x="6261519" y="-51460"/>
                  <a:pt x="6427476" y="52073"/>
                  <a:pt x="6652674" y="0"/>
                </a:cubicBezTo>
                <a:cubicBezTo>
                  <a:pt x="6877872" y="-52073"/>
                  <a:pt x="7145216" y="10226"/>
                  <a:pt x="7332288" y="0"/>
                </a:cubicBezTo>
                <a:cubicBezTo>
                  <a:pt x="7519360" y="-10226"/>
                  <a:pt x="7608617" y="32955"/>
                  <a:pt x="7678056" y="0"/>
                </a:cubicBezTo>
                <a:cubicBezTo>
                  <a:pt x="7747495" y="-32955"/>
                  <a:pt x="8128108" y="4003"/>
                  <a:pt x="8357670" y="0"/>
                </a:cubicBezTo>
                <a:cubicBezTo>
                  <a:pt x="8587232" y="-4003"/>
                  <a:pt x="8927097" y="99942"/>
                  <a:pt x="9275744" y="0"/>
                </a:cubicBezTo>
                <a:cubicBezTo>
                  <a:pt x="9679324" y="-76781"/>
                  <a:pt x="10292654" y="364268"/>
                  <a:pt x="10205357" y="929613"/>
                </a:cubicBezTo>
                <a:cubicBezTo>
                  <a:pt x="10242842" y="1113922"/>
                  <a:pt x="10189037" y="1259646"/>
                  <a:pt x="10205357" y="1423621"/>
                </a:cubicBezTo>
                <a:cubicBezTo>
                  <a:pt x="10221677" y="1587596"/>
                  <a:pt x="10164556" y="1860180"/>
                  <a:pt x="10205357" y="1991996"/>
                </a:cubicBezTo>
                <a:cubicBezTo>
                  <a:pt x="10246158" y="2123813"/>
                  <a:pt x="10163651" y="2438242"/>
                  <a:pt x="10205357" y="2560372"/>
                </a:cubicBezTo>
                <a:cubicBezTo>
                  <a:pt x="10247063" y="2682502"/>
                  <a:pt x="10173256" y="2857134"/>
                  <a:pt x="10205357" y="3017196"/>
                </a:cubicBezTo>
                <a:cubicBezTo>
                  <a:pt x="10237458" y="3177258"/>
                  <a:pt x="10188007" y="3296588"/>
                  <a:pt x="10205357" y="3436838"/>
                </a:cubicBezTo>
                <a:cubicBezTo>
                  <a:pt x="10222707" y="3577088"/>
                  <a:pt x="10193496" y="3744086"/>
                  <a:pt x="10205357" y="3856479"/>
                </a:cubicBezTo>
                <a:cubicBezTo>
                  <a:pt x="10217218" y="3968872"/>
                  <a:pt x="10157958" y="4373828"/>
                  <a:pt x="10205357" y="4647955"/>
                </a:cubicBezTo>
                <a:cubicBezTo>
                  <a:pt x="10198973" y="5259399"/>
                  <a:pt x="9797614" y="5555722"/>
                  <a:pt x="9275744" y="5577568"/>
                </a:cubicBezTo>
                <a:cubicBezTo>
                  <a:pt x="9170487" y="5583274"/>
                  <a:pt x="8870004" y="5558317"/>
                  <a:pt x="8763053" y="5577568"/>
                </a:cubicBezTo>
                <a:cubicBezTo>
                  <a:pt x="8656102" y="5596819"/>
                  <a:pt x="8403869" y="5514810"/>
                  <a:pt x="8166901" y="5577568"/>
                </a:cubicBezTo>
                <a:cubicBezTo>
                  <a:pt x="7929933" y="5640326"/>
                  <a:pt x="7758661" y="5572104"/>
                  <a:pt x="7487287" y="5577568"/>
                </a:cubicBezTo>
                <a:cubicBezTo>
                  <a:pt x="7215913" y="5583032"/>
                  <a:pt x="7180871" y="5567443"/>
                  <a:pt x="6974596" y="5577568"/>
                </a:cubicBezTo>
                <a:cubicBezTo>
                  <a:pt x="6768321" y="5587693"/>
                  <a:pt x="6526390" y="5548912"/>
                  <a:pt x="6378444" y="5577568"/>
                </a:cubicBezTo>
                <a:cubicBezTo>
                  <a:pt x="6230498" y="5606224"/>
                  <a:pt x="6148027" y="5566170"/>
                  <a:pt x="6032676" y="5577568"/>
                </a:cubicBezTo>
                <a:cubicBezTo>
                  <a:pt x="5917325" y="5588966"/>
                  <a:pt x="5746615" y="5548193"/>
                  <a:pt x="5603446" y="5577568"/>
                </a:cubicBezTo>
                <a:cubicBezTo>
                  <a:pt x="5460277" y="5606943"/>
                  <a:pt x="5269285" y="5532270"/>
                  <a:pt x="5174217" y="5577568"/>
                </a:cubicBezTo>
                <a:cubicBezTo>
                  <a:pt x="5079149" y="5622866"/>
                  <a:pt x="4923889" y="5565432"/>
                  <a:pt x="4828448" y="5577568"/>
                </a:cubicBezTo>
                <a:cubicBezTo>
                  <a:pt x="4733007" y="5589704"/>
                  <a:pt x="4340879" y="5543331"/>
                  <a:pt x="4065374" y="5577568"/>
                </a:cubicBezTo>
                <a:cubicBezTo>
                  <a:pt x="3789869" y="5611805"/>
                  <a:pt x="3858311" y="5545094"/>
                  <a:pt x="3719605" y="5577568"/>
                </a:cubicBezTo>
                <a:cubicBezTo>
                  <a:pt x="3580899" y="5610042"/>
                  <a:pt x="3469362" y="5538289"/>
                  <a:pt x="3373837" y="5577568"/>
                </a:cubicBezTo>
                <a:cubicBezTo>
                  <a:pt x="3278312" y="5616847"/>
                  <a:pt x="3160260" y="5553268"/>
                  <a:pt x="3028069" y="5577568"/>
                </a:cubicBezTo>
                <a:cubicBezTo>
                  <a:pt x="2895878" y="5601868"/>
                  <a:pt x="2480506" y="5527712"/>
                  <a:pt x="2264994" y="5577568"/>
                </a:cubicBezTo>
                <a:cubicBezTo>
                  <a:pt x="2049483" y="5627424"/>
                  <a:pt x="1919811" y="5556305"/>
                  <a:pt x="1752303" y="5577568"/>
                </a:cubicBezTo>
                <a:cubicBezTo>
                  <a:pt x="1584795" y="5598831"/>
                  <a:pt x="1214391" y="5529337"/>
                  <a:pt x="929613" y="5577568"/>
                </a:cubicBezTo>
                <a:cubicBezTo>
                  <a:pt x="317841" y="5567335"/>
                  <a:pt x="18592" y="5144423"/>
                  <a:pt x="0" y="4647955"/>
                </a:cubicBezTo>
                <a:cubicBezTo>
                  <a:pt x="-47962" y="4391373"/>
                  <a:pt x="66218" y="4277624"/>
                  <a:pt x="0" y="4079580"/>
                </a:cubicBezTo>
                <a:cubicBezTo>
                  <a:pt x="-66218" y="3881536"/>
                  <a:pt x="8314" y="3597004"/>
                  <a:pt x="0" y="3474021"/>
                </a:cubicBezTo>
                <a:cubicBezTo>
                  <a:pt x="-8314" y="3351038"/>
                  <a:pt x="18588" y="3164550"/>
                  <a:pt x="0" y="2980013"/>
                </a:cubicBezTo>
                <a:cubicBezTo>
                  <a:pt x="-18588" y="2795476"/>
                  <a:pt x="10746" y="2699391"/>
                  <a:pt x="0" y="2448821"/>
                </a:cubicBezTo>
                <a:cubicBezTo>
                  <a:pt x="-10746" y="2198251"/>
                  <a:pt x="791" y="2004864"/>
                  <a:pt x="0" y="1880446"/>
                </a:cubicBezTo>
                <a:cubicBezTo>
                  <a:pt x="-791" y="1756029"/>
                  <a:pt x="44129" y="1636114"/>
                  <a:pt x="0" y="1460805"/>
                </a:cubicBezTo>
                <a:cubicBezTo>
                  <a:pt x="-44129" y="1285496"/>
                  <a:pt x="26548" y="1044178"/>
                  <a:pt x="0" y="929613"/>
                </a:cubicBezTo>
                <a:close/>
              </a:path>
              <a:path w="10205357" h="5577568" stroke="0" extrusionOk="0">
                <a:moveTo>
                  <a:pt x="0" y="929613"/>
                </a:moveTo>
                <a:cubicBezTo>
                  <a:pt x="81679" y="448302"/>
                  <a:pt x="406903" y="30561"/>
                  <a:pt x="929613" y="0"/>
                </a:cubicBezTo>
                <a:cubicBezTo>
                  <a:pt x="1180820" y="-2244"/>
                  <a:pt x="1502308" y="52217"/>
                  <a:pt x="1692688" y="0"/>
                </a:cubicBezTo>
                <a:cubicBezTo>
                  <a:pt x="1883068" y="-52217"/>
                  <a:pt x="1881127" y="21005"/>
                  <a:pt x="2038456" y="0"/>
                </a:cubicBezTo>
                <a:cubicBezTo>
                  <a:pt x="2195785" y="-21005"/>
                  <a:pt x="2369598" y="8676"/>
                  <a:pt x="2634608" y="0"/>
                </a:cubicBezTo>
                <a:cubicBezTo>
                  <a:pt x="2899618" y="-8676"/>
                  <a:pt x="2991765" y="1547"/>
                  <a:pt x="3147299" y="0"/>
                </a:cubicBezTo>
                <a:cubicBezTo>
                  <a:pt x="3302833" y="-1547"/>
                  <a:pt x="3500774" y="37410"/>
                  <a:pt x="3826913" y="0"/>
                </a:cubicBezTo>
                <a:cubicBezTo>
                  <a:pt x="4153052" y="-37410"/>
                  <a:pt x="4019756" y="37997"/>
                  <a:pt x="4172681" y="0"/>
                </a:cubicBezTo>
                <a:cubicBezTo>
                  <a:pt x="4325606" y="-37997"/>
                  <a:pt x="4639694" y="77372"/>
                  <a:pt x="4852295" y="0"/>
                </a:cubicBezTo>
                <a:cubicBezTo>
                  <a:pt x="5064896" y="-77372"/>
                  <a:pt x="5123221" y="3278"/>
                  <a:pt x="5198063" y="0"/>
                </a:cubicBezTo>
                <a:cubicBezTo>
                  <a:pt x="5272905" y="-3278"/>
                  <a:pt x="5486806" y="4522"/>
                  <a:pt x="5627292" y="0"/>
                </a:cubicBezTo>
                <a:cubicBezTo>
                  <a:pt x="5767778" y="-4522"/>
                  <a:pt x="6056346" y="58134"/>
                  <a:pt x="6223445" y="0"/>
                </a:cubicBezTo>
                <a:cubicBezTo>
                  <a:pt x="6390544" y="-58134"/>
                  <a:pt x="6550949" y="10196"/>
                  <a:pt x="6652674" y="0"/>
                </a:cubicBezTo>
                <a:cubicBezTo>
                  <a:pt x="6754399" y="-10196"/>
                  <a:pt x="7063649" y="55502"/>
                  <a:pt x="7415749" y="0"/>
                </a:cubicBezTo>
                <a:cubicBezTo>
                  <a:pt x="7767849" y="-55502"/>
                  <a:pt x="7703119" y="7288"/>
                  <a:pt x="7928440" y="0"/>
                </a:cubicBezTo>
                <a:cubicBezTo>
                  <a:pt x="8153761" y="-7288"/>
                  <a:pt x="8297861" y="45254"/>
                  <a:pt x="8524592" y="0"/>
                </a:cubicBezTo>
                <a:cubicBezTo>
                  <a:pt x="8751323" y="-45254"/>
                  <a:pt x="9057556" y="78178"/>
                  <a:pt x="9275744" y="0"/>
                </a:cubicBezTo>
                <a:cubicBezTo>
                  <a:pt x="9665535" y="56852"/>
                  <a:pt x="10192236" y="462053"/>
                  <a:pt x="10205357" y="929613"/>
                </a:cubicBezTo>
                <a:cubicBezTo>
                  <a:pt x="10217272" y="1147586"/>
                  <a:pt x="10153886" y="1288049"/>
                  <a:pt x="10205357" y="1386438"/>
                </a:cubicBezTo>
                <a:cubicBezTo>
                  <a:pt x="10256828" y="1484827"/>
                  <a:pt x="10178445" y="1671464"/>
                  <a:pt x="10205357" y="1806079"/>
                </a:cubicBezTo>
                <a:cubicBezTo>
                  <a:pt x="10232269" y="1940694"/>
                  <a:pt x="10185070" y="2099654"/>
                  <a:pt x="10205357" y="2225721"/>
                </a:cubicBezTo>
                <a:cubicBezTo>
                  <a:pt x="10225644" y="2351788"/>
                  <a:pt x="10195181" y="2540614"/>
                  <a:pt x="10205357" y="2645362"/>
                </a:cubicBezTo>
                <a:cubicBezTo>
                  <a:pt x="10215533" y="2750110"/>
                  <a:pt x="10190966" y="3080706"/>
                  <a:pt x="10205357" y="3250921"/>
                </a:cubicBezTo>
                <a:cubicBezTo>
                  <a:pt x="10219748" y="3421136"/>
                  <a:pt x="10189122" y="3616547"/>
                  <a:pt x="10205357" y="3819296"/>
                </a:cubicBezTo>
                <a:cubicBezTo>
                  <a:pt x="10221592" y="4022045"/>
                  <a:pt x="10187782" y="4445734"/>
                  <a:pt x="10205357" y="4647955"/>
                </a:cubicBezTo>
                <a:cubicBezTo>
                  <a:pt x="10237957" y="5084647"/>
                  <a:pt x="9712804" y="5560568"/>
                  <a:pt x="9275744" y="5577568"/>
                </a:cubicBezTo>
                <a:cubicBezTo>
                  <a:pt x="9134446" y="5598078"/>
                  <a:pt x="9072636" y="5546307"/>
                  <a:pt x="8929976" y="5577568"/>
                </a:cubicBezTo>
                <a:cubicBezTo>
                  <a:pt x="8787316" y="5608829"/>
                  <a:pt x="8513125" y="5512495"/>
                  <a:pt x="8166901" y="5577568"/>
                </a:cubicBezTo>
                <a:cubicBezTo>
                  <a:pt x="7820678" y="5642641"/>
                  <a:pt x="7757536" y="5488598"/>
                  <a:pt x="7403826" y="5577568"/>
                </a:cubicBezTo>
                <a:cubicBezTo>
                  <a:pt x="7050117" y="5666538"/>
                  <a:pt x="7017059" y="5524119"/>
                  <a:pt x="6807674" y="5577568"/>
                </a:cubicBezTo>
                <a:cubicBezTo>
                  <a:pt x="6598289" y="5631017"/>
                  <a:pt x="6510831" y="5538541"/>
                  <a:pt x="6378444" y="5577568"/>
                </a:cubicBezTo>
                <a:cubicBezTo>
                  <a:pt x="6246057" y="5616595"/>
                  <a:pt x="5989965" y="5573822"/>
                  <a:pt x="5698831" y="5577568"/>
                </a:cubicBezTo>
                <a:cubicBezTo>
                  <a:pt x="5407697" y="5581314"/>
                  <a:pt x="5212232" y="5569876"/>
                  <a:pt x="5019217" y="5577568"/>
                </a:cubicBezTo>
                <a:cubicBezTo>
                  <a:pt x="4826202" y="5585260"/>
                  <a:pt x="4654872" y="5574589"/>
                  <a:pt x="4339604" y="5577568"/>
                </a:cubicBezTo>
                <a:cubicBezTo>
                  <a:pt x="4024336" y="5580547"/>
                  <a:pt x="3841344" y="5554416"/>
                  <a:pt x="3576529" y="5577568"/>
                </a:cubicBezTo>
                <a:cubicBezTo>
                  <a:pt x="3311715" y="5600720"/>
                  <a:pt x="3153338" y="5503625"/>
                  <a:pt x="2896915" y="5577568"/>
                </a:cubicBezTo>
                <a:cubicBezTo>
                  <a:pt x="2640492" y="5651511"/>
                  <a:pt x="2575262" y="5528130"/>
                  <a:pt x="2467686" y="5577568"/>
                </a:cubicBezTo>
                <a:cubicBezTo>
                  <a:pt x="2360110" y="5627006"/>
                  <a:pt x="2107134" y="5532487"/>
                  <a:pt x="1788072" y="5577568"/>
                </a:cubicBezTo>
                <a:cubicBezTo>
                  <a:pt x="1469010" y="5622649"/>
                  <a:pt x="1109498" y="5507629"/>
                  <a:pt x="929613" y="5577568"/>
                </a:cubicBezTo>
                <a:cubicBezTo>
                  <a:pt x="387816" y="5666390"/>
                  <a:pt x="-56441" y="5220374"/>
                  <a:pt x="0" y="4647955"/>
                </a:cubicBezTo>
                <a:cubicBezTo>
                  <a:pt x="-33460" y="4510124"/>
                  <a:pt x="38340" y="4343058"/>
                  <a:pt x="0" y="4191130"/>
                </a:cubicBezTo>
                <a:cubicBezTo>
                  <a:pt x="-38340" y="4039202"/>
                  <a:pt x="40091" y="3776891"/>
                  <a:pt x="0" y="3659938"/>
                </a:cubicBezTo>
                <a:cubicBezTo>
                  <a:pt x="-40091" y="3542985"/>
                  <a:pt x="44527" y="3364100"/>
                  <a:pt x="0" y="3203114"/>
                </a:cubicBezTo>
                <a:cubicBezTo>
                  <a:pt x="-44527" y="3042128"/>
                  <a:pt x="6127" y="2931202"/>
                  <a:pt x="0" y="2783472"/>
                </a:cubicBezTo>
                <a:cubicBezTo>
                  <a:pt x="-6127" y="2635742"/>
                  <a:pt x="57169" y="2535414"/>
                  <a:pt x="0" y="2289464"/>
                </a:cubicBezTo>
                <a:cubicBezTo>
                  <a:pt x="-57169" y="2043514"/>
                  <a:pt x="36703" y="1905042"/>
                  <a:pt x="0" y="1795455"/>
                </a:cubicBezTo>
                <a:cubicBezTo>
                  <a:pt x="-36703" y="1685868"/>
                  <a:pt x="43042" y="1260963"/>
                  <a:pt x="0" y="929613"/>
                </a:cubicBezTo>
                <a:close/>
              </a:path>
            </a:pathLst>
          </a:custGeom>
          <a:solidFill>
            <a:schemeClr val="bg1">
              <a:lumMod val="75000"/>
              <a:alpha val="76000"/>
            </a:schemeClr>
          </a:solidFill>
          <a:ln w="57150">
            <a:solidFill>
              <a:srgbClr val="84A202"/>
            </a:solidFill>
            <a:extLst>
              <a:ext uri="{C807C97D-BFC1-408E-A445-0C87EB9F89A2}">
                <ask:lineSketchStyleProps xmlns:ask="http://schemas.microsoft.com/office/drawing/2018/sketchyshapes" sd="3255988605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C86FC6"/>
              </a:solidFill>
              <a:latin typeface="iCiel Alina" pitchFamily="50" charset="-93"/>
            </a:endParaRPr>
          </a:p>
        </p:txBody>
      </p:sp>
      <p:sp>
        <p:nvSpPr>
          <p:cNvPr id="21" name="Rectangle 5">
            <a:extLst>
              <a:ext uri="{FF2B5EF4-FFF2-40B4-BE49-F238E27FC236}">
                <a16:creationId xmlns:a16="http://schemas.microsoft.com/office/drawing/2014/main" id="{B3123B54-48DD-4672-8D4E-C9CF9201EB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6818" y="674460"/>
            <a:ext cx="6950075" cy="73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615" tIns="65308" rIns="130615" bIns="65308"/>
          <a:lstStyle>
            <a:lvl1pPr marL="490538" indent="-490538" defTabSz="1306513">
              <a:spcBef>
                <a:spcPct val="20000"/>
              </a:spcBef>
              <a:buChar char="•"/>
              <a:defRPr sz="4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062038" indent="-409575" defTabSz="1306513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633538" indent="-327025" defTabSz="1306513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286000" indent="-327025" defTabSz="1306513">
              <a:spcBef>
                <a:spcPct val="20000"/>
              </a:spcBef>
              <a:buChar char="–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938463" indent="-325438" defTabSz="1306513">
              <a:spcBef>
                <a:spcPct val="20000"/>
              </a:spcBef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3956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8528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43100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7672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4000" b="1" dirty="0" err="1">
                <a:latin typeface="Times New Roman" panose="02020603050405020304" pitchFamily="18" charset="0"/>
              </a:rPr>
              <a:t>Bài</a:t>
            </a:r>
            <a:r>
              <a:rPr lang="en-US" altLang="en-US" sz="4000" b="1" dirty="0">
                <a:latin typeface="Times New Roman" panose="02020603050405020304" pitchFamily="18" charset="0"/>
              </a:rPr>
              <a:t> 2:</a:t>
            </a:r>
          </a:p>
        </p:txBody>
      </p:sp>
      <p:sp>
        <p:nvSpPr>
          <p:cNvPr id="22" name="Rectangle 6">
            <a:extLst>
              <a:ext uri="{FF2B5EF4-FFF2-40B4-BE49-F238E27FC236}">
                <a16:creationId xmlns:a16="http://schemas.microsoft.com/office/drawing/2014/main" id="{F4380707-9986-49BF-B291-10EBC74586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2228" y="1276350"/>
            <a:ext cx="14265275" cy="73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615" tIns="65308" rIns="130615" bIns="65308"/>
          <a:lstStyle>
            <a:lvl1pPr marL="490538" indent="-490538" defTabSz="1306513">
              <a:spcBef>
                <a:spcPct val="20000"/>
              </a:spcBef>
              <a:buChar char="•"/>
              <a:defRPr sz="4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062038" indent="-409575" defTabSz="1306513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633538" indent="-327025" defTabSz="1306513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286000" indent="-327025" defTabSz="1306513">
              <a:spcBef>
                <a:spcPct val="20000"/>
              </a:spcBef>
              <a:buChar char="–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938463" indent="-325438" defTabSz="1306513">
              <a:spcBef>
                <a:spcPct val="20000"/>
              </a:spcBef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3956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8528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43100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7672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4000" b="1" dirty="0">
                <a:latin typeface="Times New Roman" panose="02020603050405020304" pitchFamily="18" charset="0"/>
              </a:rPr>
              <a:t>b)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Tìm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số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dư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của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phép</a:t>
            </a:r>
            <a:r>
              <a:rPr lang="en-US" altLang="en-US" sz="4000" b="1" dirty="0">
                <a:latin typeface="Times New Roman" panose="02020603050405020304" pitchFamily="18" charset="0"/>
              </a:rPr>
              <a:t> chia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sau</a:t>
            </a:r>
            <a:r>
              <a:rPr lang="en-US" altLang="en-US" sz="4000" b="1" dirty="0">
                <a:latin typeface="Times New Roman" panose="02020603050405020304" pitchFamily="18" charset="0"/>
              </a:rPr>
              <a:t>:  43,19 : 21</a:t>
            </a:r>
          </a:p>
        </p:txBody>
      </p:sp>
      <p:pic>
        <p:nvPicPr>
          <p:cNvPr id="39" name="Hình ảnh 38" descr="Ảnh có chứa trong nhà, hoa, cây, chứa&#10;&#10;Mô tả được tạo tự động">
            <a:extLst>
              <a:ext uri="{FF2B5EF4-FFF2-40B4-BE49-F238E27FC236}">
                <a16:creationId xmlns:a16="http://schemas.microsoft.com/office/drawing/2014/main" id="{1409B233-F6C5-4594-A870-8328535EEF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648" y="2710827"/>
            <a:ext cx="2836742" cy="3628797"/>
          </a:xfrm>
          <a:prstGeom prst="rect">
            <a:avLst/>
          </a:prstGeom>
        </p:spPr>
      </p:pic>
      <p:sp>
        <p:nvSpPr>
          <p:cNvPr id="38" name="Line 7">
            <a:extLst>
              <a:ext uri="{FF2B5EF4-FFF2-40B4-BE49-F238E27FC236}">
                <a16:creationId xmlns:a16="http://schemas.microsoft.com/office/drawing/2014/main" id="{949C7F02-D889-417C-BC12-4F86041FB2A7}"/>
              </a:ext>
            </a:extLst>
          </p:cNvPr>
          <p:cNvSpPr>
            <a:spLocks noChangeShapeType="1"/>
          </p:cNvSpPr>
          <p:nvPr/>
        </p:nvSpPr>
        <p:spPr bwMode="auto">
          <a:xfrm>
            <a:off x="6044399" y="2323647"/>
            <a:ext cx="0" cy="182880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" name="Line 8">
            <a:extLst>
              <a:ext uri="{FF2B5EF4-FFF2-40B4-BE49-F238E27FC236}">
                <a16:creationId xmlns:a16="http://schemas.microsoft.com/office/drawing/2014/main" id="{0B83EFE3-E2FF-4E10-9037-A593DACEE6B3}"/>
              </a:ext>
            </a:extLst>
          </p:cNvPr>
          <p:cNvSpPr>
            <a:spLocks noChangeShapeType="1"/>
          </p:cNvSpPr>
          <p:nvPr/>
        </p:nvSpPr>
        <p:spPr bwMode="auto">
          <a:xfrm>
            <a:off x="6044399" y="3009447"/>
            <a:ext cx="1706563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" name="Rectangle 9">
            <a:extLst>
              <a:ext uri="{FF2B5EF4-FFF2-40B4-BE49-F238E27FC236}">
                <a16:creationId xmlns:a16="http://schemas.microsoft.com/office/drawing/2014/main" id="{DA94019D-22B7-4FDF-8D87-0A3A55329F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1799" y="2301422"/>
            <a:ext cx="2193925" cy="73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615" tIns="65308" rIns="130615" bIns="65308"/>
          <a:lstStyle>
            <a:lvl1pPr marL="490538" indent="-490538" defTabSz="1306513">
              <a:spcBef>
                <a:spcPct val="20000"/>
              </a:spcBef>
              <a:buChar char="•"/>
              <a:defRPr sz="4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062038" indent="-409575" defTabSz="1306513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633538" indent="-327025" defTabSz="1306513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286000" indent="-327025" defTabSz="1306513">
              <a:spcBef>
                <a:spcPct val="20000"/>
              </a:spcBef>
              <a:buChar char="–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938463" indent="-325438" defTabSz="1306513">
              <a:spcBef>
                <a:spcPct val="20000"/>
              </a:spcBef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3956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8528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43100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7672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en-US" altLang="en-US" sz="40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43, 19</a:t>
            </a:r>
          </a:p>
        </p:txBody>
      </p:sp>
      <p:sp>
        <p:nvSpPr>
          <p:cNvPr id="42" name="Rectangle 10">
            <a:extLst>
              <a:ext uri="{FF2B5EF4-FFF2-40B4-BE49-F238E27FC236}">
                <a16:creationId xmlns:a16="http://schemas.microsoft.com/office/drawing/2014/main" id="{196DF737-2850-4A67-8974-52A2160547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77762" y="2293485"/>
            <a:ext cx="1096962" cy="73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615" tIns="65308" rIns="130615" bIns="65308"/>
          <a:lstStyle>
            <a:lvl1pPr marL="490538" indent="-490538" defTabSz="1306513">
              <a:spcBef>
                <a:spcPct val="20000"/>
              </a:spcBef>
              <a:buChar char="•"/>
              <a:defRPr sz="4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062038" indent="-409575" defTabSz="1306513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633538" indent="-327025" defTabSz="1306513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286000" indent="-327025" defTabSz="1306513">
              <a:spcBef>
                <a:spcPct val="20000"/>
              </a:spcBef>
              <a:buChar char="–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938463" indent="-325438" defTabSz="1306513">
              <a:spcBef>
                <a:spcPct val="20000"/>
              </a:spcBef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3956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8528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43100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7672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en-US" altLang="en-US" sz="4000" b="1">
                <a:solidFill>
                  <a:srgbClr val="006600"/>
                </a:solidFill>
                <a:latin typeface="Times New Roman" panose="02020603050405020304" pitchFamily="18" charset="0"/>
              </a:rPr>
              <a:t>21</a:t>
            </a:r>
          </a:p>
        </p:txBody>
      </p:sp>
      <p:sp>
        <p:nvSpPr>
          <p:cNvPr id="43" name="Rectangle 11">
            <a:extLst>
              <a:ext uri="{FF2B5EF4-FFF2-40B4-BE49-F238E27FC236}">
                <a16:creationId xmlns:a16="http://schemas.microsoft.com/office/drawing/2014/main" id="{BAAF0800-9F10-42D8-B41D-6DBC608D8D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20399" y="3025322"/>
            <a:ext cx="533400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615" tIns="65308" rIns="130615" bIns="65308"/>
          <a:lstStyle>
            <a:lvl1pPr marL="490538" indent="-490538" defTabSz="1306513">
              <a:spcBef>
                <a:spcPct val="20000"/>
              </a:spcBef>
              <a:buChar char="•"/>
              <a:defRPr sz="4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062038" indent="-409575" defTabSz="1306513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633538" indent="-327025" defTabSz="1306513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286000" indent="-327025" defTabSz="1306513">
              <a:spcBef>
                <a:spcPct val="20000"/>
              </a:spcBef>
              <a:buChar char="–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938463" indent="-325438" defTabSz="1306513">
              <a:spcBef>
                <a:spcPct val="20000"/>
              </a:spcBef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3956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8528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43100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7672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en-US" altLang="en-US" sz="4000" b="1">
                <a:solidFill>
                  <a:srgbClr val="006600"/>
                </a:solidFill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44" name="Rectangle 12">
            <a:extLst>
              <a:ext uri="{FF2B5EF4-FFF2-40B4-BE49-F238E27FC236}">
                <a16:creationId xmlns:a16="http://schemas.microsoft.com/office/drawing/2014/main" id="{5929583C-F87C-48CA-8A3B-9A00C5A894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0599" y="3009447"/>
            <a:ext cx="731838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615" tIns="65308" rIns="130615" bIns="65308"/>
          <a:lstStyle>
            <a:lvl1pPr marL="490538" indent="-490538" defTabSz="1306513">
              <a:spcBef>
                <a:spcPct val="20000"/>
              </a:spcBef>
              <a:buChar char="•"/>
              <a:defRPr sz="4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062038" indent="-409575" defTabSz="1306513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633538" indent="-327025" defTabSz="1306513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286000" indent="-327025" defTabSz="1306513">
              <a:spcBef>
                <a:spcPct val="20000"/>
              </a:spcBef>
              <a:buChar char="–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938463" indent="-325438" defTabSz="1306513">
              <a:spcBef>
                <a:spcPct val="20000"/>
              </a:spcBef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3956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8528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43100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7672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en-US" altLang="en-US" sz="4000" b="1">
                <a:solidFill>
                  <a:srgbClr val="006600"/>
                </a:solidFill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45" name="Rectangle 13">
            <a:extLst>
              <a:ext uri="{FF2B5EF4-FFF2-40B4-BE49-F238E27FC236}">
                <a16:creationId xmlns:a16="http://schemas.microsoft.com/office/drawing/2014/main" id="{F12194B8-0B0A-427C-A5F9-CA5C521480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25399" y="3009447"/>
            <a:ext cx="381000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615" tIns="65308" rIns="130615" bIns="65308"/>
          <a:lstStyle>
            <a:lvl1pPr marL="490538" indent="-490538" defTabSz="1306513">
              <a:spcBef>
                <a:spcPct val="20000"/>
              </a:spcBef>
              <a:buChar char="•"/>
              <a:defRPr sz="4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062038" indent="-409575" defTabSz="1306513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633538" indent="-327025" defTabSz="1306513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286000" indent="-327025" defTabSz="1306513">
              <a:spcBef>
                <a:spcPct val="20000"/>
              </a:spcBef>
              <a:buChar char="–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938463" indent="-325438" defTabSz="1306513">
              <a:spcBef>
                <a:spcPct val="20000"/>
              </a:spcBef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3956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8528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43100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7672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en-US" altLang="en-US" sz="4000" b="1">
                <a:solidFill>
                  <a:srgbClr val="006600"/>
                </a:solidFill>
                <a:latin typeface="Times New Roman" panose="02020603050405020304" pitchFamily="18" charset="0"/>
              </a:rPr>
              <a:t>,</a:t>
            </a:r>
          </a:p>
        </p:txBody>
      </p:sp>
      <p:sp>
        <p:nvSpPr>
          <p:cNvPr id="46" name="Rectangle 14">
            <a:extLst>
              <a:ext uri="{FF2B5EF4-FFF2-40B4-BE49-F238E27FC236}">
                <a16:creationId xmlns:a16="http://schemas.microsoft.com/office/drawing/2014/main" id="{9C7BD5F2-D1F5-41A9-A5A7-BE03E60DF6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53799" y="3025322"/>
            <a:ext cx="487363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615" tIns="65308" rIns="130615" bIns="65308"/>
          <a:lstStyle>
            <a:lvl1pPr marL="490538" indent="-490538" defTabSz="1306513">
              <a:spcBef>
                <a:spcPct val="20000"/>
              </a:spcBef>
              <a:buChar char="•"/>
              <a:defRPr sz="4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062038" indent="-409575" defTabSz="1306513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633538" indent="-327025" defTabSz="1306513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286000" indent="-327025" defTabSz="1306513">
              <a:spcBef>
                <a:spcPct val="20000"/>
              </a:spcBef>
              <a:buChar char="–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938463" indent="-325438" defTabSz="1306513">
              <a:spcBef>
                <a:spcPct val="20000"/>
              </a:spcBef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3956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8528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43100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7672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en-US" altLang="en-US" sz="4000" b="1">
                <a:solidFill>
                  <a:srgbClr val="006600"/>
                </a:solidFill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47" name="Rectangle 15">
            <a:extLst>
              <a:ext uri="{FF2B5EF4-FFF2-40B4-BE49-F238E27FC236}">
                <a16:creationId xmlns:a16="http://schemas.microsoft.com/office/drawing/2014/main" id="{0589E9FC-1908-4863-9DB3-B8A2C69500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53999" y="3009447"/>
            <a:ext cx="427038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615" tIns="65308" rIns="130615" bIns="65308"/>
          <a:lstStyle>
            <a:lvl1pPr marL="490538" indent="-490538" defTabSz="1306513">
              <a:spcBef>
                <a:spcPct val="20000"/>
              </a:spcBef>
              <a:buChar char="•"/>
              <a:defRPr sz="4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062038" indent="-409575" defTabSz="1306513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633538" indent="-327025" defTabSz="1306513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286000" indent="-327025" defTabSz="1306513">
              <a:spcBef>
                <a:spcPct val="20000"/>
              </a:spcBef>
              <a:buChar char="–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938463" indent="-325438" defTabSz="1306513">
              <a:spcBef>
                <a:spcPct val="20000"/>
              </a:spcBef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3956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8528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43100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7672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en-US" altLang="en-US" sz="4000" b="1">
                <a:solidFill>
                  <a:srgbClr val="006600"/>
                </a:solidFill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48" name="Rectangle 16">
            <a:extLst>
              <a:ext uri="{FF2B5EF4-FFF2-40B4-BE49-F238E27FC236}">
                <a16:creationId xmlns:a16="http://schemas.microsoft.com/office/drawing/2014/main" id="{CA960787-BE23-4794-86F3-70B87F0B97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53799" y="3542847"/>
            <a:ext cx="1096963" cy="73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615" tIns="65308" rIns="130615" bIns="65308"/>
          <a:lstStyle>
            <a:lvl1pPr marL="490538" indent="-490538" defTabSz="1306513">
              <a:spcBef>
                <a:spcPct val="20000"/>
              </a:spcBef>
              <a:buChar char="•"/>
              <a:defRPr sz="4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062038" indent="-409575" defTabSz="1306513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633538" indent="-327025" defTabSz="1306513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286000" indent="-327025" defTabSz="1306513">
              <a:spcBef>
                <a:spcPct val="20000"/>
              </a:spcBef>
              <a:buChar char="–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938463" indent="-325438" defTabSz="1306513">
              <a:spcBef>
                <a:spcPct val="20000"/>
              </a:spcBef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3956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8528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43100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7672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en-US" altLang="en-US" sz="4000" b="1">
                <a:solidFill>
                  <a:srgbClr val="006600"/>
                </a:solidFill>
                <a:latin typeface="Times New Roman" panose="02020603050405020304" pitchFamily="18" charset="0"/>
              </a:rPr>
              <a:t>14</a:t>
            </a:r>
          </a:p>
        </p:txBody>
      </p:sp>
      <p:sp>
        <p:nvSpPr>
          <p:cNvPr id="49" name="Rectangle 17">
            <a:extLst>
              <a:ext uri="{FF2B5EF4-FFF2-40B4-BE49-F238E27FC236}">
                <a16:creationId xmlns:a16="http://schemas.microsoft.com/office/drawing/2014/main" id="{D2E3A2D6-EDFA-4D3A-A6ED-5CDC075592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58799" y="3009447"/>
            <a:ext cx="427038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615" tIns="65308" rIns="130615" bIns="65308"/>
          <a:lstStyle>
            <a:lvl1pPr marL="490538" indent="-490538" defTabSz="1306513">
              <a:spcBef>
                <a:spcPct val="20000"/>
              </a:spcBef>
              <a:buChar char="•"/>
              <a:defRPr sz="4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062038" indent="-409575" defTabSz="1306513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633538" indent="-327025" defTabSz="1306513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286000" indent="-327025" defTabSz="1306513">
              <a:spcBef>
                <a:spcPct val="20000"/>
              </a:spcBef>
              <a:buChar char="–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938463" indent="-325438" defTabSz="1306513">
              <a:spcBef>
                <a:spcPct val="20000"/>
              </a:spcBef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3956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8528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43100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7672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en-US" altLang="en-US" sz="4000" b="1">
                <a:solidFill>
                  <a:srgbClr val="006600"/>
                </a:solidFill>
                <a:latin typeface="Times New Roman" panose="02020603050405020304" pitchFamily="18" charset="0"/>
              </a:rPr>
              <a:t>5</a:t>
            </a:r>
          </a:p>
        </p:txBody>
      </p:sp>
      <p:sp>
        <p:nvSpPr>
          <p:cNvPr id="50" name="Rectangle 20">
            <a:extLst>
              <a:ext uri="{FF2B5EF4-FFF2-40B4-BE49-F238E27FC236}">
                <a16:creationId xmlns:a16="http://schemas.microsoft.com/office/drawing/2014/main" id="{73765948-276E-41C9-A829-4E3F2A2595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2399" y="3025322"/>
            <a:ext cx="490538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615" tIns="65308" rIns="130615" bIns="65308"/>
          <a:lstStyle>
            <a:lvl1pPr marL="490538" indent="-490538" defTabSz="1306513">
              <a:spcBef>
                <a:spcPct val="20000"/>
              </a:spcBef>
              <a:buChar char="•"/>
              <a:defRPr sz="4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062038" indent="-409575" defTabSz="1306513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633538" indent="-327025" defTabSz="1306513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286000" indent="-327025" defTabSz="1306513">
              <a:spcBef>
                <a:spcPct val="20000"/>
              </a:spcBef>
              <a:buChar char="–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938463" indent="-325438" defTabSz="1306513">
              <a:spcBef>
                <a:spcPct val="20000"/>
              </a:spcBef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3956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8528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43100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7672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en-US" altLang="en-US" sz="4000" b="1">
                <a:solidFill>
                  <a:srgbClr val="006600"/>
                </a:solidFill>
                <a:latin typeface="Times New Roman" panose="02020603050405020304" pitchFamily="18" charset="0"/>
              </a:rPr>
              <a:t>9</a:t>
            </a:r>
          </a:p>
        </p:txBody>
      </p:sp>
      <p:sp>
        <p:nvSpPr>
          <p:cNvPr id="51" name="Text Box 21">
            <a:extLst>
              <a:ext uri="{FF2B5EF4-FFF2-40B4-BE49-F238E27FC236}">
                <a16:creationId xmlns:a16="http://schemas.microsoft.com/office/drawing/2014/main" id="{788AF398-0E24-4E09-829A-CAE2B5E5CB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5199" y="3542847"/>
            <a:ext cx="295275" cy="73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615" tIns="65308" rIns="130615" bIns="65308">
            <a:spAutoFit/>
          </a:bodyPr>
          <a:lstStyle>
            <a:lvl1pPr defTabSz="13065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52463" defTabSz="13065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06513" defTabSz="13065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958975" defTabSz="13065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613025" defTabSz="13065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070225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527425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984625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441825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000" b="1">
                <a:latin typeface="Times New Roman" panose="02020603050405020304" pitchFamily="18" charset="0"/>
              </a:rPr>
              <a:t>,</a:t>
            </a:r>
          </a:p>
        </p:txBody>
      </p:sp>
      <p:sp>
        <p:nvSpPr>
          <p:cNvPr id="52" name="Line 22">
            <a:extLst>
              <a:ext uri="{FF2B5EF4-FFF2-40B4-BE49-F238E27FC236}">
                <a16:creationId xmlns:a16="http://schemas.microsoft.com/office/drawing/2014/main" id="{51EF9ECD-391E-4947-8FE1-44ABD4B030E7}"/>
              </a:ext>
            </a:extLst>
          </p:cNvPr>
          <p:cNvSpPr>
            <a:spLocks noChangeShapeType="1"/>
          </p:cNvSpPr>
          <p:nvPr/>
        </p:nvSpPr>
        <p:spPr bwMode="auto">
          <a:xfrm>
            <a:off x="4977599" y="3009447"/>
            <a:ext cx="0" cy="9604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" name="Text Box 37">
            <a:extLst>
              <a:ext uri="{FF2B5EF4-FFF2-40B4-BE49-F238E27FC236}">
                <a16:creationId xmlns:a16="http://schemas.microsoft.com/office/drawing/2014/main" id="{9CCBAAF5-D2CA-4B95-986B-A6D0BF6D00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34599" y="4457247"/>
            <a:ext cx="4191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8788" defTabSz="13065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defTabSz="13065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defTabSz="13065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7213" defTabSz="13065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284413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741613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198813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656013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000" b="1" dirty="0" err="1">
                <a:solidFill>
                  <a:srgbClr val="C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C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altLang="en-US" sz="4000" b="1" dirty="0">
                <a:solidFill>
                  <a:srgbClr val="C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4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0,14</a:t>
            </a:r>
          </a:p>
        </p:txBody>
      </p:sp>
    </p:spTree>
    <p:extLst>
      <p:ext uri="{BB962C8B-B14F-4D97-AF65-F5344CB8AC3E}">
        <p14:creationId xmlns:p14="http://schemas.microsoft.com/office/powerpoint/2010/main" val="2318563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0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wedge">
                                      <p:cBhvr>
                                        <p:cTn id="23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9" dur="80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0" dur="80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80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1" grpId="1"/>
      <p:bldP spid="5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0AAEA3E4-D470-42F0-B7A6-E0FFFE1787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01672"/>
          </a:xfrm>
          <a:prstGeom prst="rect">
            <a:avLst/>
          </a:prstGeom>
        </p:spPr>
      </p:pic>
      <p:sp>
        <p:nvSpPr>
          <p:cNvPr id="3" name="Hình chữ nhật: Góc Tròn 2">
            <a:extLst>
              <a:ext uri="{FF2B5EF4-FFF2-40B4-BE49-F238E27FC236}">
                <a16:creationId xmlns:a16="http://schemas.microsoft.com/office/drawing/2014/main" id="{ECA6CC7C-F5F4-4F6C-9E29-15CAAC3FAE1A}"/>
              </a:ext>
            </a:extLst>
          </p:cNvPr>
          <p:cNvSpPr/>
          <p:nvPr/>
        </p:nvSpPr>
        <p:spPr>
          <a:xfrm>
            <a:off x="993321" y="346530"/>
            <a:ext cx="6093279" cy="2037442"/>
          </a:xfrm>
          <a:custGeom>
            <a:avLst/>
            <a:gdLst>
              <a:gd name="connsiteX0" fmla="*/ 0 w 6093279"/>
              <a:gd name="connsiteY0" fmla="*/ 339580 h 2037442"/>
              <a:gd name="connsiteX1" fmla="*/ 339580 w 6093279"/>
              <a:gd name="connsiteY1" fmla="*/ 0 h 2037442"/>
              <a:gd name="connsiteX2" fmla="*/ 935133 w 6093279"/>
              <a:gd name="connsiteY2" fmla="*/ 0 h 2037442"/>
              <a:gd name="connsiteX3" fmla="*/ 1368263 w 6093279"/>
              <a:gd name="connsiteY3" fmla="*/ 0 h 2037442"/>
              <a:gd name="connsiteX4" fmla="*/ 1963816 w 6093279"/>
              <a:gd name="connsiteY4" fmla="*/ 0 h 2037442"/>
              <a:gd name="connsiteX5" fmla="*/ 2451086 w 6093279"/>
              <a:gd name="connsiteY5" fmla="*/ 0 h 2037442"/>
              <a:gd name="connsiteX6" fmla="*/ 2992498 w 6093279"/>
              <a:gd name="connsiteY6" fmla="*/ 0 h 2037442"/>
              <a:gd name="connsiteX7" fmla="*/ 3533910 w 6093279"/>
              <a:gd name="connsiteY7" fmla="*/ 0 h 2037442"/>
              <a:gd name="connsiteX8" fmla="*/ 4183604 w 6093279"/>
              <a:gd name="connsiteY8" fmla="*/ 0 h 2037442"/>
              <a:gd name="connsiteX9" fmla="*/ 4725016 w 6093279"/>
              <a:gd name="connsiteY9" fmla="*/ 0 h 2037442"/>
              <a:gd name="connsiteX10" fmla="*/ 5158146 w 6093279"/>
              <a:gd name="connsiteY10" fmla="*/ 0 h 2037442"/>
              <a:gd name="connsiteX11" fmla="*/ 5753699 w 6093279"/>
              <a:gd name="connsiteY11" fmla="*/ 0 h 2037442"/>
              <a:gd name="connsiteX12" fmla="*/ 6093279 w 6093279"/>
              <a:gd name="connsiteY12" fmla="*/ 339580 h 2037442"/>
              <a:gd name="connsiteX13" fmla="*/ 6093279 w 6093279"/>
              <a:gd name="connsiteY13" fmla="*/ 751592 h 2037442"/>
              <a:gd name="connsiteX14" fmla="*/ 6093279 w 6093279"/>
              <a:gd name="connsiteY14" fmla="*/ 1217936 h 2037442"/>
              <a:gd name="connsiteX15" fmla="*/ 6093279 w 6093279"/>
              <a:gd name="connsiteY15" fmla="*/ 1697862 h 2037442"/>
              <a:gd name="connsiteX16" fmla="*/ 5753699 w 6093279"/>
              <a:gd name="connsiteY16" fmla="*/ 2037442 h 2037442"/>
              <a:gd name="connsiteX17" fmla="*/ 5320569 w 6093279"/>
              <a:gd name="connsiteY17" fmla="*/ 2037442 h 2037442"/>
              <a:gd name="connsiteX18" fmla="*/ 4887440 w 6093279"/>
              <a:gd name="connsiteY18" fmla="*/ 2037442 h 2037442"/>
              <a:gd name="connsiteX19" fmla="*/ 4454310 w 6093279"/>
              <a:gd name="connsiteY19" fmla="*/ 2037442 h 2037442"/>
              <a:gd name="connsiteX20" fmla="*/ 3912899 w 6093279"/>
              <a:gd name="connsiteY20" fmla="*/ 2037442 h 2037442"/>
              <a:gd name="connsiteX21" fmla="*/ 3317345 w 6093279"/>
              <a:gd name="connsiteY21" fmla="*/ 2037442 h 2037442"/>
              <a:gd name="connsiteX22" fmla="*/ 2775934 w 6093279"/>
              <a:gd name="connsiteY22" fmla="*/ 2037442 h 2037442"/>
              <a:gd name="connsiteX23" fmla="*/ 2234522 w 6093279"/>
              <a:gd name="connsiteY23" fmla="*/ 2037442 h 2037442"/>
              <a:gd name="connsiteX24" fmla="*/ 1801392 w 6093279"/>
              <a:gd name="connsiteY24" fmla="*/ 2037442 h 2037442"/>
              <a:gd name="connsiteX25" fmla="*/ 1314121 w 6093279"/>
              <a:gd name="connsiteY25" fmla="*/ 2037442 h 2037442"/>
              <a:gd name="connsiteX26" fmla="*/ 339580 w 6093279"/>
              <a:gd name="connsiteY26" fmla="*/ 2037442 h 2037442"/>
              <a:gd name="connsiteX27" fmla="*/ 0 w 6093279"/>
              <a:gd name="connsiteY27" fmla="*/ 1697862 h 2037442"/>
              <a:gd name="connsiteX28" fmla="*/ 0 w 6093279"/>
              <a:gd name="connsiteY28" fmla="*/ 1245101 h 2037442"/>
              <a:gd name="connsiteX29" fmla="*/ 0 w 6093279"/>
              <a:gd name="connsiteY29" fmla="*/ 778758 h 2037442"/>
              <a:gd name="connsiteX30" fmla="*/ 0 w 6093279"/>
              <a:gd name="connsiteY30" fmla="*/ 339580 h 2037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6093279" h="2037442" fill="none" extrusionOk="0">
                <a:moveTo>
                  <a:pt x="0" y="339580"/>
                </a:moveTo>
                <a:cubicBezTo>
                  <a:pt x="47756" y="123252"/>
                  <a:pt x="126797" y="-20492"/>
                  <a:pt x="339580" y="0"/>
                </a:cubicBezTo>
                <a:cubicBezTo>
                  <a:pt x="614243" y="-21419"/>
                  <a:pt x="726935" y="3416"/>
                  <a:pt x="935133" y="0"/>
                </a:cubicBezTo>
                <a:cubicBezTo>
                  <a:pt x="1143331" y="-3416"/>
                  <a:pt x="1188474" y="20231"/>
                  <a:pt x="1368263" y="0"/>
                </a:cubicBezTo>
                <a:cubicBezTo>
                  <a:pt x="1548052" y="-20231"/>
                  <a:pt x="1779708" y="2697"/>
                  <a:pt x="1963816" y="0"/>
                </a:cubicBezTo>
                <a:cubicBezTo>
                  <a:pt x="2147924" y="-2697"/>
                  <a:pt x="2242209" y="25828"/>
                  <a:pt x="2451086" y="0"/>
                </a:cubicBezTo>
                <a:cubicBezTo>
                  <a:pt x="2659963" y="-25828"/>
                  <a:pt x="2815540" y="41097"/>
                  <a:pt x="2992498" y="0"/>
                </a:cubicBezTo>
                <a:cubicBezTo>
                  <a:pt x="3169456" y="-41097"/>
                  <a:pt x="3305628" y="56641"/>
                  <a:pt x="3533910" y="0"/>
                </a:cubicBezTo>
                <a:cubicBezTo>
                  <a:pt x="3762192" y="-56641"/>
                  <a:pt x="3979817" y="27794"/>
                  <a:pt x="4183604" y="0"/>
                </a:cubicBezTo>
                <a:cubicBezTo>
                  <a:pt x="4387391" y="-27794"/>
                  <a:pt x="4502691" y="57506"/>
                  <a:pt x="4725016" y="0"/>
                </a:cubicBezTo>
                <a:cubicBezTo>
                  <a:pt x="4947341" y="-57506"/>
                  <a:pt x="4977885" y="23145"/>
                  <a:pt x="5158146" y="0"/>
                </a:cubicBezTo>
                <a:cubicBezTo>
                  <a:pt x="5338407" y="-23145"/>
                  <a:pt x="5481801" y="27070"/>
                  <a:pt x="5753699" y="0"/>
                </a:cubicBezTo>
                <a:cubicBezTo>
                  <a:pt x="5980303" y="-15170"/>
                  <a:pt x="6047846" y="127503"/>
                  <a:pt x="6093279" y="339580"/>
                </a:cubicBezTo>
                <a:cubicBezTo>
                  <a:pt x="6094544" y="522932"/>
                  <a:pt x="6077432" y="619198"/>
                  <a:pt x="6093279" y="751592"/>
                </a:cubicBezTo>
                <a:cubicBezTo>
                  <a:pt x="6109126" y="883986"/>
                  <a:pt x="6074720" y="1037319"/>
                  <a:pt x="6093279" y="1217936"/>
                </a:cubicBezTo>
                <a:cubicBezTo>
                  <a:pt x="6111838" y="1398553"/>
                  <a:pt x="6090498" y="1539282"/>
                  <a:pt x="6093279" y="1697862"/>
                </a:cubicBezTo>
                <a:cubicBezTo>
                  <a:pt x="6070724" y="1864306"/>
                  <a:pt x="5948236" y="2042726"/>
                  <a:pt x="5753699" y="2037442"/>
                </a:cubicBezTo>
                <a:cubicBezTo>
                  <a:pt x="5589964" y="2040153"/>
                  <a:pt x="5498303" y="1993893"/>
                  <a:pt x="5320569" y="2037442"/>
                </a:cubicBezTo>
                <a:cubicBezTo>
                  <a:pt x="5142835" y="2080991"/>
                  <a:pt x="5053606" y="2021143"/>
                  <a:pt x="4887440" y="2037442"/>
                </a:cubicBezTo>
                <a:cubicBezTo>
                  <a:pt x="4721274" y="2053741"/>
                  <a:pt x="4619299" y="1985901"/>
                  <a:pt x="4454310" y="2037442"/>
                </a:cubicBezTo>
                <a:cubicBezTo>
                  <a:pt x="4289321" y="2088983"/>
                  <a:pt x="4030454" y="2030734"/>
                  <a:pt x="3912899" y="2037442"/>
                </a:cubicBezTo>
                <a:cubicBezTo>
                  <a:pt x="3795344" y="2044150"/>
                  <a:pt x="3514938" y="2015675"/>
                  <a:pt x="3317345" y="2037442"/>
                </a:cubicBezTo>
                <a:cubicBezTo>
                  <a:pt x="3119752" y="2059209"/>
                  <a:pt x="2990987" y="2036680"/>
                  <a:pt x="2775934" y="2037442"/>
                </a:cubicBezTo>
                <a:cubicBezTo>
                  <a:pt x="2560881" y="2038204"/>
                  <a:pt x="2502867" y="2009614"/>
                  <a:pt x="2234522" y="2037442"/>
                </a:cubicBezTo>
                <a:cubicBezTo>
                  <a:pt x="1966177" y="2065270"/>
                  <a:pt x="2010734" y="1990268"/>
                  <a:pt x="1801392" y="2037442"/>
                </a:cubicBezTo>
                <a:cubicBezTo>
                  <a:pt x="1592050" y="2084616"/>
                  <a:pt x="1484688" y="2011338"/>
                  <a:pt x="1314121" y="2037442"/>
                </a:cubicBezTo>
                <a:cubicBezTo>
                  <a:pt x="1143554" y="2063546"/>
                  <a:pt x="802591" y="1934025"/>
                  <a:pt x="339580" y="2037442"/>
                </a:cubicBezTo>
                <a:cubicBezTo>
                  <a:pt x="158945" y="2022629"/>
                  <a:pt x="-28642" y="1904295"/>
                  <a:pt x="0" y="1697862"/>
                </a:cubicBezTo>
                <a:cubicBezTo>
                  <a:pt x="-11012" y="1482285"/>
                  <a:pt x="52109" y="1369354"/>
                  <a:pt x="0" y="1245101"/>
                </a:cubicBezTo>
                <a:cubicBezTo>
                  <a:pt x="-52109" y="1120848"/>
                  <a:pt x="46300" y="882246"/>
                  <a:pt x="0" y="778758"/>
                </a:cubicBezTo>
                <a:cubicBezTo>
                  <a:pt x="-46300" y="675270"/>
                  <a:pt x="31336" y="523564"/>
                  <a:pt x="0" y="339580"/>
                </a:cubicBezTo>
                <a:close/>
              </a:path>
              <a:path w="6093279" h="2037442" stroke="0" extrusionOk="0">
                <a:moveTo>
                  <a:pt x="0" y="339580"/>
                </a:moveTo>
                <a:cubicBezTo>
                  <a:pt x="25817" y="162181"/>
                  <a:pt x="145004" y="23109"/>
                  <a:pt x="339580" y="0"/>
                </a:cubicBezTo>
                <a:cubicBezTo>
                  <a:pt x="654626" y="-44390"/>
                  <a:pt x="819269" y="29603"/>
                  <a:pt x="989274" y="0"/>
                </a:cubicBezTo>
                <a:cubicBezTo>
                  <a:pt x="1159279" y="-29603"/>
                  <a:pt x="1254045" y="31612"/>
                  <a:pt x="1368263" y="0"/>
                </a:cubicBezTo>
                <a:cubicBezTo>
                  <a:pt x="1482481" y="-31612"/>
                  <a:pt x="1677883" y="10058"/>
                  <a:pt x="1909675" y="0"/>
                </a:cubicBezTo>
                <a:cubicBezTo>
                  <a:pt x="2141467" y="-10058"/>
                  <a:pt x="2210791" y="6300"/>
                  <a:pt x="2396945" y="0"/>
                </a:cubicBezTo>
                <a:cubicBezTo>
                  <a:pt x="2583099" y="-6300"/>
                  <a:pt x="2857493" y="70009"/>
                  <a:pt x="2992498" y="0"/>
                </a:cubicBezTo>
                <a:cubicBezTo>
                  <a:pt x="3127503" y="-70009"/>
                  <a:pt x="3286288" y="7716"/>
                  <a:pt x="3371487" y="0"/>
                </a:cubicBezTo>
                <a:cubicBezTo>
                  <a:pt x="3456686" y="-7716"/>
                  <a:pt x="3807574" y="12247"/>
                  <a:pt x="3967040" y="0"/>
                </a:cubicBezTo>
                <a:cubicBezTo>
                  <a:pt x="4126506" y="-12247"/>
                  <a:pt x="4265680" y="34977"/>
                  <a:pt x="4346028" y="0"/>
                </a:cubicBezTo>
                <a:cubicBezTo>
                  <a:pt x="4426376" y="-34977"/>
                  <a:pt x="4669152" y="19885"/>
                  <a:pt x="4779158" y="0"/>
                </a:cubicBezTo>
                <a:cubicBezTo>
                  <a:pt x="4889164" y="-19885"/>
                  <a:pt x="5285284" y="101848"/>
                  <a:pt x="5753699" y="0"/>
                </a:cubicBezTo>
                <a:cubicBezTo>
                  <a:pt x="5974827" y="13839"/>
                  <a:pt x="6072042" y="156501"/>
                  <a:pt x="6093279" y="339580"/>
                </a:cubicBezTo>
                <a:cubicBezTo>
                  <a:pt x="6126141" y="548473"/>
                  <a:pt x="6073841" y="697210"/>
                  <a:pt x="6093279" y="805923"/>
                </a:cubicBezTo>
                <a:cubicBezTo>
                  <a:pt x="6112717" y="914636"/>
                  <a:pt x="6052993" y="1165890"/>
                  <a:pt x="6093279" y="1258684"/>
                </a:cubicBezTo>
                <a:cubicBezTo>
                  <a:pt x="6133565" y="1351478"/>
                  <a:pt x="6062971" y="1580444"/>
                  <a:pt x="6093279" y="1697862"/>
                </a:cubicBezTo>
                <a:cubicBezTo>
                  <a:pt x="6085705" y="1888890"/>
                  <a:pt x="5927669" y="2084878"/>
                  <a:pt x="5753699" y="2037442"/>
                </a:cubicBezTo>
                <a:cubicBezTo>
                  <a:pt x="5556364" y="2084711"/>
                  <a:pt x="5531054" y="2000693"/>
                  <a:pt x="5320569" y="2037442"/>
                </a:cubicBezTo>
                <a:cubicBezTo>
                  <a:pt x="5110084" y="2074191"/>
                  <a:pt x="5113353" y="2008591"/>
                  <a:pt x="4941581" y="2037442"/>
                </a:cubicBezTo>
                <a:cubicBezTo>
                  <a:pt x="4769809" y="2066293"/>
                  <a:pt x="4714888" y="2023997"/>
                  <a:pt x="4562593" y="2037442"/>
                </a:cubicBezTo>
                <a:cubicBezTo>
                  <a:pt x="4410298" y="2050887"/>
                  <a:pt x="4329075" y="2011461"/>
                  <a:pt x="4183604" y="2037442"/>
                </a:cubicBezTo>
                <a:cubicBezTo>
                  <a:pt x="4038133" y="2063423"/>
                  <a:pt x="3836886" y="2010924"/>
                  <a:pt x="3533910" y="2037442"/>
                </a:cubicBezTo>
                <a:cubicBezTo>
                  <a:pt x="3230934" y="2063960"/>
                  <a:pt x="3093027" y="1972834"/>
                  <a:pt x="2938357" y="2037442"/>
                </a:cubicBezTo>
                <a:cubicBezTo>
                  <a:pt x="2783687" y="2102050"/>
                  <a:pt x="2712902" y="2021315"/>
                  <a:pt x="2505228" y="2037442"/>
                </a:cubicBezTo>
                <a:cubicBezTo>
                  <a:pt x="2297554" y="2053569"/>
                  <a:pt x="2046888" y="1988810"/>
                  <a:pt x="1909675" y="2037442"/>
                </a:cubicBezTo>
                <a:cubicBezTo>
                  <a:pt x="1772462" y="2086074"/>
                  <a:pt x="1534903" y="2031559"/>
                  <a:pt x="1422404" y="2037442"/>
                </a:cubicBezTo>
                <a:cubicBezTo>
                  <a:pt x="1309905" y="2043325"/>
                  <a:pt x="1121291" y="2034652"/>
                  <a:pt x="1043415" y="2037442"/>
                </a:cubicBezTo>
                <a:cubicBezTo>
                  <a:pt x="965539" y="2040232"/>
                  <a:pt x="635967" y="1970199"/>
                  <a:pt x="339580" y="2037442"/>
                </a:cubicBezTo>
                <a:cubicBezTo>
                  <a:pt x="180444" y="2083531"/>
                  <a:pt x="2330" y="1897362"/>
                  <a:pt x="0" y="1697862"/>
                </a:cubicBezTo>
                <a:cubicBezTo>
                  <a:pt x="-33405" y="1494635"/>
                  <a:pt x="38734" y="1368745"/>
                  <a:pt x="0" y="1258684"/>
                </a:cubicBezTo>
                <a:cubicBezTo>
                  <a:pt x="-38734" y="1148623"/>
                  <a:pt x="55284" y="898248"/>
                  <a:pt x="0" y="792341"/>
                </a:cubicBezTo>
                <a:cubicBezTo>
                  <a:pt x="-55284" y="686434"/>
                  <a:pt x="26390" y="489970"/>
                  <a:pt x="0" y="339580"/>
                </a:cubicBezTo>
                <a:close/>
              </a:path>
            </a:pathLst>
          </a:custGeom>
          <a:solidFill>
            <a:schemeClr val="bg1">
              <a:lumMod val="75000"/>
              <a:alpha val="76000"/>
            </a:schemeClr>
          </a:solidFill>
          <a:ln w="57150">
            <a:solidFill>
              <a:srgbClr val="84A202"/>
            </a:solidFill>
            <a:extLst>
              <a:ext uri="{C807C97D-BFC1-408E-A445-0C87EB9F89A2}">
                <ask:lineSketchStyleProps xmlns:ask="http://schemas.microsoft.com/office/drawing/2018/sketchyshapes" sd="3255988605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b="1" dirty="0" err="1">
                <a:solidFill>
                  <a:schemeClr val="tx1"/>
                </a:solidFill>
                <a:latin typeface="iCiel Alina" pitchFamily="50" charset="-93"/>
              </a:rPr>
              <a:t>Nhiệm</a:t>
            </a:r>
            <a:r>
              <a:rPr lang="vi-VN" sz="5400" b="1" dirty="0">
                <a:solidFill>
                  <a:schemeClr val="tx1"/>
                </a:solidFill>
                <a:latin typeface="iCiel Alina" pitchFamily="50" charset="-93"/>
              </a:rPr>
              <a:t> </a:t>
            </a:r>
            <a:r>
              <a:rPr lang="vi-VN" sz="5400" b="1" dirty="0" err="1">
                <a:solidFill>
                  <a:schemeClr val="tx1"/>
                </a:solidFill>
                <a:latin typeface="iCiel Alina" pitchFamily="50" charset="-93"/>
              </a:rPr>
              <a:t>vụ</a:t>
            </a:r>
            <a:r>
              <a:rPr lang="vi-VN" sz="5400" b="1" dirty="0">
                <a:solidFill>
                  <a:schemeClr val="tx1"/>
                </a:solidFill>
                <a:latin typeface="iCiel Alina" pitchFamily="50" charset="-93"/>
              </a:rPr>
              <a:t> 3: </a:t>
            </a:r>
            <a:r>
              <a:rPr lang="vi-VN" sz="5400" b="1" dirty="0" err="1">
                <a:solidFill>
                  <a:schemeClr val="tx1"/>
                </a:solidFill>
                <a:latin typeface="iCiel Alina" pitchFamily="50" charset="-93"/>
              </a:rPr>
              <a:t>giúp</a:t>
            </a:r>
            <a:r>
              <a:rPr lang="vi-VN" sz="5400" b="1" dirty="0">
                <a:solidFill>
                  <a:schemeClr val="tx1"/>
                </a:solidFill>
                <a:latin typeface="iCiel Alina" pitchFamily="50" charset="-93"/>
              </a:rPr>
              <a:t> </a:t>
            </a:r>
            <a:r>
              <a:rPr lang="vi-VN" sz="5400" b="1" dirty="0" err="1">
                <a:solidFill>
                  <a:schemeClr val="tx1"/>
                </a:solidFill>
                <a:latin typeface="iCiel Alina" pitchFamily="50" charset="-93"/>
              </a:rPr>
              <a:t>chú</a:t>
            </a:r>
            <a:r>
              <a:rPr lang="vi-VN" sz="5400" b="1" dirty="0">
                <a:solidFill>
                  <a:schemeClr val="tx1"/>
                </a:solidFill>
                <a:latin typeface="iCiel Alina" pitchFamily="50" charset="-93"/>
              </a:rPr>
              <a:t> Năm </a:t>
            </a:r>
            <a:r>
              <a:rPr lang="vi-VN" sz="5400" b="1" dirty="0" err="1">
                <a:solidFill>
                  <a:schemeClr val="tx1"/>
                </a:solidFill>
                <a:latin typeface="iCiel Alina" pitchFamily="50" charset="-93"/>
              </a:rPr>
              <a:t>tìm</a:t>
            </a:r>
            <a:r>
              <a:rPr lang="vi-VN" sz="5400" b="1" dirty="0">
                <a:solidFill>
                  <a:schemeClr val="tx1"/>
                </a:solidFill>
                <a:latin typeface="iCiel Alina" pitchFamily="50" charset="-93"/>
              </a:rPr>
              <a:t> </a:t>
            </a:r>
            <a:r>
              <a:rPr lang="vi-VN" sz="5400" b="1" dirty="0" err="1">
                <a:solidFill>
                  <a:schemeClr val="tx1"/>
                </a:solidFill>
                <a:latin typeface="iCiel Alina" pitchFamily="50" charset="-93"/>
              </a:rPr>
              <a:t>dụng</a:t>
            </a:r>
            <a:r>
              <a:rPr lang="vi-VN" sz="5400" b="1" dirty="0">
                <a:solidFill>
                  <a:schemeClr val="tx1"/>
                </a:solidFill>
                <a:latin typeface="iCiel Alina" pitchFamily="50" charset="-93"/>
              </a:rPr>
              <a:t> </a:t>
            </a:r>
            <a:r>
              <a:rPr lang="vi-VN" sz="5400" b="1" dirty="0" err="1">
                <a:solidFill>
                  <a:schemeClr val="tx1"/>
                </a:solidFill>
                <a:latin typeface="iCiel Alina" pitchFamily="50" charset="-93"/>
              </a:rPr>
              <a:t>cụ</a:t>
            </a:r>
            <a:r>
              <a:rPr lang="vi-VN" sz="5400" b="1" dirty="0">
                <a:solidFill>
                  <a:schemeClr val="tx1"/>
                </a:solidFill>
                <a:latin typeface="iCiel Alina" pitchFamily="50" charset="-93"/>
              </a:rPr>
              <a:t> </a:t>
            </a:r>
            <a:r>
              <a:rPr lang="vi-VN" sz="5400" b="1" dirty="0" err="1">
                <a:solidFill>
                  <a:schemeClr val="tx1"/>
                </a:solidFill>
                <a:latin typeface="iCiel Alina" pitchFamily="50" charset="-93"/>
              </a:rPr>
              <a:t>làm</a:t>
            </a:r>
            <a:r>
              <a:rPr lang="vi-VN" sz="5400" b="1" dirty="0">
                <a:solidFill>
                  <a:schemeClr val="tx1"/>
                </a:solidFill>
                <a:latin typeface="iCiel Alina" pitchFamily="50" charset="-93"/>
              </a:rPr>
              <a:t> </a:t>
            </a:r>
            <a:r>
              <a:rPr lang="vi-VN" sz="5400" b="1" dirty="0" err="1">
                <a:solidFill>
                  <a:schemeClr val="tx1"/>
                </a:solidFill>
                <a:latin typeface="iCiel Alina" pitchFamily="50" charset="-93"/>
              </a:rPr>
              <a:t>vườn</a:t>
            </a:r>
            <a:r>
              <a:rPr lang="vi-VN" sz="5400" b="1" dirty="0">
                <a:solidFill>
                  <a:schemeClr val="tx1"/>
                </a:solidFill>
                <a:latin typeface="iCiel Alina" pitchFamily="50" charset="-93"/>
              </a:rPr>
              <a:t>.</a:t>
            </a:r>
            <a:endParaRPr lang="en-US" sz="5400" b="1" dirty="0">
              <a:solidFill>
                <a:schemeClr val="tx1"/>
              </a:solidFill>
              <a:latin typeface="iCiel Alina" pitchFamily="50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9872882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75EA3283-0E1A-4331-A9A8-1401582DBC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Hình chữ nhật: Góc Tròn 2">
            <a:extLst>
              <a:ext uri="{FF2B5EF4-FFF2-40B4-BE49-F238E27FC236}">
                <a16:creationId xmlns:a16="http://schemas.microsoft.com/office/drawing/2014/main" id="{9B393E82-25CA-4005-A70F-57EDFA5AB732}"/>
              </a:ext>
            </a:extLst>
          </p:cNvPr>
          <p:cNvSpPr/>
          <p:nvPr/>
        </p:nvSpPr>
        <p:spPr>
          <a:xfrm>
            <a:off x="993321" y="575129"/>
            <a:ext cx="10205357" cy="5577568"/>
          </a:xfrm>
          <a:custGeom>
            <a:avLst/>
            <a:gdLst>
              <a:gd name="connsiteX0" fmla="*/ 0 w 10205357"/>
              <a:gd name="connsiteY0" fmla="*/ 929613 h 5577568"/>
              <a:gd name="connsiteX1" fmla="*/ 929613 w 10205357"/>
              <a:gd name="connsiteY1" fmla="*/ 0 h 5577568"/>
              <a:gd name="connsiteX2" fmla="*/ 1525765 w 10205357"/>
              <a:gd name="connsiteY2" fmla="*/ 0 h 5577568"/>
              <a:gd name="connsiteX3" fmla="*/ 1871533 w 10205357"/>
              <a:gd name="connsiteY3" fmla="*/ 0 h 5577568"/>
              <a:gd name="connsiteX4" fmla="*/ 2384224 w 10205357"/>
              <a:gd name="connsiteY4" fmla="*/ 0 h 5577568"/>
              <a:gd name="connsiteX5" fmla="*/ 2813454 w 10205357"/>
              <a:gd name="connsiteY5" fmla="*/ 0 h 5577568"/>
              <a:gd name="connsiteX6" fmla="*/ 3242684 w 10205357"/>
              <a:gd name="connsiteY6" fmla="*/ 0 h 5577568"/>
              <a:gd name="connsiteX7" fmla="*/ 3838836 w 10205357"/>
              <a:gd name="connsiteY7" fmla="*/ 0 h 5577568"/>
              <a:gd name="connsiteX8" fmla="*/ 4518449 w 10205357"/>
              <a:gd name="connsiteY8" fmla="*/ 0 h 5577568"/>
              <a:gd name="connsiteX9" fmla="*/ 5114602 w 10205357"/>
              <a:gd name="connsiteY9" fmla="*/ 0 h 5577568"/>
              <a:gd name="connsiteX10" fmla="*/ 5710754 w 10205357"/>
              <a:gd name="connsiteY10" fmla="*/ 0 h 5577568"/>
              <a:gd name="connsiteX11" fmla="*/ 6139983 w 10205357"/>
              <a:gd name="connsiteY11" fmla="*/ 0 h 5577568"/>
              <a:gd name="connsiteX12" fmla="*/ 6652674 w 10205357"/>
              <a:gd name="connsiteY12" fmla="*/ 0 h 5577568"/>
              <a:gd name="connsiteX13" fmla="*/ 7332288 w 10205357"/>
              <a:gd name="connsiteY13" fmla="*/ 0 h 5577568"/>
              <a:gd name="connsiteX14" fmla="*/ 7678056 w 10205357"/>
              <a:gd name="connsiteY14" fmla="*/ 0 h 5577568"/>
              <a:gd name="connsiteX15" fmla="*/ 8357670 w 10205357"/>
              <a:gd name="connsiteY15" fmla="*/ 0 h 5577568"/>
              <a:gd name="connsiteX16" fmla="*/ 9275744 w 10205357"/>
              <a:gd name="connsiteY16" fmla="*/ 0 h 5577568"/>
              <a:gd name="connsiteX17" fmla="*/ 10205357 w 10205357"/>
              <a:gd name="connsiteY17" fmla="*/ 929613 h 5577568"/>
              <a:gd name="connsiteX18" fmla="*/ 10205357 w 10205357"/>
              <a:gd name="connsiteY18" fmla="*/ 1423621 h 5577568"/>
              <a:gd name="connsiteX19" fmla="*/ 10205357 w 10205357"/>
              <a:gd name="connsiteY19" fmla="*/ 1991996 h 5577568"/>
              <a:gd name="connsiteX20" fmla="*/ 10205357 w 10205357"/>
              <a:gd name="connsiteY20" fmla="*/ 2560372 h 5577568"/>
              <a:gd name="connsiteX21" fmla="*/ 10205357 w 10205357"/>
              <a:gd name="connsiteY21" fmla="*/ 3017196 h 5577568"/>
              <a:gd name="connsiteX22" fmla="*/ 10205357 w 10205357"/>
              <a:gd name="connsiteY22" fmla="*/ 3436838 h 5577568"/>
              <a:gd name="connsiteX23" fmla="*/ 10205357 w 10205357"/>
              <a:gd name="connsiteY23" fmla="*/ 3856479 h 5577568"/>
              <a:gd name="connsiteX24" fmla="*/ 10205357 w 10205357"/>
              <a:gd name="connsiteY24" fmla="*/ 4647955 h 5577568"/>
              <a:gd name="connsiteX25" fmla="*/ 9275744 w 10205357"/>
              <a:gd name="connsiteY25" fmla="*/ 5577568 h 5577568"/>
              <a:gd name="connsiteX26" fmla="*/ 8763053 w 10205357"/>
              <a:gd name="connsiteY26" fmla="*/ 5577568 h 5577568"/>
              <a:gd name="connsiteX27" fmla="*/ 8166901 w 10205357"/>
              <a:gd name="connsiteY27" fmla="*/ 5577568 h 5577568"/>
              <a:gd name="connsiteX28" fmla="*/ 7487287 w 10205357"/>
              <a:gd name="connsiteY28" fmla="*/ 5577568 h 5577568"/>
              <a:gd name="connsiteX29" fmla="*/ 6974596 w 10205357"/>
              <a:gd name="connsiteY29" fmla="*/ 5577568 h 5577568"/>
              <a:gd name="connsiteX30" fmla="*/ 6378444 w 10205357"/>
              <a:gd name="connsiteY30" fmla="*/ 5577568 h 5577568"/>
              <a:gd name="connsiteX31" fmla="*/ 6032676 w 10205357"/>
              <a:gd name="connsiteY31" fmla="*/ 5577568 h 5577568"/>
              <a:gd name="connsiteX32" fmla="*/ 5603446 w 10205357"/>
              <a:gd name="connsiteY32" fmla="*/ 5577568 h 5577568"/>
              <a:gd name="connsiteX33" fmla="*/ 5174217 w 10205357"/>
              <a:gd name="connsiteY33" fmla="*/ 5577568 h 5577568"/>
              <a:gd name="connsiteX34" fmla="*/ 4828448 w 10205357"/>
              <a:gd name="connsiteY34" fmla="*/ 5577568 h 5577568"/>
              <a:gd name="connsiteX35" fmla="*/ 4065374 w 10205357"/>
              <a:gd name="connsiteY35" fmla="*/ 5577568 h 5577568"/>
              <a:gd name="connsiteX36" fmla="*/ 3719605 w 10205357"/>
              <a:gd name="connsiteY36" fmla="*/ 5577568 h 5577568"/>
              <a:gd name="connsiteX37" fmla="*/ 3373837 w 10205357"/>
              <a:gd name="connsiteY37" fmla="*/ 5577568 h 5577568"/>
              <a:gd name="connsiteX38" fmla="*/ 3028069 w 10205357"/>
              <a:gd name="connsiteY38" fmla="*/ 5577568 h 5577568"/>
              <a:gd name="connsiteX39" fmla="*/ 2264994 w 10205357"/>
              <a:gd name="connsiteY39" fmla="*/ 5577568 h 5577568"/>
              <a:gd name="connsiteX40" fmla="*/ 1752303 w 10205357"/>
              <a:gd name="connsiteY40" fmla="*/ 5577568 h 5577568"/>
              <a:gd name="connsiteX41" fmla="*/ 929613 w 10205357"/>
              <a:gd name="connsiteY41" fmla="*/ 5577568 h 5577568"/>
              <a:gd name="connsiteX42" fmla="*/ 0 w 10205357"/>
              <a:gd name="connsiteY42" fmla="*/ 4647955 h 5577568"/>
              <a:gd name="connsiteX43" fmla="*/ 0 w 10205357"/>
              <a:gd name="connsiteY43" fmla="*/ 4079580 h 5577568"/>
              <a:gd name="connsiteX44" fmla="*/ 0 w 10205357"/>
              <a:gd name="connsiteY44" fmla="*/ 3474021 h 5577568"/>
              <a:gd name="connsiteX45" fmla="*/ 0 w 10205357"/>
              <a:gd name="connsiteY45" fmla="*/ 2980013 h 5577568"/>
              <a:gd name="connsiteX46" fmla="*/ 0 w 10205357"/>
              <a:gd name="connsiteY46" fmla="*/ 2448821 h 5577568"/>
              <a:gd name="connsiteX47" fmla="*/ 0 w 10205357"/>
              <a:gd name="connsiteY47" fmla="*/ 1880446 h 5577568"/>
              <a:gd name="connsiteX48" fmla="*/ 0 w 10205357"/>
              <a:gd name="connsiteY48" fmla="*/ 1460805 h 5577568"/>
              <a:gd name="connsiteX49" fmla="*/ 0 w 10205357"/>
              <a:gd name="connsiteY49" fmla="*/ 929613 h 5577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0205357" h="5577568" fill="none" extrusionOk="0">
                <a:moveTo>
                  <a:pt x="0" y="929613"/>
                </a:moveTo>
                <a:cubicBezTo>
                  <a:pt x="84711" y="350240"/>
                  <a:pt x="385648" y="90795"/>
                  <a:pt x="929613" y="0"/>
                </a:cubicBezTo>
                <a:cubicBezTo>
                  <a:pt x="1089854" y="-7902"/>
                  <a:pt x="1266702" y="25643"/>
                  <a:pt x="1525765" y="0"/>
                </a:cubicBezTo>
                <a:cubicBezTo>
                  <a:pt x="1784828" y="-25643"/>
                  <a:pt x="1794976" y="5368"/>
                  <a:pt x="1871533" y="0"/>
                </a:cubicBezTo>
                <a:cubicBezTo>
                  <a:pt x="1948090" y="-5368"/>
                  <a:pt x="2141323" y="450"/>
                  <a:pt x="2384224" y="0"/>
                </a:cubicBezTo>
                <a:cubicBezTo>
                  <a:pt x="2627125" y="-450"/>
                  <a:pt x="2685534" y="19724"/>
                  <a:pt x="2813454" y="0"/>
                </a:cubicBezTo>
                <a:cubicBezTo>
                  <a:pt x="2941374" y="-19724"/>
                  <a:pt x="3070035" y="16310"/>
                  <a:pt x="3242684" y="0"/>
                </a:cubicBezTo>
                <a:cubicBezTo>
                  <a:pt x="3415333" y="-16310"/>
                  <a:pt x="3662193" y="19221"/>
                  <a:pt x="3838836" y="0"/>
                </a:cubicBezTo>
                <a:cubicBezTo>
                  <a:pt x="4015479" y="-19221"/>
                  <a:pt x="4219844" y="33288"/>
                  <a:pt x="4518449" y="0"/>
                </a:cubicBezTo>
                <a:cubicBezTo>
                  <a:pt x="4817054" y="-33288"/>
                  <a:pt x="4956126" y="1015"/>
                  <a:pt x="5114602" y="0"/>
                </a:cubicBezTo>
                <a:cubicBezTo>
                  <a:pt x="5273078" y="-1015"/>
                  <a:pt x="5525091" y="39950"/>
                  <a:pt x="5710754" y="0"/>
                </a:cubicBezTo>
                <a:cubicBezTo>
                  <a:pt x="5896417" y="-39950"/>
                  <a:pt x="6018447" y="51460"/>
                  <a:pt x="6139983" y="0"/>
                </a:cubicBezTo>
                <a:cubicBezTo>
                  <a:pt x="6261519" y="-51460"/>
                  <a:pt x="6427476" y="52073"/>
                  <a:pt x="6652674" y="0"/>
                </a:cubicBezTo>
                <a:cubicBezTo>
                  <a:pt x="6877872" y="-52073"/>
                  <a:pt x="7145216" y="10226"/>
                  <a:pt x="7332288" y="0"/>
                </a:cubicBezTo>
                <a:cubicBezTo>
                  <a:pt x="7519360" y="-10226"/>
                  <a:pt x="7608617" y="32955"/>
                  <a:pt x="7678056" y="0"/>
                </a:cubicBezTo>
                <a:cubicBezTo>
                  <a:pt x="7747495" y="-32955"/>
                  <a:pt x="8128108" y="4003"/>
                  <a:pt x="8357670" y="0"/>
                </a:cubicBezTo>
                <a:cubicBezTo>
                  <a:pt x="8587232" y="-4003"/>
                  <a:pt x="8927097" y="99942"/>
                  <a:pt x="9275744" y="0"/>
                </a:cubicBezTo>
                <a:cubicBezTo>
                  <a:pt x="9679324" y="-76781"/>
                  <a:pt x="10292654" y="364268"/>
                  <a:pt x="10205357" y="929613"/>
                </a:cubicBezTo>
                <a:cubicBezTo>
                  <a:pt x="10242842" y="1113922"/>
                  <a:pt x="10189037" y="1259646"/>
                  <a:pt x="10205357" y="1423621"/>
                </a:cubicBezTo>
                <a:cubicBezTo>
                  <a:pt x="10221677" y="1587596"/>
                  <a:pt x="10164556" y="1860180"/>
                  <a:pt x="10205357" y="1991996"/>
                </a:cubicBezTo>
                <a:cubicBezTo>
                  <a:pt x="10246158" y="2123813"/>
                  <a:pt x="10163651" y="2438242"/>
                  <a:pt x="10205357" y="2560372"/>
                </a:cubicBezTo>
                <a:cubicBezTo>
                  <a:pt x="10247063" y="2682502"/>
                  <a:pt x="10173256" y="2857134"/>
                  <a:pt x="10205357" y="3017196"/>
                </a:cubicBezTo>
                <a:cubicBezTo>
                  <a:pt x="10237458" y="3177258"/>
                  <a:pt x="10188007" y="3296588"/>
                  <a:pt x="10205357" y="3436838"/>
                </a:cubicBezTo>
                <a:cubicBezTo>
                  <a:pt x="10222707" y="3577088"/>
                  <a:pt x="10193496" y="3744086"/>
                  <a:pt x="10205357" y="3856479"/>
                </a:cubicBezTo>
                <a:cubicBezTo>
                  <a:pt x="10217218" y="3968872"/>
                  <a:pt x="10157958" y="4373828"/>
                  <a:pt x="10205357" y="4647955"/>
                </a:cubicBezTo>
                <a:cubicBezTo>
                  <a:pt x="10198973" y="5259399"/>
                  <a:pt x="9797614" y="5555722"/>
                  <a:pt x="9275744" y="5577568"/>
                </a:cubicBezTo>
                <a:cubicBezTo>
                  <a:pt x="9170487" y="5583274"/>
                  <a:pt x="8870004" y="5558317"/>
                  <a:pt x="8763053" y="5577568"/>
                </a:cubicBezTo>
                <a:cubicBezTo>
                  <a:pt x="8656102" y="5596819"/>
                  <a:pt x="8403869" y="5514810"/>
                  <a:pt x="8166901" y="5577568"/>
                </a:cubicBezTo>
                <a:cubicBezTo>
                  <a:pt x="7929933" y="5640326"/>
                  <a:pt x="7758661" y="5572104"/>
                  <a:pt x="7487287" y="5577568"/>
                </a:cubicBezTo>
                <a:cubicBezTo>
                  <a:pt x="7215913" y="5583032"/>
                  <a:pt x="7180871" y="5567443"/>
                  <a:pt x="6974596" y="5577568"/>
                </a:cubicBezTo>
                <a:cubicBezTo>
                  <a:pt x="6768321" y="5587693"/>
                  <a:pt x="6526390" y="5548912"/>
                  <a:pt x="6378444" y="5577568"/>
                </a:cubicBezTo>
                <a:cubicBezTo>
                  <a:pt x="6230498" y="5606224"/>
                  <a:pt x="6148027" y="5566170"/>
                  <a:pt x="6032676" y="5577568"/>
                </a:cubicBezTo>
                <a:cubicBezTo>
                  <a:pt x="5917325" y="5588966"/>
                  <a:pt x="5746615" y="5548193"/>
                  <a:pt x="5603446" y="5577568"/>
                </a:cubicBezTo>
                <a:cubicBezTo>
                  <a:pt x="5460277" y="5606943"/>
                  <a:pt x="5269285" y="5532270"/>
                  <a:pt x="5174217" y="5577568"/>
                </a:cubicBezTo>
                <a:cubicBezTo>
                  <a:pt x="5079149" y="5622866"/>
                  <a:pt x="4923889" y="5565432"/>
                  <a:pt x="4828448" y="5577568"/>
                </a:cubicBezTo>
                <a:cubicBezTo>
                  <a:pt x="4733007" y="5589704"/>
                  <a:pt x="4340879" y="5543331"/>
                  <a:pt x="4065374" y="5577568"/>
                </a:cubicBezTo>
                <a:cubicBezTo>
                  <a:pt x="3789869" y="5611805"/>
                  <a:pt x="3858311" y="5545094"/>
                  <a:pt x="3719605" y="5577568"/>
                </a:cubicBezTo>
                <a:cubicBezTo>
                  <a:pt x="3580899" y="5610042"/>
                  <a:pt x="3469362" y="5538289"/>
                  <a:pt x="3373837" y="5577568"/>
                </a:cubicBezTo>
                <a:cubicBezTo>
                  <a:pt x="3278312" y="5616847"/>
                  <a:pt x="3160260" y="5553268"/>
                  <a:pt x="3028069" y="5577568"/>
                </a:cubicBezTo>
                <a:cubicBezTo>
                  <a:pt x="2895878" y="5601868"/>
                  <a:pt x="2480506" y="5527712"/>
                  <a:pt x="2264994" y="5577568"/>
                </a:cubicBezTo>
                <a:cubicBezTo>
                  <a:pt x="2049483" y="5627424"/>
                  <a:pt x="1919811" y="5556305"/>
                  <a:pt x="1752303" y="5577568"/>
                </a:cubicBezTo>
                <a:cubicBezTo>
                  <a:pt x="1584795" y="5598831"/>
                  <a:pt x="1214391" y="5529337"/>
                  <a:pt x="929613" y="5577568"/>
                </a:cubicBezTo>
                <a:cubicBezTo>
                  <a:pt x="317841" y="5567335"/>
                  <a:pt x="18592" y="5144423"/>
                  <a:pt x="0" y="4647955"/>
                </a:cubicBezTo>
                <a:cubicBezTo>
                  <a:pt x="-47962" y="4391373"/>
                  <a:pt x="66218" y="4277624"/>
                  <a:pt x="0" y="4079580"/>
                </a:cubicBezTo>
                <a:cubicBezTo>
                  <a:pt x="-66218" y="3881536"/>
                  <a:pt x="8314" y="3597004"/>
                  <a:pt x="0" y="3474021"/>
                </a:cubicBezTo>
                <a:cubicBezTo>
                  <a:pt x="-8314" y="3351038"/>
                  <a:pt x="18588" y="3164550"/>
                  <a:pt x="0" y="2980013"/>
                </a:cubicBezTo>
                <a:cubicBezTo>
                  <a:pt x="-18588" y="2795476"/>
                  <a:pt x="10746" y="2699391"/>
                  <a:pt x="0" y="2448821"/>
                </a:cubicBezTo>
                <a:cubicBezTo>
                  <a:pt x="-10746" y="2198251"/>
                  <a:pt x="791" y="2004864"/>
                  <a:pt x="0" y="1880446"/>
                </a:cubicBezTo>
                <a:cubicBezTo>
                  <a:pt x="-791" y="1756029"/>
                  <a:pt x="44129" y="1636114"/>
                  <a:pt x="0" y="1460805"/>
                </a:cubicBezTo>
                <a:cubicBezTo>
                  <a:pt x="-44129" y="1285496"/>
                  <a:pt x="26548" y="1044178"/>
                  <a:pt x="0" y="929613"/>
                </a:cubicBezTo>
                <a:close/>
              </a:path>
              <a:path w="10205357" h="5577568" stroke="0" extrusionOk="0">
                <a:moveTo>
                  <a:pt x="0" y="929613"/>
                </a:moveTo>
                <a:cubicBezTo>
                  <a:pt x="81679" y="448302"/>
                  <a:pt x="406903" y="30561"/>
                  <a:pt x="929613" y="0"/>
                </a:cubicBezTo>
                <a:cubicBezTo>
                  <a:pt x="1180820" y="-2244"/>
                  <a:pt x="1502308" y="52217"/>
                  <a:pt x="1692688" y="0"/>
                </a:cubicBezTo>
                <a:cubicBezTo>
                  <a:pt x="1883068" y="-52217"/>
                  <a:pt x="1881127" y="21005"/>
                  <a:pt x="2038456" y="0"/>
                </a:cubicBezTo>
                <a:cubicBezTo>
                  <a:pt x="2195785" y="-21005"/>
                  <a:pt x="2369598" y="8676"/>
                  <a:pt x="2634608" y="0"/>
                </a:cubicBezTo>
                <a:cubicBezTo>
                  <a:pt x="2899618" y="-8676"/>
                  <a:pt x="2991765" y="1547"/>
                  <a:pt x="3147299" y="0"/>
                </a:cubicBezTo>
                <a:cubicBezTo>
                  <a:pt x="3302833" y="-1547"/>
                  <a:pt x="3500774" y="37410"/>
                  <a:pt x="3826913" y="0"/>
                </a:cubicBezTo>
                <a:cubicBezTo>
                  <a:pt x="4153052" y="-37410"/>
                  <a:pt x="4019756" y="37997"/>
                  <a:pt x="4172681" y="0"/>
                </a:cubicBezTo>
                <a:cubicBezTo>
                  <a:pt x="4325606" y="-37997"/>
                  <a:pt x="4639694" y="77372"/>
                  <a:pt x="4852295" y="0"/>
                </a:cubicBezTo>
                <a:cubicBezTo>
                  <a:pt x="5064896" y="-77372"/>
                  <a:pt x="5123221" y="3278"/>
                  <a:pt x="5198063" y="0"/>
                </a:cubicBezTo>
                <a:cubicBezTo>
                  <a:pt x="5272905" y="-3278"/>
                  <a:pt x="5486806" y="4522"/>
                  <a:pt x="5627292" y="0"/>
                </a:cubicBezTo>
                <a:cubicBezTo>
                  <a:pt x="5767778" y="-4522"/>
                  <a:pt x="6056346" y="58134"/>
                  <a:pt x="6223445" y="0"/>
                </a:cubicBezTo>
                <a:cubicBezTo>
                  <a:pt x="6390544" y="-58134"/>
                  <a:pt x="6550949" y="10196"/>
                  <a:pt x="6652674" y="0"/>
                </a:cubicBezTo>
                <a:cubicBezTo>
                  <a:pt x="6754399" y="-10196"/>
                  <a:pt x="7063649" y="55502"/>
                  <a:pt x="7415749" y="0"/>
                </a:cubicBezTo>
                <a:cubicBezTo>
                  <a:pt x="7767849" y="-55502"/>
                  <a:pt x="7703119" y="7288"/>
                  <a:pt x="7928440" y="0"/>
                </a:cubicBezTo>
                <a:cubicBezTo>
                  <a:pt x="8153761" y="-7288"/>
                  <a:pt x="8297861" y="45254"/>
                  <a:pt x="8524592" y="0"/>
                </a:cubicBezTo>
                <a:cubicBezTo>
                  <a:pt x="8751323" y="-45254"/>
                  <a:pt x="9057556" y="78178"/>
                  <a:pt x="9275744" y="0"/>
                </a:cubicBezTo>
                <a:cubicBezTo>
                  <a:pt x="9665535" y="56852"/>
                  <a:pt x="10192236" y="462053"/>
                  <a:pt x="10205357" y="929613"/>
                </a:cubicBezTo>
                <a:cubicBezTo>
                  <a:pt x="10217272" y="1147586"/>
                  <a:pt x="10153886" y="1288049"/>
                  <a:pt x="10205357" y="1386438"/>
                </a:cubicBezTo>
                <a:cubicBezTo>
                  <a:pt x="10256828" y="1484827"/>
                  <a:pt x="10178445" y="1671464"/>
                  <a:pt x="10205357" y="1806079"/>
                </a:cubicBezTo>
                <a:cubicBezTo>
                  <a:pt x="10232269" y="1940694"/>
                  <a:pt x="10185070" y="2099654"/>
                  <a:pt x="10205357" y="2225721"/>
                </a:cubicBezTo>
                <a:cubicBezTo>
                  <a:pt x="10225644" y="2351788"/>
                  <a:pt x="10195181" y="2540614"/>
                  <a:pt x="10205357" y="2645362"/>
                </a:cubicBezTo>
                <a:cubicBezTo>
                  <a:pt x="10215533" y="2750110"/>
                  <a:pt x="10190966" y="3080706"/>
                  <a:pt x="10205357" y="3250921"/>
                </a:cubicBezTo>
                <a:cubicBezTo>
                  <a:pt x="10219748" y="3421136"/>
                  <a:pt x="10189122" y="3616547"/>
                  <a:pt x="10205357" y="3819296"/>
                </a:cubicBezTo>
                <a:cubicBezTo>
                  <a:pt x="10221592" y="4022045"/>
                  <a:pt x="10187782" y="4445734"/>
                  <a:pt x="10205357" y="4647955"/>
                </a:cubicBezTo>
                <a:cubicBezTo>
                  <a:pt x="10237957" y="5084647"/>
                  <a:pt x="9712804" y="5560568"/>
                  <a:pt x="9275744" y="5577568"/>
                </a:cubicBezTo>
                <a:cubicBezTo>
                  <a:pt x="9134446" y="5598078"/>
                  <a:pt x="9072636" y="5546307"/>
                  <a:pt x="8929976" y="5577568"/>
                </a:cubicBezTo>
                <a:cubicBezTo>
                  <a:pt x="8787316" y="5608829"/>
                  <a:pt x="8513125" y="5512495"/>
                  <a:pt x="8166901" y="5577568"/>
                </a:cubicBezTo>
                <a:cubicBezTo>
                  <a:pt x="7820678" y="5642641"/>
                  <a:pt x="7757536" y="5488598"/>
                  <a:pt x="7403826" y="5577568"/>
                </a:cubicBezTo>
                <a:cubicBezTo>
                  <a:pt x="7050117" y="5666538"/>
                  <a:pt x="7017059" y="5524119"/>
                  <a:pt x="6807674" y="5577568"/>
                </a:cubicBezTo>
                <a:cubicBezTo>
                  <a:pt x="6598289" y="5631017"/>
                  <a:pt x="6510831" y="5538541"/>
                  <a:pt x="6378444" y="5577568"/>
                </a:cubicBezTo>
                <a:cubicBezTo>
                  <a:pt x="6246057" y="5616595"/>
                  <a:pt x="5989965" y="5573822"/>
                  <a:pt x="5698831" y="5577568"/>
                </a:cubicBezTo>
                <a:cubicBezTo>
                  <a:pt x="5407697" y="5581314"/>
                  <a:pt x="5212232" y="5569876"/>
                  <a:pt x="5019217" y="5577568"/>
                </a:cubicBezTo>
                <a:cubicBezTo>
                  <a:pt x="4826202" y="5585260"/>
                  <a:pt x="4654872" y="5574589"/>
                  <a:pt x="4339604" y="5577568"/>
                </a:cubicBezTo>
                <a:cubicBezTo>
                  <a:pt x="4024336" y="5580547"/>
                  <a:pt x="3841344" y="5554416"/>
                  <a:pt x="3576529" y="5577568"/>
                </a:cubicBezTo>
                <a:cubicBezTo>
                  <a:pt x="3311715" y="5600720"/>
                  <a:pt x="3153338" y="5503625"/>
                  <a:pt x="2896915" y="5577568"/>
                </a:cubicBezTo>
                <a:cubicBezTo>
                  <a:pt x="2640492" y="5651511"/>
                  <a:pt x="2575262" y="5528130"/>
                  <a:pt x="2467686" y="5577568"/>
                </a:cubicBezTo>
                <a:cubicBezTo>
                  <a:pt x="2360110" y="5627006"/>
                  <a:pt x="2107134" y="5532487"/>
                  <a:pt x="1788072" y="5577568"/>
                </a:cubicBezTo>
                <a:cubicBezTo>
                  <a:pt x="1469010" y="5622649"/>
                  <a:pt x="1109498" y="5507629"/>
                  <a:pt x="929613" y="5577568"/>
                </a:cubicBezTo>
                <a:cubicBezTo>
                  <a:pt x="387816" y="5666390"/>
                  <a:pt x="-56441" y="5220374"/>
                  <a:pt x="0" y="4647955"/>
                </a:cubicBezTo>
                <a:cubicBezTo>
                  <a:pt x="-33460" y="4510124"/>
                  <a:pt x="38340" y="4343058"/>
                  <a:pt x="0" y="4191130"/>
                </a:cubicBezTo>
                <a:cubicBezTo>
                  <a:pt x="-38340" y="4039202"/>
                  <a:pt x="40091" y="3776891"/>
                  <a:pt x="0" y="3659938"/>
                </a:cubicBezTo>
                <a:cubicBezTo>
                  <a:pt x="-40091" y="3542985"/>
                  <a:pt x="44527" y="3364100"/>
                  <a:pt x="0" y="3203114"/>
                </a:cubicBezTo>
                <a:cubicBezTo>
                  <a:pt x="-44527" y="3042128"/>
                  <a:pt x="6127" y="2931202"/>
                  <a:pt x="0" y="2783472"/>
                </a:cubicBezTo>
                <a:cubicBezTo>
                  <a:pt x="-6127" y="2635742"/>
                  <a:pt x="57169" y="2535414"/>
                  <a:pt x="0" y="2289464"/>
                </a:cubicBezTo>
                <a:cubicBezTo>
                  <a:pt x="-57169" y="2043514"/>
                  <a:pt x="36703" y="1905042"/>
                  <a:pt x="0" y="1795455"/>
                </a:cubicBezTo>
                <a:cubicBezTo>
                  <a:pt x="-36703" y="1685868"/>
                  <a:pt x="43042" y="1260963"/>
                  <a:pt x="0" y="929613"/>
                </a:cubicBezTo>
                <a:close/>
              </a:path>
            </a:pathLst>
          </a:custGeom>
          <a:solidFill>
            <a:schemeClr val="bg1">
              <a:lumMod val="75000"/>
              <a:alpha val="76000"/>
            </a:schemeClr>
          </a:solidFill>
          <a:ln w="57150">
            <a:solidFill>
              <a:srgbClr val="84A202"/>
            </a:solidFill>
            <a:extLst>
              <a:ext uri="{C807C97D-BFC1-408E-A445-0C87EB9F89A2}">
                <ask:lineSketchStyleProps xmlns:ask="http://schemas.microsoft.com/office/drawing/2018/sketchyshapes" sd="3255988605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C86FC6"/>
              </a:solidFill>
              <a:latin typeface="iCiel Alina" pitchFamily="50" charset="-93"/>
            </a:endParaRP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961B3BA-E132-491A-BD32-96791A8B7C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6286" y="605972"/>
            <a:ext cx="6950075" cy="73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615" tIns="65308" rIns="130615" bIns="65308"/>
          <a:lstStyle>
            <a:lvl1pPr marL="490538" indent="-490538" defTabSz="1306513">
              <a:spcBef>
                <a:spcPct val="20000"/>
              </a:spcBef>
              <a:buChar char="•"/>
              <a:defRPr sz="4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062038" indent="-409575" defTabSz="1306513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633538" indent="-327025" defTabSz="1306513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286000" indent="-327025" defTabSz="1306513">
              <a:spcBef>
                <a:spcPct val="20000"/>
              </a:spcBef>
              <a:buChar char="–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938463" indent="-325438" defTabSz="1306513">
              <a:spcBef>
                <a:spcPct val="20000"/>
              </a:spcBef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3956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8528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43100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7672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3)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D33FCEE-5AE3-41F4-9D89-EFE9F212D5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2643" y="1806916"/>
            <a:ext cx="2316162" cy="73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615" tIns="65308" rIns="130615" bIns="65308"/>
          <a:lstStyle>
            <a:lvl1pPr marL="490538" indent="-490538" defTabSz="1306513">
              <a:spcBef>
                <a:spcPct val="20000"/>
              </a:spcBef>
              <a:buChar char="•"/>
              <a:defRPr sz="4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062038" indent="-409575" defTabSz="1306513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633538" indent="-327025" defTabSz="1306513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286000" indent="-327025" defTabSz="1306513">
              <a:spcBef>
                <a:spcPct val="20000"/>
              </a:spcBef>
              <a:buChar char="–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938463" indent="-325438" defTabSz="1306513">
              <a:spcBef>
                <a:spcPct val="20000"/>
              </a:spcBef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3956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8528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43100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7672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4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21,3 : 5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2492B56-1335-47B5-90C5-EB9C1CADEB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5886" y="2785610"/>
            <a:ext cx="1828800" cy="73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615" tIns="65308" rIns="130615" bIns="65308"/>
          <a:lstStyle>
            <a:lvl1pPr marL="490538" indent="-490538" defTabSz="1306513">
              <a:spcBef>
                <a:spcPct val="20000"/>
              </a:spcBef>
              <a:buChar char="•"/>
              <a:defRPr sz="4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062038" indent="-409575" defTabSz="1306513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633538" indent="-327025" defTabSz="1306513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286000" indent="-327025" defTabSz="1306513">
              <a:spcBef>
                <a:spcPct val="20000"/>
              </a:spcBef>
              <a:buChar char="–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938463" indent="-325438" defTabSz="1306513">
              <a:spcBef>
                <a:spcPct val="20000"/>
              </a:spcBef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3956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8528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43100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7672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</a:rPr>
              <a:t>21</a:t>
            </a:r>
            <a:r>
              <a:rPr lang="en-US" altLang="en-US" sz="4000" b="1">
                <a:solidFill>
                  <a:srgbClr val="FF3300"/>
                </a:solidFill>
                <a:latin typeface="Times New Roman" panose="02020603050405020304" pitchFamily="18" charset="0"/>
              </a:rPr>
              <a:t>,</a:t>
            </a:r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</a:rPr>
              <a:t>3 </a:t>
            </a:r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13AA3AFF-FD84-4F3E-BF67-4FA3A0C21F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71724" y="2785610"/>
            <a:ext cx="731837" cy="73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615" tIns="65308" rIns="130615" bIns="65308"/>
          <a:lstStyle>
            <a:lvl1pPr marL="490538" indent="-490538" defTabSz="1306513">
              <a:spcBef>
                <a:spcPct val="20000"/>
              </a:spcBef>
              <a:buChar char="•"/>
              <a:defRPr sz="4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062038" indent="-409575" defTabSz="1306513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633538" indent="-327025" defTabSz="1306513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286000" indent="-327025" defTabSz="1306513">
              <a:spcBef>
                <a:spcPct val="20000"/>
              </a:spcBef>
              <a:buChar char="–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938463" indent="-325438" defTabSz="1306513">
              <a:spcBef>
                <a:spcPct val="20000"/>
              </a:spcBef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3956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8528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43100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7672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</a:rPr>
              <a:t>5 </a:t>
            </a:r>
          </a:p>
        </p:txBody>
      </p:sp>
      <p:sp>
        <p:nvSpPr>
          <p:cNvPr id="8" name="Line 8">
            <a:extLst>
              <a:ext uri="{FF2B5EF4-FFF2-40B4-BE49-F238E27FC236}">
                <a16:creationId xmlns:a16="http://schemas.microsoft.com/office/drawing/2014/main" id="{CD8703DD-3B1B-4285-B9F9-00AF7139E15C}"/>
              </a:ext>
            </a:extLst>
          </p:cNvPr>
          <p:cNvSpPr>
            <a:spLocks noChangeShapeType="1"/>
          </p:cNvSpPr>
          <p:nvPr/>
        </p:nvSpPr>
        <p:spPr bwMode="auto">
          <a:xfrm>
            <a:off x="3820886" y="2891972"/>
            <a:ext cx="0" cy="247015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sp>
        <p:nvSpPr>
          <p:cNvPr id="9" name="Line 9">
            <a:extLst>
              <a:ext uri="{FF2B5EF4-FFF2-40B4-BE49-F238E27FC236}">
                <a16:creationId xmlns:a16="http://schemas.microsoft.com/office/drawing/2014/main" id="{53A8F30B-AC12-4474-8054-C1D8AB044FFB}"/>
              </a:ext>
            </a:extLst>
          </p:cNvPr>
          <p:cNvSpPr>
            <a:spLocks noChangeShapeType="1"/>
          </p:cNvSpPr>
          <p:nvPr/>
        </p:nvSpPr>
        <p:spPr bwMode="auto">
          <a:xfrm>
            <a:off x="3820886" y="3425372"/>
            <a:ext cx="1295400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sp>
        <p:nvSpPr>
          <p:cNvPr id="10" name="Rectangle 10">
            <a:extLst>
              <a:ext uri="{FF2B5EF4-FFF2-40B4-BE49-F238E27FC236}">
                <a16:creationId xmlns:a16="http://schemas.microsoft.com/office/drawing/2014/main" id="{0AE0CB4A-7026-407B-BE67-DE444A40AF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0886" y="3333297"/>
            <a:ext cx="731838" cy="73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615" tIns="65308" rIns="130615" bIns="65308"/>
          <a:lstStyle>
            <a:lvl1pPr marL="490538" indent="-490538" defTabSz="1306513">
              <a:spcBef>
                <a:spcPct val="20000"/>
              </a:spcBef>
              <a:buChar char="•"/>
              <a:defRPr sz="4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062038" indent="-409575" defTabSz="1306513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633538" indent="-327025" defTabSz="1306513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286000" indent="-327025" defTabSz="1306513">
              <a:spcBef>
                <a:spcPct val="20000"/>
              </a:spcBef>
              <a:buChar char="–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938463" indent="-325438" defTabSz="1306513">
              <a:spcBef>
                <a:spcPct val="20000"/>
              </a:spcBef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3956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8528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43100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7672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4000" b="1">
                <a:solidFill>
                  <a:srgbClr val="FF3300"/>
                </a:solidFill>
                <a:latin typeface="Times New Roman" panose="02020603050405020304" pitchFamily="18" charset="0"/>
              </a:rPr>
              <a:t>4 </a:t>
            </a:r>
          </a:p>
        </p:txBody>
      </p:sp>
      <p:sp>
        <p:nvSpPr>
          <p:cNvPr id="11" name="Rectangle 11">
            <a:extLst>
              <a:ext uri="{FF2B5EF4-FFF2-40B4-BE49-F238E27FC236}">
                <a16:creationId xmlns:a16="http://schemas.microsoft.com/office/drawing/2014/main" id="{9DA1CF2A-EEB4-4891-A7D6-1493A72424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4486" y="3333297"/>
            <a:ext cx="549275" cy="73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615" tIns="65308" rIns="130615" bIns="65308"/>
          <a:lstStyle>
            <a:lvl1pPr marL="490538" indent="-490538" defTabSz="1306513">
              <a:spcBef>
                <a:spcPct val="20000"/>
              </a:spcBef>
              <a:buChar char="•"/>
              <a:defRPr sz="4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062038" indent="-409575" defTabSz="1306513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633538" indent="-327025" defTabSz="1306513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286000" indent="-327025" defTabSz="1306513">
              <a:spcBef>
                <a:spcPct val="20000"/>
              </a:spcBef>
              <a:buChar char="–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938463" indent="-325438" defTabSz="1306513">
              <a:spcBef>
                <a:spcPct val="20000"/>
              </a:spcBef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3956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8528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43100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7672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</a:rPr>
              <a:t>1</a:t>
            </a:r>
            <a:r>
              <a:rPr lang="en-US" altLang="en-US" sz="4000" b="1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2" name="Rectangle 12">
            <a:extLst>
              <a:ext uri="{FF2B5EF4-FFF2-40B4-BE49-F238E27FC236}">
                <a16:creationId xmlns:a16="http://schemas.microsoft.com/office/drawing/2014/main" id="{5849DB08-43EE-4727-8FDF-B114F8D066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25686" y="3349172"/>
            <a:ext cx="731838" cy="73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615" tIns="65308" rIns="130615" bIns="65308"/>
          <a:lstStyle>
            <a:lvl1pPr marL="490538" indent="-490538" defTabSz="1306513">
              <a:spcBef>
                <a:spcPct val="20000"/>
              </a:spcBef>
              <a:buChar char="•"/>
              <a:defRPr sz="4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062038" indent="-409575" defTabSz="1306513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633538" indent="-327025" defTabSz="1306513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286000" indent="-327025" defTabSz="1306513">
              <a:spcBef>
                <a:spcPct val="20000"/>
              </a:spcBef>
              <a:buChar char="–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938463" indent="-325438" defTabSz="1306513">
              <a:spcBef>
                <a:spcPct val="20000"/>
              </a:spcBef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3956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8528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43100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7672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4000" b="1">
                <a:solidFill>
                  <a:srgbClr val="FF3300"/>
                </a:solidFill>
                <a:latin typeface="Times New Roman" panose="02020603050405020304" pitchFamily="18" charset="0"/>
              </a:rPr>
              <a:t>, </a:t>
            </a:r>
          </a:p>
        </p:txBody>
      </p:sp>
      <p:sp>
        <p:nvSpPr>
          <p:cNvPr id="13" name="Rectangle 13">
            <a:extLst>
              <a:ext uri="{FF2B5EF4-FFF2-40B4-BE49-F238E27FC236}">
                <a16:creationId xmlns:a16="http://schemas.microsoft.com/office/drawing/2014/main" id="{A55AFC64-2332-4EA3-99E6-043D713D88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5486" y="3304722"/>
            <a:ext cx="731838" cy="73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615" tIns="65308" rIns="130615" bIns="65308"/>
          <a:lstStyle>
            <a:lvl1pPr marL="490538" indent="-490538" defTabSz="1306513">
              <a:spcBef>
                <a:spcPct val="20000"/>
              </a:spcBef>
              <a:buChar char="•"/>
              <a:defRPr sz="4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062038" indent="-409575" defTabSz="1306513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633538" indent="-327025" defTabSz="1306513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286000" indent="-327025" defTabSz="1306513">
              <a:spcBef>
                <a:spcPct val="20000"/>
              </a:spcBef>
              <a:buChar char="–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938463" indent="-325438" defTabSz="1306513">
              <a:spcBef>
                <a:spcPct val="20000"/>
              </a:spcBef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3956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8528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43100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7672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</a:rPr>
              <a:t>3</a:t>
            </a:r>
            <a:r>
              <a:rPr lang="en-US" altLang="en-US" sz="4000" b="1">
                <a:solidFill>
                  <a:srgbClr val="CC00FF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4" name="Rectangle 14">
            <a:extLst>
              <a:ext uri="{FF2B5EF4-FFF2-40B4-BE49-F238E27FC236}">
                <a16:creationId xmlns:a16="http://schemas.microsoft.com/office/drawing/2014/main" id="{56BB4A26-40C1-4C31-AC77-596CA265BD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4286" y="3349172"/>
            <a:ext cx="1066800" cy="73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615" tIns="65308" rIns="130615" bIns="65308"/>
          <a:lstStyle>
            <a:lvl1pPr marL="490538" indent="-490538" defTabSz="1306513">
              <a:spcBef>
                <a:spcPct val="20000"/>
              </a:spcBef>
              <a:buChar char="•"/>
              <a:defRPr sz="4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062038" indent="-409575" defTabSz="1306513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633538" indent="-327025" defTabSz="1306513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286000" indent="-327025" defTabSz="1306513">
              <a:spcBef>
                <a:spcPct val="20000"/>
              </a:spcBef>
              <a:buChar char="–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938463" indent="-325438" defTabSz="1306513">
              <a:spcBef>
                <a:spcPct val="20000"/>
              </a:spcBef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3956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8528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43100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7672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4000" b="1">
                <a:solidFill>
                  <a:srgbClr val="FF3300"/>
                </a:solidFill>
                <a:latin typeface="Times New Roman" panose="02020603050405020304" pitchFamily="18" charset="0"/>
              </a:rPr>
              <a:t>2 </a:t>
            </a:r>
          </a:p>
        </p:txBody>
      </p:sp>
      <p:sp>
        <p:nvSpPr>
          <p:cNvPr id="15" name="Rectangle 15">
            <a:extLst>
              <a:ext uri="{FF2B5EF4-FFF2-40B4-BE49-F238E27FC236}">
                <a16:creationId xmlns:a16="http://schemas.microsoft.com/office/drawing/2014/main" id="{721AE6AF-A386-435F-8B87-6C1255CFEF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5486" y="3853997"/>
            <a:ext cx="731838" cy="73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615" tIns="65308" rIns="130615" bIns="65308"/>
          <a:lstStyle>
            <a:lvl1pPr marL="490538" indent="-490538" defTabSz="1306513">
              <a:spcBef>
                <a:spcPct val="20000"/>
              </a:spcBef>
              <a:buChar char="•"/>
              <a:defRPr sz="4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062038" indent="-409575" defTabSz="1306513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633538" indent="-327025" defTabSz="1306513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286000" indent="-327025" defTabSz="1306513">
              <a:spcBef>
                <a:spcPct val="20000"/>
              </a:spcBef>
              <a:buChar char="–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938463" indent="-325438" defTabSz="1306513">
              <a:spcBef>
                <a:spcPct val="20000"/>
              </a:spcBef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3956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8528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43100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7672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4000" b="1">
                <a:solidFill>
                  <a:srgbClr val="FF3300"/>
                </a:solidFill>
                <a:latin typeface="Times New Roman" panose="02020603050405020304" pitchFamily="18" charset="0"/>
              </a:rPr>
              <a:t>3</a:t>
            </a:r>
            <a:r>
              <a:rPr lang="en-US" altLang="en-US" sz="4000" b="1">
                <a:solidFill>
                  <a:srgbClr val="CC00FF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6" name="Rectangle 16">
            <a:extLst>
              <a:ext uri="{FF2B5EF4-FFF2-40B4-BE49-F238E27FC236}">
                <a16:creationId xmlns:a16="http://schemas.microsoft.com/office/drawing/2014/main" id="{68FABE13-4E59-4944-AFF3-8A3662D34F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8886" y="3842885"/>
            <a:ext cx="731838" cy="73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615" tIns="65308" rIns="130615" bIns="65308"/>
          <a:lstStyle>
            <a:lvl1pPr marL="490538" indent="-490538" defTabSz="1306513">
              <a:spcBef>
                <a:spcPct val="20000"/>
              </a:spcBef>
              <a:buChar char="•"/>
              <a:defRPr sz="4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062038" indent="-409575" defTabSz="1306513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633538" indent="-327025" defTabSz="1306513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286000" indent="-327025" defTabSz="1306513">
              <a:spcBef>
                <a:spcPct val="20000"/>
              </a:spcBef>
              <a:buChar char="–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938463" indent="-325438" defTabSz="1306513">
              <a:spcBef>
                <a:spcPct val="20000"/>
              </a:spcBef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3956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8528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43100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7672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4000" b="1">
                <a:solidFill>
                  <a:srgbClr val="FF3300"/>
                </a:solidFill>
                <a:latin typeface="Times New Roman" panose="02020603050405020304" pitchFamily="18" charset="0"/>
              </a:rPr>
              <a:t>0 </a:t>
            </a:r>
          </a:p>
        </p:txBody>
      </p:sp>
      <p:sp>
        <p:nvSpPr>
          <p:cNvPr id="17" name="Rectangle 17">
            <a:extLst>
              <a:ext uri="{FF2B5EF4-FFF2-40B4-BE49-F238E27FC236}">
                <a16:creationId xmlns:a16="http://schemas.microsoft.com/office/drawing/2014/main" id="{65320FB8-C799-4B57-B30E-7F9F7846BC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8886" y="4415972"/>
            <a:ext cx="731838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615" tIns="65308" rIns="130615" bIns="65308"/>
          <a:lstStyle>
            <a:lvl1pPr marL="490538" indent="-490538" defTabSz="1306513">
              <a:spcBef>
                <a:spcPct val="20000"/>
              </a:spcBef>
              <a:buChar char="•"/>
              <a:defRPr sz="4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062038" indent="-409575" defTabSz="1306513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633538" indent="-327025" defTabSz="1306513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286000" indent="-327025" defTabSz="1306513">
              <a:spcBef>
                <a:spcPct val="20000"/>
              </a:spcBef>
              <a:buChar char="–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938463" indent="-325438" defTabSz="1306513">
              <a:spcBef>
                <a:spcPct val="20000"/>
              </a:spcBef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3956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8528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43100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7672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</a:rPr>
              <a:t>0</a:t>
            </a:r>
            <a:r>
              <a:rPr lang="en-US" altLang="en-US" sz="4000" b="1">
                <a:solidFill>
                  <a:srgbClr val="CC00FF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8" name="Rectangle 19">
            <a:extLst>
              <a:ext uri="{FF2B5EF4-FFF2-40B4-BE49-F238E27FC236}">
                <a16:creationId xmlns:a16="http://schemas.microsoft.com/office/drawing/2014/main" id="{7DD8BBC0-7FDD-4A98-8F63-FBC5F3542A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50845" y="1429034"/>
            <a:ext cx="5031919" cy="3992676"/>
          </a:xfrm>
          <a:prstGeom prst="rect">
            <a:avLst/>
          </a:prstGeom>
          <a:noFill/>
          <a:ln w="76200" cmpd="tri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615" tIns="65308" rIns="130615" bIns="65308"/>
          <a:lstStyle>
            <a:lvl1pPr defTabSz="1306513">
              <a:spcBef>
                <a:spcPct val="20000"/>
              </a:spcBef>
              <a:buChar char="•"/>
              <a:defRPr sz="4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062038" indent="-409575" defTabSz="1306513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633538" indent="-327025" defTabSz="1306513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286000" indent="-327025" defTabSz="1306513">
              <a:spcBef>
                <a:spcPct val="20000"/>
              </a:spcBef>
              <a:buChar char="–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938463" indent="-325438" defTabSz="1306513">
              <a:spcBef>
                <a:spcPct val="20000"/>
              </a:spcBef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3956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8528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43100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7672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fontAlgn="base">
              <a:spcAft>
                <a:spcPct val="0"/>
              </a:spcAft>
              <a:buFontTx/>
              <a:buNone/>
            </a:pPr>
            <a:r>
              <a:rPr lang="en-US" altLang="en-US" sz="36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altLang="en-US" sz="36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ý:</a:t>
            </a:r>
            <a:r>
              <a:rPr lang="en-US" altLang="en-US" sz="36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chia </a:t>
            </a:r>
            <a:r>
              <a:rPr lang="en-US" altLang="en-US" sz="36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altLang="en-US" sz="3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3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3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3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sz="3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36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altLang="en-US" sz="36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altLang="en-US" sz="3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36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3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altLang="en-US" sz="36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sz="3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3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6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6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altLang="en-US" sz="36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3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</a:t>
            </a:r>
            <a:r>
              <a:rPr lang="en-US" altLang="en-US" sz="3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36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altLang="en-US" sz="36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36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altLang="en-US" sz="3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sz="36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sz="36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altLang="en-US" sz="36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chia.</a:t>
            </a:r>
            <a:endParaRPr lang="en-US" altLang="en-US" sz="3600" b="1" i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AutoShape 22">
            <a:extLst>
              <a:ext uri="{FF2B5EF4-FFF2-40B4-BE49-F238E27FC236}">
                <a16:creationId xmlns:a16="http://schemas.microsoft.com/office/drawing/2014/main" id="{154E7289-E36D-4AD8-9E01-1D7D400327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4886" y="5330372"/>
            <a:ext cx="1951038" cy="822325"/>
          </a:xfrm>
          <a:prstGeom prst="wedgeRectCallout">
            <a:avLst>
              <a:gd name="adj1" fmla="val 14649"/>
              <a:gd name="adj2" fmla="val -147896"/>
            </a:avLst>
          </a:prstGeom>
          <a:solidFill>
            <a:schemeClr val="accent6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130615" tIns="65308" rIns="130615" bIns="65308" anchor="ctr"/>
          <a:lstStyle>
            <a:lvl1pPr defTabSz="13065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52463" defTabSz="13065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06513" defTabSz="13065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958975" defTabSz="13065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613025" defTabSz="13065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070225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527425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984625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441825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1306513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 DƯ</a:t>
            </a:r>
          </a:p>
        </p:txBody>
      </p:sp>
      <p:sp>
        <p:nvSpPr>
          <p:cNvPr id="20" name="Rectangle 37">
            <a:extLst>
              <a:ext uri="{FF2B5EF4-FFF2-40B4-BE49-F238E27FC236}">
                <a16:creationId xmlns:a16="http://schemas.microsoft.com/office/drawing/2014/main" id="{47967B7D-2FC4-4AEA-9759-FAEE6040C4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9086" y="3349172"/>
            <a:ext cx="609600" cy="73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615" tIns="65308" rIns="130615" bIns="65308"/>
          <a:lstStyle>
            <a:lvl1pPr marL="490538" indent="-490538" defTabSz="1306513">
              <a:spcBef>
                <a:spcPct val="20000"/>
              </a:spcBef>
              <a:buChar char="•"/>
              <a:defRPr sz="4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062038" indent="-409575" defTabSz="1306513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633538" indent="-327025" defTabSz="1306513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286000" indent="-327025" defTabSz="1306513">
              <a:spcBef>
                <a:spcPct val="20000"/>
              </a:spcBef>
              <a:buChar char="–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938463" indent="-325438" defTabSz="1306513">
              <a:spcBef>
                <a:spcPct val="20000"/>
              </a:spcBef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3956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8528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43100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7672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4000" b="1">
                <a:solidFill>
                  <a:srgbClr val="FF3300"/>
                </a:solidFill>
                <a:latin typeface="Times New Roman" panose="02020603050405020304" pitchFamily="18" charset="0"/>
              </a:rPr>
              <a:t>6 </a:t>
            </a:r>
          </a:p>
        </p:txBody>
      </p:sp>
    </p:spTree>
    <p:extLst>
      <p:ext uri="{BB962C8B-B14F-4D97-AF65-F5344CB8AC3E}">
        <p14:creationId xmlns:p14="http://schemas.microsoft.com/office/powerpoint/2010/main" val="17225372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1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2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utoUpdateAnimBg="0"/>
      <p:bldP spid="6" grpId="0" autoUpdateAnimBg="0"/>
      <p:bldP spid="7" grpId="0" autoUpdateAnimBg="0"/>
      <p:bldP spid="10" grpId="0" autoUpdateAnimBg="0"/>
      <p:bldP spid="11" grpId="0" autoUpdateAnimBg="0"/>
      <p:bldP spid="12" grpId="0" autoUpdateAnimBg="0"/>
      <p:bldP spid="13" grpId="0" autoUpdateAnimBg="0"/>
      <p:bldP spid="14" grpId="0" autoUpdateAnimBg="0"/>
      <p:bldP spid="15" grpId="0" autoUpdateAnimBg="0"/>
      <p:bldP spid="16" grpId="0" autoUpdateAnimBg="0"/>
      <p:bldP spid="17" grpId="0" autoUpdateAnimBg="0"/>
      <p:bldP spid="18" grpId="0" bldLvl="0" animBg="1" autoUpdateAnimBg="0"/>
      <p:bldP spid="19" grpId="0" bldLvl="0" animBg="1" autoUpdateAnimBg="0"/>
      <p:bldP spid="19" grpId="1" bldLvl="0" animBg="1" autoUpdateAnimBg="0"/>
      <p:bldP spid="20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Hình ảnh 35">
            <a:extLst>
              <a:ext uri="{FF2B5EF4-FFF2-40B4-BE49-F238E27FC236}">
                <a16:creationId xmlns:a16="http://schemas.microsoft.com/office/drawing/2014/main" id="{DF2A728F-C274-4658-AEEF-AC7312CA6E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7" name="Hình chữ nhật: Góc Tròn 36">
            <a:extLst>
              <a:ext uri="{FF2B5EF4-FFF2-40B4-BE49-F238E27FC236}">
                <a16:creationId xmlns:a16="http://schemas.microsoft.com/office/drawing/2014/main" id="{958E75FF-ED52-42FA-8C18-99ABA619F305}"/>
              </a:ext>
            </a:extLst>
          </p:cNvPr>
          <p:cNvSpPr/>
          <p:nvPr/>
        </p:nvSpPr>
        <p:spPr>
          <a:xfrm>
            <a:off x="993321" y="575129"/>
            <a:ext cx="10205357" cy="5577568"/>
          </a:xfrm>
          <a:custGeom>
            <a:avLst/>
            <a:gdLst>
              <a:gd name="connsiteX0" fmla="*/ 0 w 10205357"/>
              <a:gd name="connsiteY0" fmla="*/ 929613 h 5577568"/>
              <a:gd name="connsiteX1" fmla="*/ 929613 w 10205357"/>
              <a:gd name="connsiteY1" fmla="*/ 0 h 5577568"/>
              <a:gd name="connsiteX2" fmla="*/ 1525765 w 10205357"/>
              <a:gd name="connsiteY2" fmla="*/ 0 h 5577568"/>
              <a:gd name="connsiteX3" fmla="*/ 1871533 w 10205357"/>
              <a:gd name="connsiteY3" fmla="*/ 0 h 5577568"/>
              <a:gd name="connsiteX4" fmla="*/ 2384224 w 10205357"/>
              <a:gd name="connsiteY4" fmla="*/ 0 h 5577568"/>
              <a:gd name="connsiteX5" fmla="*/ 2813454 w 10205357"/>
              <a:gd name="connsiteY5" fmla="*/ 0 h 5577568"/>
              <a:gd name="connsiteX6" fmla="*/ 3242684 w 10205357"/>
              <a:gd name="connsiteY6" fmla="*/ 0 h 5577568"/>
              <a:gd name="connsiteX7" fmla="*/ 3838836 w 10205357"/>
              <a:gd name="connsiteY7" fmla="*/ 0 h 5577568"/>
              <a:gd name="connsiteX8" fmla="*/ 4518449 w 10205357"/>
              <a:gd name="connsiteY8" fmla="*/ 0 h 5577568"/>
              <a:gd name="connsiteX9" fmla="*/ 5114602 w 10205357"/>
              <a:gd name="connsiteY9" fmla="*/ 0 h 5577568"/>
              <a:gd name="connsiteX10" fmla="*/ 5710754 w 10205357"/>
              <a:gd name="connsiteY10" fmla="*/ 0 h 5577568"/>
              <a:gd name="connsiteX11" fmla="*/ 6139983 w 10205357"/>
              <a:gd name="connsiteY11" fmla="*/ 0 h 5577568"/>
              <a:gd name="connsiteX12" fmla="*/ 6652674 w 10205357"/>
              <a:gd name="connsiteY12" fmla="*/ 0 h 5577568"/>
              <a:gd name="connsiteX13" fmla="*/ 7332288 w 10205357"/>
              <a:gd name="connsiteY13" fmla="*/ 0 h 5577568"/>
              <a:gd name="connsiteX14" fmla="*/ 7678056 w 10205357"/>
              <a:gd name="connsiteY14" fmla="*/ 0 h 5577568"/>
              <a:gd name="connsiteX15" fmla="*/ 8357670 w 10205357"/>
              <a:gd name="connsiteY15" fmla="*/ 0 h 5577568"/>
              <a:gd name="connsiteX16" fmla="*/ 9275744 w 10205357"/>
              <a:gd name="connsiteY16" fmla="*/ 0 h 5577568"/>
              <a:gd name="connsiteX17" fmla="*/ 10205357 w 10205357"/>
              <a:gd name="connsiteY17" fmla="*/ 929613 h 5577568"/>
              <a:gd name="connsiteX18" fmla="*/ 10205357 w 10205357"/>
              <a:gd name="connsiteY18" fmla="*/ 1423621 h 5577568"/>
              <a:gd name="connsiteX19" fmla="*/ 10205357 w 10205357"/>
              <a:gd name="connsiteY19" fmla="*/ 1991996 h 5577568"/>
              <a:gd name="connsiteX20" fmla="*/ 10205357 w 10205357"/>
              <a:gd name="connsiteY20" fmla="*/ 2560372 h 5577568"/>
              <a:gd name="connsiteX21" fmla="*/ 10205357 w 10205357"/>
              <a:gd name="connsiteY21" fmla="*/ 3017196 h 5577568"/>
              <a:gd name="connsiteX22" fmla="*/ 10205357 w 10205357"/>
              <a:gd name="connsiteY22" fmla="*/ 3436838 h 5577568"/>
              <a:gd name="connsiteX23" fmla="*/ 10205357 w 10205357"/>
              <a:gd name="connsiteY23" fmla="*/ 3856479 h 5577568"/>
              <a:gd name="connsiteX24" fmla="*/ 10205357 w 10205357"/>
              <a:gd name="connsiteY24" fmla="*/ 4647955 h 5577568"/>
              <a:gd name="connsiteX25" fmla="*/ 9275744 w 10205357"/>
              <a:gd name="connsiteY25" fmla="*/ 5577568 h 5577568"/>
              <a:gd name="connsiteX26" fmla="*/ 8763053 w 10205357"/>
              <a:gd name="connsiteY26" fmla="*/ 5577568 h 5577568"/>
              <a:gd name="connsiteX27" fmla="*/ 8166901 w 10205357"/>
              <a:gd name="connsiteY27" fmla="*/ 5577568 h 5577568"/>
              <a:gd name="connsiteX28" fmla="*/ 7487287 w 10205357"/>
              <a:gd name="connsiteY28" fmla="*/ 5577568 h 5577568"/>
              <a:gd name="connsiteX29" fmla="*/ 6974596 w 10205357"/>
              <a:gd name="connsiteY29" fmla="*/ 5577568 h 5577568"/>
              <a:gd name="connsiteX30" fmla="*/ 6378444 w 10205357"/>
              <a:gd name="connsiteY30" fmla="*/ 5577568 h 5577568"/>
              <a:gd name="connsiteX31" fmla="*/ 6032676 w 10205357"/>
              <a:gd name="connsiteY31" fmla="*/ 5577568 h 5577568"/>
              <a:gd name="connsiteX32" fmla="*/ 5603446 w 10205357"/>
              <a:gd name="connsiteY32" fmla="*/ 5577568 h 5577568"/>
              <a:gd name="connsiteX33" fmla="*/ 5174217 w 10205357"/>
              <a:gd name="connsiteY33" fmla="*/ 5577568 h 5577568"/>
              <a:gd name="connsiteX34" fmla="*/ 4828448 w 10205357"/>
              <a:gd name="connsiteY34" fmla="*/ 5577568 h 5577568"/>
              <a:gd name="connsiteX35" fmla="*/ 4065374 w 10205357"/>
              <a:gd name="connsiteY35" fmla="*/ 5577568 h 5577568"/>
              <a:gd name="connsiteX36" fmla="*/ 3719605 w 10205357"/>
              <a:gd name="connsiteY36" fmla="*/ 5577568 h 5577568"/>
              <a:gd name="connsiteX37" fmla="*/ 3373837 w 10205357"/>
              <a:gd name="connsiteY37" fmla="*/ 5577568 h 5577568"/>
              <a:gd name="connsiteX38" fmla="*/ 3028069 w 10205357"/>
              <a:gd name="connsiteY38" fmla="*/ 5577568 h 5577568"/>
              <a:gd name="connsiteX39" fmla="*/ 2264994 w 10205357"/>
              <a:gd name="connsiteY39" fmla="*/ 5577568 h 5577568"/>
              <a:gd name="connsiteX40" fmla="*/ 1752303 w 10205357"/>
              <a:gd name="connsiteY40" fmla="*/ 5577568 h 5577568"/>
              <a:gd name="connsiteX41" fmla="*/ 929613 w 10205357"/>
              <a:gd name="connsiteY41" fmla="*/ 5577568 h 5577568"/>
              <a:gd name="connsiteX42" fmla="*/ 0 w 10205357"/>
              <a:gd name="connsiteY42" fmla="*/ 4647955 h 5577568"/>
              <a:gd name="connsiteX43" fmla="*/ 0 w 10205357"/>
              <a:gd name="connsiteY43" fmla="*/ 4079580 h 5577568"/>
              <a:gd name="connsiteX44" fmla="*/ 0 w 10205357"/>
              <a:gd name="connsiteY44" fmla="*/ 3474021 h 5577568"/>
              <a:gd name="connsiteX45" fmla="*/ 0 w 10205357"/>
              <a:gd name="connsiteY45" fmla="*/ 2980013 h 5577568"/>
              <a:gd name="connsiteX46" fmla="*/ 0 w 10205357"/>
              <a:gd name="connsiteY46" fmla="*/ 2448821 h 5577568"/>
              <a:gd name="connsiteX47" fmla="*/ 0 w 10205357"/>
              <a:gd name="connsiteY47" fmla="*/ 1880446 h 5577568"/>
              <a:gd name="connsiteX48" fmla="*/ 0 w 10205357"/>
              <a:gd name="connsiteY48" fmla="*/ 1460805 h 5577568"/>
              <a:gd name="connsiteX49" fmla="*/ 0 w 10205357"/>
              <a:gd name="connsiteY49" fmla="*/ 929613 h 5577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0205357" h="5577568" fill="none" extrusionOk="0">
                <a:moveTo>
                  <a:pt x="0" y="929613"/>
                </a:moveTo>
                <a:cubicBezTo>
                  <a:pt x="84711" y="350240"/>
                  <a:pt x="385648" y="90795"/>
                  <a:pt x="929613" y="0"/>
                </a:cubicBezTo>
                <a:cubicBezTo>
                  <a:pt x="1089854" y="-7902"/>
                  <a:pt x="1266702" y="25643"/>
                  <a:pt x="1525765" y="0"/>
                </a:cubicBezTo>
                <a:cubicBezTo>
                  <a:pt x="1784828" y="-25643"/>
                  <a:pt x="1794976" y="5368"/>
                  <a:pt x="1871533" y="0"/>
                </a:cubicBezTo>
                <a:cubicBezTo>
                  <a:pt x="1948090" y="-5368"/>
                  <a:pt x="2141323" y="450"/>
                  <a:pt x="2384224" y="0"/>
                </a:cubicBezTo>
                <a:cubicBezTo>
                  <a:pt x="2627125" y="-450"/>
                  <a:pt x="2685534" y="19724"/>
                  <a:pt x="2813454" y="0"/>
                </a:cubicBezTo>
                <a:cubicBezTo>
                  <a:pt x="2941374" y="-19724"/>
                  <a:pt x="3070035" y="16310"/>
                  <a:pt x="3242684" y="0"/>
                </a:cubicBezTo>
                <a:cubicBezTo>
                  <a:pt x="3415333" y="-16310"/>
                  <a:pt x="3662193" y="19221"/>
                  <a:pt x="3838836" y="0"/>
                </a:cubicBezTo>
                <a:cubicBezTo>
                  <a:pt x="4015479" y="-19221"/>
                  <a:pt x="4219844" y="33288"/>
                  <a:pt x="4518449" y="0"/>
                </a:cubicBezTo>
                <a:cubicBezTo>
                  <a:pt x="4817054" y="-33288"/>
                  <a:pt x="4956126" y="1015"/>
                  <a:pt x="5114602" y="0"/>
                </a:cubicBezTo>
                <a:cubicBezTo>
                  <a:pt x="5273078" y="-1015"/>
                  <a:pt x="5525091" y="39950"/>
                  <a:pt x="5710754" y="0"/>
                </a:cubicBezTo>
                <a:cubicBezTo>
                  <a:pt x="5896417" y="-39950"/>
                  <a:pt x="6018447" y="51460"/>
                  <a:pt x="6139983" y="0"/>
                </a:cubicBezTo>
                <a:cubicBezTo>
                  <a:pt x="6261519" y="-51460"/>
                  <a:pt x="6427476" y="52073"/>
                  <a:pt x="6652674" y="0"/>
                </a:cubicBezTo>
                <a:cubicBezTo>
                  <a:pt x="6877872" y="-52073"/>
                  <a:pt x="7145216" y="10226"/>
                  <a:pt x="7332288" y="0"/>
                </a:cubicBezTo>
                <a:cubicBezTo>
                  <a:pt x="7519360" y="-10226"/>
                  <a:pt x="7608617" y="32955"/>
                  <a:pt x="7678056" y="0"/>
                </a:cubicBezTo>
                <a:cubicBezTo>
                  <a:pt x="7747495" y="-32955"/>
                  <a:pt x="8128108" y="4003"/>
                  <a:pt x="8357670" y="0"/>
                </a:cubicBezTo>
                <a:cubicBezTo>
                  <a:pt x="8587232" y="-4003"/>
                  <a:pt x="8927097" y="99942"/>
                  <a:pt x="9275744" y="0"/>
                </a:cubicBezTo>
                <a:cubicBezTo>
                  <a:pt x="9679324" y="-76781"/>
                  <a:pt x="10292654" y="364268"/>
                  <a:pt x="10205357" y="929613"/>
                </a:cubicBezTo>
                <a:cubicBezTo>
                  <a:pt x="10242842" y="1113922"/>
                  <a:pt x="10189037" y="1259646"/>
                  <a:pt x="10205357" y="1423621"/>
                </a:cubicBezTo>
                <a:cubicBezTo>
                  <a:pt x="10221677" y="1587596"/>
                  <a:pt x="10164556" y="1860180"/>
                  <a:pt x="10205357" y="1991996"/>
                </a:cubicBezTo>
                <a:cubicBezTo>
                  <a:pt x="10246158" y="2123813"/>
                  <a:pt x="10163651" y="2438242"/>
                  <a:pt x="10205357" y="2560372"/>
                </a:cubicBezTo>
                <a:cubicBezTo>
                  <a:pt x="10247063" y="2682502"/>
                  <a:pt x="10173256" y="2857134"/>
                  <a:pt x="10205357" y="3017196"/>
                </a:cubicBezTo>
                <a:cubicBezTo>
                  <a:pt x="10237458" y="3177258"/>
                  <a:pt x="10188007" y="3296588"/>
                  <a:pt x="10205357" y="3436838"/>
                </a:cubicBezTo>
                <a:cubicBezTo>
                  <a:pt x="10222707" y="3577088"/>
                  <a:pt x="10193496" y="3744086"/>
                  <a:pt x="10205357" y="3856479"/>
                </a:cubicBezTo>
                <a:cubicBezTo>
                  <a:pt x="10217218" y="3968872"/>
                  <a:pt x="10157958" y="4373828"/>
                  <a:pt x="10205357" y="4647955"/>
                </a:cubicBezTo>
                <a:cubicBezTo>
                  <a:pt x="10198973" y="5259399"/>
                  <a:pt x="9797614" y="5555722"/>
                  <a:pt x="9275744" y="5577568"/>
                </a:cubicBezTo>
                <a:cubicBezTo>
                  <a:pt x="9170487" y="5583274"/>
                  <a:pt x="8870004" y="5558317"/>
                  <a:pt x="8763053" y="5577568"/>
                </a:cubicBezTo>
                <a:cubicBezTo>
                  <a:pt x="8656102" y="5596819"/>
                  <a:pt x="8403869" y="5514810"/>
                  <a:pt x="8166901" y="5577568"/>
                </a:cubicBezTo>
                <a:cubicBezTo>
                  <a:pt x="7929933" y="5640326"/>
                  <a:pt x="7758661" y="5572104"/>
                  <a:pt x="7487287" y="5577568"/>
                </a:cubicBezTo>
                <a:cubicBezTo>
                  <a:pt x="7215913" y="5583032"/>
                  <a:pt x="7180871" y="5567443"/>
                  <a:pt x="6974596" y="5577568"/>
                </a:cubicBezTo>
                <a:cubicBezTo>
                  <a:pt x="6768321" y="5587693"/>
                  <a:pt x="6526390" y="5548912"/>
                  <a:pt x="6378444" y="5577568"/>
                </a:cubicBezTo>
                <a:cubicBezTo>
                  <a:pt x="6230498" y="5606224"/>
                  <a:pt x="6148027" y="5566170"/>
                  <a:pt x="6032676" y="5577568"/>
                </a:cubicBezTo>
                <a:cubicBezTo>
                  <a:pt x="5917325" y="5588966"/>
                  <a:pt x="5746615" y="5548193"/>
                  <a:pt x="5603446" y="5577568"/>
                </a:cubicBezTo>
                <a:cubicBezTo>
                  <a:pt x="5460277" y="5606943"/>
                  <a:pt x="5269285" y="5532270"/>
                  <a:pt x="5174217" y="5577568"/>
                </a:cubicBezTo>
                <a:cubicBezTo>
                  <a:pt x="5079149" y="5622866"/>
                  <a:pt x="4923889" y="5565432"/>
                  <a:pt x="4828448" y="5577568"/>
                </a:cubicBezTo>
                <a:cubicBezTo>
                  <a:pt x="4733007" y="5589704"/>
                  <a:pt x="4340879" y="5543331"/>
                  <a:pt x="4065374" y="5577568"/>
                </a:cubicBezTo>
                <a:cubicBezTo>
                  <a:pt x="3789869" y="5611805"/>
                  <a:pt x="3858311" y="5545094"/>
                  <a:pt x="3719605" y="5577568"/>
                </a:cubicBezTo>
                <a:cubicBezTo>
                  <a:pt x="3580899" y="5610042"/>
                  <a:pt x="3469362" y="5538289"/>
                  <a:pt x="3373837" y="5577568"/>
                </a:cubicBezTo>
                <a:cubicBezTo>
                  <a:pt x="3278312" y="5616847"/>
                  <a:pt x="3160260" y="5553268"/>
                  <a:pt x="3028069" y="5577568"/>
                </a:cubicBezTo>
                <a:cubicBezTo>
                  <a:pt x="2895878" y="5601868"/>
                  <a:pt x="2480506" y="5527712"/>
                  <a:pt x="2264994" y="5577568"/>
                </a:cubicBezTo>
                <a:cubicBezTo>
                  <a:pt x="2049483" y="5627424"/>
                  <a:pt x="1919811" y="5556305"/>
                  <a:pt x="1752303" y="5577568"/>
                </a:cubicBezTo>
                <a:cubicBezTo>
                  <a:pt x="1584795" y="5598831"/>
                  <a:pt x="1214391" y="5529337"/>
                  <a:pt x="929613" y="5577568"/>
                </a:cubicBezTo>
                <a:cubicBezTo>
                  <a:pt x="317841" y="5567335"/>
                  <a:pt x="18592" y="5144423"/>
                  <a:pt x="0" y="4647955"/>
                </a:cubicBezTo>
                <a:cubicBezTo>
                  <a:pt x="-47962" y="4391373"/>
                  <a:pt x="66218" y="4277624"/>
                  <a:pt x="0" y="4079580"/>
                </a:cubicBezTo>
                <a:cubicBezTo>
                  <a:pt x="-66218" y="3881536"/>
                  <a:pt x="8314" y="3597004"/>
                  <a:pt x="0" y="3474021"/>
                </a:cubicBezTo>
                <a:cubicBezTo>
                  <a:pt x="-8314" y="3351038"/>
                  <a:pt x="18588" y="3164550"/>
                  <a:pt x="0" y="2980013"/>
                </a:cubicBezTo>
                <a:cubicBezTo>
                  <a:pt x="-18588" y="2795476"/>
                  <a:pt x="10746" y="2699391"/>
                  <a:pt x="0" y="2448821"/>
                </a:cubicBezTo>
                <a:cubicBezTo>
                  <a:pt x="-10746" y="2198251"/>
                  <a:pt x="791" y="2004864"/>
                  <a:pt x="0" y="1880446"/>
                </a:cubicBezTo>
                <a:cubicBezTo>
                  <a:pt x="-791" y="1756029"/>
                  <a:pt x="44129" y="1636114"/>
                  <a:pt x="0" y="1460805"/>
                </a:cubicBezTo>
                <a:cubicBezTo>
                  <a:pt x="-44129" y="1285496"/>
                  <a:pt x="26548" y="1044178"/>
                  <a:pt x="0" y="929613"/>
                </a:cubicBezTo>
                <a:close/>
              </a:path>
              <a:path w="10205357" h="5577568" stroke="0" extrusionOk="0">
                <a:moveTo>
                  <a:pt x="0" y="929613"/>
                </a:moveTo>
                <a:cubicBezTo>
                  <a:pt x="81679" y="448302"/>
                  <a:pt x="406903" y="30561"/>
                  <a:pt x="929613" y="0"/>
                </a:cubicBezTo>
                <a:cubicBezTo>
                  <a:pt x="1180820" y="-2244"/>
                  <a:pt x="1502308" y="52217"/>
                  <a:pt x="1692688" y="0"/>
                </a:cubicBezTo>
                <a:cubicBezTo>
                  <a:pt x="1883068" y="-52217"/>
                  <a:pt x="1881127" y="21005"/>
                  <a:pt x="2038456" y="0"/>
                </a:cubicBezTo>
                <a:cubicBezTo>
                  <a:pt x="2195785" y="-21005"/>
                  <a:pt x="2369598" y="8676"/>
                  <a:pt x="2634608" y="0"/>
                </a:cubicBezTo>
                <a:cubicBezTo>
                  <a:pt x="2899618" y="-8676"/>
                  <a:pt x="2991765" y="1547"/>
                  <a:pt x="3147299" y="0"/>
                </a:cubicBezTo>
                <a:cubicBezTo>
                  <a:pt x="3302833" y="-1547"/>
                  <a:pt x="3500774" y="37410"/>
                  <a:pt x="3826913" y="0"/>
                </a:cubicBezTo>
                <a:cubicBezTo>
                  <a:pt x="4153052" y="-37410"/>
                  <a:pt x="4019756" y="37997"/>
                  <a:pt x="4172681" y="0"/>
                </a:cubicBezTo>
                <a:cubicBezTo>
                  <a:pt x="4325606" y="-37997"/>
                  <a:pt x="4639694" y="77372"/>
                  <a:pt x="4852295" y="0"/>
                </a:cubicBezTo>
                <a:cubicBezTo>
                  <a:pt x="5064896" y="-77372"/>
                  <a:pt x="5123221" y="3278"/>
                  <a:pt x="5198063" y="0"/>
                </a:cubicBezTo>
                <a:cubicBezTo>
                  <a:pt x="5272905" y="-3278"/>
                  <a:pt x="5486806" y="4522"/>
                  <a:pt x="5627292" y="0"/>
                </a:cubicBezTo>
                <a:cubicBezTo>
                  <a:pt x="5767778" y="-4522"/>
                  <a:pt x="6056346" y="58134"/>
                  <a:pt x="6223445" y="0"/>
                </a:cubicBezTo>
                <a:cubicBezTo>
                  <a:pt x="6390544" y="-58134"/>
                  <a:pt x="6550949" y="10196"/>
                  <a:pt x="6652674" y="0"/>
                </a:cubicBezTo>
                <a:cubicBezTo>
                  <a:pt x="6754399" y="-10196"/>
                  <a:pt x="7063649" y="55502"/>
                  <a:pt x="7415749" y="0"/>
                </a:cubicBezTo>
                <a:cubicBezTo>
                  <a:pt x="7767849" y="-55502"/>
                  <a:pt x="7703119" y="7288"/>
                  <a:pt x="7928440" y="0"/>
                </a:cubicBezTo>
                <a:cubicBezTo>
                  <a:pt x="8153761" y="-7288"/>
                  <a:pt x="8297861" y="45254"/>
                  <a:pt x="8524592" y="0"/>
                </a:cubicBezTo>
                <a:cubicBezTo>
                  <a:pt x="8751323" y="-45254"/>
                  <a:pt x="9057556" y="78178"/>
                  <a:pt x="9275744" y="0"/>
                </a:cubicBezTo>
                <a:cubicBezTo>
                  <a:pt x="9665535" y="56852"/>
                  <a:pt x="10192236" y="462053"/>
                  <a:pt x="10205357" y="929613"/>
                </a:cubicBezTo>
                <a:cubicBezTo>
                  <a:pt x="10217272" y="1147586"/>
                  <a:pt x="10153886" y="1288049"/>
                  <a:pt x="10205357" y="1386438"/>
                </a:cubicBezTo>
                <a:cubicBezTo>
                  <a:pt x="10256828" y="1484827"/>
                  <a:pt x="10178445" y="1671464"/>
                  <a:pt x="10205357" y="1806079"/>
                </a:cubicBezTo>
                <a:cubicBezTo>
                  <a:pt x="10232269" y="1940694"/>
                  <a:pt x="10185070" y="2099654"/>
                  <a:pt x="10205357" y="2225721"/>
                </a:cubicBezTo>
                <a:cubicBezTo>
                  <a:pt x="10225644" y="2351788"/>
                  <a:pt x="10195181" y="2540614"/>
                  <a:pt x="10205357" y="2645362"/>
                </a:cubicBezTo>
                <a:cubicBezTo>
                  <a:pt x="10215533" y="2750110"/>
                  <a:pt x="10190966" y="3080706"/>
                  <a:pt x="10205357" y="3250921"/>
                </a:cubicBezTo>
                <a:cubicBezTo>
                  <a:pt x="10219748" y="3421136"/>
                  <a:pt x="10189122" y="3616547"/>
                  <a:pt x="10205357" y="3819296"/>
                </a:cubicBezTo>
                <a:cubicBezTo>
                  <a:pt x="10221592" y="4022045"/>
                  <a:pt x="10187782" y="4445734"/>
                  <a:pt x="10205357" y="4647955"/>
                </a:cubicBezTo>
                <a:cubicBezTo>
                  <a:pt x="10237957" y="5084647"/>
                  <a:pt x="9712804" y="5560568"/>
                  <a:pt x="9275744" y="5577568"/>
                </a:cubicBezTo>
                <a:cubicBezTo>
                  <a:pt x="9134446" y="5598078"/>
                  <a:pt x="9072636" y="5546307"/>
                  <a:pt x="8929976" y="5577568"/>
                </a:cubicBezTo>
                <a:cubicBezTo>
                  <a:pt x="8787316" y="5608829"/>
                  <a:pt x="8513125" y="5512495"/>
                  <a:pt x="8166901" y="5577568"/>
                </a:cubicBezTo>
                <a:cubicBezTo>
                  <a:pt x="7820678" y="5642641"/>
                  <a:pt x="7757536" y="5488598"/>
                  <a:pt x="7403826" y="5577568"/>
                </a:cubicBezTo>
                <a:cubicBezTo>
                  <a:pt x="7050117" y="5666538"/>
                  <a:pt x="7017059" y="5524119"/>
                  <a:pt x="6807674" y="5577568"/>
                </a:cubicBezTo>
                <a:cubicBezTo>
                  <a:pt x="6598289" y="5631017"/>
                  <a:pt x="6510831" y="5538541"/>
                  <a:pt x="6378444" y="5577568"/>
                </a:cubicBezTo>
                <a:cubicBezTo>
                  <a:pt x="6246057" y="5616595"/>
                  <a:pt x="5989965" y="5573822"/>
                  <a:pt x="5698831" y="5577568"/>
                </a:cubicBezTo>
                <a:cubicBezTo>
                  <a:pt x="5407697" y="5581314"/>
                  <a:pt x="5212232" y="5569876"/>
                  <a:pt x="5019217" y="5577568"/>
                </a:cubicBezTo>
                <a:cubicBezTo>
                  <a:pt x="4826202" y="5585260"/>
                  <a:pt x="4654872" y="5574589"/>
                  <a:pt x="4339604" y="5577568"/>
                </a:cubicBezTo>
                <a:cubicBezTo>
                  <a:pt x="4024336" y="5580547"/>
                  <a:pt x="3841344" y="5554416"/>
                  <a:pt x="3576529" y="5577568"/>
                </a:cubicBezTo>
                <a:cubicBezTo>
                  <a:pt x="3311715" y="5600720"/>
                  <a:pt x="3153338" y="5503625"/>
                  <a:pt x="2896915" y="5577568"/>
                </a:cubicBezTo>
                <a:cubicBezTo>
                  <a:pt x="2640492" y="5651511"/>
                  <a:pt x="2575262" y="5528130"/>
                  <a:pt x="2467686" y="5577568"/>
                </a:cubicBezTo>
                <a:cubicBezTo>
                  <a:pt x="2360110" y="5627006"/>
                  <a:pt x="2107134" y="5532487"/>
                  <a:pt x="1788072" y="5577568"/>
                </a:cubicBezTo>
                <a:cubicBezTo>
                  <a:pt x="1469010" y="5622649"/>
                  <a:pt x="1109498" y="5507629"/>
                  <a:pt x="929613" y="5577568"/>
                </a:cubicBezTo>
                <a:cubicBezTo>
                  <a:pt x="387816" y="5666390"/>
                  <a:pt x="-56441" y="5220374"/>
                  <a:pt x="0" y="4647955"/>
                </a:cubicBezTo>
                <a:cubicBezTo>
                  <a:pt x="-33460" y="4510124"/>
                  <a:pt x="38340" y="4343058"/>
                  <a:pt x="0" y="4191130"/>
                </a:cubicBezTo>
                <a:cubicBezTo>
                  <a:pt x="-38340" y="4039202"/>
                  <a:pt x="40091" y="3776891"/>
                  <a:pt x="0" y="3659938"/>
                </a:cubicBezTo>
                <a:cubicBezTo>
                  <a:pt x="-40091" y="3542985"/>
                  <a:pt x="44527" y="3364100"/>
                  <a:pt x="0" y="3203114"/>
                </a:cubicBezTo>
                <a:cubicBezTo>
                  <a:pt x="-44527" y="3042128"/>
                  <a:pt x="6127" y="2931202"/>
                  <a:pt x="0" y="2783472"/>
                </a:cubicBezTo>
                <a:cubicBezTo>
                  <a:pt x="-6127" y="2635742"/>
                  <a:pt x="57169" y="2535414"/>
                  <a:pt x="0" y="2289464"/>
                </a:cubicBezTo>
                <a:cubicBezTo>
                  <a:pt x="-57169" y="2043514"/>
                  <a:pt x="36703" y="1905042"/>
                  <a:pt x="0" y="1795455"/>
                </a:cubicBezTo>
                <a:cubicBezTo>
                  <a:pt x="-36703" y="1685868"/>
                  <a:pt x="43042" y="1260963"/>
                  <a:pt x="0" y="929613"/>
                </a:cubicBezTo>
                <a:close/>
              </a:path>
            </a:pathLst>
          </a:custGeom>
          <a:solidFill>
            <a:schemeClr val="bg1">
              <a:lumMod val="75000"/>
              <a:alpha val="76000"/>
            </a:schemeClr>
          </a:solidFill>
          <a:ln w="57150">
            <a:solidFill>
              <a:srgbClr val="84A202"/>
            </a:solidFill>
            <a:extLst>
              <a:ext uri="{C807C97D-BFC1-408E-A445-0C87EB9F89A2}">
                <ask:lineSketchStyleProps xmlns:ask="http://schemas.microsoft.com/office/drawing/2018/sketchyshapes" sd="3255988605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C86FC6"/>
              </a:solidFill>
              <a:latin typeface="iCiel Alina" pitchFamily="50" charset="-93"/>
            </a:endParaRPr>
          </a:p>
        </p:txBody>
      </p:sp>
      <p:sp>
        <p:nvSpPr>
          <p:cNvPr id="70" name="Rectangle 4">
            <a:extLst>
              <a:ext uri="{FF2B5EF4-FFF2-40B4-BE49-F238E27FC236}">
                <a16:creationId xmlns:a16="http://schemas.microsoft.com/office/drawing/2014/main" id="{5582E07A-2F7A-4D8D-883C-890349529E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3321" y="1154681"/>
            <a:ext cx="6950075" cy="73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615" tIns="65308" rIns="130615" bIns="65308"/>
          <a:lstStyle>
            <a:lvl1pPr marL="490538" indent="-490538" defTabSz="1306513">
              <a:spcBef>
                <a:spcPct val="20000"/>
              </a:spcBef>
              <a:buChar char="•"/>
              <a:defRPr sz="4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062038" indent="-409575" defTabSz="1306513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633538" indent="-327025" defTabSz="1306513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286000" indent="-327025" defTabSz="1306513">
              <a:spcBef>
                <a:spcPct val="20000"/>
              </a:spcBef>
              <a:buChar char="–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938463" indent="-325438" defTabSz="1306513">
              <a:spcBef>
                <a:spcPct val="20000"/>
              </a:spcBef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3956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8528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43100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7672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altLang="en-US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Rectangle 5">
            <a:extLst>
              <a:ext uri="{FF2B5EF4-FFF2-40B4-BE49-F238E27FC236}">
                <a16:creationId xmlns:a16="http://schemas.microsoft.com/office/drawing/2014/main" id="{C57E0DC6-8E6D-48BF-8AC4-35BF31450B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5721" y="2008415"/>
            <a:ext cx="4732338" cy="73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615" tIns="65308" rIns="130615" bIns="65308"/>
          <a:lstStyle>
            <a:lvl1pPr marL="490538" indent="-490538" defTabSz="1306513">
              <a:spcBef>
                <a:spcPct val="20000"/>
              </a:spcBef>
              <a:buChar char="•"/>
              <a:defRPr sz="4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062038" indent="-409575" defTabSz="1306513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633538" indent="-327025" defTabSz="1306513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286000" indent="-327025" defTabSz="1306513">
              <a:spcBef>
                <a:spcPct val="20000"/>
              </a:spcBef>
              <a:buChar char="–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938463" indent="-325438" defTabSz="1306513">
              <a:spcBef>
                <a:spcPct val="20000"/>
              </a:spcBef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3956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8528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43100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7672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</a:rPr>
              <a:t>a) 26,5 : 25</a:t>
            </a:r>
          </a:p>
        </p:txBody>
      </p:sp>
      <p:sp>
        <p:nvSpPr>
          <p:cNvPr id="72" name="Rectangle 6">
            <a:extLst>
              <a:ext uri="{FF2B5EF4-FFF2-40B4-BE49-F238E27FC236}">
                <a16:creationId xmlns:a16="http://schemas.microsoft.com/office/drawing/2014/main" id="{E9EE70E0-E2B6-48C9-8D60-B7BA7DBC49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2921" y="3243490"/>
            <a:ext cx="1828800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615" tIns="65308" rIns="130615" bIns="65308"/>
          <a:lstStyle>
            <a:lvl1pPr marL="490538" indent="-490538" defTabSz="1306513">
              <a:spcBef>
                <a:spcPct val="20000"/>
              </a:spcBef>
              <a:buChar char="•"/>
              <a:defRPr sz="4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062038" indent="-409575" defTabSz="1306513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633538" indent="-327025" defTabSz="1306513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286000" indent="-327025" defTabSz="1306513">
              <a:spcBef>
                <a:spcPct val="20000"/>
              </a:spcBef>
              <a:buChar char="–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938463" indent="-325438" defTabSz="1306513">
              <a:spcBef>
                <a:spcPct val="20000"/>
              </a:spcBef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3956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8528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43100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7672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</a:rPr>
              <a:t>26</a:t>
            </a:r>
            <a:r>
              <a:rPr lang="en-US" altLang="en-US" sz="4000" b="1">
                <a:solidFill>
                  <a:srgbClr val="FF3300"/>
                </a:solidFill>
                <a:latin typeface="Times New Roman" panose="02020603050405020304" pitchFamily="18" charset="0"/>
              </a:rPr>
              <a:t>,</a:t>
            </a:r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</a:rPr>
              <a:t>5 </a:t>
            </a:r>
          </a:p>
        </p:txBody>
      </p:sp>
      <p:sp>
        <p:nvSpPr>
          <p:cNvPr id="73" name="Rectangle 7">
            <a:extLst>
              <a:ext uri="{FF2B5EF4-FFF2-40B4-BE49-F238E27FC236}">
                <a16:creationId xmlns:a16="http://schemas.microsoft.com/office/drawing/2014/main" id="{4A49C790-413A-46ED-A10B-6B1EB6D5C6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5521" y="3243490"/>
            <a:ext cx="1158875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615" tIns="65308" rIns="130615" bIns="65308"/>
          <a:lstStyle>
            <a:lvl1pPr marL="490538" indent="-490538" defTabSz="1306513">
              <a:spcBef>
                <a:spcPct val="20000"/>
              </a:spcBef>
              <a:buChar char="•"/>
              <a:defRPr sz="4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062038" indent="-409575" defTabSz="1306513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633538" indent="-327025" defTabSz="1306513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286000" indent="-327025" defTabSz="1306513">
              <a:spcBef>
                <a:spcPct val="20000"/>
              </a:spcBef>
              <a:buChar char="–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938463" indent="-325438" defTabSz="1306513">
              <a:spcBef>
                <a:spcPct val="20000"/>
              </a:spcBef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3956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8528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43100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7672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</a:rPr>
              <a:t>25 </a:t>
            </a:r>
          </a:p>
        </p:txBody>
      </p:sp>
      <p:sp>
        <p:nvSpPr>
          <p:cNvPr id="74" name="Line 8">
            <a:extLst>
              <a:ext uri="{FF2B5EF4-FFF2-40B4-BE49-F238E27FC236}">
                <a16:creationId xmlns:a16="http://schemas.microsoft.com/office/drawing/2014/main" id="{1B383464-9490-45FA-970C-2DB879FC6EEB}"/>
              </a:ext>
            </a:extLst>
          </p:cNvPr>
          <p:cNvSpPr>
            <a:spLocks noChangeShapeType="1"/>
          </p:cNvSpPr>
          <p:nvPr/>
        </p:nvSpPr>
        <p:spPr bwMode="auto">
          <a:xfrm>
            <a:off x="3203121" y="3303815"/>
            <a:ext cx="3175" cy="17399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sp>
        <p:nvSpPr>
          <p:cNvPr id="75" name="Line 9">
            <a:extLst>
              <a:ext uri="{FF2B5EF4-FFF2-40B4-BE49-F238E27FC236}">
                <a16:creationId xmlns:a16="http://schemas.microsoft.com/office/drawing/2014/main" id="{4C91BDF0-97BE-421D-8D28-3A924A23C6CC}"/>
              </a:ext>
            </a:extLst>
          </p:cNvPr>
          <p:cNvSpPr>
            <a:spLocks noChangeShapeType="1"/>
          </p:cNvSpPr>
          <p:nvPr/>
        </p:nvSpPr>
        <p:spPr bwMode="auto">
          <a:xfrm>
            <a:off x="3203121" y="3913415"/>
            <a:ext cx="1371600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sp>
        <p:nvSpPr>
          <p:cNvPr id="76" name="Rectangle 10">
            <a:extLst>
              <a:ext uri="{FF2B5EF4-FFF2-40B4-BE49-F238E27FC236}">
                <a16:creationId xmlns:a16="http://schemas.microsoft.com/office/drawing/2014/main" id="{2B5CDBC8-7C31-4921-BCAA-B6784FA7E2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3121" y="3783240"/>
            <a:ext cx="533400" cy="73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615" tIns="65308" rIns="130615" bIns="65308"/>
          <a:lstStyle>
            <a:lvl1pPr marL="490538" indent="-490538" defTabSz="1306513">
              <a:spcBef>
                <a:spcPct val="20000"/>
              </a:spcBef>
              <a:buChar char="•"/>
              <a:defRPr sz="4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062038" indent="-409575" defTabSz="1306513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633538" indent="-327025" defTabSz="1306513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286000" indent="-327025" defTabSz="1306513">
              <a:spcBef>
                <a:spcPct val="20000"/>
              </a:spcBef>
              <a:buChar char="–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938463" indent="-325438" defTabSz="1306513">
              <a:spcBef>
                <a:spcPct val="20000"/>
              </a:spcBef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3956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8528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43100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7672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4000" b="1">
                <a:solidFill>
                  <a:srgbClr val="FF3300"/>
                </a:solidFill>
                <a:latin typeface="Times New Roman" panose="02020603050405020304" pitchFamily="18" charset="0"/>
              </a:rPr>
              <a:t>1 </a:t>
            </a:r>
          </a:p>
        </p:txBody>
      </p:sp>
      <p:sp>
        <p:nvSpPr>
          <p:cNvPr id="77" name="Rectangle 11">
            <a:extLst>
              <a:ext uri="{FF2B5EF4-FFF2-40B4-BE49-F238E27FC236}">
                <a16:creationId xmlns:a16="http://schemas.microsoft.com/office/drawing/2014/main" id="{87C0D9F2-481C-497B-A14B-5E037FFB96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5496" y="3776890"/>
            <a:ext cx="730250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615" tIns="65308" rIns="130615" bIns="65308"/>
          <a:lstStyle>
            <a:lvl1pPr marL="490538" indent="-490538" defTabSz="1306513">
              <a:spcBef>
                <a:spcPct val="20000"/>
              </a:spcBef>
              <a:buChar char="•"/>
              <a:defRPr sz="4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062038" indent="-409575" defTabSz="1306513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633538" indent="-327025" defTabSz="1306513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286000" indent="-327025" defTabSz="1306513">
              <a:spcBef>
                <a:spcPct val="20000"/>
              </a:spcBef>
              <a:buChar char="–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938463" indent="-325438" defTabSz="1306513">
              <a:spcBef>
                <a:spcPct val="20000"/>
              </a:spcBef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3956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8528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43100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7672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</a:rPr>
              <a:t>1 </a:t>
            </a:r>
          </a:p>
        </p:txBody>
      </p:sp>
      <p:sp>
        <p:nvSpPr>
          <p:cNvPr id="78" name="Rectangle 12">
            <a:extLst>
              <a:ext uri="{FF2B5EF4-FFF2-40B4-BE49-F238E27FC236}">
                <a16:creationId xmlns:a16="http://schemas.microsoft.com/office/drawing/2014/main" id="{7F68D791-1F08-494A-99D4-62332AF915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7921" y="3761015"/>
            <a:ext cx="304800" cy="73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615" tIns="65308" rIns="130615" bIns="65308"/>
          <a:lstStyle>
            <a:lvl1pPr marL="490538" indent="-490538" defTabSz="1306513">
              <a:spcBef>
                <a:spcPct val="20000"/>
              </a:spcBef>
              <a:buChar char="•"/>
              <a:defRPr sz="4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062038" indent="-409575" defTabSz="1306513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633538" indent="-327025" defTabSz="1306513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286000" indent="-327025" defTabSz="1306513">
              <a:spcBef>
                <a:spcPct val="20000"/>
              </a:spcBef>
              <a:buChar char="–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938463" indent="-325438" defTabSz="1306513">
              <a:spcBef>
                <a:spcPct val="20000"/>
              </a:spcBef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3956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8528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43100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7672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4000" b="1">
                <a:solidFill>
                  <a:srgbClr val="FF3300"/>
                </a:solidFill>
                <a:latin typeface="Times New Roman" panose="02020603050405020304" pitchFamily="18" charset="0"/>
              </a:rPr>
              <a:t>, </a:t>
            </a:r>
          </a:p>
        </p:txBody>
      </p:sp>
      <p:sp>
        <p:nvSpPr>
          <p:cNvPr id="79" name="Rectangle 13">
            <a:extLst>
              <a:ext uri="{FF2B5EF4-FFF2-40B4-BE49-F238E27FC236}">
                <a16:creationId xmlns:a16="http://schemas.microsoft.com/office/drawing/2014/main" id="{5A194991-4787-4444-ACF5-93D750C206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3796" y="3764190"/>
            <a:ext cx="730250" cy="73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615" tIns="65308" rIns="130615" bIns="65308"/>
          <a:lstStyle>
            <a:lvl1pPr marL="490538" indent="-490538" defTabSz="1306513">
              <a:spcBef>
                <a:spcPct val="20000"/>
              </a:spcBef>
              <a:buChar char="•"/>
              <a:defRPr sz="4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062038" indent="-409575" defTabSz="1306513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633538" indent="-327025" defTabSz="1306513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286000" indent="-327025" defTabSz="1306513">
              <a:spcBef>
                <a:spcPct val="20000"/>
              </a:spcBef>
              <a:buChar char="–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938463" indent="-325438" defTabSz="1306513">
              <a:spcBef>
                <a:spcPct val="20000"/>
              </a:spcBef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3956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8528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43100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7672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</a:rPr>
              <a:t>5 </a:t>
            </a:r>
          </a:p>
        </p:txBody>
      </p:sp>
      <p:sp>
        <p:nvSpPr>
          <p:cNvPr id="80" name="Rectangle 14">
            <a:extLst>
              <a:ext uri="{FF2B5EF4-FFF2-40B4-BE49-F238E27FC236}">
                <a16:creationId xmlns:a16="http://schemas.microsoft.com/office/drawing/2014/main" id="{F271FAF8-6E7C-4F51-B119-DF2C507ED5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6521" y="3783240"/>
            <a:ext cx="731838" cy="73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615" tIns="65308" rIns="130615" bIns="65308"/>
          <a:lstStyle>
            <a:lvl1pPr marL="490538" indent="-490538" defTabSz="1306513">
              <a:spcBef>
                <a:spcPct val="20000"/>
              </a:spcBef>
              <a:buChar char="•"/>
              <a:defRPr sz="4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062038" indent="-409575" defTabSz="1306513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633538" indent="-327025" defTabSz="1306513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286000" indent="-327025" defTabSz="1306513">
              <a:spcBef>
                <a:spcPct val="20000"/>
              </a:spcBef>
              <a:buChar char="–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938463" indent="-325438" defTabSz="1306513">
              <a:spcBef>
                <a:spcPct val="20000"/>
              </a:spcBef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3956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8528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43100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7672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4000" b="1">
                <a:solidFill>
                  <a:srgbClr val="FF3300"/>
                </a:solidFill>
                <a:latin typeface="Times New Roman" panose="02020603050405020304" pitchFamily="18" charset="0"/>
              </a:rPr>
              <a:t>0 </a:t>
            </a:r>
          </a:p>
        </p:txBody>
      </p:sp>
      <p:sp>
        <p:nvSpPr>
          <p:cNvPr id="81" name="Rectangle 15">
            <a:extLst>
              <a:ext uri="{FF2B5EF4-FFF2-40B4-BE49-F238E27FC236}">
                <a16:creationId xmlns:a16="http://schemas.microsoft.com/office/drawing/2014/main" id="{F7D94140-9802-462D-87F3-D34CDE4B50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9721" y="3761015"/>
            <a:ext cx="766763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615" tIns="65308" rIns="130615" bIns="65308"/>
          <a:lstStyle>
            <a:lvl1pPr marL="490538" indent="-490538" defTabSz="1306513">
              <a:spcBef>
                <a:spcPct val="20000"/>
              </a:spcBef>
              <a:buChar char="•"/>
              <a:defRPr sz="4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062038" indent="-409575" defTabSz="1306513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633538" indent="-327025" defTabSz="1306513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286000" indent="-327025" defTabSz="1306513">
              <a:spcBef>
                <a:spcPct val="20000"/>
              </a:spcBef>
              <a:buChar char="–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938463" indent="-325438" defTabSz="1306513">
              <a:spcBef>
                <a:spcPct val="20000"/>
              </a:spcBef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3956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8528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43100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7672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4000" b="1">
                <a:solidFill>
                  <a:srgbClr val="FF3300"/>
                </a:solidFill>
                <a:latin typeface="Times New Roman" panose="02020603050405020304" pitchFamily="18" charset="0"/>
              </a:rPr>
              <a:t>0 </a:t>
            </a:r>
          </a:p>
        </p:txBody>
      </p:sp>
      <p:sp>
        <p:nvSpPr>
          <p:cNvPr id="82" name="Rectangle 16">
            <a:extLst>
              <a:ext uri="{FF2B5EF4-FFF2-40B4-BE49-F238E27FC236}">
                <a16:creationId xmlns:a16="http://schemas.microsoft.com/office/drawing/2014/main" id="{DE997A80-2EB8-4ECC-B840-495883E3C1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9721" y="4370615"/>
            <a:ext cx="731838" cy="73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615" tIns="65308" rIns="130615" bIns="65308"/>
          <a:lstStyle>
            <a:lvl1pPr marL="490538" indent="-490538" defTabSz="1306513">
              <a:spcBef>
                <a:spcPct val="20000"/>
              </a:spcBef>
              <a:buChar char="•"/>
              <a:defRPr sz="4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062038" indent="-409575" defTabSz="1306513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633538" indent="-327025" defTabSz="1306513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286000" indent="-327025" defTabSz="1306513">
              <a:spcBef>
                <a:spcPct val="20000"/>
              </a:spcBef>
              <a:buChar char="–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938463" indent="-325438" defTabSz="1306513">
              <a:spcBef>
                <a:spcPct val="20000"/>
              </a:spcBef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3956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8528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43100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7672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</a:rPr>
              <a:t>0 </a:t>
            </a:r>
          </a:p>
        </p:txBody>
      </p:sp>
      <p:sp>
        <p:nvSpPr>
          <p:cNvPr id="83" name="Rectangle 17">
            <a:extLst>
              <a:ext uri="{FF2B5EF4-FFF2-40B4-BE49-F238E27FC236}">
                <a16:creationId xmlns:a16="http://schemas.microsoft.com/office/drawing/2014/main" id="{0FF022C4-D23D-403A-8523-7839F77168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41321" y="3783240"/>
            <a:ext cx="731838" cy="73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615" tIns="65308" rIns="130615" bIns="65308"/>
          <a:lstStyle>
            <a:lvl1pPr marL="490538" indent="-490538" defTabSz="1306513">
              <a:spcBef>
                <a:spcPct val="20000"/>
              </a:spcBef>
              <a:buChar char="•"/>
              <a:defRPr sz="4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062038" indent="-409575" defTabSz="1306513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633538" indent="-327025" defTabSz="1306513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286000" indent="-327025" defTabSz="1306513">
              <a:spcBef>
                <a:spcPct val="20000"/>
              </a:spcBef>
              <a:buChar char="–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938463" indent="-325438" defTabSz="1306513">
              <a:spcBef>
                <a:spcPct val="20000"/>
              </a:spcBef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3956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8528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43100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7672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4000" b="1">
                <a:solidFill>
                  <a:srgbClr val="FF3300"/>
                </a:solidFill>
                <a:latin typeface="Times New Roman" panose="02020603050405020304" pitchFamily="18" charset="0"/>
              </a:rPr>
              <a:t>6 </a:t>
            </a:r>
          </a:p>
        </p:txBody>
      </p:sp>
      <p:sp>
        <p:nvSpPr>
          <p:cNvPr id="84" name="Rectangle 18">
            <a:extLst>
              <a:ext uri="{FF2B5EF4-FFF2-40B4-BE49-F238E27FC236}">
                <a16:creationId xmlns:a16="http://schemas.microsoft.com/office/drawing/2014/main" id="{A5197E6C-362C-4AA3-A9B2-BE55D91C7E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1709" y="1844902"/>
            <a:ext cx="4732338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615" tIns="65308" rIns="130615" bIns="65308"/>
          <a:lstStyle>
            <a:lvl1pPr marL="490538" indent="-490538" defTabSz="1306513">
              <a:spcBef>
                <a:spcPct val="20000"/>
              </a:spcBef>
              <a:buChar char="•"/>
              <a:defRPr sz="4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062038" indent="-409575" defTabSz="1306513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633538" indent="-327025" defTabSz="1306513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286000" indent="-327025" defTabSz="1306513">
              <a:spcBef>
                <a:spcPct val="20000"/>
              </a:spcBef>
              <a:buChar char="–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938463" indent="-325438" defTabSz="1306513">
              <a:spcBef>
                <a:spcPct val="20000"/>
              </a:spcBef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3956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8528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43100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7672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</a:rPr>
              <a:t>b) 12,24 : 20</a:t>
            </a:r>
          </a:p>
        </p:txBody>
      </p:sp>
      <p:sp>
        <p:nvSpPr>
          <p:cNvPr id="85" name="Rectangle 19">
            <a:extLst>
              <a:ext uri="{FF2B5EF4-FFF2-40B4-BE49-F238E27FC236}">
                <a16:creationId xmlns:a16="http://schemas.microsoft.com/office/drawing/2014/main" id="{44488AD8-D3F0-4395-B73E-AE86A72BB1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30659" y="3051402"/>
            <a:ext cx="2193925" cy="73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615" tIns="65308" rIns="130615" bIns="65308"/>
          <a:lstStyle>
            <a:lvl1pPr marL="490538" indent="-490538" defTabSz="1306513">
              <a:spcBef>
                <a:spcPct val="20000"/>
              </a:spcBef>
              <a:buChar char="•"/>
              <a:defRPr sz="4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062038" indent="-409575" defTabSz="1306513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633538" indent="-327025" defTabSz="1306513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286000" indent="-327025" defTabSz="1306513">
              <a:spcBef>
                <a:spcPct val="20000"/>
              </a:spcBef>
              <a:buChar char="–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938463" indent="-325438" defTabSz="1306513">
              <a:spcBef>
                <a:spcPct val="20000"/>
              </a:spcBef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3956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8528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43100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7672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4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12</a:t>
            </a:r>
            <a:r>
              <a:rPr lang="en-US" altLang="en-US" sz="40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,</a:t>
            </a:r>
            <a:r>
              <a:rPr lang="en-US" altLang="en-US" sz="4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24</a:t>
            </a:r>
          </a:p>
        </p:txBody>
      </p:sp>
      <p:sp>
        <p:nvSpPr>
          <p:cNvPr id="86" name="Rectangle 20">
            <a:extLst>
              <a:ext uri="{FF2B5EF4-FFF2-40B4-BE49-F238E27FC236}">
                <a16:creationId xmlns:a16="http://schemas.microsoft.com/office/drawing/2014/main" id="{5516EAA9-3224-4FE7-A7AE-BE7E309722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67384" y="3022827"/>
            <a:ext cx="1158875" cy="73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615" tIns="65308" rIns="130615" bIns="65308"/>
          <a:lstStyle>
            <a:lvl1pPr marL="490538" indent="-490538" defTabSz="1306513">
              <a:spcBef>
                <a:spcPct val="20000"/>
              </a:spcBef>
              <a:buChar char="•"/>
              <a:defRPr sz="4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062038" indent="-409575" defTabSz="1306513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633538" indent="-327025" defTabSz="1306513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286000" indent="-327025" defTabSz="1306513">
              <a:spcBef>
                <a:spcPct val="20000"/>
              </a:spcBef>
              <a:buChar char="–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938463" indent="-325438" defTabSz="1306513">
              <a:spcBef>
                <a:spcPct val="20000"/>
              </a:spcBef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3956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8528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43100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7672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</a:rPr>
              <a:t>20 </a:t>
            </a:r>
          </a:p>
        </p:txBody>
      </p:sp>
      <p:sp>
        <p:nvSpPr>
          <p:cNvPr id="87" name="Line 21">
            <a:extLst>
              <a:ext uri="{FF2B5EF4-FFF2-40B4-BE49-F238E27FC236}">
                <a16:creationId xmlns:a16="http://schemas.microsoft.com/office/drawing/2014/main" id="{D6E6E710-CC07-4B04-9359-614E341C13E1}"/>
              </a:ext>
            </a:extLst>
          </p:cNvPr>
          <p:cNvSpPr>
            <a:spLocks noChangeShapeType="1"/>
          </p:cNvSpPr>
          <p:nvPr/>
        </p:nvSpPr>
        <p:spPr bwMode="auto">
          <a:xfrm>
            <a:off x="9367384" y="3143477"/>
            <a:ext cx="0" cy="1946275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sp>
        <p:nvSpPr>
          <p:cNvPr id="88" name="Line 22">
            <a:extLst>
              <a:ext uri="{FF2B5EF4-FFF2-40B4-BE49-F238E27FC236}">
                <a16:creationId xmlns:a16="http://schemas.microsoft.com/office/drawing/2014/main" id="{47DDE83A-D193-47E2-8053-E52C68E113E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367384" y="3641952"/>
            <a:ext cx="1676400" cy="3175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sp>
        <p:nvSpPr>
          <p:cNvPr id="89" name="Rectangle 23">
            <a:extLst>
              <a:ext uri="{FF2B5EF4-FFF2-40B4-BE49-F238E27FC236}">
                <a16:creationId xmlns:a16="http://schemas.microsoft.com/office/drawing/2014/main" id="{BDCB8E73-C1EE-4C9D-82D4-EFFA59D7B3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67384" y="3565752"/>
            <a:ext cx="731838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615" tIns="65308" rIns="130615" bIns="65308"/>
          <a:lstStyle>
            <a:lvl1pPr marL="490538" indent="-490538" defTabSz="1306513">
              <a:spcBef>
                <a:spcPct val="20000"/>
              </a:spcBef>
              <a:buChar char="•"/>
              <a:defRPr sz="4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062038" indent="-409575" defTabSz="1306513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633538" indent="-327025" defTabSz="1306513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286000" indent="-327025" defTabSz="1306513">
              <a:spcBef>
                <a:spcPct val="20000"/>
              </a:spcBef>
              <a:buChar char="–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938463" indent="-325438" defTabSz="1306513">
              <a:spcBef>
                <a:spcPct val="20000"/>
              </a:spcBef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3956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8528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43100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7672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4000" b="1">
                <a:solidFill>
                  <a:srgbClr val="FF3300"/>
                </a:solidFill>
                <a:latin typeface="Times New Roman" panose="02020603050405020304" pitchFamily="18" charset="0"/>
              </a:rPr>
              <a:t>0 </a:t>
            </a:r>
          </a:p>
        </p:txBody>
      </p:sp>
      <p:sp>
        <p:nvSpPr>
          <p:cNvPr id="90" name="Rectangle 24">
            <a:extLst>
              <a:ext uri="{FF2B5EF4-FFF2-40B4-BE49-F238E27FC236}">
                <a16:creationId xmlns:a16="http://schemas.microsoft.com/office/drawing/2014/main" id="{9C47E6FC-A39A-4BB0-A4E0-E195CF1A9F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30659" y="3600677"/>
            <a:ext cx="1096963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615" tIns="65308" rIns="130615" bIns="65308"/>
          <a:lstStyle>
            <a:lvl1pPr marL="490538" indent="-490538" defTabSz="1306513">
              <a:spcBef>
                <a:spcPct val="20000"/>
              </a:spcBef>
              <a:buChar char="•"/>
              <a:defRPr sz="4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062038" indent="-409575" defTabSz="1306513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633538" indent="-327025" defTabSz="1306513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286000" indent="-327025" defTabSz="1306513">
              <a:spcBef>
                <a:spcPct val="20000"/>
              </a:spcBef>
              <a:buChar char="–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938463" indent="-325438" defTabSz="1306513">
              <a:spcBef>
                <a:spcPct val="20000"/>
              </a:spcBef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3956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8528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43100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7672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</a:rPr>
              <a:t>12</a:t>
            </a:r>
          </a:p>
        </p:txBody>
      </p:sp>
      <p:sp>
        <p:nvSpPr>
          <p:cNvPr id="91" name="Rectangle 25">
            <a:extLst>
              <a:ext uri="{FF2B5EF4-FFF2-40B4-BE49-F238E27FC236}">
                <a16:creationId xmlns:a16="http://schemas.microsoft.com/office/drawing/2014/main" id="{24220AF9-373F-41B1-AD46-14D47E408E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72184" y="3565752"/>
            <a:ext cx="381000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615" tIns="65308" rIns="130615" bIns="65308"/>
          <a:lstStyle>
            <a:lvl1pPr marL="490538" indent="-490538" defTabSz="1306513">
              <a:spcBef>
                <a:spcPct val="20000"/>
              </a:spcBef>
              <a:buChar char="•"/>
              <a:defRPr sz="4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062038" indent="-409575" defTabSz="1306513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633538" indent="-327025" defTabSz="1306513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286000" indent="-327025" defTabSz="1306513">
              <a:spcBef>
                <a:spcPct val="20000"/>
              </a:spcBef>
              <a:buChar char="–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938463" indent="-325438" defTabSz="1306513">
              <a:spcBef>
                <a:spcPct val="20000"/>
              </a:spcBef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3956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8528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43100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7672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4000" b="1">
                <a:solidFill>
                  <a:srgbClr val="FF3300"/>
                </a:solidFill>
                <a:latin typeface="Times New Roman" panose="02020603050405020304" pitchFamily="18" charset="0"/>
              </a:rPr>
              <a:t>, </a:t>
            </a:r>
          </a:p>
        </p:txBody>
      </p:sp>
      <p:sp>
        <p:nvSpPr>
          <p:cNvPr id="92" name="Rectangle 26">
            <a:extLst>
              <a:ext uri="{FF2B5EF4-FFF2-40B4-BE49-F238E27FC236}">
                <a16:creationId xmlns:a16="http://schemas.microsoft.com/office/drawing/2014/main" id="{B6554CF5-C91A-47E9-8148-96AEC0A69C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24584" y="3565752"/>
            <a:ext cx="533400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615" tIns="65308" rIns="130615" bIns="65308"/>
          <a:lstStyle>
            <a:lvl1pPr marL="490538" indent="-490538" defTabSz="1306513">
              <a:spcBef>
                <a:spcPct val="20000"/>
              </a:spcBef>
              <a:buChar char="•"/>
              <a:defRPr sz="4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062038" indent="-409575" defTabSz="1306513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633538" indent="-327025" defTabSz="1306513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286000" indent="-327025" defTabSz="1306513">
              <a:spcBef>
                <a:spcPct val="20000"/>
              </a:spcBef>
              <a:buChar char="–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938463" indent="-325438" defTabSz="1306513">
              <a:spcBef>
                <a:spcPct val="20000"/>
              </a:spcBef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3956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8528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43100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7672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4000" b="1">
                <a:solidFill>
                  <a:srgbClr val="FF3300"/>
                </a:solidFill>
                <a:latin typeface="Times New Roman" panose="02020603050405020304" pitchFamily="18" charset="0"/>
              </a:rPr>
              <a:t>6 </a:t>
            </a:r>
          </a:p>
        </p:txBody>
      </p:sp>
      <p:sp>
        <p:nvSpPr>
          <p:cNvPr id="93" name="Rectangle 27">
            <a:extLst>
              <a:ext uri="{FF2B5EF4-FFF2-40B4-BE49-F238E27FC236}">
                <a16:creationId xmlns:a16="http://schemas.microsoft.com/office/drawing/2014/main" id="{7A90EB2E-5470-4133-89BB-DA70D47322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41616" y="4148365"/>
            <a:ext cx="444500" cy="73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615" tIns="65308" rIns="130615" bIns="65308"/>
          <a:lstStyle>
            <a:lvl1pPr marL="490538" indent="-490538" defTabSz="1306513">
              <a:spcBef>
                <a:spcPct val="20000"/>
              </a:spcBef>
              <a:buChar char="•"/>
              <a:defRPr sz="4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062038" indent="-409575" defTabSz="1306513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633538" indent="-327025" defTabSz="1306513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286000" indent="-327025" defTabSz="1306513">
              <a:spcBef>
                <a:spcPct val="20000"/>
              </a:spcBef>
              <a:buChar char="–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938463" indent="-325438" defTabSz="1306513">
              <a:spcBef>
                <a:spcPct val="20000"/>
              </a:spcBef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3956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8528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43100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7672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4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2 </a:t>
            </a:r>
          </a:p>
        </p:txBody>
      </p:sp>
      <p:sp>
        <p:nvSpPr>
          <p:cNvPr id="94" name="Rectangle 28">
            <a:extLst>
              <a:ext uri="{FF2B5EF4-FFF2-40B4-BE49-F238E27FC236}">
                <a16:creationId xmlns:a16="http://schemas.microsoft.com/office/drawing/2014/main" id="{2AE6C194-062B-457C-838B-0080CE3EE1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90355" y="4167414"/>
            <a:ext cx="731838" cy="73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615" tIns="65308" rIns="130615" bIns="65308"/>
          <a:lstStyle>
            <a:lvl1pPr marL="490538" indent="-490538" defTabSz="1306513">
              <a:spcBef>
                <a:spcPct val="20000"/>
              </a:spcBef>
              <a:buChar char="•"/>
              <a:defRPr sz="4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062038" indent="-409575" defTabSz="1306513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633538" indent="-327025" defTabSz="1306513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286000" indent="-327025" defTabSz="1306513">
              <a:spcBef>
                <a:spcPct val="20000"/>
              </a:spcBef>
              <a:buChar char="–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938463" indent="-325438" defTabSz="1306513">
              <a:spcBef>
                <a:spcPct val="20000"/>
              </a:spcBef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3956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8528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43100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7672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4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4 </a:t>
            </a:r>
          </a:p>
        </p:txBody>
      </p:sp>
      <p:sp>
        <p:nvSpPr>
          <p:cNvPr id="95" name="Rectangle 29">
            <a:extLst>
              <a:ext uri="{FF2B5EF4-FFF2-40B4-BE49-F238E27FC236}">
                <a16:creationId xmlns:a16="http://schemas.microsoft.com/office/drawing/2014/main" id="{1EBB247E-50C6-4602-92D6-F24C4EE918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06959" y="4632552"/>
            <a:ext cx="730250" cy="73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615" tIns="65308" rIns="130615" bIns="65308"/>
          <a:lstStyle>
            <a:lvl1pPr marL="490538" indent="-490538" defTabSz="1306513">
              <a:spcBef>
                <a:spcPct val="20000"/>
              </a:spcBef>
              <a:buChar char="•"/>
              <a:defRPr sz="4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062038" indent="-409575" defTabSz="1306513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633538" indent="-327025" defTabSz="1306513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286000" indent="-327025" defTabSz="1306513">
              <a:spcBef>
                <a:spcPct val="20000"/>
              </a:spcBef>
              <a:buChar char="–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938463" indent="-325438" defTabSz="1306513">
              <a:spcBef>
                <a:spcPct val="20000"/>
              </a:spcBef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3956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8528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43100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7672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</a:rPr>
              <a:t>4 </a:t>
            </a:r>
          </a:p>
        </p:txBody>
      </p:sp>
      <p:sp>
        <p:nvSpPr>
          <p:cNvPr id="96" name="Rectangle 30">
            <a:extLst>
              <a:ext uri="{FF2B5EF4-FFF2-40B4-BE49-F238E27FC236}">
                <a16:creationId xmlns:a16="http://schemas.microsoft.com/office/drawing/2014/main" id="{9E13B82A-8BA0-4C68-92F7-A76BE77C95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29384" y="3578452"/>
            <a:ext cx="427038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615" tIns="65308" rIns="130615" bIns="65308"/>
          <a:lstStyle>
            <a:lvl1pPr marL="490538" indent="-490538" defTabSz="1306513">
              <a:spcBef>
                <a:spcPct val="20000"/>
              </a:spcBef>
              <a:buChar char="•"/>
              <a:defRPr sz="4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062038" indent="-409575" defTabSz="1306513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633538" indent="-327025" defTabSz="1306513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286000" indent="-327025" defTabSz="1306513">
              <a:spcBef>
                <a:spcPct val="20000"/>
              </a:spcBef>
              <a:buChar char="–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938463" indent="-325438" defTabSz="1306513">
              <a:spcBef>
                <a:spcPct val="20000"/>
              </a:spcBef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3956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8528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43100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7672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4000" b="1">
                <a:solidFill>
                  <a:srgbClr val="FF3300"/>
                </a:solidFill>
                <a:latin typeface="Times New Roman" panose="02020603050405020304" pitchFamily="18" charset="0"/>
              </a:rPr>
              <a:t>1 </a:t>
            </a:r>
          </a:p>
        </p:txBody>
      </p:sp>
      <p:sp>
        <p:nvSpPr>
          <p:cNvPr id="97" name="Rectangle 31">
            <a:extLst>
              <a:ext uri="{FF2B5EF4-FFF2-40B4-BE49-F238E27FC236}">
                <a16:creationId xmlns:a16="http://schemas.microsoft.com/office/drawing/2014/main" id="{8D5A6418-5BB9-45AC-9C07-E9E1B39FA5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3984" y="4632552"/>
            <a:ext cx="731838" cy="73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615" tIns="65308" rIns="130615" bIns="65308"/>
          <a:lstStyle>
            <a:lvl1pPr marL="490538" indent="-490538" defTabSz="1306513">
              <a:spcBef>
                <a:spcPct val="20000"/>
              </a:spcBef>
              <a:buChar char="•"/>
              <a:defRPr sz="4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062038" indent="-409575" defTabSz="1306513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633538" indent="-327025" defTabSz="1306513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286000" indent="-327025" defTabSz="1306513">
              <a:spcBef>
                <a:spcPct val="20000"/>
              </a:spcBef>
              <a:buChar char="–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938463" indent="-325438" defTabSz="1306513">
              <a:spcBef>
                <a:spcPct val="20000"/>
              </a:spcBef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3956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8528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43100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7672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4000" b="1">
                <a:solidFill>
                  <a:srgbClr val="FF3300"/>
                </a:solidFill>
                <a:latin typeface="Times New Roman" panose="02020603050405020304" pitchFamily="18" charset="0"/>
              </a:rPr>
              <a:t>0 </a:t>
            </a:r>
          </a:p>
        </p:txBody>
      </p:sp>
      <p:sp>
        <p:nvSpPr>
          <p:cNvPr id="98" name="Rectangle 32">
            <a:extLst>
              <a:ext uri="{FF2B5EF4-FFF2-40B4-BE49-F238E27FC236}">
                <a16:creationId xmlns:a16="http://schemas.microsoft.com/office/drawing/2014/main" id="{DF3D900E-3204-4483-BFEA-75DE9FCA77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3984" y="5165952"/>
            <a:ext cx="731838" cy="73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615" tIns="65308" rIns="130615" bIns="65308"/>
          <a:lstStyle>
            <a:lvl1pPr marL="490538" indent="-490538" defTabSz="1306513">
              <a:spcBef>
                <a:spcPct val="20000"/>
              </a:spcBef>
              <a:buChar char="•"/>
              <a:defRPr sz="4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062038" indent="-409575" defTabSz="1306513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633538" indent="-327025" defTabSz="1306513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286000" indent="-327025" defTabSz="1306513">
              <a:spcBef>
                <a:spcPct val="20000"/>
              </a:spcBef>
              <a:buChar char="–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938463" indent="-325438" defTabSz="1306513">
              <a:spcBef>
                <a:spcPct val="20000"/>
              </a:spcBef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3956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8528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43100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7672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</a:rPr>
              <a:t>0 </a:t>
            </a:r>
          </a:p>
        </p:txBody>
      </p:sp>
      <p:sp>
        <p:nvSpPr>
          <p:cNvPr id="99" name="Rectangle 33">
            <a:extLst>
              <a:ext uri="{FF2B5EF4-FFF2-40B4-BE49-F238E27FC236}">
                <a16:creationId xmlns:a16="http://schemas.microsoft.com/office/drawing/2014/main" id="{941D2D5A-E45F-4D57-A499-9CF672C5F4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91322" y="3565752"/>
            <a:ext cx="728662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615" tIns="65308" rIns="130615" bIns="65308"/>
          <a:lstStyle>
            <a:lvl1pPr marL="490538" indent="-490538" defTabSz="1306513">
              <a:spcBef>
                <a:spcPct val="20000"/>
              </a:spcBef>
              <a:buChar char="•"/>
              <a:defRPr sz="4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062038" indent="-409575" defTabSz="1306513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633538" indent="-327025" defTabSz="1306513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286000" indent="-327025" defTabSz="1306513">
              <a:spcBef>
                <a:spcPct val="20000"/>
              </a:spcBef>
              <a:buChar char="–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938463" indent="-325438" defTabSz="1306513">
              <a:spcBef>
                <a:spcPct val="20000"/>
              </a:spcBef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3956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8528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43100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7672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4000" b="1">
                <a:solidFill>
                  <a:srgbClr val="FF3300"/>
                </a:solidFill>
                <a:latin typeface="Times New Roman" panose="02020603050405020304" pitchFamily="18" charset="0"/>
              </a:rPr>
              <a:t>2 </a:t>
            </a:r>
          </a:p>
        </p:txBody>
      </p:sp>
      <p:sp>
        <p:nvSpPr>
          <p:cNvPr id="100" name="Rectangle 34">
            <a:extLst>
              <a:ext uri="{FF2B5EF4-FFF2-40B4-BE49-F238E27FC236}">
                <a16:creationId xmlns:a16="http://schemas.microsoft.com/office/drawing/2014/main" id="{17582473-855F-4448-9462-AA6BB809EA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46609" y="3600677"/>
            <a:ext cx="730250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615" tIns="65308" rIns="130615" bIns="65308"/>
          <a:lstStyle>
            <a:lvl1pPr marL="490538" indent="-490538" defTabSz="1306513">
              <a:spcBef>
                <a:spcPct val="20000"/>
              </a:spcBef>
              <a:buChar char="•"/>
              <a:defRPr sz="4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062038" indent="-409575" defTabSz="1306513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633538" indent="-327025" defTabSz="1306513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286000" indent="-327025" defTabSz="1306513">
              <a:spcBef>
                <a:spcPct val="20000"/>
              </a:spcBef>
              <a:buChar char="–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938463" indent="-325438" defTabSz="1306513">
              <a:spcBef>
                <a:spcPct val="20000"/>
              </a:spcBef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3956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8528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43100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7672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101" name="Rectangle 35">
            <a:extLst>
              <a:ext uri="{FF2B5EF4-FFF2-40B4-BE49-F238E27FC236}">
                <a16:creationId xmlns:a16="http://schemas.microsoft.com/office/drawing/2014/main" id="{0533B497-2C4C-498E-B943-010112DD85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6884" y="4148365"/>
            <a:ext cx="533400" cy="73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615" tIns="65308" rIns="130615" bIns="65308"/>
          <a:lstStyle>
            <a:lvl1pPr marL="490538" indent="-490538" defTabSz="1306513">
              <a:spcBef>
                <a:spcPct val="20000"/>
              </a:spcBef>
              <a:buChar char="•"/>
              <a:defRPr sz="4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062038" indent="-409575" defTabSz="1306513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633538" indent="-327025" defTabSz="1306513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286000" indent="-327025" defTabSz="1306513">
              <a:spcBef>
                <a:spcPct val="20000"/>
              </a:spcBef>
              <a:buChar char="–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938463" indent="-325438" defTabSz="1306513">
              <a:spcBef>
                <a:spcPct val="20000"/>
              </a:spcBef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3956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8528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43100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7672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</a:rPr>
              <a:t>0 </a:t>
            </a:r>
          </a:p>
        </p:txBody>
      </p:sp>
      <p:pic>
        <p:nvPicPr>
          <p:cNvPr id="2050" name="Picture 2" descr="어떤 목적을 위해 평면 스타일에서 괭이 아이콘 벡터 일러스트 레이 션, 아이콘, 일러스트 레이 션, 서식 파일 PNG, 일러스트 및  벡터 에 대한 무료 다운로드 - Pngtree">
            <a:extLst>
              <a:ext uri="{FF2B5EF4-FFF2-40B4-BE49-F238E27FC236}">
                <a16:creationId xmlns:a16="http://schemas.microsoft.com/office/drawing/2014/main" id="{D44ED442-2381-4D89-B8A7-2784D895A0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1546" y="2487385"/>
            <a:ext cx="3188834" cy="4253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lassic Green Hat for Men. Vector Illustration on White Background. Stock  Vector - Illustration of clothing, biretta: 152797305">
            <a:extLst>
              <a:ext uri="{FF2B5EF4-FFF2-40B4-BE49-F238E27FC236}">
                <a16:creationId xmlns:a16="http://schemas.microsoft.com/office/drawing/2014/main" id="{86173FC9-38DD-49D7-AEC9-24D624AAA5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8750" r="90625">
                        <a14:foregroundMark x1="8750" y1="30250" x2="8750" y2="30250"/>
                        <a14:foregroundMark x1="90625" y1="67125" x2="90625" y2="67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4809" y="3236460"/>
            <a:ext cx="2424112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36317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3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9" dur="500"/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4" dur="500"/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9" dur="500"/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8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utoUpdateAnimBg="0"/>
      <p:bldP spid="72" grpId="0" autoUpdateAnimBg="0"/>
      <p:bldP spid="73" grpId="0" autoUpdateAnimBg="0"/>
      <p:bldP spid="77" grpId="0" autoUpdateAnimBg="0"/>
      <p:bldP spid="79" grpId="0" autoUpdateAnimBg="0"/>
      <p:bldP spid="80" grpId="0" autoUpdateAnimBg="0"/>
      <p:bldP spid="81" grpId="0" autoUpdateAnimBg="0"/>
      <p:bldP spid="82" grpId="0" autoUpdateAnimBg="0"/>
      <p:bldP spid="84" grpId="0" autoUpdateAnimBg="0"/>
      <p:bldP spid="85" grpId="0" autoUpdateAnimBg="0"/>
      <p:bldP spid="86" grpId="0" build="allAtOnce" autoUpdateAnimBg="0"/>
      <p:bldP spid="91" grpId="0" autoUpdateAnimBg="0"/>
      <p:bldP spid="92" grpId="0" autoUpdateAnimBg="0"/>
      <p:bldP spid="93" grpId="0" autoUpdateAnimBg="0"/>
      <p:bldP spid="94" grpId="0" autoUpdateAnimBg="0"/>
      <p:bldP spid="95" grpId="0" autoUpdateAnimBg="0"/>
      <p:bldP spid="96" grpId="0" autoUpdateAnimBg="0"/>
      <p:bldP spid="97" grpId="0" autoUpdateAnimBg="0"/>
      <p:bldP spid="98" grpId="0" autoUpdateAnimBg="0"/>
      <p:bldP spid="99" grpId="0" autoUpdateAnimBg="0"/>
      <p:bldP spid="100" grpId="0" autoUpdateAnimBg="0"/>
      <p:bldP spid="101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8">
            <a:extLst>
              <a:ext uri="{FF2B5EF4-FFF2-40B4-BE49-F238E27FC236}">
                <a16:creationId xmlns:a16="http://schemas.microsoft.com/office/drawing/2014/main" id="{69A0D5C5-9F28-4982-A33E-434B583523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429" y="337457"/>
            <a:ext cx="11756571" cy="1200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5" tIns="45718" rIns="91435" bIns="45718">
            <a:spAutoFit/>
          </a:bodyPr>
          <a:lstStyle>
            <a:lvl1pPr defTabSz="13065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8788" defTabSz="13065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defTabSz="13065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defTabSz="13065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7213" defTabSz="13065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284413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741613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198813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656013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4.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 bao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243,2kg.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 bao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ki-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lô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-gam?</a:t>
            </a:r>
          </a:p>
        </p:txBody>
      </p:sp>
      <p:sp>
        <p:nvSpPr>
          <p:cNvPr id="3" name="Text Box 19">
            <a:extLst>
              <a:ext uri="{FF2B5EF4-FFF2-40B4-BE49-F238E27FC236}">
                <a16:creationId xmlns:a16="http://schemas.microsoft.com/office/drawing/2014/main" id="{96AC108C-980A-4F49-818E-36C052C5CC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629" y="1785257"/>
            <a:ext cx="5715000" cy="646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8788" defTabSz="13065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defTabSz="13065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defTabSz="13065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7213" defTabSz="13065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284413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741613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198813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656013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Text Box 20">
            <a:extLst>
              <a:ext uri="{FF2B5EF4-FFF2-40B4-BE49-F238E27FC236}">
                <a16:creationId xmlns:a16="http://schemas.microsoft.com/office/drawing/2014/main" id="{86FC0A21-80D2-4621-BD22-41D7BB316C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629" y="2531382"/>
            <a:ext cx="5715000" cy="646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8788" defTabSz="13065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defTabSz="13065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defTabSz="13065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7213" defTabSz="13065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284413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741613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198813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656013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ext Box 18">
            <a:extLst>
              <a:ext uri="{FF2B5EF4-FFF2-40B4-BE49-F238E27FC236}">
                <a16:creationId xmlns:a16="http://schemas.microsoft.com/office/drawing/2014/main" id="{3749B8FD-9727-410E-B0C3-208C3A3EA0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2086" y="1785257"/>
            <a:ext cx="6629400" cy="4801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8788" defTabSz="13065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defTabSz="13065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defTabSz="13065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7213" defTabSz="13065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284413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741613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198813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656013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altLang="en-US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bao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spcBef>
                <a:spcPct val="50000"/>
              </a:spcBef>
            </a:pP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243,2 : 8 = 30,4 (kg)</a:t>
            </a:r>
          </a:p>
          <a:p>
            <a:pPr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 bao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spcBef>
                <a:spcPct val="50000"/>
              </a:spcBef>
            </a:pP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30,4 x 12 = 364,8 (kg)</a:t>
            </a:r>
          </a:p>
          <a:p>
            <a:pPr>
              <a:spcBef>
                <a:spcPct val="50000"/>
              </a:spcBef>
            </a:pP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364,8 kg </a:t>
            </a:r>
          </a:p>
        </p:txBody>
      </p:sp>
    </p:spTree>
    <p:extLst>
      <p:ext uri="{BB962C8B-B14F-4D97-AF65-F5344CB8AC3E}">
        <p14:creationId xmlns:p14="http://schemas.microsoft.com/office/powerpoint/2010/main" val="24018743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275116"/>
            <a:ext cx="9733107" cy="4541459"/>
          </a:xfrm>
          <a:prstGeom prst="rect">
            <a:avLst/>
          </a:prstGeom>
        </p:spPr>
      </p:pic>
      <p:pic>
        <p:nvPicPr>
          <p:cNvPr id="6" name="图片 13">
            <a:extLst>
              <a:ext uri="{FF2B5EF4-FFF2-40B4-BE49-F238E27FC236}">
                <a16:creationId xmlns:a16="http://schemas.microsoft.com/office/drawing/2014/main" id="{88B80EA2-DB40-42CD-846C-2EEC1EA7014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54"/>
          <a:stretch/>
        </p:blipFill>
        <p:spPr>
          <a:xfrm>
            <a:off x="0" y="-16329"/>
            <a:ext cx="12192000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651680B9-9C87-4C6A-8395-A10AD1EA76D9}"/>
              </a:ext>
            </a:extLst>
          </p:cNvPr>
          <p:cNvSpPr/>
          <p:nvPr/>
        </p:nvSpPr>
        <p:spPr>
          <a:xfrm>
            <a:off x="1304488" y="447675"/>
            <a:ext cx="9583024" cy="1554163"/>
          </a:xfrm>
          <a:custGeom>
            <a:avLst/>
            <a:gdLst>
              <a:gd name="connsiteX0" fmla="*/ 0 w 9583024"/>
              <a:gd name="connsiteY0" fmla="*/ 259032 h 1554163"/>
              <a:gd name="connsiteX1" fmla="*/ 259032 w 9583024"/>
              <a:gd name="connsiteY1" fmla="*/ 0 h 1554163"/>
              <a:gd name="connsiteX2" fmla="*/ 553643 w 9583024"/>
              <a:gd name="connsiteY2" fmla="*/ 0 h 1554163"/>
              <a:gd name="connsiteX3" fmla="*/ 1029554 w 9583024"/>
              <a:gd name="connsiteY3" fmla="*/ 0 h 1554163"/>
              <a:gd name="connsiteX4" fmla="*/ 1596114 w 9583024"/>
              <a:gd name="connsiteY4" fmla="*/ 0 h 1554163"/>
              <a:gd name="connsiteX5" fmla="*/ 2253323 w 9583024"/>
              <a:gd name="connsiteY5" fmla="*/ 0 h 1554163"/>
              <a:gd name="connsiteX6" fmla="*/ 2910533 w 9583024"/>
              <a:gd name="connsiteY6" fmla="*/ 0 h 1554163"/>
              <a:gd name="connsiteX7" fmla="*/ 3386443 w 9583024"/>
              <a:gd name="connsiteY7" fmla="*/ 0 h 1554163"/>
              <a:gd name="connsiteX8" fmla="*/ 3681054 w 9583024"/>
              <a:gd name="connsiteY8" fmla="*/ 0 h 1554163"/>
              <a:gd name="connsiteX9" fmla="*/ 4156965 w 9583024"/>
              <a:gd name="connsiteY9" fmla="*/ 0 h 1554163"/>
              <a:gd name="connsiteX10" fmla="*/ 4542226 w 9583024"/>
              <a:gd name="connsiteY10" fmla="*/ 0 h 1554163"/>
              <a:gd name="connsiteX11" fmla="*/ 4927486 w 9583024"/>
              <a:gd name="connsiteY11" fmla="*/ 0 h 1554163"/>
              <a:gd name="connsiteX12" fmla="*/ 5494046 w 9583024"/>
              <a:gd name="connsiteY12" fmla="*/ 0 h 1554163"/>
              <a:gd name="connsiteX13" fmla="*/ 6151256 w 9583024"/>
              <a:gd name="connsiteY13" fmla="*/ 0 h 1554163"/>
              <a:gd name="connsiteX14" fmla="*/ 6717816 w 9583024"/>
              <a:gd name="connsiteY14" fmla="*/ 0 h 1554163"/>
              <a:gd name="connsiteX15" fmla="*/ 7284376 w 9583024"/>
              <a:gd name="connsiteY15" fmla="*/ 0 h 1554163"/>
              <a:gd name="connsiteX16" fmla="*/ 7669637 w 9583024"/>
              <a:gd name="connsiteY16" fmla="*/ 0 h 1554163"/>
              <a:gd name="connsiteX17" fmla="*/ 8145547 w 9583024"/>
              <a:gd name="connsiteY17" fmla="*/ 0 h 1554163"/>
              <a:gd name="connsiteX18" fmla="*/ 8802757 w 9583024"/>
              <a:gd name="connsiteY18" fmla="*/ 0 h 1554163"/>
              <a:gd name="connsiteX19" fmla="*/ 9323992 w 9583024"/>
              <a:gd name="connsiteY19" fmla="*/ 0 h 1554163"/>
              <a:gd name="connsiteX20" fmla="*/ 9583024 w 9583024"/>
              <a:gd name="connsiteY20" fmla="*/ 259032 h 1554163"/>
              <a:gd name="connsiteX21" fmla="*/ 9583024 w 9583024"/>
              <a:gd name="connsiteY21" fmla="*/ 777082 h 1554163"/>
              <a:gd name="connsiteX22" fmla="*/ 9583024 w 9583024"/>
              <a:gd name="connsiteY22" fmla="*/ 1295131 h 1554163"/>
              <a:gd name="connsiteX23" fmla="*/ 9323992 w 9583024"/>
              <a:gd name="connsiteY23" fmla="*/ 1554163 h 1554163"/>
              <a:gd name="connsiteX24" fmla="*/ 8757432 w 9583024"/>
              <a:gd name="connsiteY24" fmla="*/ 1554163 h 1554163"/>
              <a:gd name="connsiteX25" fmla="*/ 8372171 w 9583024"/>
              <a:gd name="connsiteY25" fmla="*/ 1554163 h 1554163"/>
              <a:gd name="connsiteX26" fmla="*/ 8077560 w 9583024"/>
              <a:gd name="connsiteY26" fmla="*/ 1554163 h 1554163"/>
              <a:gd name="connsiteX27" fmla="*/ 7782949 w 9583024"/>
              <a:gd name="connsiteY27" fmla="*/ 1554163 h 1554163"/>
              <a:gd name="connsiteX28" fmla="*/ 7035090 w 9583024"/>
              <a:gd name="connsiteY28" fmla="*/ 1554163 h 1554163"/>
              <a:gd name="connsiteX29" fmla="*/ 6559179 w 9583024"/>
              <a:gd name="connsiteY29" fmla="*/ 1554163 h 1554163"/>
              <a:gd name="connsiteX30" fmla="*/ 6264568 w 9583024"/>
              <a:gd name="connsiteY30" fmla="*/ 1554163 h 1554163"/>
              <a:gd name="connsiteX31" fmla="*/ 5879307 w 9583024"/>
              <a:gd name="connsiteY31" fmla="*/ 1554163 h 1554163"/>
              <a:gd name="connsiteX32" fmla="*/ 5312747 w 9583024"/>
              <a:gd name="connsiteY32" fmla="*/ 1554163 h 1554163"/>
              <a:gd name="connsiteX33" fmla="*/ 4655538 w 9583024"/>
              <a:gd name="connsiteY33" fmla="*/ 1554163 h 1554163"/>
              <a:gd name="connsiteX34" fmla="*/ 4179627 w 9583024"/>
              <a:gd name="connsiteY34" fmla="*/ 1554163 h 1554163"/>
              <a:gd name="connsiteX35" fmla="*/ 3613067 w 9583024"/>
              <a:gd name="connsiteY35" fmla="*/ 1554163 h 1554163"/>
              <a:gd name="connsiteX36" fmla="*/ 3318456 w 9583024"/>
              <a:gd name="connsiteY36" fmla="*/ 1554163 h 1554163"/>
              <a:gd name="connsiteX37" fmla="*/ 2933195 w 9583024"/>
              <a:gd name="connsiteY37" fmla="*/ 1554163 h 1554163"/>
              <a:gd name="connsiteX38" fmla="*/ 2547934 w 9583024"/>
              <a:gd name="connsiteY38" fmla="*/ 1554163 h 1554163"/>
              <a:gd name="connsiteX39" fmla="*/ 2253323 w 9583024"/>
              <a:gd name="connsiteY39" fmla="*/ 1554163 h 1554163"/>
              <a:gd name="connsiteX40" fmla="*/ 1505464 w 9583024"/>
              <a:gd name="connsiteY40" fmla="*/ 1554163 h 1554163"/>
              <a:gd name="connsiteX41" fmla="*/ 1210853 w 9583024"/>
              <a:gd name="connsiteY41" fmla="*/ 1554163 h 1554163"/>
              <a:gd name="connsiteX42" fmla="*/ 916242 w 9583024"/>
              <a:gd name="connsiteY42" fmla="*/ 1554163 h 1554163"/>
              <a:gd name="connsiteX43" fmla="*/ 259032 w 9583024"/>
              <a:gd name="connsiteY43" fmla="*/ 1554163 h 1554163"/>
              <a:gd name="connsiteX44" fmla="*/ 0 w 9583024"/>
              <a:gd name="connsiteY44" fmla="*/ 1295131 h 1554163"/>
              <a:gd name="connsiteX45" fmla="*/ 0 w 9583024"/>
              <a:gd name="connsiteY45" fmla="*/ 766721 h 1554163"/>
              <a:gd name="connsiteX46" fmla="*/ 0 w 9583024"/>
              <a:gd name="connsiteY46" fmla="*/ 259032 h 1554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9583024" h="1554163" fill="none" extrusionOk="0">
                <a:moveTo>
                  <a:pt x="0" y="259032"/>
                </a:moveTo>
                <a:cubicBezTo>
                  <a:pt x="-23650" y="101431"/>
                  <a:pt x="125524" y="31791"/>
                  <a:pt x="259032" y="0"/>
                </a:cubicBezTo>
                <a:cubicBezTo>
                  <a:pt x="350603" y="-33016"/>
                  <a:pt x="456374" y="33424"/>
                  <a:pt x="553643" y="0"/>
                </a:cubicBezTo>
                <a:cubicBezTo>
                  <a:pt x="650912" y="-33424"/>
                  <a:pt x="857346" y="17974"/>
                  <a:pt x="1029554" y="0"/>
                </a:cubicBezTo>
                <a:cubicBezTo>
                  <a:pt x="1201762" y="-17974"/>
                  <a:pt x="1386393" y="40786"/>
                  <a:pt x="1596114" y="0"/>
                </a:cubicBezTo>
                <a:cubicBezTo>
                  <a:pt x="1805835" y="-40786"/>
                  <a:pt x="2005774" y="66213"/>
                  <a:pt x="2253323" y="0"/>
                </a:cubicBezTo>
                <a:cubicBezTo>
                  <a:pt x="2500872" y="-66213"/>
                  <a:pt x="2597737" y="36636"/>
                  <a:pt x="2910533" y="0"/>
                </a:cubicBezTo>
                <a:cubicBezTo>
                  <a:pt x="3223329" y="-36636"/>
                  <a:pt x="3263476" y="3326"/>
                  <a:pt x="3386443" y="0"/>
                </a:cubicBezTo>
                <a:cubicBezTo>
                  <a:pt x="3509410" y="-3326"/>
                  <a:pt x="3577594" y="11304"/>
                  <a:pt x="3681054" y="0"/>
                </a:cubicBezTo>
                <a:cubicBezTo>
                  <a:pt x="3784514" y="-11304"/>
                  <a:pt x="3933440" y="43907"/>
                  <a:pt x="4156965" y="0"/>
                </a:cubicBezTo>
                <a:cubicBezTo>
                  <a:pt x="4380490" y="-43907"/>
                  <a:pt x="4415863" y="24768"/>
                  <a:pt x="4542226" y="0"/>
                </a:cubicBezTo>
                <a:cubicBezTo>
                  <a:pt x="4668589" y="-24768"/>
                  <a:pt x="4782338" y="28040"/>
                  <a:pt x="4927486" y="0"/>
                </a:cubicBezTo>
                <a:cubicBezTo>
                  <a:pt x="5072634" y="-28040"/>
                  <a:pt x="5297631" y="53073"/>
                  <a:pt x="5494046" y="0"/>
                </a:cubicBezTo>
                <a:cubicBezTo>
                  <a:pt x="5690461" y="-53073"/>
                  <a:pt x="5908457" y="22275"/>
                  <a:pt x="6151256" y="0"/>
                </a:cubicBezTo>
                <a:cubicBezTo>
                  <a:pt x="6394055" y="-22275"/>
                  <a:pt x="6479437" y="6213"/>
                  <a:pt x="6717816" y="0"/>
                </a:cubicBezTo>
                <a:cubicBezTo>
                  <a:pt x="6956195" y="-6213"/>
                  <a:pt x="7083194" y="43282"/>
                  <a:pt x="7284376" y="0"/>
                </a:cubicBezTo>
                <a:cubicBezTo>
                  <a:pt x="7485558" y="-43282"/>
                  <a:pt x="7483552" y="34775"/>
                  <a:pt x="7669637" y="0"/>
                </a:cubicBezTo>
                <a:cubicBezTo>
                  <a:pt x="7855722" y="-34775"/>
                  <a:pt x="7940490" y="7807"/>
                  <a:pt x="8145547" y="0"/>
                </a:cubicBezTo>
                <a:cubicBezTo>
                  <a:pt x="8350604" y="-7807"/>
                  <a:pt x="8619801" y="36553"/>
                  <a:pt x="8802757" y="0"/>
                </a:cubicBezTo>
                <a:cubicBezTo>
                  <a:pt x="8985713" y="-36553"/>
                  <a:pt x="9124110" y="52490"/>
                  <a:pt x="9323992" y="0"/>
                </a:cubicBezTo>
                <a:cubicBezTo>
                  <a:pt x="9467668" y="-15531"/>
                  <a:pt x="9578784" y="114280"/>
                  <a:pt x="9583024" y="259032"/>
                </a:cubicBezTo>
                <a:cubicBezTo>
                  <a:pt x="9587400" y="401616"/>
                  <a:pt x="9569364" y="667628"/>
                  <a:pt x="9583024" y="777082"/>
                </a:cubicBezTo>
                <a:cubicBezTo>
                  <a:pt x="9596684" y="886536"/>
                  <a:pt x="9521413" y="1054596"/>
                  <a:pt x="9583024" y="1295131"/>
                </a:cubicBezTo>
                <a:cubicBezTo>
                  <a:pt x="9586922" y="1447663"/>
                  <a:pt x="9468699" y="1578041"/>
                  <a:pt x="9323992" y="1554163"/>
                </a:cubicBezTo>
                <a:cubicBezTo>
                  <a:pt x="9179668" y="1557634"/>
                  <a:pt x="8994292" y="1530865"/>
                  <a:pt x="8757432" y="1554163"/>
                </a:cubicBezTo>
                <a:cubicBezTo>
                  <a:pt x="8520572" y="1577461"/>
                  <a:pt x="8481037" y="1513515"/>
                  <a:pt x="8372171" y="1554163"/>
                </a:cubicBezTo>
                <a:cubicBezTo>
                  <a:pt x="8263305" y="1594811"/>
                  <a:pt x="8163669" y="1537115"/>
                  <a:pt x="8077560" y="1554163"/>
                </a:cubicBezTo>
                <a:cubicBezTo>
                  <a:pt x="7991451" y="1571211"/>
                  <a:pt x="7862552" y="1553218"/>
                  <a:pt x="7782949" y="1554163"/>
                </a:cubicBezTo>
                <a:cubicBezTo>
                  <a:pt x="7703346" y="1555108"/>
                  <a:pt x="7324880" y="1552537"/>
                  <a:pt x="7035090" y="1554163"/>
                </a:cubicBezTo>
                <a:cubicBezTo>
                  <a:pt x="6745300" y="1555789"/>
                  <a:pt x="6768067" y="1546878"/>
                  <a:pt x="6559179" y="1554163"/>
                </a:cubicBezTo>
                <a:cubicBezTo>
                  <a:pt x="6350291" y="1561448"/>
                  <a:pt x="6393987" y="1526126"/>
                  <a:pt x="6264568" y="1554163"/>
                </a:cubicBezTo>
                <a:cubicBezTo>
                  <a:pt x="6135149" y="1582200"/>
                  <a:pt x="6057413" y="1519778"/>
                  <a:pt x="5879307" y="1554163"/>
                </a:cubicBezTo>
                <a:cubicBezTo>
                  <a:pt x="5701201" y="1588548"/>
                  <a:pt x="5428179" y="1494456"/>
                  <a:pt x="5312747" y="1554163"/>
                </a:cubicBezTo>
                <a:cubicBezTo>
                  <a:pt x="5197315" y="1613870"/>
                  <a:pt x="4924472" y="1511647"/>
                  <a:pt x="4655538" y="1554163"/>
                </a:cubicBezTo>
                <a:cubicBezTo>
                  <a:pt x="4386604" y="1596679"/>
                  <a:pt x="4303401" y="1539779"/>
                  <a:pt x="4179627" y="1554163"/>
                </a:cubicBezTo>
                <a:cubicBezTo>
                  <a:pt x="4055853" y="1568547"/>
                  <a:pt x="3890819" y="1551178"/>
                  <a:pt x="3613067" y="1554163"/>
                </a:cubicBezTo>
                <a:cubicBezTo>
                  <a:pt x="3335315" y="1557148"/>
                  <a:pt x="3410143" y="1550366"/>
                  <a:pt x="3318456" y="1554163"/>
                </a:cubicBezTo>
                <a:cubicBezTo>
                  <a:pt x="3226769" y="1557960"/>
                  <a:pt x="3088412" y="1533446"/>
                  <a:pt x="2933195" y="1554163"/>
                </a:cubicBezTo>
                <a:cubicBezTo>
                  <a:pt x="2777978" y="1574880"/>
                  <a:pt x="2723835" y="1513291"/>
                  <a:pt x="2547934" y="1554163"/>
                </a:cubicBezTo>
                <a:cubicBezTo>
                  <a:pt x="2372033" y="1595035"/>
                  <a:pt x="2341747" y="1545029"/>
                  <a:pt x="2253323" y="1554163"/>
                </a:cubicBezTo>
                <a:cubicBezTo>
                  <a:pt x="2164899" y="1563297"/>
                  <a:pt x="1688852" y="1541139"/>
                  <a:pt x="1505464" y="1554163"/>
                </a:cubicBezTo>
                <a:cubicBezTo>
                  <a:pt x="1322076" y="1567187"/>
                  <a:pt x="1322190" y="1530456"/>
                  <a:pt x="1210853" y="1554163"/>
                </a:cubicBezTo>
                <a:cubicBezTo>
                  <a:pt x="1099516" y="1577870"/>
                  <a:pt x="1014974" y="1536226"/>
                  <a:pt x="916242" y="1554163"/>
                </a:cubicBezTo>
                <a:cubicBezTo>
                  <a:pt x="817510" y="1572100"/>
                  <a:pt x="450103" y="1527024"/>
                  <a:pt x="259032" y="1554163"/>
                </a:cubicBezTo>
                <a:cubicBezTo>
                  <a:pt x="102202" y="1552498"/>
                  <a:pt x="-25545" y="1406417"/>
                  <a:pt x="0" y="1295131"/>
                </a:cubicBezTo>
                <a:cubicBezTo>
                  <a:pt x="-26540" y="1138917"/>
                  <a:pt x="130" y="1001255"/>
                  <a:pt x="0" y="766721"/>
                </a:cubicBezTo>
                <a:cubicBezTo>
                  <a:pt x="-130" y="532187"/>
                  <a:pt x="52201" y="432445"/>
                  <a:pt x="0" y="259032"/>
                </a:cubicBezTo>
                <a:close/>
              </a:path>
              <a:path w="9583024" h="1554163" stroke="0" extrusionOk="0">
                <a:moveTo>
                  <a:pt x="0" y="259032"/>
                </a:moveTo>
                <a:cubicBezTo>
                  <a:pt x="30644" y="128016"/>
                  <a:pt x="114465" y="4955"/>
                  <a:pt x="259032" y="0"/>
                </a:cubicBezTo>
                <a:cubicBezTo>
                  <a:pt x="451515" y="-80383"/>
                  <a:pt x="756819" y="48977"/>
                  <a:pt x="1006891" y="0"/>
                </a:cubicBezTo>
                <a:cubicBezTo>
                  <a:pt x="1256963" y="-48977"/>
                  <a:pt x="1174203" y="14964"/>
                  <a:pt x="1301502" y="0"/>
                </a:cubicBezTo>
                <a:cubicBezTo>
                  <a:pt x="1428801" y="-14964"/>
                  <a:pt x="1700760" y="40922"/>
                  <a:pt x="1868062" y="0"/>
                </a:cubicBezTo>
                <a:cubicBezTo>
                  <a:pt x="2035364" y="-40922"/>
                  <a:pt x="2109800" y="21691"/>
                  <a:pt x="2343973" y="0"/>
                </a:cubicBezTo>
                <a:cubicBezTo>
                  <a:pt x="2578146" y="-21691"/>
                  <a:pt x="2805070" y="36704"/>
                  <a:pt x="3001182" y="0"/>
                </a:cubicBezTo>
                <a:cubicBezTo>
                  <a:pt x="3197294" y="-36704"/>
                  <a:pt x="3183094" y="17611"/>
                  <a:pt x="3295794" y="0"/>
                </a:cubicBezTo>
                <a:cubicBezTo>
                  <a:pt x="3408494" y="-17611"/>
                  <a:pt x="3747273" y="43231"/>
                  <a:pt x="3953003" y="0"/>
                </a:cubicBezTo>
                <a:cubicBezTo>
                  <a:pt x="4158733" y="-43231"/>
                  <a:pt x="4129005" y="18269"/>
                  <a:pt x="4247614" y="0"/>
                </a:cubicBezTo>
                <a:cubicBezTo>
                  <a:pt x="4366223" y="-18269"/>
                  <a:pt x="4457813" y="25248"/>
                  <a:pt x="4632875" y="0"/>
                </a:cubicBezTo>
                <a:cubicBezTo>
                  <a:pt x="4807937" y="-25248"/>
                  <a:pt x="5032505" y="8462"/>
                  <a:pt x="5199435" y="0"/>
                </a:cubicBezTo>
                <a:cubicBezTo>
                  <a:pt x="5366365" y="-8462"/>
                  <a:pt x="5408207" y="44922"/>
                  <a:pt x="5584696" y="0"/>
                </a:cubicBezTo>
                <a:cubicBezTo>
                  <a:pt x="5761185" y="-44922"/>
                  <a:pt x="5997998" y="72557"/>
                  <a:pt x="6332555" y="0"/>
                </a:cubicBezTo>
                <a:cubicBezTo>
                  <a:pt x="6667112" y="-72557"/>
                  <a:pt x="6616646" y="30003"/>
                  <a:pt x="6808466" y="0"/>
                </a:cubicBezTo>
                <a:cubicBezTo>
                  <a:pt x="7000286" y="-30003"/>
                  <a:pt x="7208455" y="34878"/>
                  <a:pt x="7375026" y="0"/>
                </a:cubicBezTo>
                <a:cubicBezTo>
                  <a:pt x="7541597" y="-34878"/>
                  <a:pt x="7662084" y="16779"/>
                  <a:pt x="7760286" y="0"/>
                </a:cubicBezTo>
                <a:cubicBezTo>
                  <a:pt x="7858488" y="-16779"/>
                  <a:pt x="8057308" y="11891"/>
                  <a:pt x="8326846" y="0"/>
                </a:cubicBezTo>
                <a:cubicBezTo>
                  <a:pt x="8596384" y="-11891"/>
                  <a:pt x="8667844" y="31834"/>
                  <a:pt x="8802757" y="0"/>
                </a:cubicBezTo>
                <a:cubicBezTo>
                  <a:pt x="8937670" y="-31834"/>
                  <a:pt x="9171707" y="3523"/>
                  <a:pt x="9323992" y="0"/>
                </a:cubicBezTo>
                <a:cubicBezTo>
                  <a:pt x="9453864" y="30541"/>
                  <a:pt x="9589160" y="112935"/>
                  <a:pt x="9583024" y="259032"/>
                </a:cubicBezTo>
                <a:cubicBezTo>
                  <a:pt x="9630532" y="457840"/>
                  <a:pt x="9549748" y="611743"/>
                  <a:pt x="9583024" y="777082"/>
                </a:cubicBezTo>
                <a:cubicBezTo>
                  <a:pt x="9616300" y="942421"/>
                  <a:pt x="9577482" y="1057512"/>
                  <a:pt x="9583024" y="1295131"/>
                </a:cubicBezTo>
                <a:cubicBezTo>
                  <a:pt x="9597328" y="1426740"/>
                  <a:pt x="9463807" y="1563164"/>
                  <a:pt x="9323992" y="1554163"/>
                </a:cubicBezTo>
                <a:cubicBezTo>
                  <a:pt x="9079514" y="1603310"/>
                  <a:pt x="8946081" y="1519425"/>
                  <a:pt x="8757432" y="1554163"/>
                </a:cubicBezTo>
                <a:cubicBezTo>
                  <a:pt x="8568783" y="1588901"/>
                  <a:pt x="8490885" y="1505543"/>
                  <a:pt x="8281522" y="1554163"/>
                </a:cubicBezTo>
                <a:cubicBezTo>
                  <a:pt x="8072159" y="1602783"/>
                  <a:pt x="8080755" y="1520229"/>
                  <a:pt x="7986910" y="1554163"/>
                </a:cubicBezTo>
                <a:cubicBezTo>
                  <a:pt x="7893065" y="1588097"/>
                  <a:pt x="7590629" y="1473152"/>
                  <a:pt x="7239051" y="1554163"/>
                </a:cubicBezTo>
                <a:cubicBezTo>
                  <a:pt x="6887473" y="1635174"/>
                  <a:pt x="6796747" y="1473676"/>
                  <a:pt x="6491192" y="1554163"/>
                </a:cubicBezTo>
                <a:cubicBezTo>
                  <a:pt x="6185637" y="1634650"/>
                  <a:pt x="6144003" y="1549438"/>
                  <a:pt x="5924632" y="1554163"/>
                </a:cubicBezTo>
                <a:cubicBezTo>
                  <a:pt x="5705261" y="1558888"/>
                  <a:pt x="5650416" y="1532914"/>
                  <a:pt x="5539371" y="1554163"/>
                </a:cubicBezTo>
                <a:cubicBezTo>
                  <a:pt x="5428326" y="1575412"/>
                  <a:pt x="5131620" y="1481290"/>
                  <a:pt x="4882162" y="1554163"/>
                </a:cubicBezTo>
                <a:cubicBezTo>
                  <a:pt x="4632704" y="1627036"/>
                  <a:pt x="4510255" y="1506355"/>
                  <a:pt x="4224952" y="1554163"/>
                </a:cubicBezTo>
                <a:cubicBezTo>
                  <a:pt x="3939649" y="1601971"/>
                  <a:pt x="3740900" y="1536410"/>
                  <a:pt x="3567742" y="1554163"/>
                </a:cubicBezTo>
                <a:cubicBezTo>
                  <a:pt x="3394584" y="1571916"/>
                  <a:pt x="2974150" y="1529254"/>
                  <a:pt x="2819883" y="1554163"/>
                </a:cubicBezTo>
                <a:cubicBezTo>
                  <a:pt x="2665616" y="1579072"/>
                  <a:pt x="2488487" y="1489628"/>
                  <a:pt x="2162674" y="1554163"/>
                </a:cubicBezTo>
                <a:cubicBezTo>
                  <a:pt x="1836861" y="1618698"/>
                  <a:pt x="1875037" y="1520285"/>
                  <a:pt x="1777413" y="1554163"/>
                </a:cubicBezTo>
                <a:cubicBezTo>
                  <a:pt x="1679789" y="1588041"/>
                  <a:pt x="1282119" y="1542280"/>
                  <a:pt x="1120203" y="1554163"/>
                </a:cubicBezTo>
                <a:cubicBezTo>
                  <a:pt x="958287" y="1566046"/>
                  <a:pt x="622196" y="1536141"/>
                  <a:pt x="259032" y="1554163"/>
                </a:cubicBezTo>
                <a:cubicBezTo>
                  <a:pt x="105526" y="1586852"/>
                  <a:pt x="-7920" y="1446471"/>
                  <a:pt x="0" y="1295131"/>
                </a:cubicBezTo>
                <a:cubicBezTo>
                  <a:pt x="-15900" y="1120655"/>
                  <a:pt x="7836" y="1010806"/>
                  <a:pt x="0" y="797803"/>
                </a:cubicBezTo>
                <a:cubicBezTo>
                  <a:pt x="-7836" y="584800"/>
                  <a:pt x="46046" y="472466"/>
                  <a:pt x="0" y="259032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84A202"/>
            </a:solidFill>
            <a:extLst>
              <a:ext uri="{C807C97D-BFC1-408E-A445-0C87EB9F89A2}">
                <ask:lineSketchStyleProps xmlns:ask="http://schemas.microsoft.com/office/drawing/2018/sketchyshapes" sd="3255988605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 err="1">
                <a:solidFill>
                  <a:schemeClr val="accent2">
                    <a:lumMod val="50000"/>
                  </a:schemeClr>
                </a:solidFill>
                <a:latin typeface="iCiel Alina" pitchFamily="50" charset="-93"/>
              </a:rPr>
              <a:t>Một</a:t>
            </a:r>
            <a:r>
              <a:rPr lang="vi-VN" sz="4000" b="1" dirty="0">
                <a:solidFill>
                  <a:schemeClr val="accent2">
                    <a:lumMod val="50000"/>
                  </a:schemeClr>
                </a:solidFill>
                <a:latin typeface="iCiel Alina" pitchFamily="50" charset="-93"/>
              </a:rPr>
              <a:t> </a:t>
            </a:r>
            <a:r>
              <a:rPr lang="vi-VN" sz="4000" b="1" dirty="0" err="1">
                <a:solidFill>
                  <a:schemeClr val="accent2">
                    <a:lumMod val="50000"/>
                  </a:schemeClr>
                </a:solidFill>
                <a:latin typeface="iCiel Alina" pitchFamily="50" charset="-93"/>
              </a:rPr>
              <a:t>ngày</a:t>
            </a:r>
            <a:r>
              <a:rPr lang="vi-VN" sz="4000" b="1" dirty="0">
                <a:solidFill>
                  <a:schemeClr val="accent2">
                    <a:lumMod val="50000"/>
                  </a:schemeClr>
                </a:solidFill>
                <a:latin typeface="iCiel Alina" pitchFamily="50" charset="-93"/>
              </a:rPr>
              <a:t> </a:t>
            </a:r>
            <a:r>
              <a:rPr lang="vi-VN" sz="4000" b="1" dirty="0" err="1">
                <a:solidFill>
                  <a:schemeClr val="accent2">
                    <a:lumMod val="50000"/>
                  </a:schemeClr>
                </a:solidFill>
                <a:latin typeface="iCiel Alina" pitchFamily="50" charset="-93"/>
              </a:rPr>
              <a:t>làm</a:t>
            </a:r>
            <a:r>
              <a:rPr lang="vi-VN" sz="4000" b="1" dirty="0">
                <a:solidFill>
                  <a:schemeClr val="accent2">
                    <a:lumMod val="50000"/>
                  </a:schemeClr>
                </a:solidFill>
                <a:latin typeface="iCiel Alina" pitchFamily="50" charset="-93"/>
              </a:rPr>
              <a:t> nông dân </a:t>
            </a:r>
            <a:r>
              <a:rPr lang="vi-VN" sz="4000" b="1" dirty="0" err="1">
                <a:solidFill>
                  <a:schemeClr val="accent2">
                    <a:lumMod val="50000"/>
                  </a:schemeClr>
                </a:solidFill>
                <a:latin typeface="iCiel Alina" pitchFamily="50" charset="-93"/>
              </a:rPr>
              <a:t>của</a:t>
            </a:r>
            <a:r>
              <a:rPr lang="vi-VN" sz="4000" b="1" dirty="0">
                <a:solidFill>
                  <a:schemeClr val="accent2">
                    <a:lumMod val="50000"/>
                  </a:schemeClr>
                </a:solidFill>
                <a:latin typeface="iCiel Alina" pitchFamily="50" charset="-93"/>
              </a:rPr>
              <a:t> </a:t>
            </a:r>
            <a:r>
              <a:rPr lang="vi-VN" sz="4000" b="1" dirty="0" err="1">
                <a:solidFill>
                  <a:schemeClr val="accent2">
                    <a:lumMod val="50000"/>
                  </a:schemeClr>
                </a:solidFill>
                <a:latin typeface="iCiel Alina" pitchFamily="50" charset="-93"/>
              </a:rPr>
              <a:t>bé</a:t>
            </a:r>
            <a:r>
              <a:rPr lang="vi-VN" sz="4000" b="1" dirty="0">
                <a:solidFill>
                  <a:schemeClr val="accent2">
                    <a:lumMod val="50000"/>
                  </a:schemeClr>
                </a:solidFill>
                <a:latin typeface="iCiel Alina" pitchFamily="50" charset="-93"/>
              </a:rPr>
              <a:t> </a:t>
            </a:r>
            <a:r>
              <a:rPr lang="vi-VN" sz="4000" b="1" dirty="0" err="1">
                <a:solidFill>
                  <a:schemeClr val="accent2">
                    <a:lumMod val="50000"/>
                  </a:schemeClr>
                </a:solidFill>
                <a:latin typeface="iCiel Alina" pitchFamily="50" charset="-93"/>
              </a:rPr>
              <a:t>sẽ</a:t>
            </a:r>
            <a:r>
              <a:rPr lang="vi-VN" sz="4000" b="1" dirty="0">
                <a:solidFill>
                  <a:schemeClr val="accent2">
                    <a:lumMod val="50000"/>
                  </a:schemeClr>
                </a:solidFill>
                <a:latin typeface="iCiel Alina" pitchFamily="50" charset="-93"/>
              </a:rPr>
              <a:t> </a:t>
            </a:r>
            <a:r>
              <a:rPr lang="vi-VN" sz="4000" b="1" dirty="0" err="1">
                <a:solidFill>
                  <a:schemeClr val="accent2">
                    <a:lumMod val="50000"/>
                  </a:schemeClr>
                </a:solidFill>
                <a:latin typeface="iCiel Alina" pitchFamily="50" charset="-93"/>
              </a:rPr>
              <a:t>có</a:t>
            </a:r>
            <a:r>
              <a:rPr lang="vi-VN" sz="4000" b="1" dirty="0">
                <a:solidFill>
                  <a:schemeClr val="accent2">
                    <a:lumMod val="50000"/>
                  </a:schemeClr>
                </a:solidFill>
                <a:latin typeface="iCiel Alina" pitchFamily="50" charset="-93"/>
              </a:rPr>
              <a:t> </a:t>
            </a:r>
            <a:r>
              <a:rPr lang="vi-VN" sz="4000" b="1" dirty="0" err="1">
                <a:solidFill>
                  <a:schemeClr val="accent2">
                    <a:lumMod val="50000"/>
                  </a:schemeClr>
                </a:solidFill>
                <a:latin typeface="iCiel Alina" pitchFamily="50" charset="-93"/>
              </a:rPr>
              <a:t>những</a:t>
            </a:r>
            <a:r>
              <a:rPr lang="vi-VN" sz="4000" b="1" dirty="0">
                <a:solidFill>
                  <a:schemeClr val="accent2">
                    <a:lumMod val="50000"/>
                  </a:schemeClr>
                </a:solidFill>
                <a:latin typeface="iCiel Alina" pitchFamily="50" charset="-93"/>
              </a:rPr>
              <a:t> </a:t>
            </a:r>
            <a:r>
              <a:rPr lang="vi-VN" sz="4000" b="1" dirty="0" err="1">
                <a:solidFill>
                  <a:schemeClr val="accent2">
                    <a:lumMod val="50000"/>
                  </a:schemeClr>
                </a:solidFill>
                <a:latin typeface="iCiel Alina" pitchFamily="50" charset="-93"/>
              </a:rPr>
              <a:t>hoạt</a:t>
            </a:r>
            <a:r>
              <a:rPr lang="vi-VN" sz="4000" b="1" dirty="0">
                <a:solidFill>
                  <a:schemeClr val="accent2">
                    <a:lumMod val="50000"/>
                  </a:schemeClr>
                </a:solidFill>
                <a:latin typeface="iCiel Alina" pitchFamily="50" charset="-93"/>
              </a:rPr>
              <a:t> </a:t>
            </a:r>
            <a:r>
              <a:rPr lang="vi-VN" sz="4000" b="1" dirty="0" err="1">
                <a:solidFill>
                  <a:schemeClr val="accent2">
                    <a:lumMod val="50000"/>
                  </a:schemeClr>
                </a:solidFill>
                <a:latin typeface="iCiel Alina" pitchFamily="50" charset="-93"/>
              </a:rPr>
              <a:t>động</a:t>
            </a:r>
            <a:r>
              <a:rPr lang="vi-VN" sz="4000" b="1" dirty="0">
                <a:solidFill>
                  <a:schemeClr val="accent2">
                    <a:lumMod val="50000"/>
                  </a:schemeClr>
                </a:solidFill>
                <a:latin typeface="iCiel Alina" pitchFamily="50" charset="-93"/>
              </a:rPr>
              <a:t> </a:t>
            </a:r>
            <a:r>
              <a:rPr lang="vi-VN" sz="4000" b="1" dirty="0" err="1">
                <a:solidFill>
                  <a:schemeClr val="accent2">
                    <a:lumMod val="50000"/>
                  </a:schemeClr>
                </a:solidFill>
                <a:latin typeface="iCiel Alina" pitchFamily="50" charset="-93"/>
              </a:rPr>
              <a:t>gì</a:t>
            </a:r>
            <a:r>
              <a:rPr lang="vi-VN" sz="4000" b="1" dirty="0">
                <a:solidFill>
                  <a:schemeClr val="accent2">
                    <a:lumMod val="50000"/>
                  </a:schemeClr>
                </a:solidFill>
                <a:latin typeface="iCiel Alina" pitchFamily="50" charset="-93"/>
              </a:rPr>
              <a:t>?</a:t>
            </a:r>
          </a:p>
          <a:p>
            <a:pPr algn="ctr"/>
            <a:r>
              <a:rPr lang="vi-VN" sz="4000" b="1" dirty="0" err="1">
                <a:solidFill>
                  <a:schemeClr val="accent2">
                    <a:lumMod val="50000"/>
                  </a:schemeClr>
                </a:solidFill>
                <a:latin typeface="iCiel Alina" pitchFamily="50" charset="-93"/>
              </a:rPr>
              <a:t>Cùng</a:t>
            </a:r>
            <a:r>
              <a:rPr lang="vi-VN" sz="4000" b="1" dirty="0">
                <a:solidFill>
                  <a:schemeClr val="accent2">
                    <a:lumMod val="50000"/>
                  </a:schemeClr>
                </a:solidFill>
                <a:latin typeface="iCiel Alina" pitchFamily="50" charset="-93"/>
              </a:rPr>
              <a:t> Bi </a:t>
            </a:r>
            <a:r>
              <a:rPr lang="vi-VN" sz="4000" b="1" dirty="0" err="1">
                <a:solidFill>
                  <a:schemeClr val="accent2">
                    <a:lumMod val="50000"/>
                  </a:schemeClr>
                </a:solidFill>
                <a:latin typeface="iCiel Alina" pitchFamily="50" charset="-93"/>
              </a:rPr>
              <a:t>và</a:t>
            </a:r>
            <a:r>
              <a:rPr lang="vi-VN" sz="4000" b="1" dirty="0">
                <a:solidFill>
                  <a:schemeClr val="accent2">
                    <a:lumMod val="50000"/>
                  </a:schemeClr>
                </a:solidFill>
                <a:latin typeface="iCiel Alina" pitchFamily="50" charset="-93"/>
              </a:rPr>
              <a:t> Bơ </a:t>
            </a:r>
            <a:r>
              <a:rPr lang="vi-VN" sz="4000" b="1" dirty="0" err="1">
                <a:solidFill>
                  <a:schemeClr val="accent2">
                    <a:lumMod val="50000"/>
                  </a:schemeClr>
                </a:solidFill>
                <a:latin typeface="iCiel Alina" pitchFamily="50" charset="-93"/>
              </a:rPr>
              <a:t>khám</a:t>
            </a:r>
            <a:r>
              <a:rPr lang="vi-VN" sz="4000" b="1" dirty="0">
                <a:solidFill>
                  <a:schemeClr val="accent2">
                    <a:lumMod val="50000"/>
                  </a:schemeClr>
                </a:solidFill>
                <a:latin typeface="iCiel Alina" pitchFamily="50" charset="-93"/>
              </a:rPr>
              <a:t> </a:t>
            </a:r>
            <a:r>
              <a:rPr lang="vi-VN" sz="4000" b="1" dirty="0" err="1">
                <a:solidFill>
                  <a:schemeClr val="accent2">
                    <a:lumMod val="50000"/>
                  </a:schemeClr>
                </a:solidFill>
                <a:latin typeface="iCiel Alina" pitchFamily="50" charset="-93"/>
              </a:rPr>
              <a:t>phá</a:t>
            </a:r>
            <a:r>
              <a:rPr lang="vi-VN" sz="4000" b="1" dirty="0">
                <a:solidFill>
                  <a:schemeClr val="accent2">
                    <a:lumMod val="50000"/>
                  </a:schemeClr>
                </a:solidFill>
                <a:latin typeface="iCiel Alina" pitchFamily="50" charset="-93"/>
              </a:rPr>
              <a:t> </a:t>
            </a:r>
            <a:r>
              <a:rPr lang="vi-VN" sz="4000" b="1" dirty="0" err="1">
                <a:solidFill>
                  <a:schemeClr val="accent2">
                    <a:lumMod val="50000"/>
                  </a:schemeClr>
                </a:solidFill>
                <a:latin typeface="iCiel Alina" pitchFamily="50" charset="-93"/>
              </a:rPr>
              <a:t>một</a:t>
            </a:r>
            <a:r>
              <a:rPr lang="vi-VN" sz="4000" b="1" dirty="0">
                <a:solidFill>
                  <a:schemeClr val="accent2">
                    <a:lumMod val="50000"/>
                  </a:schemeClr>
                </a:solidFill>
                <a:latin typeface="iCiel Alina" pitchFamily="50" charset="-93"/>
              </a:rPr>
              <a:t> </a:t>
            </a:r>
            <a:r>
              <a:rPr lang="vi-VN" sz="4000" b="1" dirty="0" err="1">
                <a:solidFill>
                  <a:schemeClr val="accent2">
                    <a:lumMod val="50000"/>
                  </a:schemeClr>
                </a:solidFill>
                <a:latin typeface="iCiel Alina" pitchFamily="50" charset="-93"/>
              </a:rPr>
              <a:t>ngày</a:t>
            </a:r>
            <a:r>
              <a:rPr lang="vi-VN" sz="4000" b="1" dirty="0">
                <a:solidFill>
                  <a:schemeClr val="accent2">
                    <a:lumMod val="50000"/>
                  </a:schemeClr>
                </a:solidFill>
                <a:latin typeface="iCiel Alina" pitchFamily="50" charset="-93"/>
              </a:rPr>
              <a:t> </a:t>
            </a:r>
            <a:r>
              <a:rPr lang="vi-VN" sz="4000" b="1" dirty="0" err="1">
                <a:solidFill>
                  <a:schemeClr val="accent2">
                    <a:lumMod val="50000"/>
                  </a:schemeClr>
                </a:solidFill>
                <a:latin typeface="iCiel Alina" pitchFamily="50" charset="-93"/>
              </a:rPr>
              <a:t>làm</a:t>
            </a:r>
            <a:r>
              <a:rPr lang="vi-VN" sz="4000" b="1" dirty="0">
                <a:solidFill>
                  <a:schemeClr val="accent2">
                    <a:lumMod val="50000"/>
                  </a:schemeClr>
                </a:solidFill>
                <a:latin typeface="iCiel Alina" pitchFamily="50" charset="-93"/>
              </a:rPr>
              <a:t> nông dân </a:t>
            </a:r>
            <a:r>
              <a:rPr lang="vi-VN" sz="4000" b="1" dirty="0" err="1">
                <a:solidFill>
                  <a:schemeClr val="accent2">
                    <a:lumMod val="50000"/>
                  </a:schemeClr>
                </a:solidFill>
                <a:latin typeface="iCiel Alina" pitchFamily="50" charset="-93"/>
              </a:rPr>
              <a:t>nhé</a:t>
            </a:r>
            <a:r>
              <a:rPr lang="vi-VN" sz="4000" b="1" dirty="0">
                <a:solidFill>
                  <a:schemeClr val="accent2">
                    <a:lumMod val="50000"/>
                  </a:schemeClr>
                </a:solidFill>
                <a:latin typeface="iCiel Alina" pitchFamily="50" charset="-93"/>
              </a:rPr>
              <a:t>!</a:t>
            </a:r>
            <a:endParaRPr lang="en-US" sz="4000" b="1" dirty="0">
              <a:solidFill>
                <a:schemeClr val="accent2">
                  <a:lumMod val="50000"/>
                </a:schemeClr>
              </a:solidFill>
              <a:latin typeface="iCiel Alina" pitchFamily="50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8607373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C294676B-B8B2-4DBF-A6BE-DDFA51342D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25DD3AD4-94DC-48F5-B2ED-00B390FB72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60"/>
          <a:stretch/>
        </p:blipFill>
        <p:spPr>
          <a:xfrm>
            <a:off x="6074510" y="1921519"/>
            <a:ext cx="3211375" cy="3068046"/>
          </a:xfrm>
          <a:prstGeom prst="rect">
            <a:avLst/>
          </a:prstGeom>
        </p:spPr>
      </p:pic>
      <p:grpSp>
        <p:nvGrpSpPr>
          <p:cNvPr id="23" name="Nhóm 22">
            <a:extLst>
              <a:ext uri="{FF2B5EF4-FFF2-40B4-BE49-F238E27FC236}">
                <a16:creationId xmlns:a16="http://schemas.microsoft.com/office/drawing/2014/main" id="{100B5E88-8811-45FF-BEEF-14BCC097B375}"/>
              </a:ext>
            </a:extLst>
          </p:cNvPr>
          <p:cNvGrpSpPr/>
          <p:nvPr/>
        </p:nvGrpSpPr>
        <p:grpSpPr>
          <a:xfrm>
            <a:off x="0" y="2132743"/>
            <a:ext cx="2463062" cy="2592513"/>
            <a:chOff x="0" y="2132743"/>
            <a:chExt cx="2463062" cy="2592513"/>
          </a:xfrm>
        </p:grpSpPr>
        <p:grpSp>
          <p:nvGrpSpPr>
            <p:cNvPr id="12" name="Nhóm 11">
              <a:extLst>
                <a:ext uri="{FF2B5EF4-FFF2-40B4-BE49-F238E27FC236}">
                  <a16:creationId xmlns:a16="http://schemas.microsoft.com/office/drawing/2014/main" id="{0BC939A0-B1A1-42EC-BE39-E5B9AFBD0990}"/>
                </a:ext>
              </a:extLst>
            </p:cNvPr>
            <p:cNvGrpSpPr/>
            <p:nvPr/>
          </p:nvGrpSpPr>
          <p:grpSpPr>
            <a:xfrm>
              <a:off x="0" y="2132743"/>
              <a:ext cx="2463062" cy="2592513"/>
              <a:chOff x="-120083" y="2387702"/>
              <a:chExt cx="3434782" cy="2592513"/>
            </a:xfrm>
          </p:grpSpPr>
          <p:pic>
            <p:nvPicPr>
              <p:cNvPr id="13" name="Hình ảnh 12" descr="Ảnh có chứa cây, cỏ&#10;&#10;Mô tả được tạo tự động">
                <a:extLst>
                  <a:ext uri="{FF2B5EF4-FFF2-40B4-BE49-F238E27FC236}">
                    <a16:creationId xmlns:a16="http://schemas.microsoft.com/office/drawing/2014/main" id="{59718114-C8F6-4E09-A92D-C3B1BBFB2F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20082" y="2387702"/>
                <a:ext cx="3434781" cy="2592513"/>
              </a:xfrm>
              <a:prstGeom prst="rect">
                <a:avLst/>
              </a:prstGeom>
            </p:spPr>
          </p:pic>
          <p:pic>
            <p:nvPicPr>
              <p:cNvPr id="14" name="Hình ảnh 13" descr="Ảnh có chứa cây, cỏ&#10;&#10;Mô tả được tạo tự động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C5CE812B-3E85-487A-A316-C5B93B5865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20083" y="3177773"/>
                <a:ext cx="3434781" cy="1802441"/>
              </a:xfrm>
              <a:prstGeom prst="rect">
                <a:avLst/>
              </a:prstGeom>
            </p:spPr>
          </p:pic>
        </p:grpSp>
        <p:sp>
          <p:nvSpPr>
            <p:cNvPr id="19" name="Hình Bầu dục 18">
              <a:extLst>
                <a:ext uri="{FF2B5EF4-FFF2-40B4-BE49-F238E27FC236}">
                  <a16:creationId xmlns:a16="http://schemas.microsoft.com/office/drawing/2014/main" id="{B1121535-A029-41C6-9F4C-F0E8F555A47B}"/>
                </a:ext>
              </a:extLst>
            </p:cNvPr>
            <p:cNvSpPr/>
            <p:nvPr/>
          </p:nvSpPr>
          <p:spPr>
            <a:xfrm>
              <a:off x="954144" y="3874302"/>
              <a:ext cx="914400" cy="800101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3600" b="1" dirty="0"/>
                <a:t>1</a:t>
              </a:r>
              <a:endParaRPr lang="en-US" sz="3600" b="1" dirty="0"/>
            </a:p>
          </p:txBody>
        </p:sp>
      </p:grpSp>
      <p:grpSp>
        <p:nvGrpSpPr>
          <p:cNvPr id="24" name="Nhóm 23">
            <a:extLst>
              <a:ext uri="{FF2B5EF4-FFF2-40B4-BE49-F238E27FC236}">
                <a16:creationId xmlns:a16="http://schemas.microsoft.com/office/drawing/2014/main" id="{B85FF6F6-F8E1-43C6-B865-5A98AA7F5838}"/>
              </a:ext>
            </a:extLst>
          </p:cNvPr>
          <p:cNvGrpSpPr/>
          <p:nvPr/>
        </p:nvGrpSpPr>
        <p:grpSpPr>
          <a:xfrm>
            <a:off x="3795488" y="2258934"/>
            <a:ext cx="2463063" cy="2592513"/>
            <a:chOff x="3795488" y="2258934"/>
            <a:chExt cx="2463063" cy="2592513"/>
          </a:xfrm>
        </p:grpSpPr>
        <p:grpSp>
          <p:nvGrpSpPr>
            <p:cNvPr id="15" name="Nhóm 14">
              <a:extLst>
                <a:ext uri="{FF2B5EF4-FFF2-40B4-BE49-F238E27FC236}">
                  <a16:creationId xmlns:a16="http://schemas.microsoft.com/office/drawing/2014/main" id="{B1E7EE33-D0D5-4593-96DD-65897B0FBD03}"/>
                </a:ext>
              </a:extLst>
            </p:cNvPr>
            <p:cNvGrpSpPr/>
            <p:nvPr/>
          </p:nvGrpSpPr>
          <p:grpSpPr>
            <a:xfrm rot="337779">
              <a:off x="3795488" y="2258934"/>
              <a:ext cx="2463063" cy="2592513"/>
              <a:chOff x="-120084" y="2387702"/>
              <a:chExt cx="3434783" cy="2592513"/>
            </a:xfrm>
          </p:grpSpPr>
          <p:pic>
            <p:nvPicPr>
              <p:cNvPr id="16" name="Hình ảnh 15" descr="Ảnh có chứa cây, cỏ&#10;&#10;Mô tả được tạo tự động">
                <a:extLst>
                  <a:ext uri="{FF2B5EF4-FFF2-40B4-BE49-F238E27FC236}">
                    <a16:creationId xmlns:a16="http://schemas.microsoft.com/office/drawing/2014/main" id="{2F1A2E72-144F-4563-8724-7363A97AD7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20082" y="2387702"/>
                <a:ext cx="3434781" cy="2592513"/>
              </a:xfrm>
              <a:prstGeom prst="rect">
                <a:avLst/>
              </a:prstGeom>
            </p:spPr>
          </p:pic>
          <p:pic>
            <p:nvPicPr>
              <p:cNvPr id="17" name="Hình ảnh 16" descr="Ảnh có chứa cây, cỏ&#10;&#10;Mô tả được tạo tự động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A9C99685-C2F3-44C4-886F-96ADBC31B4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20084" y="3202037"/>
                <a:ext cx="3434781" cy="1778177"/>
              </a:xfrm>
              <a:prstGeom prst="rect">
                <a:avLst/>
              </a:prstGeom>
            </p:spPr>
          </p:pic>
        </p:grpSp>
        <p:sp>
          <p:nvSpPr>
            <p:cNvPr id="20" name="Hình Bầu dục 19">
              <a:extLst>
                <a:ext uri="{FF2B5EF4-FFF2-40B4-BE49-F238E27FC236}">
                  <a16:creationId xmlns:a16="http://schemas.microsoft.com/office/drawing/2014/main" id="{CFC802D1-7F1F-43CF-85CE-A7674CB82CF6}"/>
                </a:ext>
              </a:extLst>
            </p:cNvPr>
            <p:cNvSpPr/>
            <p:nvPr/>
          </p:nvSpPr>
          <p:spPr>
            <a:xfrm>
              <a:off x="4554507" y="4014516"/>
              <a:ext cx="914400" cy="800101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3600" b="1" dirty="0"/>
                <a:t>2</a:t>
              </a:r>
              <a:endParaRPr lang="en-US" sz="3600" b="1" dirty="0"/>
            </a:p>
          </p:txBody>
        </p:sp>
      </p:grpSp>
      <p:grpSp>
        <p:nvGrpSpPr>
          <p:cNvPr id="25" name="Nhóm 24">
            <a:extLst>
              <a:ext uri="{FF2B5EF4-FFF2-40B4-BE49-F238E27FC236}">
                <a16:creationId xmlns:a16="http://schemas.microsoft.com/office/drawing/2014/main" id="{32362C47-23AE-4B47-9C58-2E1B80DB9F3D}"/>
              </a:ext>
            </a:extLst>
          </p:cNvPr>
          <p:cNvGrpSpPr/>
          <p:nvPr/>
        </p:nvGrpSpPr>
        <p:grpSpPr>
          <a:xfrm>
            <a:off x="1208314" y="3592286"/>
            <a:ext cx="3918857" cy="3265713"/>
            <a:chOff x="1208314" y="3592286"/>
            <a:chExt cx="3918857" cy="3265713"/>
          </a:xfrm>
        </p:grpSpPr>
        <p:grpSp>
          <p:nvGrpSpPr>
            <p:cNvPr id="9" name="Nhóm 8">
              <a:extLst>
                <a:ext uri="{FF2B5EF4-FFF2-40B4-BE49-F238E27FC236}">
                  <a16:creationId xmlns:a16="http://schemas.microsoft.com/office/drawing/2014/main" id="{6AA44CEB-DF1D-40E8-A6F9-88A603106B55}"/>
                </a:ext>
              </a:extLst>
            </p:cNvPr>
            <p:cNvGrpSpPr/>
            <p:nvPr/>
          </p:nvGrpSpPr>
          <p:grpSpPr>
            <a:xfrm>
              <a:off x="1208314" y="3592286"/>
              <a:ext cx="3918857" cy="3265713"/>
              <a:chOff x="-120083" y="2387702"/>
              <a:chExt cx="3434782" cy="2592513"/>
            </a:xfrm>
          </p:grpSpPr>
          <p:pic>
            <p:nvPicPr>
              <p:cNvPr id="10" name="Hình ảnh 9" descr="Ảnh có chứa cây, cỏ&#10;&#10;Mô tả được tạo tự động">
                <a:extLst>
                  <a:ext uri="{FF2B5EF4-FFF2-40B4-BE49-F238E27FC236}">
                    <a16:creationId xmlns:a16="http://schemas.microsoft.com/office/drawing/2014/main" id="{94F5F915-D8CA-47A1-91B3-353FBFE382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20082" y="2387702"/>
                <a:ext cx="3434781" cy="2592513"/>
              </a:xfrm>
              <a:prstGeom prst="rect">
                <a:avLst/>
              </a:prstGeom>
            </p:spPr>
          </p:pic>
          <p:pic>
            <p:nvPicPr>
              <p:cNvPr id="11" name="Hình ảnh 10" descr="Ảnh có chứa cây, cỏ&#10;&#10;Mô tả được tạo tự động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67D2D0D1-1EF1-485E-B30C-8EC572980B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20083" y="3061755"/>
                <a:ext cx="3434781" cy="1918459"/>
              </a:xfrm>
              <a:prstGeom prst="rect">
                <a:avLst/>
              </a:prstGeom>
            </p:spPr>
          </p:pic>
        </p:grpSp>
        <p:sp>
          <p:nvSpPr>
            <p:cNvPr id="21" name="Hình Bầu dục 20">
              <a:extLst>
                <a:ext uri="{FF2B5EF4-FFF2-40B4-BE49-F238E27FC236}">
                  <a16:creationId xmlns:a16="http://schemas.microsoft.com/office/drawing/2014/main" id="{952BD389-47AC-47B3-BE60-A6B0FA691ED5}"/>
                </a:ext>
              </a:extLst>
            </p:cNvPr>
            <p:cNvSpPr/>
            <p:nvPr/>
          </p:nvSpPr>
          <p:spPr>
            <a:xfrm>
              <a:off x="2759868" y="6013865"/>
              <a:ext cx="914400" cy="800101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3600" b="1" dirty="0"/>
                <a:t>3</a:t>
              </a:r>
              <a:endParaRPr lang="en-US" sz="3600" b="1" dirty="0"/>
            </a:p>
          </p:txBody>
        </p:sp>
      </p:grpSp>
      <p:grpSp>
        <p:nvGrpSpPr>
          <p:cNvPr id="26" name="Nhóm 25">
            <a:extLst>
              <a:ext uri="{FF2B5EF4-FFF2-40B4-BE49-F238E27FC236}">
                <a16:creationId xmlns:a16="http://schemas.microsoft.com/office/drawing/2014/main" id="{F35C4B7D-4096-4B1E-B9CD-E38B69AEABF1}"/>
              </a:ext>
            </a:extLst>
          </p:cNvPr>
          <p:cNvGrpSpPr/>
          <p:nvPr/>
        </p:nvGrpSpPr>
        <p:grpSpPr>
          <a:xfrm>
            <a:off x="7623265" y="3250787"/>
            <a:ext cx="4619811" cy="3629839"/>
            <a:chOff x="7623265" y="3250787"/>
            <a:chExt cx="4619811" cy="3629839"/>
          </a:xfrm>
        </p:grpSpPr>
        <p:grpSp>
          <p:nvGrpSpPr>
            <p:cNvPr id="7" name="Nhóm 6">
              <a:extLst>
                <a:ext uri="{FF2B5EF4-FFF2-40B4-BE49-F238E27FC236}">
                  <a16:creationId xmlns:a16="http://schemas.microsoft.com/office/drawing/2014/main" id="{21A0FDFF-44B9-44D2-B9BE-1F25D0800F4F}"/>
                </a:ext>
              </a:extLst>
            </p:cNvPr>
            <p:cNvGrpSpPr/>
            <p:nvPr/>
          </p:nvGrpSpPr>
          <p:grpSpPr>
            <a:xfrm>
              <a:off x="7623265" y="3250787"/>
              <a:ext cx="4619811" cy="3629839"/>
              <a:chOff x="-120083" y="2387702"/>
              <a:chExt cx="3434782" cy="2592513"/>
            </a:xfrm>
          </p:grpSpPr>
          <p:pic>
            <p:nvPicPr>
              <p:cNvPr id="5" name="Hình ảnh 4" descr="Ảnh có chứa cây, cỏ&#10;&#10;Mô tả được tạo tự động">
                <a:extLst>
                  <a:ext uri="{FF2B5EF4-FFF2-40B4-BE49-F238E27FC236}">
                    <a16:creationId xmlns:a16="http://schemas.microsoft.com/office/drawing/2014/main" id="{27BE46F4-E2C3-4F38-BDBB-D86A55BD10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20082" y="2387702"/>
                <a:ext cx="3434781" cy="2592513"/>
              </a:xfrm>
              <a:prstGeom prst="rect">
                <a:avLst/>
              </a:prstGeom>
            </p:spPr>
          </p:pic>
          <p:pic>
            <p:nvPicPr>
              <p:cNvPr id="6" name="Hình ảnh 5" descr="Ảnh có chứa cây, cỏ&#10;&#10;Mô tả được tạo tự động">
                <a:extLst>
                  <a:ext uri="{FF2B5EF4-FFF2-40B4-BE49-F238E27FC236}">
                    <a16:creationId xmlns:a16="http://schemas.microsoft.com/office/drawing/2014/main" id="{B27C4013-6B91-4253-BC0B-5B4087092A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20083" y="3429000"/>
                <a:ext cx="3434781" cy="1551214"/>
              </a:xfrm>
              <a:prstGeom prst="rect">
                <a:avLst/>
              </a:prstGeom>
            </p:spPr>
          </p:pic>
        </p:grpSp>
        <p:pic>
          <p:nvPicPr>
            <p:cNvPr id="8" name="Hình ảnh 7" descr="Ảnh có chứa cây, cỏ&#10;&#10;Mô tả được tạo tự động">
              <a:hlinkClick r:id="rId8" action="ppaction://hlinksldjump"/>
              <a:extLst>
                <a:ext uri="{FF2B5EF4-FFF2-40B4-BE49-F238E27FC236}">
                  <a16:creationId xmlns:a16="http://schemas.microsoft.com/office/drawing/2014/main" id="{F8BE0350-30EB-422B-BE28-552FDF4F55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5057" y="3874303"/>
              <a:ext cx="4438019" cy="2959204"/>
            </a:xfrm>
            <a:prstGeom prst="rect">
              <a:avLst/>
            </a:prstGeom>
          </p:spPr>
        </p:pic>
        <p:sp>
          <p:nvSpPr>
            <p:cNvPr id="22" name="Hình Bầu dục 21">
              <a:extLst>
                <a:ext uri="{FF2B5EF4-FFF2-40B4-BE49-F238E27FC236}">
                  <a16:creationId xmlns:a16="http://schemas.microsoft.com/office/drawing/2014/main" id="{864215B9-5A72-438C-B6B4-AA537684D3D1}"/>
                </a:ext>
              </a:extLst>
            </p:cNvPr>
            <p:cNvSpPr/>
            <p:nvPr/>
          </p:nvSpPr>
          <p:spPr>
            <a:xfrm>
              <a:off x="9748778" y="6013866"/>
              <a:ext cx="968548" cy="819642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3600" b="1" dirty="0"/>
                <a:t>4</a:t>
              </a:r>
              <a:endParaRPr lang="en-US" sz="3600" b="1" dirty="0"/>
            </a:p>
          </p:txBody>
        </p:sp>
      </p:grpSp>
      <p:sp>
        <p:nvSpPr>
          <p:cNvPr id="27" name="Hình chữ nhật: Góc Tròn 26">
            <a:extLst>
              <a:ext uri="{FF2B5EF4-FFF2-40B4-BE49-F238E27FC236}">
                <a16:creationId xmlns:a16="http://schemas.microsoft.com/office/drawing/2014/main" id="{F68DCCCF-502B-4B73-A7DE-A72C2A27AD48}"/>
              </a:ext>
            </a:extLst>
          </p:cNvPr>
          <p:cNvSpPr/>
          <p:nvPr/>
        </p:nvSpPr>
        <p:spPr>
          <a:xfrm>
            <a:off x="3386697" y="478784"/>
            <a:ext cx="5418605" cy="1554163"/>
          </a:xfrm>
          <a:custGeom>
            <a:avLst/>
            <a:gdLst>
              <a:gd name="connsiteX0" fmla="*/ 0 w 5418605"/>
              <a:gd name="connsiteY0" fmla="*/ 259032 h 1554163"/>
              <a:gd name="connsiteX1" fmla="*/ 259032 w 5418605"/>
              <a:gd name="connsiteY1" fmla="*/ 0 h 1554163"/>
              <a:gd name="connsiteX2" fmla="*/ 656520 w 5418605"/>
              <a:gd name="connsiteY2" fmla="*/ 0 h 1554163"/>
              <a:gd name="connsiteX3" fmla="*/ 1250030 w 5418605"/>
              <a:gd name="connsiteY3" fmla="*/ 0 h 1554163"/>
              <a:gd name="connsiteX4" fmla="*/ 1843540 w 5418605"/>
              <a:gd name="connsiteY4" fmla="*/ 0 h 1554163"/>
              <a:gd name="connsiteX5" fmla="*/ 2486056 w 5418605"/>
              <a:gd name="connsiteY5" fmla="*/ 0 h 1554163"/>
              <a:gd name="connsiteX6" fmla="*/ 3079566 w 5418605"/>
              <a:gd name="connsiteY6" fmla="*/ 0 h 1554163"/>
              <a:gd name="connsiteX7" fmla="*/ 3526059 w 5418605"/>
              <a:gd name="connsiteY7" fmla="*/ 0 h 1554163"/>
              <a:gd name="connsiteX8" fmla="*/ 4119569 w 5418605"/>
              <a:gd name="connsiteY8" fmla="*/ 0 h 1554163"/>
              <a:gd name="connsiteX9" fmla="*/ 4615068 w 5418605"/>
              <a:gd name="connsiteY9" fmla="*/ 0 h 1554163"/>
              <a:gd name="connsiteX10" fmla="*/ 5159573 w 5418605"/>
              <a:gd name="connsiteY10" fmla="*/ 0 h 1554163"/>
              <a:gd name="connsiteX11" fmla="*/ 5418605 w 5418605"/>
              <a:gd name="connsiteY11" fmla="*/ 259032 h 1554163"/>
              <a:gd name="connsiteX12" fmla="*/ 5418605 w 5418605"/>
              <a:gd name="connsiteY12" fmla="*/ 756360 h 1554163"/>
              <a:gd name="connsiteX13" fmla="*/ 5418605 w 5418605"/>
              <a:gd name="connsiteY13" fmla="*/ 1295131 h 1554163"/>
              <a:gd name="connsiteX14" fmla="*/ 5159573 w 5418605"/>
              <a:gd name="connsiteY14" fmla="*/ 1554163 h 1554163"/>
              <a:gd name="connsiteX15" fmla="*/ 4615068 w 5418605"/>
              <a:gd name="connsiteY15" fmla="*/ 1554163 h 1554163"/>
              <a:gd name="connsiteX16" fmla="*/ 4070564 w 5418605"/>
              <a:gd name="connsiteY16" fmla="*/ 1554163 h 1554163"/>
              <a:gd name="connsiteX17" fmla="*/ 3477054 w 5418605"/>
              <a:gd name="connsiteY17" fmla="*/ 1554163 h 1554163"/>
              <a:gd name="connsiteX18" fmla="*/ 2883544 w 5418605"/>
              <a:gd name="connsiteY18" fmla="*/ 1554163 h 1554163"/>
              <a:gd name="connsiteX19" fmla="*/ 2388045 w 5418605"/>
              <a:gd name="connsiteY19" fmla="*/ 1554163 h 1554163"/>
              <a:gd name="connsiteX20" fmla="*/ 1990556 w 5418605"/>
              <a:gd name="connsiteY20" fmla="*/ 1554163 h 1554163"/>
              <a:gd name="connsiteX21" fmla="*/ 1495057 w 5418605"/>
              <a:gd name="connsiteY21" fmla="*/ 1554163 h 1554163"/>
              <a:gd name="connsiteX22" fmla="*/ 1048564 w 5418605"/>
              <a:gd name="connsiteY22" fmla="*/ 1554163 h 1554163"/>
              <a:gd name="connsiteX23" fmla="*/ 259032 w 5418605"/>
              <a:gd name="connsiteY23" fmla="*/ 1554163 h 1554163"/>
              <a:gd name="connsiteX24" fmla="*/ 0 w 5418605"/>
              <a:gd name="connsiteY24" fmla="*/ 1295131 h 1554163"/>
              <a:gd name="connsiteX25" fmla="*/ 0 w 5418605"/>
              <a:gd name="connsiteY25" fmla="*/ 808164 h 1554163"/>
              <a:gd name="connsiteX26" fmla="*/ 0 w 5418605"/>
              <a:gd name="connsiteY26" fmla="*/ 259032 h 1554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418605" h="1554163" fill="none" extrusionOk="0">
                <a:moveTo>
                  <a:pt x="0" y="259032"/>
                </a:moveTo>
                <a:cubicBezTo>
                  <a:pt x="871" y="123397"/>
                  <a:pt x="96049" y="-11388"/>
                  <a:pt x="259032" y="0"/>
                </a:cubicBezTo>
                <a:cubicBezTo>
                  <a:pt x="427687" y="-37086"/>
                  <a:pt x="489970" y="3378"/>
                  <a:pt x="656520" y="0"/>
                </a:cubicBezTo>
                <a:cubicBezTo>
                  <a:pt x="823070" y="-3378"/>
                  <a:pt x="974855" y="20085"/>
                  <a:pt x="1250030" y="0"/>
                </a:cubicBezTo>
                <a:cubicBezTo>
                  <a:pt x="1525205" y="-20085"/>
                  <a:pt x="1569378" y="20654"/>
                  <a:pt x="1843540" y="0"/>
                </a:cubicBezTo>
                <a:cubicBezTo>
                  <a:pt x="2117702" y="-20654"/>
                  <a:pt x="2261844" y="44597"/>
                  <a:pt x="2486056" y="0"/>
                </a:cubicBezTo>
                <a:cubicBezTo>
                  <a:pt x="2710268" y="-44597"/>
                  <a:pt x="2905629" y="58480"/>
                  <a:pt x="3079566" y="0"/>
                </a:cubicBezTo>
                <a:cubicBezTo>
                  <a:pt x="3253503" y="-58480"/>
                  <a:pt x="3358198" y="39158"/>
                  <a:pt x="3526059" y="0"/>
                </a:cubicBezTo>
                <a:cubicBezTo>
                  <a:pt x="3693920" y="-39158"/>
                  <a:pt x="3862881" y="39885"/>
                  <a:pt x="4119569" y="0"/>
                </a:cubicBezTo>
                <a:cubicBezTo>
                  <a:pt x="4376257" y="-39885"/>
                  <a:pt x="4453965" y="32408"/>
                  <a:pt x="4615068" y="0"/>
                </a:cubicBezTo>
                <a:cubicBezTo>
                  <a:pt x="4776171" y="-32408"/>
                  <a:pt x="5005689" y="51853"/>
                  <a:pt x="5159573" y="0"/>
                </a:cubicBezTo>
                <a:cubicBezTo>
                  <a:pt x="5319090" y="-19258"/>
                  <a:pt x="5446775" y="92899"/>
                  <a:pt x="5418605" y="259032"/>
                </a:cubicBezTo>
                <a:cubicBezTo>
                  <a:pt x="5457082" y="445239"/>
                  <a:pt x="5369082" y="604418"/>
                  <a:pt x="5418605" y="756360"/>
                </a:cubicBezTo>
                <a:cubicBezTo>
                  <a:pt x="5468128" y="908302"/>
                  <a:pt x="5360659" y="1138478"/>
                  <a:pt x="5418605" y="1295131"/>
                </a:cubicBezTo>
                <a:cubicBezTo>
                  <a:pt x="5412187" y="1448353"/>
                  <a:pt x="5304771" y="1549749"/>
                  <a:pt x="5159573" y="1554163"/>
                </a:cubicBezTo>
                <a:cubicBezTo>
                  <a:pt x="5048410" y="1591634"/>
                  <a:pt x="4752134" y="1531074"/>
                  <a:pt x="4615068" y="1554163"/>
                </a:cubicBezTo>
                <a:cubicBezTo>
                  <a:pt x="4478003" y="1577252"/>
                  <a:pt x="4279985" y="1538874"/>
                  <a:pt x="4070564" y="1554163"/>
                </a:cubicBezTo>
                <a:cubicBezTo>
                  <a:pt x="3861143" y="1569452"/>
                  <a:pt x="3751999" y="1500877"/>
                  <a:pt x="3477054" y="1554163"/>
                </a:cubicBezTo>
                <a:cubicBezTo>
                  <a:pt x="3202109" y="1607449"/>
                  <a:pt x="3033256" y="1495245"/>
                  <a:pt x="2883544" y="1554163"/>
                </a:cubicBezTo>
                <a:cubicBezTo>
                  <a:pt x="2733832" y="1613081"/>
                  <a:pt x="2579957" y="1515963"/>
                  <a:pt x="2388045" y="1554163"/>
                </a:cubicBezTo>
                <a:cubicBezTo>
                  <a:pt x="2196133" y="1592363"/>
                  <a:pt x="2135687" y="1523515"/>
                  <a:pt x="1990556" y="1554163"/>
                </a:cubicBezTo>
                <a:cubicBezTo>
                  <a:pt x="1845425" y="1584811"/>
                  <a:pt x="1608921" y="1515596"/>
                  <a:pt x="1495057" y="1554163"/>
                </a:cubicBezTo>
                <a:cubicBezTo>
                  <a:pt x="1381193" y="1592730"/>
                  <a:pt x="1232542" y="1536087"/>
                  <a:pt x="1048564" y="1554163"/>
                </a:cubicBezTo>
                <a:cubicBezTo>
                  <a:pt x="864586" y="1572239"/>
                  <a:pt x="434238" y="1477651"/>
                  <a:pt x="259032" y="1554163"/>
                </a:cubicBezTo>
                <a:cubicBezTo>
                  <a:pt x="89656" y="1527197"/>
                  <a:pt x="28580" y="1452381"/>
                  <a:pt x="0" y="1295131"/>
                </a:cubicBezTo>
                <a:cubicBezTo>
                  <a:pt x="-15393" y="1191750"/>
                  <a:pt x="45235" y="971293"/>
                  <a:pt x="0" y="808164"/>
                </a:cubicBezTo>
                <a:cubicBezTo>
                  <a:pt x="-45235" y="645035"/>
                  <a:pt x="52336" y="424653"/>
                  <a:pt x="0" y="259032"/>
                </a:cubicBezTo>
                <a:close/>
              </a:path>
              <a:path w="5418605" h="1554163" stroke="0" extrusionOk="0">
                <a:moveTo>
                  <a:pt x="0" y="259032"/>
                </a:moveTo>
                <a:cubicBezTo>
                  <a:pt x="30644" y="128016"/>
                  <a:pt x="114465" y="4955"/>
                  <a:pt x="259032" y="0"/>
                </a:cubicBezTo>
                <a:cubicBezTo>
                  <a:pt x="497345" y="-30171"/>
                  <a:pt x="647996" y="69684"/>
                  <a:pt x="901547" y="0"/>
                </a:cubicBezTo>
                <a:cubicBezTo>
                  <a:pt x="1155099" y="-69684"/>
                  <a:pt x="1147747" y="8872"/>
                  <a:pt x="1299036" y="0"/>
                </a:cubicBezTo>
                <a:cubicBezTo>
                  <a:pt x="1450325" y="-8872"/>
                  <a:pt x="1723703" y="28210"/>
                  <a:pt x="1843540" y="0"/>
                </a:cubicBezTo>
                <a:cubicBezTo>
                  <a:pt x="1963377" y="-28210"/>
                  <a:pt x="2187800" y="37765"/>
                  <a:pt x="2339039" y="0"/>
                </a:cubicBezTo>
                <a:cubicBezTo>
                  <a:pt x="2490278" y="-37765"/>
                  <a:pt x="2782434" y="19043"/>
                  <a:pt x="2932549" y="0"/>
                </a:cubicBezTo>
                <a:cubicBezTo>
                  <a:pt x="3082664" y="-19043"/>
                  <a:pt x="3159540" y="42034"/>
                  <a:pt x="3330038" y="0"/>
                </a:cubicBezTo>
                <a:cubicBezTo>
                  <a:pt x="3500536" y="-42034"/>
                  <a:pt x="3695466" y="62230"/>
                  <a:pt x="3923548" y="0"/>
                </a:cubicBezTo>
                <a:cubicBezTo>
                  <a:pt x="4151630" y="-62230"/>
                  <a:pt x="4215798" y="35229"/>
                  <a:pt x="4321036" y="0"/>
                </a:cubicBezTo>
                <a:cubicBezTo>
                  <a:pt x="4426274" y="-35229"/>
                  <a:pt x="4929333" y="16919"/>
                  <a:pt x="5159573" y="0"/>
                </a:cubicBezTo>
                <a:cubicBezTo>
                  <a:pt x="5322277" y="-6551"/>
                  <a:pt x="5416710" y="137954"/>
                  <a:pt x="5418605" y="259032"/>
                </a:cubicBezTo>
                <a:cubicBezTo>
                  <a:pt x="5442157" y="515251"/>
                  <a:pt x="5417959" y="633913"/>
                  <a:pt x="5418605" y="787442"/>
                </a:cubicBezTo>
                <a:cubicBezTo>
                  <a:pt x="5419251" y="940971"/>
                  <a:pt x="5417792" y="1066330"/>
                  <a:pt x="5418605" y="1295131"/>
                </a:cubicBezTo>
                <a:cubicBezTo>
                  <a:pt x="5399588" y="1423280"/>
                  <a:pt x="5295743" y="1550112"/>
                  <a:pt x="5159573" y="1554163"/>
                </a:cubicBezTo>
                <a:cubicBezTo>
                  <a:pt x="5044873" y="1569806"/>
                  <a:pt x="4904081" y="1520257"/>
                  <a:pt x="4762085" y="1554163"/>
                </a:cubicBezTo>
                <a:cubicBezTo>
                  <a:pt x="4620089" y="1588069"/>
                  <a:pt x="4453551" y="1509683"/>
                  <a:pt x="4266586" y="1554163"/>
                </a:cubicBezTo>
                <a:cubicBezTo>
                  <a:pt x="4079621" y="1598643"/>
                  <a:pt x="3978401" y="1553112"/>
                  <a:pt x="3820092" y="1554163"/>
                </a:cubicBezTo>
                <a:cubicBezTo>
                  <a:pt x="3661783" y="1555214"/>
                  <a:pt x="3544907" y="1518044"/>
                  <a:pt x="3422603" y="1554163"/>
                </a:cubicBezTo>
                <a:cubicBezTo>
                  <a:pt x="3300299" y="1590282"/>
                  <a:pt x="3131417" y="1513991"/>
                  <a:pt x="3025115" y="1554163"/>
                </a:cubicBezTo>
                <a:cubicBezTo>
                  <a:pt x="2918813" y="1594335"/>
                  <a:pt x="2728843" y="1540871"/>
                  <a:pt x="2627627" y="1554163"/>
                </a:cubicBezTo>
                <a:cubicBezTo>
                  <a:pt x="2526411" y="1567455"/>
                  <a:pt x="2291912" y="1511696"/>
                  <a:pt x="1985111" y="1554163"/>
                </a:cubicBezTo>
                <a:cubicBezTo>
                  <a:pt x="1678310" y="1596630"/>
                  <a:pt x="1517815" y="1548358"/>
                  <a:pt x="1391601" y="1554163"/>
                </a:cubicBezTo>
                <a:cubicBezTo>
                  <a:pt x="1265387" y="1559968"/>
                  <a:pt x="1167304" y="1528286"/>
                  <a:pt x="945108" y="1554163"/>
                </a:cubicBezTo>
                <a:cubicBezTo>
                  <a:pt x="722912" y="1580040"/>
                  <a:pt x="451813" y="1501933"/>
                  <a:pt x="259032" y="1554163"/>
                </a:cubicBezTo>
                <a:cubicBezTo>
                  <a:pt x="124182" y="1553551"/>
                  <a:pt x="23574" y="1453994"/>
                  <a:pt x="0" y="1295131"/>
                </a:cubicBezTo>
                <a:cubicBezTo>
                  <a:pt x="-35119" y="1063438"/>
                  <a:pt x="56114" y="1016018"/>
                  <a:pt x="0" y="756360"/>
                </a:cubicBezTo>
                <a:cubicBezTo>
                  <a:pt x="-56114" y="496702"/>
                  <a:pt x="39994" y="395619"/>
                  <a:pt x="0" y="259032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84A202"/>
            </a:solidFill>
            <a:extLst>
              <a:ext uri="{C807C97D-BFC1-408E-A445-0C87EB9F89A2}">
                <ask:lineSketchStyleProps xmlns:ask="http://schemas.microsoft.com/office/drawing/2018/sketchyshapes" sd="3255988605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 err="1">
                <a:solidFill>
                  <a:schemeClr val="accent2">
                    <a:lumMod val="50000"/>
                  </a:schemeClr>
                </a:solidFill>
                <a:latin typeface="iCiel Alina" pitchFamily="50" charset="-93"/>
              </a:rPr>
              <a:t>Nhiệm</a:t>
            </a:r>
            <a:r>
              <a:rPr lang="vi-VN" sz="4000" b="1" dirty="0">
                <a:solidFill>
                  <a:schemeClr val="accent2">
                    <a:lumMod val="50000"/>
                  </a:schemeClr>
                </a:solidFill>
                <a:latin typeface="iCiel Alina" pitchFamily="50" charset="-93"/>
              </a:rPr>
              <a:t> </a:t>
            </a:r>
            <a:r>
              <a:rPr lang="vi-VN" sz="4000" b="1" dirty="0" err="1">
                <a:solidFill>
                  <a:schemeClr val="accent2">
                    <a:lumMod val="50000"/>
                  </a:schemeClr>
                </a:solidFill>
                <a:latin typeface="iCiel Alina" pitchFamily="50" charset="-93"/>
              </a:rPr>
              <a:t>vụ</a:t>
            </a:r>
            <a:r>
              <a:rPr lang="vi-VN" sz="4000" b="1" dirty="0">
                <a:solidFill>
                  <a:schemeClr val="accent2">
                    <a:lumMod val="50000"/>
                  </a:schemeClr>
                </a:solidFill>
                <a:latin typeface="iCiel Alina" pitchFamily="50" charset="-93"/>
              </a:rPr>
              <a:t> 1: </a:t>
            </a:r>
            <a:r>
              <a:rPr lang="vi-VN" sz="4000" b="1" dirty="0" err="1">
                <a:solidFill>
                  <a:schemeClr val="accent2">
                    <a:lumMod val="50000"/>
                  </a:schemeClr>
                </a:solidFill>
                <a:latin typeface="iCiel Alina" pitchFamily="50" charset="-93"/>
              </a:rPr>
              <a:t>gặt</a:t>
            </a:r>
            <a:r>
              <a:rPr lang="vi-VN" sz="4000" b="1" dirty="0">
                <a:solidFill>
                  <a:schemeClr val="accent2">
                    <a:lumMod val="50000"/>
                  </a:schemeClr>
                </a:solidFill>
                <a:latin typeface="iCiel Alina" pitchFamily="50" charset="-93"/>
              </a:rPr>
              <a:t> </a:t>
            </a:r>
            <a:r>
              <a:rPr lang="vi-VN" sz="4000" b="1" dirty="0" err="1">
                <a:solidFill>
                  <a:schemeClr val="accent2">
                    <a:lumMod val="50000"/>
                  </a:schemeClr>
                </a:solidFill>
                <a:latin typeface="iCiel Alina" pitchFamily="50" charset="-93"/>
              </a:rPr>
              <a:t>lúa</a:t>
            </a:r>
            <a:endParaRPr lang="en-US" sz="4000" b="1" dirty="0">
              <a:solidFill>
                <a:schemeClr val="accent2">
                  <a:lumMod val="50000"/>
                </a:schemeClr>
              </a:solidFill>
              <a:latin typeface="iCiel Alina" pitchFamily="50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639214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C2B940A9-54D6-432E-86F8-8E01BC40C7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4799" y="1949847"/>
            <a:ext cx="3229043" cy="73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615" tIns="65308" rIns="130615" bIns="65308"/>
          <a:lstStyle>
            <a:lvl1pPr algn="ctr" defTabSz="1306513">
              <a:spcBef>
                <a:spcPct val="20000"/>
              </a:spcBef>
              <a:defRPr sz="4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52463" algn="ctr" defTabSz="1306513">
              <a:spcBef>
                <a:spcPct val="20000"/>
              </a:spcBef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06513" algn="ctr" defTabSz="1306513">
              <a:spcBef>
                <a:spcPct val="20000"/>
              </a:spcBef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958975" algn="ctr" defTabSz="1306513">
              <a:spcBef>
                <a:spcPct val="20000"/>
              </a:spcBef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613025" algn="ctr" defTabSz="1306513">
              <a:spcBef>
                <a:spcPct val="20000"/>
              </a:spcBef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070225" algn="ctr" defTabSz="1306513" fontAlgn="base">
              <a:spcBef>
                <a:spcPct val="2000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527425" algn="ctr" defTabSz="1306513" fontAlgn="base">
              <a:spcBef>
                <a:spcPct val="2000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984625" algn="ctr" defTabSz="1306513" fontAlgn="base">
              <a:spcBef>
                <a:spcPct val="2000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441825" algn="ctr" defTabSz="1306513" fontAlgn="base">
              <a:spcBef>
                <a:spcPct val="2000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</a:pPr>
            <a:r>
              <a:rPr lang="en-US" altLang="en-US" sz="4400" b="1" dirty="0">
                <a:latin typeface="Times New Roman" panose="02020603050405020304" pitchFamily="18" charset="0"/>
              </a:rPr>
              <a:t>a) 67,2 : 7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1308B3DB-F48B-401D-8B6B-5EF2831133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0312" y="671115"/>
            <a:ext cx="6071274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615" tIns="65308" rIns="130615" bIns="65308"/>
          <a:lstStyle>
            <a:lvl1pPr algn="ctr" defTabSz="1306513">
              <a:spcBef>
                <a:spcPct val="20000"/>
              </a:spcBef>
              <a:defRPr sz="4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52463" algn="ctr" defTabSz="1306513">
              <a:spcBef>
                <a:spcPct val="20000"/>
              </a:spcBef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06513" algn="ctr" defTabSz="1306513">
              <a:spcBef>
                <a:spcPct val="20000"/>
              </a:spcBef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958975" algn="ctr" defTabSz="1306513">
              <a:spcBef>
                <a:spcPct val="20000"/>
              </a:spcBef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613025" algn="ctr" defTabSz="1306513">
              <a:spcBef>
                <a:spcPct val="20000"/>
              </a:spcBef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070225" algn="ctr" defTabSz="1306513" fontAlgn="base">
              <a:spcBef>
                <a:spcPct val="2000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527425" algn="ctr" defTabSz="1306513" fontAlgn="base">
              <a:spcBef>
                <a:spcPct val="2000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984625" algn="ctr" defTabSz="1306513" fontAlgn="base">
              <a:spcBef>
                <a:spcPct val="2000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441825" algn="ctr" defTabSz="1306513" fontAlgn="base">
              <a:spcBef>
                <a:spcPct val="2000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fontAlgn="base">
              <a:spcAft>
                <a:spcPct val="0"/>
              </a:spcAft>
            </a:pP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FB60C08-F7BF-4E79-BE07-5314ABDFEE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5999" y="1827609"/>
            <a:ext cx="4650159" cy="73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615" tIns="65308" rIns="130615" bIns="65308"/>
          <a:lstStyle>
            <a:lvl1pPr algn="ctr" defTabSz="1306513">
              <a:spcBef>
                <a:spcPct val="20000"/>
              </a:spcBef>
              <a:defRPr sz="4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52463" algn="ctr" defTabSz="1306513">
              <a:spcBef>
                <a:spcPct val="20000"/>
              </a:spcBef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06513" algn="ctr" defTabSz="1306513">
              <a:spcBef>
                <a:spcPct val="20000"/>
              </a:spcBef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958975" algn="ctr" defTabSz="1306513">
              <a:spcBef>
                <a:spcPct val="20000"/>
              </a:spcBef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613025" algn="ctr" defTabSz="1306513">
              <a:spcBef>
                <a:spcPct val="20000"/>
              </a:spcBef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070225" algn="ctr" defTabSz="1306513" fontAlgn="base">
              <a:spcBef>
                <a:spcPct val="2000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527425" algn="ctr" defTabSz="1306513" fontAlgn="base">
              <a:spcBef>
                <a:spcPct val="2000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984625" algn="ctr" defTabSz="1306513" fontAlgn="base">
              <a:spcBef>
                <a:spcPct val="2000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441825" algn="ctr" defTabSz="1306513" fontAlgn="base">
              <a:spcBef>
                <a:spcPct val="2000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fontAlgn="base">
              <a:spcAft>
                <a:spcPct val="0"/>
              </a:spcAft>
            </a:pPr>
            <a:endParaRPr lang="en-US" altLang="en-US" sz="4400">
              <a:latin typeface="Times New Roman" panose="02020603050405020304" pitchFamily="18" charset="0"/>
            </a:endParaRPr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8DF1994A-EC1B-4A93-84D3-B0BB251133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9187" y="2710259"/>
            <a:ext cx="1807928" cy="73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615" tIns="65308" rIns="130615" bIns="65308"/>
          <a:lstStyle>
            <a:lvl1pPr algn="ctr" defTabSz="1306513">
              <a:spcBef>
                <a:spcPct val="20000"/>
              </a:spcBef>
              <a:defRPr sz="4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52463" algn="ctr" defTabSz="1306513">
              <a:spcBef>
                <a:spcPct val="20000"/>
              </a:spcBef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06513" algn="ctr" defTabSz="1306513">
              <a:spcBef>
                <a:spcPct val="20000"/>
              </a:spcBef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958975" algn="ctr" defTabSz="1306513">
              <a:spcBef>
                <a:spcPct val="20000"/>
              </a:spcBef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613025" algn="ctr" defTabSz="1306513">
              <a:spcBef>
                <a:spcPct val="20000"/>
              </a:spcBef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070225" algn="ctr" defTabSz="1306513" fontAlgn="base">
              <a:spcBef>
                <a:spcPct val="2000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527425" algn="ctr" defTabSz="1306513" fontAlgn="base">
              <a:spcBef>
                <a:spcPct val="2000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984625" algn="ctr" defTabSz="1306513" fontAlgn="base">
              <a:spcBef>
                <a:spcPct val="2000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441825" algn="ctr" defTabSz="1306513" fontAlgn="base">
              <a:spcBef>
                <a:spcPct val="2000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</a:pPr>
            <a:r>
              <a:rPr lang="en-US" altLang="en-US" sz="4400" b="1" dirty="0">
                <a:latin typeface="Times New Roman" panose="02020603050405020304" pitchFamily="18" charset="0"/>
              </a:rPr>
              <a:t>67,2 </a:t>
            </a:r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1B074C1E-B0F8-49C4-A5FA-9165536E87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37987" y="2710259"/>
            <a:ext cx="904805" cy="73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615" tIns="65308" rIns="130615" bIns="65308"/>
          <a:lstStyle>
            <a:lvl1pPr algn="ctr" defTabSz="1306513">
              <a:spcBef>
                <a:spcPct val="20000"/>
              </a:spcBef>
              <a:defRPr sz="4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52463" algn="ctr" defTabSz="1306513">
              <a:spcBef>
                <a:spcPct val="20000"/>
              </a:spcBef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06513" algn="ctr" defTabSz="1306513">
              <a:spcBef>
                <a:spcPct val="20000"/>
              </a:spcBef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958975" algn="ctr" defTabSz="1306513">
              <a:spcBef>
                <a:spcPct val="20000"/>
              </a:spcBef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613025" algn="ctr" defTabSz="1306513">
              <a:spcBef>
                <a:spcPct val="20000"/>
              </a:spcBef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070225" algn="ctr" defTabSz="1306513" fontAlgn="base">
              <a:spcBef>
                <a:spcPct val="2000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527425" algn="ctr" defTabSz="1306513" fontAlgn="base">
              <a:spcBef>
                <a:spcPct val="2000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984625" algn="ctr" defTabSz="1306513" fontAlgn="base">
              <a:spcBef>
                <a:spcPct val="2000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441825" algn="ctr" defTabSz="1306513" fontAlgn="base">
              <a:spcBef>
                <a:spcPct val="2000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</a:pPr>
            <a:r>
              <a:rPr lang="en-US" altLang="en-US" sz="4400" b="1">
                <a:latin typeface="Times New Roman" panose="02020603050405020304" pitchFamily="18" charset="0"/>
              </a:rPr>
              <a:t>7 </a:t>
            </a:r>
          </a:p>
        </p:txBody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id="{E4FCF69A-12A5-4FAF-BDB4-0AA836CE31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8428" y="3242422"/>
            <a:ext cx="645809" cy="73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615" tIns="65308" rIns="130615" bIns="65308"/>
          <a:lstStyle>
            <a:lvl1pPr algn="ctr" defTabSz="1306513">
              <a:spcBef>
                <a:spcPct val="20000"/>
              </a:spcBef>
              <a:defRPr sz="4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52463" algn="ctr" defTabSz="1306513">
              <a:spcBef>
                <a:spcPct val="20000"/>
              </a:spcBef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06513" algn="ctr" defTabSz="1306513">
              <a:spcBef>
                <a:spcPct val="20000"/>
              </a:spcBef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958975" algn="ctr" defTabSz="1306513">
              <a:spcBef>
                <a:spcPct val="20000"/>
              </a:spcBef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613025" algn="ctr" defTabSz="1306513">
              <a:spcBef>
                <a:spcPct val="20000"/>
              </a:spcBef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070225" algn="ctr" defTabSz="1306513" fontAlgn="base">
              <a:spcBef>
                <a:spcPct val="2000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527425" algn="ctr" defTabSz="1306513" fontAlgn="base">
              <a:spcBef>
                <a:spcPct val="2000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984625" algn="ctr" defTabSz="1306513" fontAlgn="base">
              <a:spcBef>
                <a:spcPct val="2000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441825" algn="ctr" defTabSz="1306513" fontAlgn="base">
              <a:spcBef>
                <a:spcPct val="2000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</a:pPr>
            <a:r>
              <a:rPr lang="en-US" altLang="en-US" sz="4400" b="1" dirty="0">
                <a:latin typeface="Times New Roman" panose="02020603050405020304" pitchFamily="18" charset="0"/>
              </a:rPr>
              <a:t>9 </a:t>
            </a:r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354BF454-CF6D-47AE-9431-6143737B63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66386" y="3213497"/>
            <a:ext cx="645809" cy="73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615" tIns="65308" rIns="130615" bIns="65308"/>
          <a:lstStyle>
            <a:lvl1pPr algn="ctr" defTabSz="1306513">
              <a:spcBef>
                <a:spcPct val="20000"/>
              </a:spcBef>
              <a:defRPr sz="4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52463" algn="ctr" defTabSz="1306513">
              <a:spcBef>
                <a:spcPct val="20000"/>
              </a:spcBef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06513" algn="ctr" defTabSz="1306513">
              <a:spcBef>
                <a:spcPct val="20000"/>
              </a:spcBef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958975" algn="ctr" defTabSz="1306513">
              <a:spcBef>
                <a:spcPct val="20000"/>
              </a:spcBef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613025" algn="ctr" defTabSz="1306513">
              <a:spcBef>
                <a:spcPct val="20000"/>
              </a:spcBef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070225" algn="ctr" defTabSz="1306513" fontAlgn="base">
              <a:spcBef>
                <a:spcPct val="2000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527425" algn="ctr" defTabSz="1306513" fontAlgn="base">
              <a:spcBef>
                <a:spcPct val="2000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984625" algn="ctr" defTabSz="1306513" fontAlgn="base">
              <a:spcBef>
                <a:spcPct val="2000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441825" algn="ctr" defTabSz="1306513" fontAlgn="base">
              <a:spcBef>
                <a:spcPct val="2000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</a:pPr>
            <a:r>
              <a:rPr lang="en-US" altLang="en-US" sz="4400" b="1">
                <a:latin typeface="Times New Roman" panose="02020603050405020304" pitchFamily="18" charset="0"/>
              </a:rPr>
              <a:t>4 </a:t>
            </a:r>
          </a:p>
        </p:txBody>
      </p:sp>
      <p:sp>
        <p:nvSpPr>
          <p:cNvPr id="10" name="Rectangle 13">
            <a:extLst>
              <a:ext uri="{FF2B5EF4-FFF2-40B4-BE49-F238E27FC236}">
                <a16:creationId xmlns:a16="http://schemas.microsoft.com/office/drawing/2014/main" id="{6C96DBB9-3397-4E6C-8625-DE9233EE1D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3199" y="3276261"/>
            <a:ext cx="645809" cy="1043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615" tIns="65308" rIns="130615" bIns="65308"/>
          <a:lstStyle>
            <a:lvl1pPr algn="ctr" defTabSz="1306513">
              <a:spcBef>
                <a:spcPct val="20000"/>
              </a:spcBef>
              <a:defRPr sz="4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52463" algn="ctr" defTabSz="1306513">
              <a:spcBef>
                <a:spcPct val="20000"/>
              </a:spcBef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06513" algn="ctr" defTabSz="1306513">
              <a:spcBef>
                <a:spcPct val="20000"/>
              </a:spcBef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958975" algn="ctr" defTabSz="1306513">
              <a:spcBef>
                <a:spcPct val="20000"/>
              </a:spcBef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613025" algn="ctr" defTabSz="1306513">
              <a:spcBef>
                <a:spcPct val="20000"/>
              </a:spcBef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070225" algn="ctr" defTabSz="1306513" fontAlgn="base">
              <a:spcBef>
                <a:spcPct val="2000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527425" algn="ctr" defTabSz="1306513" fontAlgn="base">
              <a:spcBef>
                <a:spcPct val="2000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984625" algn="ctr" defTabSz="1306513" fontAlgn="base">
              <a:spcBef>
                <a:spcPct val="2000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441825" algn="ctr" defTabSz="1306513" fontAlgn="base">
              <a:spcBef>
                <a:spcPct val="2000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</a:pPr>
            <a:r>
              <a:rPr lang="en-US" altLang="en-US" sz="4400" b="1" dirty="0">
                <a:latin typeface="Times New Roman" panose="02020603050405020304" pitchFamily="18" charset="0"/>
              </a:rPr>
              <a:t>, </a:t>
            </a:r>
          </a:p>
        </p:txBody>
      </p:sp>
      <p:sp>
        <p:nvSpPr>
          <p:cNvPr id="11" name="Rectangle 14">
            <a:extLst>
              <a:ext uri="{FF2B5EF4-FFF2-40B4-BE49-F238E27FC236}">
                <a16:creationId xmlns:a16="http://schemas.microsoft.com/office/drawing/2014/main" id="{33D8F4D9-0435-4A3E-BF4A-76B8987DE6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3424" y="3213497"/>
            <a:ext cx="645809" cy="73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615" tIns="65308" rIns="130615" bIns="65308"/>
          <a:lstStyle>
            <a:lvl1pPr algn="ctr" defTabSz="1306513">
              <a:spcBef>
                <a:spcPct val="20000"/>
              </a:spcBef>
              <a:defRPr sz="4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52463" algn="ctr" defTabSz="1306513">
              <a:spcBef>
                <a:spcPct val="20000"/>
              </a:spcBef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06513" algn="ctr" defTabSz="1306513">
              <a:spcBef>
                <a:spcPct val="20000"/>
              </a:spcBef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958975" algn="ctr" defTabSz="1306513">
              <a:spcBef>
                <a:spcPct val="20000"/>
              </a:spcBef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613025" algn="ctr" defTabSz="1306513">
              <a:spcBef>
                <a:spcPct val="20000"/>
              </a:spcBef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070225" algn="ctr" defTabSz="1306513" fontAlgn="base">
              <a:spcBef>
                <a:spcPct val="2000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527425" algn="ctr" defTabSz="1306513" fontAlgn="base">
              <a:spcBef>
                <a:spcPct val="2000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984625" algn="ctr" defTabSz="1306513" fontAlgn="base">
              <a:spcBef>
                <a:spcPct val="2000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441825" algn="ctr" defTabSz="1306513" fontAlgn="base">
              <a:spcBef>
                <a:spcPct val="2000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</a:pPr>
            <a:r>
              <a:rPr lang="en-US" altLang="en-US" sz="4400" b="1" dirty="0">
                <a:latin typeface="Times New Roman" panose="02020603050405020304" pitchFamily="18" charset="0"/>
              </a:rPr>
              <a:t>2 </a:t>
            </a:r>
          </a:p>
        </p:txBody>
      </p:sp>
      <p:sp>
        <p:nvSpPr>
          <p:cNvPr id="12" name="Rectangle 15">
            <a:extLst>
              <a:ext uri="{FF2B5EF4-FFF2-40B4-BE49-F238E27FC236}">
                <a16:creationId xmlns:a16="http://schemas.microsoft.com/office/drawing/2014/main" id="{ADD6B0B0-ECC2-42EA-96C9-E55233D540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2811" y="3243659"/>
            <a:ext cx="645809" cy="73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615" tIns="65308" rIns="130615" bIns="65308"/>
          <a:lstStyle>
            <a:lvl1pPr algn="ctr" defTabSz="1306513">
              <a:spcBef>
                <a:spcPct val="20000"/>
              </a:spcBef>
              <a:defRPr sz="4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52463" algn="ctr" defTabSz="1306513">
              <a:spcBef>
                <a:spcPct val="20000"/>
              </a:spcBef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06513" algn="ctr" defTabSz="1306513">
              <a:spcBef>
                <a:spcPct val="20000"/>
              </a:spcBef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958975" algn="ctr" defTabSz="1306513">
              <a:spcBef>
                <a:spcPct val="20000"/>
              </a:spcBef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613025" algn="ctr" defTabSz="1306513">
              <a:spcBef>
                <a:spcPct val="20000"/>
              </a:spcBef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070225" algn="ctr" defTabSz="1306513" fontAlgn="base">
              <a:spcBef>
                <a:spcPct val="2000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527425" algn="ctr" defTabSz="1306513" fontAlgn="base">
              <a:spcBef>
                <a:spcPct val="2000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984625" algn="ctr" defTabSz="1306513" fontAlgn="base">
              <a:spcBef>
                <a:spcPct val="2000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441825" algn="ctr" defTabSz="1306513" fontAlgn="base">
              <a:spcBef>
                <a:spcPct val="2000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</a:pPr>
            <a:r>
              <a:rPr lang="en-US" altLang="en-US" sz="4400" b="1" dirty="0">
                <a:latin typeface="Times New Roman" panose="02020603050405020304" pitchFamily="18" charset="0"/>
              </a:rPr>
              <a:t>6 </a:t>
            </a:r>
          </a:p>
        </p:txBody>
      </p:sp>
      <p:sp>
        <p:nvSpPr>
          <p:cNvPr id="13" name="Rectangle 16">
            <a:extLst>
              <a:ext uri="{FF2B5EF4-FFF2-40B4-BE49-F238E27FC236}">
                <a16:creationId xmlns:a16="http://schemas.microsoft.com/office/drawing/2014/main" id="{B77AFD98-FBCD-4BCB-8300-6CEAEF7D38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3424" y="3678634"/>
            <a:ext cx="645809" cy="73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615" tIns="65308" rIns="130615" bIns="65308"/>
          <a:lstStyle>
            <a:lvl1pPr algn="ctr" defTabSz="1306513">
              <a:spcBef>
                <a:spcPct val="20000"/>
              </a:spcBef>
              <a:defRPr sz="4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52463" algn="ctr" defTabSz="1306513">
              <a:spcBef>
                <a:spcPct val="20000"/>
              </a:spcBef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06513" algn="ctr" defTabSz="1306513">
              <a:spcBef>
                <a:spcPct val="20000"/>
              </a:spcBef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958975" algn="ctr" defTabSz="1306513">
              <a:spcBef>
                <a:spcPct val="20000"/>
              </a:spcBef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613025" algn="ctr" defTabSz="1306513">
              <a:spcBef>
                <a:spcPct val="20000"/>
              </a:spcBef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070225" algn="ctr" defTabSz="1306513" fontAlgn="base">
              <a:spcBef>
                <a:spcPct val="2000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527425" algn="ctr" defTabSz="1306513" fontAlgn="base">
              <a:spcBef>
                <a:spcPct val="2000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984625" algn="ctr" defTabSz="1306513" fontAlgn="base">
              <a:spcBef>
                <a:spcPct val="2000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441825" algn="ctr" defTabSz="1306513" fontAlgn="base">
              <a:spcBef>
                <a:spcPct val="2000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</a:pPr>
            <a:r>
              <a:rPr lang="en-US" altLang="en-US" sz="4400" b="1">
                <a:latin typeface="Times New Roman" panose="02020603050405020304" pitchFamily="18" charset="0"/>
              </a:rPr>
              <a:t>0 </a:t>
            </a:r>
          </a:p>
        </p:txBody>
      </p:sp>
      <p:grpSp>
        <p:nvGrpSpPr>
          <p:cNvPr id="15" name="Group 39">
            <a:extLst>
              <a:ext uri="{FF2B5EF4-FFF2-40B4-BE49-F238E27FC236}">
                <a16:creationId xmlns:a16="http://schemas.microsoft.com/office/drawing/2014/main" id="{B660DDFC-865F-4042-AF31-E13259ADFFFB}"/>
              </a:ext>
            </a:extLst>
          </p:cNvPr>
          <p:cNvGrpSpPr>
            <a:grpSpLocks/>
          </p:cNvGrpSpPr>
          <p:nvPr/>
        </p:nvGrpSpPr>
        <p:grpSpPr bwMode="auto">
          <a:xfrm>
            <a:off x="6261787" y="2710259"/>
            <a:ext cx="1550613" cy="1558269"/>
            <a:chOff x="1392" y="2544"/>
            <a:chExt cx="922" cy="1152"/>
          </a:xfrm>
        </p:grpSpPr>
        <p:sp>
          <p:nvSpPr>
            <p:cNvPr id="16" name="Line 9">
              <a:extLst>
                <a:ext uri="{FF2B5EF4-FFF2-40B4-BE49-F238E27FC236}">
                  <a16:creationId xmlns:a16="http://schemas.microsoft.com/office/drawing/2014/main" id="{B939BF38-0AC5-4559-91C5-0B76D03D98D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2544"/>
              <a:ext cx="0" cy="1152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cs typeface="Times New Roman" panose="02020603050405020304" pitchFamily="18" charset="0"/>
              </a:endParaRPr>
            </a:p>
          </p:txBody>
        </p:sp>
        <p:sp>
          <p:nvSpPr>
            <p:cNvPr id="17" name="Line 17">
              <a:extLst>
                <a:ext uri="{FF2B5EF4-FFF2-40B4-BE49-F238E27FC236}">
                  <a16:creationId xmlns:a16="http://schemas.microsoft.com/office/drawing/2014/main" id="{73189E2D-6A4E-4BE6-9260-5F6511D5499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2976"/>
              <a:ext cx="922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cs typeface="Times New Roman" panose="02020603050405020304" pitchFamily="18" charset="0"/>
              </a:endParaRPr>
            </a:p>
          </p:txBody>
        </p:sp>
      </p:grpSp>
      <p:grpSp>
        <p:nvGrpSpPr>
          <p:cNvPr id="55" name="Nhóm 54">
            <a:extLst>
              <a:ext uri="{FF2B5EF4-FFF2-40B4-BE49-F238E27FC236}">
                <a16:creationId xmlns:a16="http://schemas.microsoft.com/office/drawing/2014/main" id="{993B5108-6E2D-45FC-8C2A-EEA0653C8F5D}"/>
              </a:ext>
            </a:extLst>
          </p:cNvPr>
          <p:cNvGrpSpPr/>
          <p:nvPr/>
        </p:nvGrpSpPr>
        <p:grpSpPr>
          <a:xfrm>
            <a:off x="8703129" y="3442097"/>
            <a:ext cx="3488871" cy="3410121"/>
            <a:chOff x="0" y="2132743"/>
            <a:chExt cx="2463062" cy="2592513"/>
          </a:xfrm>
        </p:grpSpPr>
        <p:grpSp>
          <p:nvGrpSpPr>
            <p:cNvPr id="56" name="Nhóm 55">
              <a:extLst>
                <a:ext uri="{FF2B5EF4-FFF2-40B4-BE49-F238E27FC236}">
                  <a16:creationId xmlns:a16="http://schemas.microsoft.com/office/drawing/2014/main" id="{064B1653-9768-46C3-A662-F22F1ACC91CA}"/>
                </a:ext>
              </a:extLst>
            </p:cNvPr>
            <p:cNvGrpSpPr/>
            <p:nvPr/>
          </p:nvGrpSpPr>
          <p:grpSpPr>
            <a:xfrm>
              <a:off x="0" y="2132743"/>
              <a:ext cx="2463062" cy="2592513"/>
              <a:chOff x="-120083" y="2387702"/>
              <a:chExt cx="3434782" cy="2592513"/>
            </a:xfrm>
          </p:grpSpPr>
          <p:pic>
            <p:nvPicPr>
              <p:cNvPr id="58" name="Hình ảnh 57" descr="Ảnh có chứa cây, cỏ&#10;&#10;Mô tả được tạo tự động">
                <a:extLst>
                  <a:ext uri="{FF2B5EF4-FFF2-40B4-BE49-F238E27FC236}">
                    <a16:creationId xmlns:a16="http://schemas.microsoft.com/office/drawing/2014/main" id="{F9096DE1-D0DF-4156-8C56-3B9030727B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20082" y="2387702"/>
                <a:ext cx="3434781" cy="2592513"/>
              </a:xfrm>
              <a:prstGeom prst="rect">
                <a:avLst/>
              </a:prstGeom>
            </p:spPr>
          </p:pic>
          <p:pic>
            <p:nvPicPr>
              <p:cNvPr id="59" name="Hình ảnh 58" descr="Ảnh có chứa cây, cỏ&#10;&#10;Mô tả được tạo tự động">
                <a:extLst>
                  <a:ext uri="{FF2B5EF4-FFF2-40B4-BE49-F238E27FC236}">
                    <a16:creationId xmlns:a16="http://schemas.microsoft.com/office/drawing/2014/main" id="{CB7E502D-5D4F-44FD-82FA-09BF9CE0A5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20083" y="3429000"/>
                <a:ext cx="3434781" cy="1551214"/>
              </a:xfrm>
              <a:prstGeom prst="rect">
                <a:avLst/>
              </a:prstGeom>
            </p:spPr>
          </p:pic>
        </p:grpSp>
        <p:sp>
          <p:nvSpPr>
            <p:cNvPr id="57" name="Hình Bầu dục 56">
              <a:extLst>
                <a:ext uri="{FF2B5EF4-FFF2-40B4-BE49-F238E27FC236}">
                  <a16:creationId xmlns:a16="http://schemas.microsoft.com/office/drawing/2014/main" id="{A5472EEE-8714-40FA-8565-3338C911CAB5}"/>
                </a:ext>
              </a:extLst>
            </p:cNvPr>
            <p:cNvSpPr/>
            <p:nvPr/>
          </p:nvSpPr>
          <p:spPr>
            <a:xfrm>
              <a:off x="954144" y="3874302"/>
              <a:ext cx="914400" cy="800101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3600" b="1" dirty="0"/>
                <a:t>1</a:t>
              </a:r>
              <a:endParaRPr lang="en-US" sz="3600" b="1" dirty="0"/>
            </a:p>
          </p:txBody>
        </p:sp>
      </p:grpSp>
      <p:sp>
        <p:nvSpPr>
          <p:cNvPr id="2" name="Nút Hành động: Lùi hoặc Trước 1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7EC69028-6933-4363-98F1-C89B8F785297}"/>
              </a:ext>
            </a:extLst>
          </p:cNvPr>
          <p:cNvSpPr/>
          <p:nvPr/>
        </p:nvSpPr>
        <p:spPr>
          <a:xfrm>
            <a:off x="8703129" y="4319985"/>
            <a:ext cx="3488870" cy="2538015"/>
          </a:xfrm>
          <a:prstGeom prst="actionButtonBackPrevious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5741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utoUpdateAnimBg="0"/>
      <p:bldP spid="4" grpId="0" autoUpdateAnimBg="0"/>
      <p:bldP spid="5" grpId="0" autoUpdateAnimBg="0"/>
      <p:bldP spid="6" grpId="0" autoUpdateAnimBg="0"/>
      <p:bldP spid="7" grpId="0" autoUpdateAnimBg="0"/>
      <p:bldP spid="8" grpId="0" autoUpdateAnimBg="0"/>
      <p:bldP spid="9" grpId="0" autoUpdateAnimBg="0"/>
      <p:bldP spid="10" grpId="0" autoUpdateAnimBg="0"/>
      <p:bldP spid="11" grpId="0" autoUpdateAnimBg="0"/>
      <p:bldP spid="13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066A07CB-5A26-4237-A86C-2D462C4717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38349" y="392258"/>
            <a:ext cx="5730875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615" tIns="65308" rIns="130615" bIns="65308"/>
          <a:lstStyle>
            <a:lvl1pPr algn="ctr" defTabSz="1306513">
              <a:spcBef>
                <a:spcPct val="20000"/>
              </a:spcBef>
              <a:defRPr sz="4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52463" algn="ctr" defTabSz="1306513">
              <a:spcBef>
                <a:spcPct val="20000"/>
              </a:spcBef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06513" algn="ctr" defTabSz="1306513">
              <a:spcBef>
                <a:spcPct val="20000"/>
              </a:spcBef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958975" algn="ctr" defTabSz="1306513">
              <a:spcBef>
                <a:spcPct val="20000"/>
              </a:spcBef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613025" algn="ctr" defTabSz="1306513">
              <a:spcBef>
                <a:spcPct val="20000"/>
              </a:spcBef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070225" algn="ctr" defTabSz="1306513" fontAlgn="base">
              <a:spcBef>
                <a:spcPct val="2000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527425" algn="ctr" defTabSz="1306513" fontAlgn="base">
              <a:spcBef>
                <a:spcPct val="2000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984625" algn="ctr" defTabSz="1306513" fontAlgn="base">
              <a:spcBef>
                <a:spcPct val="2000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441825" algn="ctr" defTabSz="1306513" fontAlgn="base">
              <a:spcBef>
                <a:spcPct val="2000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fontAlgn="base">
              <a:spcAft>
                <a:spcPct val="0"/>
              </a:spcAft>
            </a:pP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8D7650B8-CB9D-4446-9E98-A053E36BBA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5698" y="1448200"/>
            <a:ext cx="3912686" cy="73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615" tIns="65308" rIns="130615" bIns="65308"/>
          <a:lstStyle>
            <a:lvl1pPr algn="ctr" defTabSz="1306513">
              <a:spcBef>
                <a:spcPct val="20000"/>
              </a:spcBef>
              <a:defRPr sz="4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52463" algn="ctr" defTabSz="1306513">
              <a:spcBef>
                <a:spcPct val="20000"/>
              </a:spcBef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06513" algn="ctr" defTabSz="1306513">
              <a:spcBef>
                <a:spcPct val="20000"/>
              </a:spcBef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958975" algn="ctr" defTabSz="1306513">
              <a:spcBef>
                <a:spcPct val="20000"/>
              </a:spcBef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613025" algn="ctr" defTabSz="1306513">
              <a:spcBef>
                <a:spcPct val="20000"/>
              </a:spcBef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070225" algn="ctr" defTabSz="1306513" fontAlgn="base">
              <a:spcBef>
                <a:spcPct val="2000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527425" algn="ctr" defTabSz="1306513" fontAlgn="base">
              <a:spcBef>
                <a:spcPct val="2000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984625" algn="ctr" defTabSz="1306513" fontAlgn="base">
              <a:spcBef>
                <a:spcPct val="2000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441825" algn="ctr" defTabSz="1306513" fontAlgn="base">
              <a:spcBef>
                <a:spcPct val="2000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4400" b="1" dirty="0">
                <a:latin typeface="Times New Roman" panose="02020603050405020304" pitchFamily="18" charset="0"/>
              </a:rPr>
              <a:t>b) 3,44 : 4</a:t>
            </a:r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C33E93D6-952F-4DC8-8BCE-BED0C750AC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10023" y="2140605"/>
            <a:ext cx="1524037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615" tIns="65308" rIns="130615" bIns="65308"/>
          <a:lstStyle>
            <a:lvl1pPr algn="ctr" defTabSz="1306513">
              <a:spcBef>
                <a:spcPct val="20000"/>
              </a:spcBef>
              <a:defRPr sz="4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52463" algn="ctr" defTabSz="1306513">
              <a:spcBef>
                <a:spcPct val="20000"/>
              </a:spcBef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06513" algn="ctr" defTabSz="1306513">
              <a:spcBef>
                <a:spcPct val="20000"/>
              </a:spcBef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958975" algn="ctr" defTabSz="1306513">
              <a:spcBef>
                <a:spcPct val="20000"/>
              </a:spcBef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613025" algn="ctr" defTabSz="1306513">
              <a:spcBef>
                <a:spcPct val="20000"/>
              </a:spcBef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070225" algn="ctr" defTabSz="1306513" fontAlgn="base">
              <a:spcBef>
                <a:spcPct val="2000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527425" algn="ctr" defTabSz="1306513" fontAlgn="base">
              <a:spcBef>
                <a:spcPct val="2000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984625" algn="ctr" defTabSz="1306513" fontAlgn="base">
              <a:spcBef>
                <a:spcPct val="2000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441825" algn="ctr" defTabSz="1306513" fontAlgn="base">
              <a:spcBef>
                <a:spcPct val="2000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4400" b="1" dirty="0">
                <a:latin typeface="Times New Roman" panose="02020603050405020304" pitchFamily="18" charset="0"/>
              </a:rPr>
              <a:t>3,44 </a:t>
            </a:r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id="{8235B0EB-B31F-4B1C-B41E-74A107700D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2417" y="2069122"/>
            <a:ext cx="761311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615" tIns="65308" rIns="130615" bIns="65308"/>
          <a:lstStyle>
            <a:lvl1pPr algn="ctr" defTabSz="1306513">
              <a:spcBef>
                <a:spcPct val="20000"/>
              </a:spcBef>
              <a:defRPr sz="4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52463" algn="ctr" defTabSz="1306513">
              <a:spcBef>
                <a:spcPct val="20000"/>
              </a:spcBef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06513" algn="ctr" defTabSz="1306513">
              <a:spcBef>
                <a:spcPct val="20000"/>
              </a:spcBef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958975" algn="ctr" defTabSz="1306513">
              <a:spcBef>
                <a:spcPct val="20000"/>
              </a:spcBef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613025" algn="ctr" defTabSz="1306513">
              <a:spcBef>
                <a:spcPct val="20000"/>
              </a:spcBef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070225" algn="ctr" defTabSz="1306513" fontAlgn="base">
              <a:spcBef>
                <a:spcPct val="2000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527425" algn="ctr" defTabSz="1306513" fontAlgn="base">
              <a:spcBef>
                <a:spcPct val="2000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984625" algn="ctr" defTabSz="1306513" fontAlgn="base">
              <a:spcBef>
                <a:spcPct val="2000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441825" algn="ctr" defTabSz="1306513" fontAlgn="base">
              <a:spcBef>
                <a:spcPct val="2000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4400" b="1" dirty="0">
                <a:latin typeface="Times New Roman" panose="02020603050405020304" pitchFamily="18" charset="0"/>
              </a:rPr>
              <a:t>4 </a:t>
            </a:r>
          </a:p>
        </p:txBody>
      </p:sp>
      <p:sp>
        <p:nvSpPr>
          <p:cNvPr id="7" name="Text Box 18">
            <a:extLst>
              <a:ext uri="{FF2B5EF4-FFF2-40B4-BE49-F238E27FC236}">
                <a16:creationId xmlns:a16="http://schemas.microsoft.com/office/drawing/2014/main" id="{13A5865B-B825-4BE1-9F04-BE8AEA1D10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0119" y="2650192"/>
            <a:ext cx="1848089" cy="80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30615" tIns="65308" rIns="130615" bIns="65308">
            <a:spAutoFit/>
          </a:bodyPr>
          <a:lstStyle>
            <a:lvl1pPr defTabSz="13065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52463" defTabSz="13065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06513" defTabSz="13065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958975" defTabSz="13065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613025" defTabSz="13065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070225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527425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984625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441825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 dirty="0">
                <a:latin typeface="Times New Roman" panose="02020603050405020304" pitchFamily="18" charset="0"/>
              </a:rPr>
              <a:t>0,86</a:t>
            </a:r>
          </a:p>
        </p:txBody>
      </p:sp>
      <p:sp>
        <p:nvSpPr>
          <p:cNvPr id="8" name="Text Box 19">
            <a:extLst>
              <a:ext uri="{FF2B5EF4-FFF2-40B4-BE49-F238E27FC236}">
                <a16:creationId xmlns:a16="http://schemas.microsoft.com/office/drawing/2014/main" id="{C5A5CAB3-EB54-4F5D-A4D8-78657C86BE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4184" y="2720044"/>
            <a:ext cx="1304700" cy="80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30615" tIns="65308" rIns="130615" bIns="65308">
            <a:spAutoFit/>
          </a:bodyPr>
          <a:lstStyle>
            <a:lvl1pPr defTabSz="13065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52463" defTabSz="13065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06513" defTabSz="13065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958975" defTabSz="13065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613025" defTabSz="13065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070225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527425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984625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441825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 dirty="0">
                <a:latin typeface="Times New Roman" panose="02020603050405020304" pitchFamily="18" charset="0"/>
              </a:rPr>
              <a:t> 3 4</a:t>
            </a:r>
          </a:p>
        </p:txBody>
      </p:sp>
      <p:sp>
        <p:nvSpPr>
          <p:cNvPr id="9" name="Text Box 20">
            <a:extLst>
              <a:ext uri="{FF2B5EF4-FFF2-40B4-BE49-F238E27FC236}">
                <a16:creationId xmlns:a16="http://schemas.microsoft.com/office/drawing/2014/main" id="{490ED9BB-3801-4844-BAF9-62C5C02A62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9623" y="3283605"/>
            <a:ext cx="1086778" cy="80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30615" tIns="65308" rIns="130615" bIns="65308">
            <a:spAutoFit/>
          </a:bodyPr>
          <a:lstStyle>
            <a:lvl1pPr defTabSz="13065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52463" defTabSz="13065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06513" defTabSz="13065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958975" defTabSz="13065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613025" defTabSz="13065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070225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527425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984625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441825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latin typeface="Times New Roman" panose="02020603050405020304" pitchFamily="18" charset="0"/>
              </a:rPr>
              <a:t>24</a:t>
            </a:r>
          </a:p>
        </p:txBody>
      </p:sp>
      <p:sp>
        <p:nvSpPr>
          <p:cNvPr id="10" name="Text Box 21">
            <a:extLst>
              <a:ext uri="{FF2B5EF4-FFF2-40B4-BE49-F238E27FC236}">
                <a16:creationId xmlns:a16="http://schemas.microsoft.com/office/drawing/2014/main" id="{315103B4-9E2B-4EB8-A3A0-591B3FF1B2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3787" y="3839230"/>
            <a:ext cx="584426" cy="80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30615" tIns="65308" rIns="130615" bIns="65308">
            <a:spAutoFit/>
          </a:bodyPr>
          <a:lstStyle>
            <a:lvl1pPr defTabSz="13065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52463" defTabSz="13065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06513" defTabSz="13065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958975" defTabSz="13065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613025" defTabSz="13065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070225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527425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984625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441825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4400" b="1"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11" name="Line 9">
            <a:extLst>
              <a:ext uri="{FF2B5EF4-FFF2-40B4-BE49-F238E27FC236}">
                <a16:creationId xmlns:a16="http://schemas.microsoft.com/office/drawing/2014/main" id="{A8A991DB-6BBD-4DB7-9E45-001F8D7CD97E}"/>
              </a:ext>
            </a:extLst>
          </p:cNvPr>
          <p:cNvSpPr>
            <a:spLocks noChangeShapeType="1"/>
          </p:cNvSpPr>
          <p:nvPr/>
        </p:nvSpPr>
        <p:spPr bwMode="auto">
          <a:xfrm>
            <a:off x="6312905" y="2330848"/>
            <a:ext cx="0" cy="2011363"/>
          </a:xfrm>
          <a:prstGeom prst="line">
            <a:avLst/>
          </a:prstGeom>
          <a:noFill/>
          <a:ln w="19050">
            <a:solidFill>
              <a:srgbClr val="00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4400"/>
          </a:p>
        </p:txBody>
      </p:sp>
      <p:sp>
        <p:nvSpPr>
          <p:cNvPr id="12" name="Line 10">
            <a:extLst>
              <a:ext uri="{FF2B5EF4-FFF2-40B4-BE49-F238E27FC236}">
                <a16:creationId xmlns:a16="http://schemas.microsoft.com/office/drawing/2014/main" id="{3EFB2EA4-129E-4933-BD92-2677958567CF}"/>
              </a:ext>
            </a:extLst>
          </p:cNvPr>
          <p:cNvSpPr>
            <a:spLocks noChangeShapeType="1"/>
          </p:cNvSpPr>
          <p:nvPr/>
        </p:nvSpPr>
        <p:spPr bwMode="auto">
          <a:xfrm>
            <a:off x="6320119" y="2720044"/>
            <a:ext cx="1081826" cy="0"/>
          </a:xfrm>
          <a:prstGeom prst="line">
            <a:avLst/>
          </a:prstGeom>
          <a:noFill/>
          <a:ln w="19050">
            <a:solidFill>
              <a:srgbClr val="00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4400"/>
          </a:p>
        </p:txBody>
      </p:sp>
      <p:grpSp>
        <p:nvGrpSpPr>
          <p:cNvPr id="13" name="Nhóm 12">
            <a:extLst>
              <a:ext uri="{FF2B5EF4-FFF2-40B4-BE49-F238E27FC236}">
                <a16:creationId xmlns:a16="http://schemas.microsoft.com/office/drawing/2014/main" id="{27A5620C-13A7-485E-9933-CE5AF611DF5F}"/>
              </a:ext>
            </a:extLst>
          </p:cNvPr>
          <p:cNvGrpSpPr/>
          <p:nvPr/>
        </p:nvGrpSpPr>
        <p:grpSpPr>
          <a:xfrm rot="21354333">
            <a:off x="8951700" y="3027358"/>
            <a:ext cx="3336217" cy="3880314"/>
            <a:chOff x="3795489" y="2258934"/>
            <a:chExt cx="2463062" cy="2592513"/>
          </a:xfrm>
        </p:grpSpPr>
        <p:grpSp>
          <p:nvGrpSpPr>
            <p:cNvPr id="14" name="Nhóm 13">
              <a:extLst>
                <a:ext uri="{FF2B5EF4-FFF2-40B4-BE49-F238E27FC236}">
                  <a16:creationId xmlns:a16="http://schemas.microsoft.com/office/drawing/2014/main" id="{AEF1AEDB-CBE7-46C2-BA4C-40EEC5C231AC}"/>
                </a:ext>
              </a:extLst>
            </p:cNvPr>
            <p:cNvGrpSpPr/>
            <p:nvPr/>
          </p:nvGrpSpPr>
          <p:grpSpPr>
            <a:xfrm rot="337779">
              <a:off x="3795489" y="2258934"/>
              <a:ext cx="2463062" cy="2592513"/>
              <a:chOff x="-120083" y="2387702"/>
              <a:chExt cx="3434782" cy="2592513"/>
            </a:xfrm>
          </p:grpSpPr>
          <p:pic>
            <p:nvPicPr>
              <p:cNvPr id="16" name="Hình ảnh 15" descr="Ảnh có chứa cây, cỏ&#10;&#10;Mô tả được tạo tự động">
                <a:extLst>
                  <a:ext uri="{FF2B5EF4-FFF2-40B4-BE49-F238E27FC236}">
                    <a16:creationId xmlns:a16="http://schemas.microsoft.com/office/drawing/2014/main" id="{0E7A8CDE-3306-4249-A44E-12F25DA688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20082" y="2387702"/>
                <a:ext cx="3434781" cy="2592513"/>
              </a:xfrm>
              <a:prstGeom prst="rect">
                <a:avLst/>
              </a:prstGeom>
            </p:spPr>
          </p:pic>
          <p:pic>
            <p:nvPicPr>
              <p:cNvPr id="17" name="Hình ảnh 16" descr="Ảnh có chứa cây, cỏ&#10;&#10;Mô tả được tạo tự động">
                <a:extLst>
                  <a:ext uri="{FF2B5EF4-FFF2-40B4-BE49-F238E27FC236}">
                    <a16:creationId xmlns:a16="http://schemas.microsoft.com/office/drawing/2014/main" id="{0E216490-FA94-4D4C-87C2-5C63B11D0D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20083" y="3429000"/>
                <a:ext cx="3434781" cy="1551214"/>
              </a:xfrm>
              <a:prstGeom prst="rect">
                <a:avLst/>
              </a:prstGeom>
            </p:spPr>
          </p:pic>
        </p:grpSp>
        <p:sp>
          <p:nvSpPr>
            <p:cNvPr id="15" name="Hình Bầu dục 14">
              <a:extLst>
                <a:ext uri="{FF2B5EF4-FFF2-40B4-BE49-F238E27FC236}">
                  <a16:creationId xmlns:a16="http://schemas.microsoft.com/office/drawing/2014/main" id="{531E4750-11DD-4FFC-9596-527A77D81EC1}"/>
                </a:ext>
              </a:extLst>
            </p:cNvPr>
            <p:cNvSpPr/>
            <p:nvPr/>
          </p:nvSpPr>
          <p:spPr>
            <a:xfrm>
              <a:off x="4554507" y="4014516"/>
              <a:ext cx="914400" cy="800101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3600" b="1" dirty="0"/>
                <a:t>2</a:t>
              </a:r>
              <a:endParaRPr lang="en-US" sz="3600" b="1" dirty="0"/>
            </a:p>
          </p:txBody>
        </p:sp>
      </p:grpSp>
      <p:sp>
        <p:nvSpPr>
          <p:cNvPr id="18" name="Nút Hành động: Lùi hoặc Trước 17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2CF08995-B58F-43E9-B04B-3EE39464EC07}"/>
              </a:ext>
            </a:extLst>
          </p:cNvPr>
          <p:cNvSpPr/>
          <p:nvPr/>
        </p:nvSpPr>
        <p:spPr>
          <a:xfrm>
            <a:off x="8703129" y="4319985"/>
            <a:ext cx="3488870" cy="2538015"/>
          </a:xfrm>
          <a:prstGeom prst="actionButtonBackPrevious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2236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5" grpId="0" autoUpdateAnimBg="0"/>
      <p:bldP spid="6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>
            <a:extLst>
              <a:ext uri="{FF2B5EF4-FFF2-40B4-BE49-F238E27FC236}">
                <a16:creationId xmlns:a16="http://schemas.microsoft.com/office/drawing/2014/main" id="{109C5CCB-2AE6-4A1E-BBDC-86EA56E47B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2859" y="1513021"/>
            <a:ext cx="4389437" cy="73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615" tIns="65308" rIns="130615" bIns="65308"/>
          <a:lstStyle>
            <a:lvl1pPr algn="ctr" defTabSz="1306513">
              <a:spcBef>
                <a:spcPct val="20000"/>
              </a:spcBef>
              <a:defRPr sz="4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52463" algn="ctr" defTabSz="1306513">
              <a:spcBef>
                <a:spcPct val="20000"/>
              </a:spcBef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06513" algn="ctr" defTabSz="1306513">
              <a:spcBef>
                <a:spcPct val="20000"/>
              </a:spcBef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958975" algn="ctr" defTabSz="1306513">
              <a:spcBef>
                <a:spcPct val="20000"/>
              </a:spcBef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613025" algn="ctr" defTabSz="1306513">
              <a:spcBef>
                <a:spcPct val="20000"/>
              </a:spcBef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070225" algn="ctr" defTabSz="1306513" fontAlgn="base">
              <a:spcBef>
                <a:spcPct val="2000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527425" algn="ctr" defTabSz="1306513" fontAlgn="base">
              <a:spcBef>
                <a:spcPct val="2000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984625" algn="ctr" defTabSz="1306513" fontAlgn="base">
              <a:spcBef>
                <a:spcPct val="2000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441825" algn="ctr" defTabSz="1306513" fontAlgn="base">
              <a:spcBef>
                <a:spcPct val="2000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4800" b="1" dirty="0">
                <a:latin typeface="Times New Roman" panose="02020603050405020304" pitchFamily="18" charset="0"/>
              </a:rPr>
              <a:t>c) 42,7 : 7</a:t>
            </a:r>
          </a:p>
        </p:txBody>
      </p:sp>
      <p:sp>
        <p:nvSpPr>
          <p:cNvPr id="3" name="Rectangle 22">
            <a:extLst>
              <a:ext uri="{FF2B5EF4-FFF2-40B4-BE49-F238E27FC236}">
                <a16:creationId xmlns:a16="http://schemas.microsoft.com/office/drawing/2014/main" id="{D53EC272-097D-4411-AC2E-04F99ED765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13528" y="2348840"/>
            <a:ext cx="1251231" cy="80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30615" tIns="65308" rIns="130615" bIns="65308">
            <a:spAutoFit/>
          </a:bodyPr>
          <a:lstStyle>
            <a:lvl1pPr defTabSz="13065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52463" defTabSz="13065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06513" defTabSz="13065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958975" defTabSz="13065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613025" defTabSz="13065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070225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527425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984625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441825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4400" b="1" dirty="0">
                <a:latin typeface="Times New Roman" panose="02020603050405020304" pitchFamily="18" charset="0"/>
              </a:rPr>
              <a:t>42,7</a:t>
            </a:r>
          </a:p>
        </p:txBody>
      </p:sp>
      <p:sp>
        <p:nvSpPr>
          <p:cNvPr id="4" name="Line 23">
            <a:extLst>
              <a:ext uri="{FF2B5EF4-FFF2-40B4-BE49-F238E27FC236}">
                <a16:creationId xmlns:a16="http://schemas.microsoft.com/office/drawing/2014/main" id="{547E7C9F-3057-4B50-8EB5-3E68758D7164}"/>
              </a:ext>
            </a:extLst>
          </p:cNvPr>
          <p:cNvSpPr>
            <a:spLocks noChangeShapeType="1"/>
          </p:cNvSpPr>
          <p:nvPr/>
        </p:nvSpPr>
        <p:spPr bwMode="auto">
          <a:xfrm>
            <a:off x="6353449" y="2503686"/>
            <a:ext cx="3175" cy="1828800"/>
          </a:xfrm>
          <a:prstGeom prst="line">
            <a:avLst/>
          </a:prstGeom>
          <a:noFill/>
          <a:ln w="19050">
            <a:solidFill>
              <a:srgbClr val="00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4400"/>
          </a:p>
        </p:txBody>
      </p:sp>
      <p:sp>
        <p:nvSpPr>
          <p:cNvPr id="5" name="Text Box 25">
            <a:extLst>
              <a:ext uri="{FF2B5EF4-FFF2-40B4-BE49-F238E27FC236}">
                <a16:creationId xmlns:a16="http://schemas.microsoft.com/office/drawing/2014/main" id="{6795D68E-0DA7-4944-8390-BB384BCA22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97853" y="2294865"/>
            <a:ext cx="619125" cy="80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615" tIns="65308" rIns="130615" bIns="65308">
            <a:spAutoFit/>
          </a:bodyPr>
          <a:lstStyle>
            <a:lvl1pPr defTabSz="13065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52463" defTabSz="13065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06513" defTabSz="13065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958975" defTabSz="13065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613025" defTabSz="13065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070225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527425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984625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441825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4400" b="1">
                <a:latin typeface="Times New Roman" panose="02020603050405020304" pitchFamily="18" charset="0"/>
              </a:rPr>
              <a:t>7</a:t>
            </a:r>
          </a:p>
        </p:txBody>
      </p:sp>
      <p:sp>
        <p:nvSpPr>
          <p:cNvPr id="6" name="Text Box 28">
            <a:extLst>
              <a:ext uri="{FF2B5EF4-FFF2-40B4-BE49-F238E27FC236}">
                <a16:creationId xmlns:a16="http://schemas.microsoft.com/office/drawing/2014/main" id="{28E194F3-59F7-4613-AA53-74F0DBA334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6891" y="2872715"/>
            <a:ext cx="914400" cy="1486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615" tIns="65308" rIns="130615" bIns="65308">
            <a:spAutoFit/>
          </a:bodyPr>
          <a:lstStyle>
            <a:lvl1pPr defTabSz="13065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52463" defTabSz="13065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06513" defTabSz="13065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958975" defTabSz="13065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613025" defTabSz="13065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070225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527425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984625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441825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 dirty="0">
                <a:latin typeface="Times New Roman" panose="02020603050405020304" pitchFamily="18" charset="0"/>
              </a:rPr>
              <a:t>0 7</a:t>
            </a:r>
          </a:p>
        </p:txBody>
      </p:sp>
      <p:sp>
        <p:nvSpPr>
          <p:cNvPr id="7" name="Text Box 29">
            <a:extLst>
              <a:ext uri="{FF2B5EF4-FFF2-40B4-BE49-F238E27FC236}">
                <a16:creationId xmlns:a16="http://schemas.microsoft.com/office/drawing/2014/main" id="{FEFAA591-EC0B-48DC-BC3A-BA24FFA691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5616" y="2844140"/>
            <a:ext cx="1219200" cy="80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615" tIns="65308" rIns="130615" bIns="65308">
            <a:spAutoFit/>
          </a:bodyPr>
          <a:lstStyle>
            <a:lvl1pPr defTabSz="13065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52463" defTabSz="13065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06513" defTabSz="13065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958975" defTabSz="13065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613025" defTabSz="13065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070225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527425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984625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441825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latin typeface="Times New Roman" panose="02020603050405020304" pitchFamily="18" charset="0"/>
              </a:rPr>
              <a:t>6,1</a:t>
            </a:r>
          </a:p>
        </p:txBody>
      </p:sp>
      <p:sp>
        <p:nvSpPr>
          <p:cNvPr id="8" name="Text Box 32">
            <a:extLst>
              <a:ext uri="{FF2B5EF4-FFF2-40B4-BE49-F238E27FC236}">
                <a16:creationId xmlns:a16="http://schemas.microsoft.com/office/drawing/2014/main" id="{40A81EA4-899E-459A-A92E-1E5C3B28BB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7578" y="3437865"/>
            <a:ext cx="609600" cy="80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615" tIns="65308" rIns="130615" bIns="65308">
            <a:spAutoFit/>
          </a:bodyPr>
          <a:lstStyle>
            <a:lvl1pPr defTabSz="13065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52463" defTabSz="13065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06513" defTabSz="13065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958975" defTabSz="13065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613025" defTabSz="13065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070225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527425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984625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441825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9" name="Line 10">
            <a:extLst>
              <a:ext uri="{FF2B5EF4-FFF2-40B4-BE49-F238E27FC236}">
                <a16:creationId xmlns:a16="http://schemas.microsoft.com/office/drawing/2014/main" id="{FA590C81-3ED8-415A-9051-919C919C328E}"/>
              </a:ext>
            </a:extLst>
          </p:cNvPr>
          <p:cNvSpPr>
            <a:spLocks noChangeShapeType="1"/>
          </p:cNvSpPr>
          <p:nvPr/>
        </p:nvSpPr>
        <p:spPr bwMode="auto">
          <a:xfrm>
            <a:off x="6353449" y="2914873"/>
            <a:ext cx="1081826" cy="0"/>
          </a:xfrm>
          <a:prstGeom prst="line">
            <a:avLst/>
          </a:prstGeom>
          <a:noFill/>
          <a:ln w="19050">
            <a:solidFill>
              <a:srgbClr val="00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4400"/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132F3BEA-9F88-4D37-AEE1-8A9EC9E3C3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5853" y="355824"/>
            <a:ext cx="5730875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615" tIns="65308" rIns="130615" bIns="65308"/>
          <a:lstStyle>
            <a:lvl1pPr algn="ctr" defTabSz="1306513">
              <a:spcBef>
                <a:spcPct val="20000"/>
              </a:spcBef>
              <a:defRPr sz="4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52463" algn="ctr" defTabSz="1306513">
              <a:spcBef>
                <a:spcPct val="20000"/>
              </a:spcBef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06513" algn="ctr" defTabSz="1306513">
              <a:spcBef>
                <a:spcPct val="20000"/>
              </a:spcBef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958975" algn="ctr" defTabSz="1306513">
              <a:spcBef>
                <a:spcPct val="20000"/>
              </a:spcBef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613025" algn="ctr" defTabSz="1306513">
              <a:spcBef>
                <a:spcPct val="20000"/>
              </a:spcBef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070225" algn="ctr" defTabSz="1306513" fontAlgn="base">
              <a:spcBef>
                <a:spcPct val="2000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527425" algn="ctr" defTabSz="1306513" fontAlgn="base">
              <a:spcBef>
                <a:spcPct val="2000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984625" algn="ctr" defTabSz="1306513" fontAlgn="base">
              <a:spcBef>
                <a:spcPct val="2000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441825" algn="ctr" defTabSz="1306513" fontAlgn="base">
              <a:spcBef>
                <a:spcPct val="2000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fontAlgn="base">
              <a:spcAft>
                <a:spcPct val="0"/>
              </a:spcAft>
            </a:pP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8399F4FF-8901-4E4A-AB63-D085171417BF}"/>
              </a:ext>
            </a:extLst>
          </p:cNvPr>
          <p:cNvGrpSpPr/>
          <p:nvPr/>
        </p:nvGrpSpPr>
        <p:grpSpPr>
          <a:xfrm>
            <a:off x="8147957" y="3437865"/>
            <a:ext cx="4044043" cy="3443617"/>
            <a:chOff x="1208314" y="3592286"/>
            <a:chExt cx="3918857" cy="3265713"/>
          </a:xfrm>
        </p:grpSpPr>
        <p:grpSp>
          <p:nvGrpSpPr>
            <p:cNvPr id="12" name="Nhóm 11">
              <a:extLst>
                <a:ext uri="{FF2B5EF4-FFF2-40B4-BE49-F238E27FC236}">
                  <a16:creationId xmlns:a16="http://schemas.microsoft.com/office/drawing/2014/main" id="{BE2AA7C2-B6DA-428D-9259-8A8389AE3734}"/>
                </a:ext>
              </a:extLst>
            </p:cNvPr>
            <p:cNvGrpSpPr/>
            <p:nvPr/>
          </p:nvGrpSpPr>
          <p:grpSpPr>
            <a:xfrm>
              <a:off x="1208314" y="3592286"/>
              <a:ext cx="3918857" cy="3265713"/>
              <a:chOff x="-120083" y="2387702"/>
              <a:chExt cx="3434782" cy="2592513"/>
            </a:xfrm>
          </p:grpSpPr>
          <p:pic>
            <p:nvPicPr>
              <p:cNvPr id="14" name="Hình ảnh 13" descr="Ảnh có chứa cây, cỏ&#10;&#10;Mô tả được tạo tự động">
                <a:extLst>
                  <a:ext uri="{FF2B5EF4-FFF2-40B4-BE49-F238E27FC236}">
                    <a16:creationId xmlns:a16="http://schemas.microsoft.com/office/drawing/2014/main" id="{5677EE98-69CE-47FB-9177-769BF97F9D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20082" y="2387702"/>
                <a:ext cx="3434781" cy="2592513"/>
              </a:xfrm>
              <a:prstGeom prst="rect">
                <a:avLst/>
              </a:prstGeom>
            </p:spPr>
          </p:pic>
          <p:pic>
            <p:nvPicPr>
              <p:cNvPr id="15" name="Hình ảnh 14" descr="Ảnh có chứa cây, cỏ&#10;&#10;Mô tả được tạo tự động">
                <a:extLst>
                  <a:ext uri="{FF2B5EF4-FFF2-40B4-BE49-F238E27FC236}">
                    <a16:creationId xmlns:a16="http://schemas.microsoft.com/office/drawing/2014/main" id="{D5542505-14C0-4D70-8A6D-0A1114F6BF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20083" y="3429000"/>
                <a:ext cx="3434781" cy="1551214"/>
              </a:xfrm>
              <a:prstGeom prst="rect">
                <a:avLst/>
              </a:prstGeom>
            </p:spPr>
          </p:pic>
        </p:grpSp>
        <p:sp>
          <p:nvSpPr>
            <p:cNvPr id="13" name="Hình Bầu dục 12">
              <a:extLst>
                <a:ext uri="{FF2B5EF4-FFF2-40B4-BE49-F238E27FC236}">
                  <a16:creationId xmlns:a16="http://schemas.microsoft.com/office/drawing/2014/main" id="{A5109F55-7F21-4F41-8016-63F69978DD7A}"/>
                </a:ext>
              </a:extLst>
            </p:cNvPr>
            <p:cNvSpPr/>
            <p:nvPr/>
          </p:nvSpPr>
          <p:spPr>
            <a:xfrm>
              <a:off x="2759868" y="6013865"/>
              <a:ext cx="914400" cy="800101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3600" b="1" dirty="0"/>
                <a:t>3</a:t>
              </a:r>
              <a:endParaRPr lang="en-US" sz="3600" b="1" dirty="0"/>
            </a:p>
          </p:txBody>
        </p:sp>
      </p:grpSp>
      <p:sp>
        <p:nvSpPr>
          <p:cNvPr id="16" name="Nút Hành động: Lùi hoặc Trước 15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C16ECFA7-ED6E-435A-BFBB-8D2C15C63FB1}"/>
              </a:ext>
            </a:extLst>
          </p:cNvPr>
          <p:cNvSpPr/>
          <p:nvPr/>
        </p:nvSpPr>
        <p:spPr>
          <a:xfrm>
            <a:off x="8703129" y="4319985"/>
            <a:ext cx="3488870" cy="2538015"/>
          </a:xfrm>
          <a:prstGeom prst="actionButtonBackPrevious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515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utoUpdateAnimBg="0"/>
      <p:bldP spid="5" grpId="1" autoUpdateAnimBg="0"/>
      <p:bldP spid="10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>
            <a:extLst>
              <a:ext uri="{FF2B5EF4-FFF2-40B4-BE49-F238E27FC236}">
                <a16:creationId xmlns:a16="http://schemas.microsoft.com/office/drawing/2014/main" id="{E656B604-5D87-422C-8422-069BE9A45F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3094" y="1839678"/>
            <a:ext cx="4389438" cy="73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615" tIns="65308" rIns="130615" bIns="65308"/>
          <a:lstStyle>
            <a:lvl1pPr algn="ctr" defTabSz="1306513">
              <a:spcBef>
                <a:spcPct val="20000"/>
              </a:spcBef>
              <a:defRPr sz="4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52463" algn="ctr" defTabSz="1306513">
              <a:spcBef>
                <a:spcPct val="20000"/>
              </a:spcBef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06513" algn="ctr" defTabSz="1306513">
              <a:spcBef>
                <a:spcPct val="20000"/>
              </a:spcBef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958975" algn="ctr" defTabSz="1306513">
              <a:spcBef>
                <a:spcPct val="20000"/>
              </a:spcBef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613025" algn="ctr" defTabSz="1306513">
              <a:spcBef>
                <a:spcPct val="20000"/>
              </a:spcBef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070225" algn="ctr" defTabSz="1306513" fontAlgn="base">
              <a:spcBef>
                <a:spcPct val="2000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527425" algn="ctr" defTabSz="1306513" fontAlgn="base">
              <a:spcBef>
                <a:spcPct val="2000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984625" algn="ctr" defTabSz="1306513" fontAlgn="base">
              <a:spcBef>
                <a:spcPct val="2000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441825" algn="ctr" defTabSz="1306513" fontAlgn="base">
              <a:spcBef>
                <a:spcPct val="2000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4800" b="1" dirty="0">
                <a:latin typeface="Times New Roman" panose="02020603050405020304" pitchFamily="18" charset="0"/>
              </a:rPr>
              <a:t>d) 46,827 : 9</a:t>
            </a:r>
          </a:p>
        </p:txBody>
      </p:sp>
      <p:sp>
        <p:nvSpPr>
          <p:cNvPr id="3" name="Line 13">
            <a:extLst>
              <a:ext uri="{FF2B5EF4-FFF2-40B4-BE49-F238E27FC236}">
                <a16:creationId xmlns:a16="http://schemas.microsoft.com/office/drawing/2014/main" id="{A6B93A3F-BC3D-435E-84E7-0B4F6C0BBBF2}"/>
              </a:ext>
            </a:extLst>
          </p:cNvPr>
          <p:cNvSpPr>
            <a:spLocks noChangeShapeType="1"/>
          </p:cNvSpPr>
          <p:nvPr/>
        </p:nvSpPr>
        <p:spPr bwMode="auto">
          <a:xfrm>
            <a:off x="6075986" y="2864293"/>
            <a:ext cx="0" cy="2651125"/>
          </a:xfrm>
          <a:prstGeom prst="line">
            <a:avLst/>
          </a:prstGeom>
          <a:noFill/>
          <a:ln w="19050">
            <a:solidFill>
              <a:srgbClr val="00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4400"/>
          </a:p>
        </p:txBody>
      </p:sp>
      <p:sp>
        <p:nvSpPr>
          <p:cNvPr id="4" name="Rectangle 15">
            <a:extLst>
              <a:ext uri="{FF2B5EF4-FFF2-40B4-BE49-F238E27FC236}">
                <a16:creationId xmlns:a16="http://schemas.microsoft.com/office/drawing/2014/main" id="{8824666E-BDD9-45D4-949D-4FE969FA3D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6655" y="2670794"/>
            <a:ext cx="2736206" cy="51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615" tIns="65308" rIns="130615" bIns="65308"/>
          <a:lstStyle>
            <a:lvl1pPr algn="ctr" defTabSz="1306513">
              <a:spcBef>
                <a:spcPct val="20000"/>
              </a:spcBef>
              <a:defRPr sz="4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52463" algn="ctr" defTabSz="1306513">
              <a:spcBef>
                <a:spcPct val="20000"/>
              </a:spcBef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06513" algn="ctr" defTabSz="1306513">
              <a:spcBef>
                <a:spcPct val="20000"/>
              </a:spcBef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958975" algn="ctr" defTabSz="1306513">
              <a:spcBef>
                <a:spcPct val="20000"/>
              </a:spcBef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613025" algn="ctr" defTabSz="1306513">
              <a:spcBef>
                <a:spcPct val="20000"/>
              </a:spcBef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070225" algn="ctr" defTabSz="1306513" fontAlgn="base">
              <a:spcBef>
                <a:spcPct val="2000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527425" algn="ctr" defTabSz="1306513" fontAlgn="base">
              <a:spcBef>
                <a:spcPct val="2000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984625" algn="ctr" defTabSz="1306513" fontAlgn="base">
              <a:spcBef>
                <a:spcPct val="2000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441825" algn="ctr" defTabSz="1306513" fontAlgn="base">
              <a:spcBef>
                <a:spcPct val="2000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4400" b="1">
                <a:latin typeface="Times New Roman" panose="02020603050405020304" pitchFamily="18" charset="0"/>
              </a:rPr>
              <a:t>46,827</a:t>
            </a:r>
          </a:p>
        </p:txBody>
      </p:sp>
      <p:sp>
        <p:nvSpPr>
          <p:cNvPr id="5" name="Rectangle 16">
            <a:extLst>
              <a:ext uri="{FF2B5EF4-FFF2-40B4-BE49-F238E27FC236}">
                <a16:creationId xmlns:a16="http://schemas.microsoft.com/office/drawing/2014/main" id="{B3C3AB81-BC4F-44F7-A361-30CB49981A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3532" y="2653626"/>
            <a:ext cx="912634" cy="451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615" tIns="65308" rIns="130615" bIns="65308"/>
          <a:lstStyle>
            <a:lvl1pPr algn="ctr" defTabSz="1306513">
              <a:spcBef>
                <a:spcPct val="20000"/>
              </a:spcBef>
              <a:defRPr sz="4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52463" algn="ctr" defTabSz="1306513">
              <a:spcBef>
                <a:spcPct val="20000"/>
              </a:spcBef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06513" algn="ctr" defTabSz="1306513">
              <a:spcBef>
                <a:spcPct val="20000"/>
              </a:spcBef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958975" algn="ctr" defTabSz="1306513">
              <a:spcBef>
                <a:spcPct val="20000"/>
              </a:spcBef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613025" algn="ctr" defTabSz="1306513">
              <a:spcBef>
                <a:spcPct val="20000"/>
              </a:spcBef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070225" algn="ctr" defTabSz="1306513" fontAlgn="base">
              <a:spcBef>
                <a:spcPct val="2000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527425" algn="ctr" defTabSz="1306513" fontAlgn="base">
              <a:spcBef>
                <a:spcPct val="2000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984625" algn="ctr" defTabSz="1306513" fontAlgn="base">
              <a:spcBef>
                <a:spcPct val="2000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441825" algn="ctr" defTabSz="1306513" fontAlgn="base">
              <a:spcBef>
                <a:spcPct val="2000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4400" b="1">
                <a:latin typeface="Times New Roman" panose="02020603050405020304" pitchFamily="18" charset="0"/>
              </a:rPr>
              <a:t>9</a:t>
            </a:r>
          </a:p>
        </p:txBody>
      </p:sp>
      <p:sp>
        <p:nvSpPr>
          <p:cNvPr id="6" name="Text Box 26">
            <a:extLst>
              <a:ext uri="{FF2B5EF4-FFF2-40B4-BE49-F238E27FC236}">
                <a16:creationId xmlns:a16="http://schemas.microsoft.com/office/drawing/2014/main" id="{31B76F13-5BE8-430E-8137-893DBC4D11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79640" y="3222409"/>
            <a:ext cx="1696346" cy="80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30615" tIns="65308" rIns="130615" bIns="65308">
            <a:spAutoFit/>
          </a:bodyPr>
          <a:lstStyle>
            <a:lvl1pPr marL="490538" indent="-490538" defTabSz="13065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143000" indent="-490538" defTabSz="13065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795463" indent="-488950" defTabSz="13065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449513" indent="-490538" defTabSz="13065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3101975" indent="-488950" defTabSz="13065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559175" indent="-488950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4016375" indent="-488950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4473575" indent="-488950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930775" indent="-488950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/>
              <a:t> </a:t>
            </a:r>
            <a:r>
              <a:rPr lang="en-US" altLang="en-US" sz="4400" b="1">
                <a:latin typeface="Times New Roman" panose="02020603050405020304" pitchFamily="18" charset="0"/>
              </a:rPr>
              <a:t>1 8</a:t>
            </a:r>
          </a:p>
        </p:txBody>
      </p:sp>
      <p:sp>
        <p:nvSpPr>
          <p:cNvPr id="7" name="Text Box 27">
            <a:extLst>
              <a:ext uri="{FF2B5EF4-FFF2-40B4-BE49-F238E27FC236}">
                <a16:creationId xmlns:a16="http://schemas.microsoft.com/office/drawing/2014/main" id="{5A857E9D-392C-44D6-8FCD-18FDEC218D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5233" y="3222409"/>
            <a:ext cx="1954190" cy="80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30615" tIns="65308" rIns="130615" bIns="65308">
            <a:spAutoFit/>
          </a:bodyPr>
          <a:lstStyle>
            <a:lvl1pPr defTabSz="13065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52463" defTabSz="13065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06513" defTabSz="13065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958975" defTabSz="13065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613025" defTabSz="13065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070225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527425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984625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441825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latin typeface="Times New Roman" panose="02020603050405020304" pitchFamily="18" charset="0"/>
              </a:rPr>
              <a:t>5,203</a:t>
            </a:r>
          </a:p>
        </p:txBody>
      </p:sp>
      <p:sp>
        <p:nvSpPr>
          <p:cNvPr id="8" name="Text Box 34">
            <a:extLst>
              <a:ext uri="{FF2B5EF4-FFF2-40B4-BE49-F238E27FC236}">
                <a16:creationId xmlns:a16="http://schemas.microsoft.com/office/drawing/2014/main" id="{4FE4BEB2-2013-499E-A6B4-A3A33B6ABB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0909" y="3816134"/>
            <a:ext cx="846477" cy="80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30615" tIns="65308" rIns="130615" bIns="65308">
            <a:spAutoFit/>
          </a:bodyPr>
          <a:lstStyle>
            <a:lvl1pPr marL="490538" indent="-490538" defTabSz="13065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143000" indent="-490538" defTabSz="13065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795463" indent="-488950" defTabSz="13065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449513" indent="-490538" defTabSz="13065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3101975" indent="-488950" defTabSz="13065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559175" indent="-488950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4016375" indent="-488950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4473575" indent="-488950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930775" indent="-488950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latin typeface="Times New Roman" panose="02020603050405020304" pitchFamily="18" charset="0"/>
              </a:rPr>
              <a:t>02</a:t>
            </a:r>
          </a:p>
        </p:txBody>
      </p:sp>
      <p:sp>
        <p:nvSpPr>
          <p:cNvPr id="9" name="Text Box 35">
            <a:extLst>
              <a:ext uri="{FF2B5EF4-FFF2-40B4-BE49-F238E27FC236}">
                <a16:creationId xmlns:a16="http://schemas.microsoft.com/office/drawing/2014/main" id="{BF84678C-2B18-4240-B15A-2ED22A364E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34479" y="4349534"/>
            <a:ext cx="1139944" cy="80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30615" tIns="65308" rIns="130615" bIns="65308">
            <a:spAutoFit/>
          </a:bodyPr>
          <a:lstStyle>
            <a:lvl1pPr marL="490538" indent="-490538" defTabSz="13065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143000" indent="-490538" defTabSz="13065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795463" indent="-488950" defTabSz="13065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449513" indent="-490538" defTabSz="13065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3101975" indent="-488950" defTabSz="13065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559175" indent="-488950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4016375" indent="-488950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4473575" indent="-488950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930775" indent="-488950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latin typeface="Times New Roman" panose="02020603050405020304" pitchFamily="18" charset="0"/>
              </a:rPr>
              <a:t> 27</a:t>
            </a:r>
          </a:p>
        </p:txBody>
      </p:sp>
      <p:sp>
        <p:nvSpPr>
          <p:cNvPr id="10" name="Text Box 36">
            <a:extLst>
              <a:ext uri="{FF2B5EF4-FFF2-40B4-BE49-F238E27FC236}">
                <a16:creationId xmlns:a16="http://schemas.microsoft.com/office/drawing/2014/main" id="{C1F92ECD-E0D4-4890-A24E-9F72954B5B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57020" y="4867059"/>
            <a:ext cx="863441" cy="80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30615" tIns="65308" rIns="130615" bIns="65308">
            <a:spAutoFit/>
          </a:bodyPr>
          <a:lstStyle>
            <a:lvl1pPr marL="490538" indent="-490538" defTabSz="13065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143000" indent="-490538" defTabSz="13065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795463" indent="-488950" defTabSz="13065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449513" indent="-490538" defTabSz="13065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3101975" indent="-488950" defTabSz="13065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559175" indent="-488950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4016375" indent="-488950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4473575" indent="-488950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930775" indent="-488950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latin typeface="Times New Roman" panose="02020603050405020304" pitchFamily="18" charset="0"/>
              </a:rPr>
              <a:t> 0</a:t>
            </a:r>
          </a:p>
        </p:txBody>
      </p:sp>
      <p:sp>
        <p:nvSpPr>
          <p:cNvPr id="11" name="Line 10">
            <a:extLst>
              <a:ext uri="{FF2B5EF4-FFF2-40B4-BE49-F238E27FC236}">
                <a16:creationId xmlns:a16="http://schemas.microsoft.com/office/drawing/2014/main" id="{1D90FAAB-91F3-476A-9482-4E7CE6E0256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075985" y="3298358"/>
            <a:ext cx="1696346" cy="14082"/>
          </a:xfrm>
          <a:prstGeom prst="line">
            <a:avLst/>
          </a:prstGeom>
          <a:noFill/>
          <a:ln w="19050">
            <a:solidFill>
              <a:srgbClr val="00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4400"/>
          </a:p>
        </p:txBody>
      </p:sp>
      <p:sp>
        <p:nvSpPr>
          <p:cNvPr id="12" name="Rectangle 5">
            <a:extLst>
              <a:ext uri="{FF2B5EF4-FFF2-40B4-BE49-F238E27FC236}">
                <a16:creationId xmlns:a16="http://schemas.microsoft.com/office/drawing/2014/main" id="{04BFFF0A-C11A-4EFE-9754-38E40FA0B1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5853" y="355824"/>
            <a:ext cx="5730875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615" tIns="65308" rIns="130615" bIns="65308"/>
          <a:lstStyle>
            <a:lvl1pPr algn="ctr" defTabSz="1306513">
              <a:spcBef>
                <a:spcPct val="20000"/>
              </a:spcBef>
              <a:defRPr sz="4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52463" algn="ctr" defTabSz="1306513">
              <a:spcBef>
                <a:spcPct val="20000"/>
              </a:spcBef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06513" algn="ctr" defTabSz="1306513">
              <a:spcBef>
                <a:spcPct val="20000"/>
              </a:spcBef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958975" algn="ctr" defTabSz="1306513">
              <a:spcBef>
                <a:spcPct val="20000"/>
              </a:spcBef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613025" algn="ctr" defTabSz="1306513">
              <a:spcBef>
                <a:spcPct val="20000"/>
              </a:spcBef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070225" algn="ctr" defTabSz="1306513" fontAlgn="base">
              <a:spcBef>
                <a:spcPct val="2000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527425" algn="ctr" defTabSz="1306513" fontAlgn="base">
              <a:spcBef>
                <a:spcPct val="2000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984625" algn="ctr" defTabSz="1306513" fontAlgn="base">
              <a:spcBef>
                <a:spcPct val="2000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441825" algn="ctr" defTabSz="1306513" fontAlgn="base">
              <a:spcBef>
                <a:spcPct val="2000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fontAlgn="base">
              <a:spcAft>
                <a:spcPct val="0"/>
              </a:spcAft>
            </a:pP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13" name="Nhóm 12">
            <a:extLst>
              <a:ext uri="{FF2B5EF4-FFF2-40B4-BE49-F238E27FC236}">
                <a16:creationId xmlns:a16="http://schemas.microsoft.com/office/drawing/2014/main" id="{1EB53FE8-89BC-492C-AD11-0086AE6A375A}"/>
              </a:ext>
            </a:extLst>
          </p:cNvPr>
          <p:cNvGrpSpPr/>
          <p:nvPr/>
        </p:nvGrpSpPr>
        <p:grpSpPr>
          <a:xfrm>
            <a:off x="8179423" y="3250787"/>
            <a:ext cx="4063653" cy="3629839"/>
            <a:chOff x="7623265" y="3250787"/>
            <a:chExt cx="4619811" cy="3629839"/>
          </a:xfrm>
        </p:grpSpPr>
        <p:grpSp>
          <p:nvGrpSpPr>
            <p:cNvPr id="14" name="Nhóm 13">
              <a:extLst>
                <a:ext uri="{FF2B5EF4-FFF2-40B4-BE49-F238E27FC236}">
                  <a16:creationId xmlns:a16="http://schemas.microsoft.com/office/drawing/2014/main" id="{AD9C0584-D900-4774-801A-4D1B8EBC196F}"/>
                </a:ext>
              </a:extLst>
            </p:cNvPr>
            <p:cNvGrpSpPr/>
            <p:nvPr/>
          </p:nvGrpSpPr>
          <p:grpSpPr>
            <a:xfrm>
              <a:off x="7623265" y="3250787"/>
              <a:ext cx="4619811" cy="3629839"/>
              <a:chOff x="-120083" y="2387702"/>
              <a:chExt cx="3434782" cy="2592513"/>
            </a:xfrm>
          </p:grpSpPr>
          <p:pic>
            <p:nvPicPr>
              <p:cNvPr id="17" name="Hình ảnh 16" descr="Ảnh có chứa cây, cỏ&#10;&#10;Mô tả được tạo tự động">
                <a:extLst>
                  <a:ext uri="{FF2B5EF4-FFF2-40B4-BE49-F238E27FC236}">
                    <a16:creationId xmlns:a16="http://schemas.microsoft.com/office/drawing/2014/main" id="{CEEFD9A2-3C7A-4162-B61E-D6D3E122F8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20082" y="2387702"/>
                <a:ext cx="3434781" cy="2592513"/>
              </a:xfrm>
              <a:prstGeom prst="rect">
                <a:avLst/>
              </a:prstGeom>
            </p:spPr>
          </p:pic>
          <p:pic>
            <p:nvPicPr>
              <p:cNvPr id="18" name="Hình ảnh 17" descr="Ảnh có chứa cây, cỏ&#10;&#10;Mô tả được tạo tự động">
                <a:extLst>
                  <a:ext uri="{FF2B5EF4-FFF2-40B4-BE49-F238E27FC236}">
                    <a16:creationId xmlns:a16="http://schemas.microsoft.com/office/drawing/2014/main" id="{C31A8BA0-994E-4E33-BB2C-63A410A929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20083" y="3429000"/>
                <a:ext cx="3434781" cy="1551214"/>
              </a:xfrm>
              <a:prstGeom prst="rect">
                <a:avLst/>
              </a:prstGeom>
            </p:spPr>
          </p:pic>
        </p:grpSp>
        <p:pic>
          <p:nvPicPr>
            <p:cNvPr id="15" name="Hình ảnh 14" descr="Ảnh có chứa cây, cỏ&#10;&#10;Mô tả được tạo tự động">
              <a:extLst>
                <a:ext uri="{FF2B5EF4-FFF2-40B4-BE49-F238E27FC236}">
                  <a16:creationId xmlns:a16="http://schemas.microsoft.com/office/drawing/2014/main" id="{F65DB078-A372-4659-93D7-71AFA464F2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04898" y="5190434"/>
              <a:ext cx="3638178" cy="1643072"/>
            </a:xfrm>
            <a:prstGeom prst="rect">
              <a:avLst/>
            </a:prstGeom>
          </p:spPr>
        </p:pic>
        <p:sp>
          <p:nvSpPr>
            <p:cNvPr id="16" name="Hình Bầu dục 15">
              <a:extLst>
                <a:ext uri="{FF2B5EF4-FFF2-40B4-BE49-F238E27FC236}">
                  <a16:creationId xmlns:a16="http://schemas.microsoft.com/office/drawing/2014/main" id="{8826C1BA-33FE-4B9D-AD5E-457AA39579A0}"/>
                </a:ext>
              </a:extLst>
            </p:cNvPr>
            <p:cNvSpPr/>
            <p:nvPr/>
          </p:nvSpPr>
          <p:spPr>
            <a:xfrm>
              <a:off x="9748778" y="6013866"/>
              <a:ext cx="968548" cy="819642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3600" b="1" dirty="0"/>
                <a:t>4</a:t>
              </a:r>
              <a:endParaRPr lang="en-US" sz="3600" b="1" dirty="0"/>
            </a:p>
          </p:txBody>
        </p:sp>
      </p:grpSp>
      <p:sp>
        <p:nvSpPr>
          <p:cNvPr id="19" name="Nút Hành động: Lùi hoặc Trước 18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47CF017D-00DC-4ECE-AFE2-53B04250DF76}"/>
              </a:ext>
            </a:extLst>
          </p:cNvPr>
          <p:cNvSpPr/>
          <p:nvPr/>
        </p:nvSpPr>
        <p:spPr>
          <a:xfrm>
            <a:off x="8703129" y="4319985"/>
            <a:ext cx="3488870" cy="2538015"/>
          </a:xfrm>
          <a:prstGeom prst="actionButtonBackPrevious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669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utoUpdateAnimBg="0"/>
      <p:bldP spid="12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DB76D11E-0315-4A6D-885B-92155819A8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0628" y="0"/>
            <a:ext cx="12322628" cy="6858000"/>
          </a:xfrm>
          <a:prstGeom prst="rect">
            <a:avLst/>
          </a:prstGeom>
        </p:spPr>
      </p:pic>
      <p:sp>
        <p:nvSpPr>
          <p:cNvPr id="3" name="Hình chữ nhật: Góc Tròn 2">
            <a:extLst>
              <a:ext uri="{FF2B5EF4-FFF2-40B4-BE49-F238E27FC236}">
                <a16:creationId xmlns:a16="http://schemas.microsoft.com/office/drawing/2014/main" id="{EF331479-7731-4F80-B022-68B864CDB989}"/>
              </a:ext>
            </a:extLst>
          </p:cNvPr>
          <p:cNvSpPr/>
          <p:nvPr/>
        </p:nvSpPr>
        <p:spPr>
          <a:xfrm>
            <a:off x="2988130" y="333375"/>
            <a:ext cx="5548068" cy="1554163"/>
          </a:xfrm>
          <a:custGeom>
            <a:avLst/>
            <a:gdLst>
              <a:gd name="connsiteX0" fmla="*/ 0 w 5548068"/>
              <a:gd name="connsiteY0" fmla="*/ 259032 h 1554163"/>
              <a:gd name="connsiteX1" fmla="*/ 259032 w 5548068"/>
              <a:gd name="connsiteY1" fmla="*/ 0 h 1554163"/>
              <a:gd name="connsiteX2" fmla="*/ 667021 w 5548068"/>
              <a:gd name="connsiteY2" fmla="*/ 0 h 1554163"/>
              <a:gd name="connsiteX3" fmla="*/ 1276211 w 5548068"/>
              <a:gd name="connsiteY3" fmla="*/ 0 h 1554163"/>
              <a:gd name="connsiteX4" fmla="*/ 1885400 w 5548068"/>
              <a:gd name="connsiteY4" fmla="*/ 0 h 1554163"/>
              <a:gd name="connsiteX5" fmla="*/ 2544889 w 5548068"/>
              <a:gd name="connsiteY5" fmla="*/ 0 h 1554163"/>
              <a:gd name="connsiteX6" fmla="*/ 3154079 w 5548068"/>
              <a:gd name="connsiteY6" fmla="*/ 0 h 1554163"/>
              <a:gd name="connsiteX7" fmla="*/ 3612368 w 5548068"/>
              <a:gd name="connsiteY7" fmla="*/ 0 h 1554163"/>
              <a:gd name="connsiteX8" fmla="*/ 4221557 w 5548068"/>
              <a:gd name="connsiteY8" fmla="*/ 0 h 1554163"/>
              <a:gd name="connsiteX9" fmla="*/ 4730147 w 5548068"/>
              <a:gd name="connsiteY9" fmla="*/ 0 h 1554163"/>
              <a:gd name="connsiteX10" fmla="*/ 5289036 w 5548068"/>
              <a:gd name="connsiteY10" fmla="*/ 0 h 1554163"/>
              <a:gd name="connsiteX11" fmla="*/ 5548068 w 5548068"/>
              <a:gd name="connsiteY11" fmla="*/ 259032 h 1554163"/>
              <a:gd name="connsiteX12" fmla="*/ 5548068 w 5548068"/>
              <a:gd name="connsiteY12" fmla="*/ 756360 h 1554163"/>
              <a:gd name="connsiteX13" fmla="*/ 5548068 w 5548068"/>
              <a:gd name="connsiteY13" fmla="*/ 1295131 h 1554163"/>
              <a:gd name="connsiteX14" fmla="*/ 5289036 w 5548068"/>
              <a:gd name="connsiteY14" fmla="*/ 1554163 h 1554163"/>
              <a:gd name="connsiteX15" fmla="*/ 4730147 w 5548068"/>
              <a:gd name="connsiteY15" fmla="*/ 1554163 h 1554163"/>
              <a:gd name="connsiteX16" fmla="*/ 4171257 w 5548068"/>
              <a:gd name="connsiteY16" fmla="*/ 1554163 h 1554163"/>
              <a:gd name="connsiteX17" fmla="*/ 3562068 w 5548068"/>
              <a:gd name="connsiteY17" fmla="*/ 1554163 h 1554163"/>
              <a:gd name="connsiteX18" fmla="*/ 2952879 w 5548068"/>
              <a:gd name="connsiteY18" fmla="*/ 1554163 h 1554163"/>
              <a:gd name="connsiteX19" fmla="*/ 2444289 w 5548068"/>
              <a:gd name="connsiteY19" fmla="*/ 1554163 h 1554163"/>
              <a:gd name="connsiteX20" fmla="*/ 2036300 w 5548068"/>
              <a:gd name="connsiteY20" fmla="*/ 1554163 h 1554163"/>
              <a:gd name="connsiteX21" fmla="*/ 1527711 w 5548068"/>
              <a:gd name="connsiteY21" fmla="*/ 1554163 h 1554163"/>
              <a:gd name="connsiteX22" fmla="*/ 1069422 w 5548068"/>
              <a:gd name="connsiteY22" fmla="*/ 1554163 h 1554163"/>
              <a:gd name="connsiteX23" fmla="*/ 259032 w 5548068"/>
              <a:gd name="connsiteY23" fmla="*/ 1554163 h 1554163"/>
              <a:gd name="connsiteX24" fmla="*/ 0 w 5548068"/>
              <a:gd name="connsiteY24" fmla="*/ 1295131 h 1554163"/>
              <a:gd name="connsiteX25" fmla="*/ 0 w 5548068"/>
              <a:gd name="connsiteY25" fmla="*/ 808164 h 1554163"/>
              <a:gd name="connsiteX26" fmla="*/ 0 w 5548068"/>
              <a:gd name="connsiteY26" fmla="*/ 259032 h 1554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548068" h="1554163" fill="none" extrusionOk="0">
                <a:moveTo>
                  <a:pt x="0" y="259032"/>
                </a:moveTo>
                <a:cubicBezTo>
                  <a:pt x="871" y="123397"/>
                  <a:pt x="96049" y="-11388"/>
                  <a:pt x="259032" y="0"/>
                </a:cubicBezTo>
                <a:cubicBezTo>
                  <a:pt x="403777" y="-14171"/>
                  <a:pt x="488332" y="43138"/>
                  <a:pt x="667021" y="0"/>
                </a:cubicBezTo>
                <a:cubicBezTo>
                  <a:pt x="845710" y="-43138"/>
                  <a:pt x="1006216" y="27279"/>
                  <a:pt x="1276211" y="0"/>
                </a:cubicBezTo>
                <a:cubicBezTo>
                  <a:pt x="1546206" y="-27279"/>
                  <a:pt x="1587564" y="33444"/>
                  <a:pt x="1885400" y="0"/>
                </a:cubicBezTo>
                <a:cubicBezTo>
                  <a:pt x="2183236" y="-33444"/>
                  <a:pt x="2272866" y="29005"/>
                  <a:pt x="2544889" y="0"/>
                </a:cubicBezTo>
                <a:cubicBezTo>
                  <a:pt x="2816912" y="-29005"/>
                  <a:pt x="2976796" y="14920"/>
                  <a:pt x="3154079" y="0"/>
                </a:cubicBezTo>
                <a:cubicBezTo>
                  <a:pt x="3331362" y="-14920"/>
                  <a:pt x="3520426" y="15798"/>
                  <a:pt x="3612368" y="0"/>
                </a:cubicBezTo>
                <a:cubicBezTo>
                  <a:pt x="3704310" y="-15798"/>
                  <a:pt x="4037708" y="40146"/>
                  <a:pt x="4221557" y="0"/>
                </a:cubicBezTo>
                <a:cubicBezTo>
                  <a:pt x="4405406" y="-40146"/>
                  <a:pt x="4528506" y="50223"/>
                  <a:pt x="4730147" y="0"/>
                </a:cubicBezTo>
                <a:cubicBezTo>
                  <a:pt x="4931788" y="-50223"/>
                  <a:pt x="5119893" y="22387"/>
                  <a:pt x="5289036" y="0"/>
                </a:cubicBezTo>
                <a:cubicBezTo>
                  <a:pt x="5448553" y="-19258"/>
                  <a:pt x="5576238" y="92899"/>
                  <a:pt x="5548068" y="259032"/>
                </a:cubicBezTo>
                <a:cubicBezTo>
                  <a:pt x="5586545" y="445239"/>
                  <a:pt x="5498545" y="604418"/>
                  <a:pt x="5548068" y="756360"/>
                </a:cubicBezTo>
                <a:cubicBezTo>
                  <a:pt x="5597591" y="908302"/>
                  <a:pt x="5490122" y="1138478"/>
                  <a:pt x="5548068" y="1295131"/>
                </a:cubicBezTo>
                <a:cubicBezTo>
                  <a:pt x="5541650" y="1448353"/>
                  <a:pt x="5434234" y="1549749"/>
                  <a:pt x="5289036" y="1554163"/>
                </a:cubicBezTo>
                <a:cubicBezTo>
                  <a:pt x="5051367" y="1616665"/>
                  <a:pt x="5000413" y="1519432"/>
                  <a:pt x="4730147" y="1554163"/>
                </a:cubicBezTo>
                <a:cubicBezTo>
                  <a:pt x="4459881" y="1588894"/>
                  <a:pt x="4319305" y="1490084"/>
                  <a:pt x="4171257" y="1554163"/>
                </a:cubicBezTo>
                <a:cubicBezTo>
                  <a:pt x="4023209" y="1618242"/>
                  <a:pt x="3859190" y="1504113"/>
                  <a:pt x="3562068" y="1554163"/>
                </a:cubicBezTo>
                <a:cubicBezTo>
                  <a:pt x="3264946" y="1604213"/>
                  <a:pt x="3247946" y="1503049"/>
                  <a:pt x="2952879" y="1554163"/>
                </a:cubicBezTo>
                <a:cubicBezTo>
                  <a:pt x="2657812" y="1605277"/>
                  <a:pt x="2578808" y="1550296"/>
                  <a:pt x="2444289" y="1554163"/>
                </a:cubicBezTo>
                <a:cubicBezTo>
                  <a:pt x="2309770" y="1558030"/>
                  <a:pt x="2208953" y="1552882"/>
                  <a:pt x="2036300" y="1554163"/>
                </a:cubicBezTo>
                <a:cubicBezTo>
                  <a:pt x="1863647" y="1555444"/>
                  <a:pt x="1672085" y="1521545"/>
                  <a:pt x="1527711" y="1554163"/>
                </a:cubicBezTo>
                <a:cubicBezTo>
                  <a:pt x="1383337" y="1586781"/>
                  <a:pt x="1268132" y="1552192"/>
                  <a:pt x="1069422" y="1554163"/>
                </a:cubicBezTo>
                <a:cubicBezTo>
                  <a:pt x="870712" y="1556134"/>
                  <a:pt x="489483" y="1502345"/>
                  <a:pt x="259032" y="1554163"/>
                </a:cubicBezTo>
                <a:cubicBezTo>
                  <a:pt x="89656" y="1527197"/>
                  <a:pt x="28580" y="1452381"/>
                  <a:pt x="0" y="1295131"/>
                </a:cubicBezTo>
                <a:cubicBezTo>
                  <a:pt x="-15393" y="1191750"/>
                  <a:pt x="45235" y="971293"/>
                  <a:pt x="0" y="808164"/>
                </a:cubicBezTo>
                <a:cubicBezTo>
                  <a:pt x="-45235" y="645035"/>
                  <a:pt x="52336" y="424653"/>
                  <a:pt x="0" y="259032"/>
                </a:cubicBezTo>
                <a:close/>
              </a:path>
              <a:path w="5548068" h="1554163" stroke="0" extrusionOk="0">
                <a:moveTo>
                  <a:pt x="0" y="259032"/>
                </a:moveTo>
                <a:cubicBezTo>
                  <a:pt x="30644" y="128016"/>
                  <a:pt x="114465" y="4955"/>
                  <a:pt x="259032" y="0"/>
                </a:cubicBezTo>
                <a:cubicBezTo>
                  <a:pt x="581986" y="-8785"/>
                  <a:pt x="642644" y="64644"/>
                  <a:pt x="918521" y="0"/>
                </a:cubicBezTo>
                <a:cubicBezTo>
                  <a:pt x="1194398" y="-64644"/>
                  <a:pt x="1138502" y="35074"/>
                  <a:pt x="1326511" y="0"/>
                </a:cubicBezTo>
                <a:cubicBezTo>
                  <a:pt x="1514520" y="-35074"/>
                  <a:pt x="1716862" y="16279"/>
                  <a:pt x="1885400" y="0"/>
                </a:cubicBezTo>
                <a:cubicBezTo>
                  <a:pt x="2053938" y="-16279"/>
                  <a:pt x="2270518" y="49817"/>
                  <a:pt x="2393989" y="0"/>
                </a:cubicBezTo>
                <a:cubicBezTo>
                  <a:pt x="2517460" y="-49817"/>
                  <a:pt x="2768840" y="71250"/>
                  <a:pt x="3003179" y="0"/>
                </a:cubicBezTo>
                <a:cubicBezTo>
                  <a:pt x="3237518" y="-71250"/>
                  <a:pt x="3268542" y="9327"/>
                  <a:pt x="3411168" y="0"/>
                </a:cubicBezTo>
                <a:cubicBezTo>
                  <a:pt x="3553794" y="-9327"/>
                  <a:pt x="3741824" y="45195"/>
                  <a:pt x="4020357" y="0"/>
                </a:cubicBezTo>
                <a:cubicBezTo>
                  <a:pt x="4298890" y="-45195"/>
                  <a:pt x="4244325" y="15634"/>
                  <a:pt x="4428346" y="0"/>
                </a:cubicBezTo>
                <a:cubicBezTo>
                  <a:pt x="4612367" y="-15634"/>
                  <a:pt x="4874222" y="41294"/>
                  <a:pt x="5289036" y="0"/>
                </a:cubicBezTo>
                <a:cubicBezTo>
                  <a:pt x="5451740" y="-6551"/>
                  <a:pt x="5546173" y="137954"/>
                  <a:pt x="5548068" y="259032"/>
                </a:cubicBezTo>
                <a:cubicBezTo>
                  <a:pt x="5571620" y="515251"/>
                  <a:pt x="5547422" y="633913"/>
                  <a:pt x="5548068" y="787442"/>
                </a:cubicBezTo>
                <a:cubicBezTo>
                  <a:pt x="5548714" y="940971"/>
                  <a:pt x="5547255" y="1066330"/>
                  <a:pt x="5548068" y="1295131"/>
                </a:cubicBezTo>
                <a:cubicBezTo>
                  <a:pt x="5529051" y="1423280"/>
                  <a:pt x="5425206" y="1550112"/>
                  <a:pt x="5289036" y="1554163"/>
                </a:cubicBezTo>
                <a:cubicBezTo>
                  <a:pt x="5123004" y="1582265"/>
                  <a:pt x="5028832" y="1523371"/>
                  <a:pt x="4881047" y="1554163"/>
                </a:cubicBezTo>
                <a:cubicBezTo>
                  <a:pt x="4733262" y="1584955"/>
                  <a:pt x="4568673" y="1510144"/>
                  <a:pt x="4372457" y="1554163"/>
                </a:cubicBezTo>
                <a:cubicBezTo>
                  <a:pt x="4176241" y="1598182"/>
                  <a:pt x="4025664" y="1500532"/>
                  <a:pt x="3914168" y="1554163"/>
                </a:cubicBezTo>
                <a:cubicBezTo>
                  <a:pt x="3802672" y="1607794"/>
                  <a:pt x="3699473" y="1519467"/>
                  <a:pt x="3506179" y="1554163"/>
                </a:cubicBezTo>
                <a:cubicBezTo>
                  <a:pt x="3312885" y="1588859"/>
                  <a:pt x="3243127" y="1517585"/>
                  <a:pt x="3098190" y="1554163"/>
                </a:cubicBezTo>
                <a:cubicBezTo>
                  <a:pt x="2953253" y="1590741"/>
                  <a:pt x="2810149" y="1528688"/>
                  <a:pt x="2690201" y="1554163"/>
                </a:cubicBezTo>
                <a:cubicBezTo>
                  <a:pt x="2570253" y="1579638"/>
                  <a:pt x="2301878" y="1498512"/>
                  <a:pt x="2030711" y="1554163"/>
                </a:cubicBezTo>
                <a:cubicBezTo>
                  <a:pt x="1759544" y="1609814"/>
                  <a:pt x="1708975" y="1506880"/>
                  <a:pt x="1421522" y="1554163"/>
                </a:cubicBezTo>
                <a:cubicBezTo>
                  <a:pt x="1134069" y="1601446"/>
                  <a:pt x="1151669" y="1523213"/>
                  <a:pt x="963233" y="1554163"/>
                </a:cubicBezTo>
                <a:cubicBezTo>
                  <a:pt x="774797" y="1585113"/>
                  <a:pt x="530995" y="1528685"/>
                  <a:pt x="259032" y="1554163"/>
                </a:cubicBezTo>
                <a:cubicBezTo>
                  <a:pt x="124182" y="1553551"/>
                  <a:pt x="23574" y="1453994"/>
                  <a:pt x="0" y="1295131"/>
                </a:cubicBezTo>
                <a:cubicBezTo>
                  <a:pt x="-35119" y="1063438"/>
                  <a:pt x="56114" y="1016018"/>
                  <a:pt x="0" y="756360"/>
                </a:cubicBezTo>
                <a:cubicBezTo>
                  <a:pt x="-56114" y="496702"/>
                  <a:pt x="39994" y="395619"/>
                  <a:pt x="0" y="259032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84A202"/>
            </a:solidFill>
            <a:extLst>
              <a:ext uri="{C807C97D-BFC1-408E-A445-0C87EB9F89A2}">
                <ask:lineSketchStyleProps xmlns:ask="http://schemas.microsoft.com/office/drawing/2018/sketchyshapes" sd="3255988605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 err="1">
                <a:solidFill>
                  <a:schemeClr val="accent2">
                    <a:lumMod val="50000"/>
                  </a:schemeClr>
                </a:solidFill>
                <a:latin typeface="iCiel Alina" pitchFamily="50" charset="-93"/>
              </a:rPr>
              <a:t>Nhiệm</a:t>
            </a:r>
            <a:r>
              <a:rPr lang="vi-VN" sz="4000" b="1" dirty="0">
                <a:solidFill>
                  <a:schemeClr val="accent2">
                    <a:lumMod val="50000"/>
                  </a:schemeClr>
                </a:solidFill>
                <a:latin typeface="iCiel Alina" pitchFamily="50" charset="-93"/>
              </a:rPr>
              <a:t> </a:t>
            </a:r>
            <a:r>
              <a:rPr lang="vi-VN" sz="4000" b="1" dirty="0" err="1">
                <a:solidFill>
                  <a:schemeClr val="accent2">
                    <a:lumMod val="50000"/>
                  </a:schemeClr>
                </a:solidFill>
                <a:latin typeface="iCiel Alina" pitchFamily="50" charset="-93"/>
              </a:rPr>
              <a:t>vụ</a:t>
            </a:r>
            <a:r>
              <a:rPr lang="vi-VN" sz="4000" b="1" dirty="0">
                <a:solidFill>
                  <a:schemeClr val="accent2">
                    <a:lumMod val="50000"/>
                  </a:schemeClr>
                </a:solidFill>
                <a:latin typeface="iCiel Alina" pitchFamily="50" charset="-93"/>
              </a:rPr>
              <a:t> 2: </a:t>
            </a:r>
            <a:r>
              <a:rPr lang="vi-VN" sz="4000" b="1" dirty="0" err="1">
                <a:solidFill>
                  <a:schemeClr val="accent2">
                    <a:lumMod val="50000"/>
                  </a:schemeClr>
                </a:solidFill>
                <a:latin typeface="iCiel Alina" pitchFamily="50" charset="-93"/>
              </a:rPr>
              <a:t>nhổ</a:t>
            </a:r>
            <a:r>
              <a:rPr lang="vi-VN" sz="4000" b="1" dirty="0">
                <a:solidFill>
                  <a:schemeClr val="accent2">
                    <a:lumMod val="50000"/>
                  </a:schemeClr>
                </a:solidFill>
                <a:latin typeface="iCiel Alina" pitchFamily="50" charset="-93"/>
              </a:rPr>
              <a:t> khoai</a:t>
            </a:r>
            <a:endParaRPr lang="en-US" sz="4000" b="1" dirty="0">
              <a:solidFill>
                <a:schemeClr val="accent2">
                  <a:lumMod val="50000"/>
                </a:schemeClr>
              </a:solidFill>
              <a:latin typeface="iCiel Alina" pitchFamily="50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743817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4EF5E327-B601-452D-98BE-4D8056A61E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22628" cy="6858000"/>
          </a:xfrm>
          <a:prstGeom prst="rect">
            <a:avLst/>
          </a:prstGeom>
        </p:spPr>
      </p:pic>
      <p:sp>
        <p:nvSpPr>
          <p:cNvPr id="3" name="Hình chữ nhật: Góc Tròn 2">
            <a:extLst>
              <a:ext uri="{FF2B5EF4-FFF2-40B4-BE49-F238E27FC236}">
                <a16:creationId xmlns:a16="http://schemas.microsoft.com/office/drawing/2014/main" id="{C23F7DC5-0D87-4A4A-827D-B31E2EA178F8}"/>
              </a:ext>
            </a:extLst>
          </p:cNvPr>
          <p:cNvSpPr/>
          <p:nvPr/>
        </p:nvSpPr>
        <p:spPr>
          <a:xfrm>
            <a:off x="1126671" y="512990"/>
            <a:ext cx="10205357" cy="5577568"/>
          </a:xfrm>
          <a:custGeom>
            <a:avLst/>
            <a:gdLst>
              <a:gd name="connsiteX0" fmla="*/ 0 w 10205357"/>
              <a:gd name="connsiteY0" fmla="*/ 929613 h 5577568"/>
              <a:gd name="connsiteX1" fmla="*/ 929613 w 10205357"/>
              <a:gd name="connsiteY1" fmla="*/ 0 h 5577568"/>
              <a:gd name="connsiteX2" fmla="*/ 1525765 w 10205357"/>
              <a:gd name="connsiteY2" fmla="*/ 0 h 5577568"/>
              <a:gd name="connsiteX3" fmla="*/ 1871533 w 10205357"/>
              <a:gd name="connsiteY3" fmla="*/ 0 h 5577568"/>
              <a:gd name="connsiteX4" fmla="*/ 2384224 w 10205357"/>
              <a:gd name="connsiteY4" fmla="*/ 0 h 5577568"/>
              <a:gd name="connsiteX5" fmla="*/ 2813454 w 10205357"/>
              <a:gd name="connsiteY5" fmla="*/ 0 h 5577568"/>
              <a:gd name="connsiteX6" fmla="*/ 3242684 w 10205357"/>
              <a:gd name="connsiteY6" fmla="*/ 0 h 5577568"/>
              <a:gd name="connsiteX7" fmla="*/ 3838836 w 10205357"/>
              <a:gd name="connsiteY7" fmla="*/ 0 h 5577568"/>
              <a:gd name="connsiteX8" fmla="*/ 4518449 w 10205357"/>
              <a:gd name="connsiteY8" fmla="*/ 0 h 5577568"/>
              <a:gd name="connsiteX9" fmla="*/ 5114602 w 10205357"/>
              <a:gd name="connsiteY9" fmla="*/ 0 h 5577568"/>
              <a:gd name="connsiteX10" fmla="*/ 5710754 w 10205357"/>
              <a:gd name="connsiteY10" fmla="*/ 0 h 5577568"/>
              <a:gd name="connsiteX11" fmla="*/ 6139983 w 10205357"/>
              <a:gd name="connsiteY11" fmla="*/ 0 h 5577568"/>
              <a:gd name="connsiteX12" fmla="*/ 6652674 w 10205357"/>
              <a:gd name="connsiteY12" fmla="*/ 0 h 5577568"/>
              <a:gd name="connsiteX13" fmla="*/ 7332288 w 10205357"/>
              <a:gd name="connsiteY13" fmla="*/ 0 h 5577568"/>
              <a:gd name="connsiteX14" fmla="*/ 7678056 w 10205357"/>
              <a:gd name="connsiteY14" fmla="*/ 0 h 5577568"/>
              <a:gd name="connsiteX15" fmla="*/ 8357670 w 10205357"/>
              <a:gd name="connsiteY15" fmla="*/ 0 h 5577568"/>
              <a:gd name="connsiteX16" fmla="*/ 9275744 w 10205357"/>
              <a:gd name="connsiteY16" fmla="*/ 0 h 5577568"/>
              <a:gd name="connsiteX17" fmla="*/ 10205357 w 10205357"/>
              <a:gd name="connsiteY17" fmla="*/ 929613 h 5577568"/>
              <a:gd name="connsiteX18" fmla="*/ 10205357 w 10205357"/>
              <a:gd name="connsiteY18" fmla="*/ 1423621 h 5577568"/>
              <a:gd name="connsiteX19" fmla="*/ 10205357 w 10205357"/>
              <a:gd name="connsiteY19" fmla="*/ 1991996 h 5577568"/>
              <a:gd name="connsiteX20" fmla="*/ 10205357 w 10205357"/>
              <a:gd name="connsiteY20" fmla="*/ 2560372 h 5577568"/>
              <a:gd name="connsiteX21" fmla="*/ 10205357 w 10205357"/>
              <a:gd name="connsiteY21" fmla="*/ 3017196 h 5577568"/>
              <a:gd name="connsiteX22" fmla="*/ 10205357 w 10205357"/>
              <a:gd name="connsiteY22" fmla="*/ 3436838 h 5577568"/>
              <a:gd name="connsiteX23" fmla="*/ 10205357 w 10205357"/>
              <a:gd name="connsiteY23" fmla="*/ 3856479 h 5577568"/>
              <a:gd name="connsiteX24" fmla="*/ 10205357 w 10205357"/>
              <a:gd name="connsiteY24" fmla="*/ 4647955 h 5577568"/>
              <a:gd name="connsiteX25" fmla="*/ 9275744 w 10205357"/>
              <a:gd name="connsiteY25" fmla="*/ 5577568 h 5577568"/>
              <a:gd name="connsiteX26" fmla="*/ 8763053 w 10205357"/>
              <a:gd name="connsiteY26" fmla="*/ 5577568 h 5577568"/>
              <a:gd name="connsiteX27" fmla="*/ 8166901 w 10205357"/>
              <a:gd name="connsiteY27" fmla="*/ 5577568 h 5577568"/>
              <a:gd name="connsiteX28" fmla="*/ 7487287 w 10205357"/>
              <a:gd name="connsiteY28" fmla="*/ 5577568 h 5577568"/>
              <a:gd name="connsiteX29" fmla="*/ 6974596 w 10205357"/>
              <a:gd name="connsiteY29" fmla="*/ 5577568 h 5577568"/>
              <a:gd name="connsiteX30" fmla="*/ 6378444 w 10205357"/>
              <a:gd name="connsiteY30" fmla="*/ 5577568 h 5577568"/>
              <a:gd name="connsiteX31" fmla="*/ 6032676 w 10205357"/>
              <a:gd name="connsiteY31" fmla="*/ 5577568 h 5577568"/>
              <a:gd name="connsiteX32" fmla="*/ 5603446 w 10205357"/>
              <a:gd name="connsiteY32" fmla="*/ 5577568 h 5577568"/>
              <a:gd name="connsiteX33" fmla="*/ 5174217 w 10205357"/>
              <a:gd name="connsiteY33" fmla="*/ 5577568 h 5577568"/>
              <a:gd name="connsiteX34" fmla="*/ 4828448 w 10205357"/>
              <a:gd name="connsiteY34" fmla="*/ 5577568 h 5577568"/>
              <a:gd name="connsiteX35" fmla="*/ 4065374 w 10205357"/>
              <a:gd name="connsiteY35" fmla="*/ 5577568 h 5577568"/>
              <a:gd name="connsiteX36" fmla="*/ 3719605 w 10205357"/>
              <a:gd name="connsiteY36" fmla="*/ 5577568 h 5577568"/>
              <a:gd name="connsiteX37" fmla="*/ 3373837 w 10205357"/>
              <a:gd name="connsiteY37" fmla="*/ 5577568 h 5577568"/>
              <a:gd name="connsiteX38" fmla="*/ 3028069 w 10205357"/>
              <a:gd name="connsiteY38" fmla="*/ 5577568 h 5577568"/>
              <a:gd name="connsiteX39" fmla="*/ 2264994 w 10205357"/>
              <a:gd name="connsiteY39" fmla="*/ 5577568 h 5577568"/>
              <a:gd name="connsiteX40" fmla="*/ 1752303 w 10205357"/>
              <a:gd name="connsiteY40" fmla="*/ 5577568 h 5577568"/>
              <a:gd name="connsiteX41" fmla="*/ 929613 w 10205357"/>
              <a:gd name="connsiteY41" fmla="*/ 5577568 h 5577568"/>
              <a:gd name="connsiteX42" fmla="*/ 0 w 10205357"/>
              <a:gd name="connsiteY42" fmla="*/ 4647955 h 5577568"/>
              <a:gd name="connsiteX43" fmla="*/ 0 w 10205357"/>
              <a:gd name="connsiteY43" fmla="*/ 4079580 h 5577568"/>
              <a:gd name="connsiteX44" fmla="*/ 0 w 10205357"/>
              <a:gd name="connsiteY44" fmla="*/ 3474021 h 5577568"/>
              <a:gd name="connsiteX45" fmla="*/ 0 w 10205357"/>
              <a:gd name="connsiteY45" fmla="*/ 2980013 h 5577568"/>
              <a:gd name="connsiteX46" fmla="*/ 0 w 10205357"/>
              <a:gd name="connsiteY46" fmla="*/ 2448821 h 5577568"/>
              <a:gd name="connsiteX47" fmla="*/ 0 w 10205357"/>
              <a:gd name="connsiteY47" fmla="*/ 1880446 h 5577568"/>
              <a:gd name="connsiteX48" fmla="*/ 0 w 10205357"/>
              <a:gd name="connsiteY48" fmla="*/ 1460805 h 5577568"/>
              <a:gd name="connsiteX49" fmla="*/ 0 w 10205357"/>
              <a:gd name="connsiteY49" fmla="*/ 929613 h 5577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0205357" h="5577568" fill="none" extrusionOk="0">
                <a:moveTo>
                  <a:pt x="0" y="929613"/>
                </a:moveTo>
                <a:cubicBezTo>
                  <a:pt x="84711" y="350240"/>
                  <a:pt x="385648" y="90795"/>
                  <a:pt x="929613" y="0"/>
                </a:cubicBezTo>
                <a:cubicBezTo>
                  <a:pt x="1089854" y="-7902"/>
                  <a:pt x="1266702" y="25643"/>
                  <a:pt x="1525765" y="0"/>
                </a:cubicBezTo>
                <a:cubicBezTo>
                  <a:pt x="1784828" y="-25643"/>
                  <a:pt x="1794976" y="5368"/>
                  <a:pt x="1871533" y="0"/>
                </a:cubicBezTo>
                <a:cubicBezTo>
                  <a:pt x="1948090" y="-5368"/>
                  <a:pt x="2141323" y="450"/>
                  <a:pt x="2384224" y="0"/>
                </a:cubicBezTo>
                <a:cubicBezTo>
                  <a:pt x="2627125" y="-450"/>
                  <a:pt x="2685534" y="19724"/>
                  <a:pt x="2813454" y="0"/>
                </a:cubicBezTo>
                <a:cubicBezTo>
                  <a:pt x="2941374" y="-19724"/>
                  <a:pt x="3070035" y="16310"/>
                  <a:pt x="3242684" y="0"/>
                </a:cubicBezTo>
                <a:cubicBezTo>
                  <a:pt x="3415333" y="-16310"/>
                  <a:pt x="3662193" y="19221"/>
                  <a:pt x="3838836" y="0"/>
                </a:cubicBezTo>
                <a:cubicBezTo>
                  <a:pt x="4015479" y="-19221"/>
                  <a:pt x="4219844" y="33288"/>
                  <a:pt x="4518449" y="0"/>
                </a:cubicBezTo>
                <a:cubicBezTo>
                  <a:pt x="4817054" y="-33288"/>
                  <a:pt x="4956126" y="1015"/>
                  <a:pt x="5114602" y="0"/>
                </a:cubicBezTo>
                <a:cubicBezTo>
                  <a:pt x="5273078" y="-1015"/>
                  <a:pt x="5525091" y="39950"/>
                  <a:pt x="5710754" y="0"/>
                </a:cubicBezTo>
                <a:cubicBezTo>
                  <a:pt x="5896417" y="-39950"/>
                  <a:pt x="6018447" y="51460"/>
                  <a:pt x="6139983" y="0"/>
                </a:cubicBezTo>
                <a:cubicBezTo>
                  <a:pt x="6261519" y="-51460"/>
                  <a:pt x="6427476" y="52073"/>
                  <a:pt x="6652674" y="0"/>
                </a:cubicBezTo>
                <a:cubicBezTo>
                  <a:pt x="6877872" y="-52073"/>
                  <a:pt x="7145216" y="10226"/>
                  <a:pt x="7332288" y="0"/>
                </a:cubicBezTo>
                <a:cubicBezTo>
                  <a:pt x="7519360" y="-10226"/>
                  <a:pt x="7608617" y="32955"/>
                  <a:pt x="7678056" y="0"/>
                </a:cubicBezTo>
                <a:cubicBezTo>
                  <a:pt x="7747495" y="-32955"/>
                  <a:pt x="8128108" y="4003"/>
                  <a:pt x="8357670" y="0"/>
                </a:cubicBezTo>
                <a:cubicBezTo>
                  <a:pt x="8587232" y="-4003"/>
                  <a:pt x="8927097" y="99942"/>
                  <a:pt x="9275744" y="0"/>
                </a:cubicBezTo>
                <a:cubicBezTo>
                  <a:pt x="9679324" y="-76781"/>
                  <a:pt x="10292654" y="364268"/>
                  <a:pt x="10205357" y="929613"/>
                </a:cubicBezTo>
                <a:cubicBezTo>
                  <a:pt x="10242842" y="1113922"/>
                  <a:pt x="10189037" y="1259646"/>
                  <a:pt x="10205357" y="1423621"/>
                </a:cubicBezTo>
                <a:cubicBezTo>
                  <a:pt x="10221677" y="1587596"/>
                  <a:pt x="10164556" y="1860180"/>
                  <a:pt x="10205357" y="1991996"/>
                </a:cubicBezTo>
                <a:cubicBezTo>
                  <a:pt x="10246158" y="2123813"/>
                  <a:pt x="10163651" y="2438242"/>
                  <a:pt x="10205357" y="2560372"/>
                </a:cubicBezTo>
                <a:cubicBezTo>
                  <a:pt x="10247063" y="2682502"/>
                  <a:pt x="10173256" y="2857134"/>
                  <a:pt x="10205357" y="3017196"/>
                </a:cubicBezTo>
                <a:cubicBezTo>
                  <a:pt x="10237458" y="3177258"/>
                  <a:pt x="10188007" y="3296588"/>
                  <a:pt x="10205357" y="3436838"/>
                </a:cubicBezTo>
                <a:cubicBezTo>
                  <a:pt x="10222707" y="3577088"/>
                  <a:pt x="10193496" y="3744086"/>
                  <a:pt x="10205357" y="3856479"/>
                </a:cubicBezTo>
                <a:cubicBezTo>
                  <a:pt x="10217218" y="3968872"/>
                  <a:pt x="10157958" y="4373828"/>
                  <a:pt x="10205357" y="4647955"/>
                </a:cubicBezTo>
                <a:cubicBezTo>
                  <a:pt x="10198973" y="5259399"/>
                  <a:pt x="9797614" y="5555722"/>
                  <a:pt x="9275744" y="5577568"/>
                </a:cubicBezTo>
                <a:cubicBezTo>
                  <a:pt x="9170487" y="5583274"/>
                  <a:pt x="8870004" y="5558317"/>
                  <a:pt x="8763053" y="5577568"/>
                </a:cubicBezTo>
                <a:cubicBezTo>
                  <a:pt x="8656102" y="5596819"/>
                  <a:pt x="8403869" y="5514810"/>
                  <a:pt x="8166901" y="5577568"/>
                </a:cubicBezTo>
                <a:cubicBezTo>
                  <a:pt x="7929933" y="5640326"/>
                  <a:pt x="7758661" y="5572104"/>
                  <a:pt x="7487287" y="5577568"/>
                </a:cubicBezTo>
                <a:cubicBezTo>
                  <a:pt x="7215913" y="5583032"/>
                  <a:pt x="7180871" y="5567443"/>
                  <a:pt x="6974596" y="5577568"/>
                </a:cubicBezTo>
                <a:cubicBezTo>
                  <a:pt x="6768321" y="5587693"/>
                  <a:pt x="6526390" y="5548912"/>
                  <a:pt x="6378444" y="5577568"/>
                </a:cubicBezTo>
                <a:cubicBezTo>
                  <a:pt x="6230498" y="5606224"/>
                  <a:pt x="6148027" y="5566170"/>
                  <a:pt x="6032676" y="5577568"/>
                </a:cubicBezTo>
                <a:cubicBezTo>
                  <a:pt x="5917325" y="5588966"/>
                  <a:pt x="5746615" y="5548193"/>
                  <a:pt x="5603446" y="5577568"/>
                </a:cubicBezTo>
                <a:cubicBezTo>
                  <a:pt x="5460277" y="5606943"/>
                  <a:pt x="5269285" y="5532270"/>
                  <a:pt x="5174217" y="5577568"/>
                </a:cubicBezTo>
                <a:cubicBezTo>
                  <a:pt x="5079149" y="5622866"/>
                  <a:pt x="4923889" y="5565432"/>
                  <a:pt x="4828448" y="5577568"/>
                </a:cubicBezTo>
                <a:cubicBezTo>
                  <a:pt x="4733007" y="5589704"/>
                  <a:pt x="4340879" y="5543331"/>
                  <a:pt x="4065374" y="5577568"/>
                </a:cubicBezTo>
                <a:cubicBezTo>
                  <a:pt x="3789869" y="5611805"/>
                  <a:pt x="3858311" y="5545094"/>
                  <a:pt x="3719605" y="5577568"/>
                </a:cubicBezTo>
                <a:cubicBezTo>
                  <a:pt x="3580899" y="5610042"/>
                  <a:pt x="3469362" y="5538289"/>
                  <a:pt x="3373837" y="5577568"/>
                </a:cubicBezTo>
                <a:cubicBezTo>
                  <a:pt x="3278312" y="5616847"/>
                  <a:pt x="3160260" y="5553268"/>
                  <a:pt x="3028069" y="5577568"/>
                </a:cubicBezTo>
                <a:cubicBezTo>
                  <a:pt x="2895878" y="5601868"/>
                  <a:pt x="2480506" y="5527712"/>
                  <a:pt x="2264994" y="5577568"/>
                </a:cubicBezTo>
                <a:cubicBezTo>
                  <a:pt x="2049483" y="5627424"/>
                  <a:pt x="1919811" y="5556305"/>
                  <a:pt x="1752303" y="5577568"/>
                </a:cubicBezTo>
                <a:cubicBezTo>
                  <a:pt x="1584795" y="5598831"/>
                  <a:pt x="1214391" y="5529337"/>
                  <a:pt x="929613" y="5577568"/>
                </a:cubicBezTo>
                <a:cubicBezTo>
                  <a:pt x="317841" y="5567335"/>
                  <a:pt x="18592" y="5144423"/>
                  <a:pt x="0" y="4647955"/>
                </a:cubicBezTo>
                <a:cubicBezTo>
                  <a:pt x="-47962" y="4391373"/>
                  <a:pt x="66218" y="4277624"/>
                  <a:pt x="0" y="4079580"/>
                </a:cubicBezTo>
                <a:cubicBezTo>
                  <a:pt x="-66218" y="3881536"/>
                  <a:pt x="8314" y="3597004"/>
                  <a:pt x="0" y="3474021"/>
                </a:cubicBezTo>
                <a:cubicBezTo>
                  <a:pt x="-8314" y="3351038"/>
                  <a:pt x="18588" y="3164550"/>
                  <a:pt x="0" y="2980013"/>
                </a:cubicBezTo>
                <a:cubicBezTo>
                  <a:pt x="-18588" y="2795476"/>
                  <a:pt x="10746" y="2699391"/>
                  <a:pt x="0" y="2448821"/>
                </a:cubicBezTo>
                <a:cubicBezTo>
                  <a:pt x="-10746" y="2198251"/>
                  <a:pt x="791" y="2004864"/>
                  <a:pt x="0" y="1880446"/>
                </a:cubicBezTo>
                <a:cubicBezTo>
                  <a:pt x="-791" y="1756029"/>
                  <a:pt x="44129" y="1636114"/>
                  <a:pt x="0" y="1460805"/>
                </a:cubicBezTo>
                <a:cubicBezTo>
                  <a:pt x="-44129" y="1285496"/>
                  <a:pt x="26548" y="1044178"/>
                  <a:pt x="0" y="929613"/>
                </a:cubicBezTo>
                <a:close/>
              </a:path>
              <a:path w="10205357" h="5577568" stroke="0" extrusionOk="0">
                <a:moveTo>
                  <a:pt x="0" y="929613"/>
                </a:moveTo>
                <a:cubicBezTo>
                  <a:pt x="81679" y="448302"/>
                  <a:pt x="406903" y="30561"/>
                  <a:pt x="929613" y="0"/>
                </a:cubicBezTo>
                <a:cubicBezTo>
                  <a:pt x="1180820" y="-2244"/>
                  <a:pt x="1502308" y="52217"/>
                  <a:pt x="1692688" y="0"/>
                </a:cubicBezTo>
                <a:cubicBezTo>
                  <a:pt x="1883068" y="-52217"/>
                  <a:pt x="1881127" y="21005"/>
                  <a:pt x="2038456" y="0"/>
                </a:cubicBezTo>
                <a:cubicBezTo>
                  <a:pt x="2195785" y="-21005"/>
                  <a:pt x="2369598" y="8676"/>
                  <a:pt x="2634608" y="0"/>
                </a:cubicBezTo>
                <a:cubicBezTo>
                  <a:pt x="2899618" y="-8676"/>
                  <a:pt x="2991765" y="1547"/>
                  <a:pt x="3147299" y="0"/>
                </a:cubicBezTo>
                <a:cubicBezTo>
                  <a:pt x="3302833" y="-1547"/>
                  <a:pt x="3500774" y="37410"/>
                  <a:pt x="3826913" y="0"/>
                </a:cubicBezTo>
                <a:cubicBezTo>
                  <a:pt x="4153052" y="-37410"/>
                  <a:pt x="4019756" y="37997"/>
                  <a:pt x="4172681" y="0"/>
                </a:cubicBezTo>
                <a:cubicBezTo>
                  <a:pt x="4325606" y="-37997"/>
                  <a:pt x="4639694" y="77372"/>
                  <a:pt x="4852295" y="0"/>
                </a:cubicBezTo>
                <a:cubicBezTo>
                  <a:pt x="5064896" y="-77372"/>
                  <a:pt x="5123221" y="3278"/>
                  <a:pt x="5198063" y="0"/>
                </a:cubicBezTo>
                <a:cubicBezTo>
                  <a:pt x="5272905" y="-3278"/>
                  <a:pt x="5486806" y="4522"/>
                  <a:pt x="5627292" y="0"/>
                </a:cubicBezTo>
                <a:cubicBezTo>
                  <a:pt x="5767778" y="-4522"/>
                  <a:pt x="6056346" y="58134"/>
                  <a:pt x="6223445" y="0"/>
                </a:cubicBezTo>
                <a:cubicBezTo>
                  <a:pt x="6390544" y="-58134"/>
                  <a:pt x="6550949" y="10196"/>
                  <a:pt x="6652674" y="0"/>
                </a:cubicBezTo>
                <a:cubicBezTo>
                  <a:pt x="6754399" y="-10196"/>
                  <a:pt x="7063649" y="55502"/>
                  <a:pt x="7415749" y="0"/>
                </a:cubicBezTo>
                <a:cubicBezTo>
                  <a:pt x="7767849" y="-55502"/>
                  <a:pt x="7703119" y="7288"/>
                  <a:pt x="7928440" y="0"/>
                </a:cubicBezTo>
                <a:cubicBezTo>
                  <a:pt x="8153761" y="-7288"/>
                  <a:pt x="8297861" y="45254"/>
                  <a:pt x="8524592" y="0"/>
                </a:cubicBezTo>
                <a:cubicBezTo>
                  <a:pt x="8751323" y="-45254"/>
                  <a:pt x="9057556" y="78178"/>
                  <a:pt x="9275744" y="0"/>
                </a:cubicBezTo>
                <a:cubicBezTo>
                  <a:pt x="9665535" y="56852"/>
                  <a:pt x="10192236" y="462053"/>
                  <a:pt x="10205357" y="929613"/>
                </a:cubicBezTo>
                <a:cubicBezTo>
                  <a:pt x="10217272" y="1147586"/>
                  <a:pt x="10153886" y="1288049"/>
                  <a:pt x="10205357" y="1386438"/>
                </a:cubicBezTo>
                <a:cubicBezTo>
                  <a:pt x="10256828" y="1484827"/>
                  <a:pt x="10178445" y="1671464"/>
                  <a:pt x="10205357" y="1806079"/>
                </a:cubicBezTo>
                <a:cubicBezTo>
                  <a:pt x="10232269" y="1940694"/>
                  <a:pt x="10185070" y="2099654"/>
                  <a:pt x="10205357" y="2225721"/>
                </a:cubicBezTo>
                <a:cubicBezTo>
                  <a:pt x="10225644" y="2351788"/>
                  <a:pt x="10195181" y="2540614"/>
                  <a:pt x="10205357" y="2645362"/>
                </a:cubicBezTo>
                <a:cubicBezTo>
                  <a:pt x="10215533" y="2750110"/>
                  <a:pt x="10190966" y="3080706"/>
                  <a:pt x="10205357" y="3250921"/>
                </a:cubicBezTo>
                <a:cubicBezTo>
                  <a:pt x="10219748" y="3421136"/>
                  <a:pt x="10189122" y="3616547"/>
                  <a:pt x="10205357" y="3819296"/>
                </a:cubicBezTo>
                <a:cubicBezTo>
                  <a:pt x="10221592" y="4022045"/>
                  <a:pt x="10187782" y="4445734"/>
                  <a:pt x="10205357" y="4647955"/>
                </a:cubicBezTo>
                <a:cubicBezTo>
                  <a:pt x="10237957" y="5084647"/>
                  <a:pt x="9712804" y="5560568"/>
                  <a:pt x="9275744" y="5577568"/>
                </a:cubicBezTo>
                <a:cubicBezTo>
                  <a:pt x="9134446" y="5598078"/>
                  <a:pt x="9072636" y="5546307"/>
                  <a:pt x="8929976" y="5577568"/>
                </a:cubicBezTo>
                <a:cubicBezTo>
                  <a:pt x="8787316" y="5608829"/>
                  <a:pt x="8513125" y="5512495"/>
                  <a:pt x="8166901" y="5577568"/>
                </a:cubicBezTo>
                <a:cubicBezTo>
                  <a:pt x="7820678" y="5642641"/>
                  <a:pt x="7757536" y="5488598"/>
                  <a:pt x="7403826" y="5577568"/>
                </a:cubicBezTo>
                <a:cubicBezTo>
                  <a:pt x="7050117" y="5666538"/>
                  <a:pt x="7017059" y="5524119"/>
                  <a:pt x="6807674" y="5577568"/>
                </a:cubicBezTo>
                <a:cubicBezTo>
                  <a:pt x="6598289" y="5631017"/>
                  <a:pt x="6510831" y="5538541"/>
                  <a:pt x="6378444" y="5577568"/>
                </a:cubicBezTo>
                <a:cubicBezTo>
                  <a:pt x="6246057" y="5616595"/>
                  <a:pt x="5989965" y="5573822"/>
                  <a:pt x="5698831" y="5577568"/>
                </a:cubicBezTo>
                <a:cubicBezTo>
                  <a:pt x="5407697" y="5581314"/>
                  <a:pt x="5212232" y="5569876"/>
                  <a:pt x="5019217" y="5577568"/>
                </a:cubicBezTo>
                <a:cubicBezTo>
                  <a:pt x="4826202" y="5585260"/>
                  <a:pt x="4654872" y="5574589"/>
                  <a:pt x="4339604" y="5577568"/>
                </a:cubicBezTo>
                <a:cubicBezTo>
                  <a:pt x="4024336" y="5580547"/>
                  <a:pt x="3841344" y="5554416"/>
                  <a:pt x="3576529" y="5577568"/>
                </a:cubicBezTo>
                <a:cubicBezTo>
                  <a:pt x="3311715" y="5600720"/>
                  <a:pt x="3153338" y="5503625"/>
                  <a:pt x="2896915" y="5577568"/>
                </a:cubicBezTo>
                <a:cubicBezTo>
                  <a:pt x="2640492" y="5651511"/>
                  <a:pt x="2575262" y="5528130"/>
                  <a:pt x="2467686" y="5577568"/>
                </a:cubicBezTo>
                <a:cubicBezTo>
                  <a:pt x="2360110" y="5627006"/>
                  <a:pt x="2107134" y="5532487"/>
                  <a:pt x="1788072" y="5577568"/>
                </a:cubicBezTo>
                <a:cubicBezTo>
                  <a:pt x="1469010" y="5622649"/>
                  <a:pt x="1109498" y="5507629"/>
                  <a:pt x="929613" y="5577568"/>
                </a:cubicBezTo>
                <a:cubicBezTo>
                  <a:pt x="387816" y="5666390"/>
                  <a:pt x="-56441" y="5220374"/>
                  <a:pt x="0" y="4647955"/>
                </a:cubicBezTo>
                <a:cubicBezTo>
                  <a:pt x="-33460" y="4510124"/>
                  <a:pt x="38340" y="4343058"/>
                  <a:pt x="0" y="4191130"/>
                </a:cubicBezTo>
                <a:cubicBezTo>
                  <a:pt x="-38340" y="4039202"/>
                  <a:pt x="40091" y="3776891"/>
                  <a:pt x="0" y="3659938"/>
                </a:cubicBezTo>
                <a:cubicBezTo>
                  <a:pt x="-40091" y="3542985"/>
                  <a:pt x="44527" y="3364100"/>
                  <a:pt x="0" y="3203114"/>
                </a:cubicBezTo>
                <a:cubicBezTo>
                  <a:pt x="-44527" y="3042128"/>
                  <a:pt x="6127" y="2931202"/>
                  <a:pt x="0" y="2783472"/>
                </a:cubicBezTo>
                <a:cubicBezTo>
                  <a:pt x="-6127" y="2635742"/>
                  <a:pt x="57169" y="2535414"/>
                  <a:pt x="0" y="2289464"/>
                </a:cubicBezTo>
                <a:cubicBezTo>
                  <a:pt x="-57169" y="2043514"/>
                  <a:pt x="36703" y="1905042"/>
                  <a:pt x="0" y="1795455"/>
                </a:cubicBezTo>
                <a:cubicBezTo>
                  <a:pt x="-36703" y="1685868"/>
                  <a:pt x="43042" y="1260963"/>
                  <a:pt x="0" y="929613"/>
                </a:cubicBezTo>
                <a:close/>
              </a:path>
            </a:pathLst>
          </a:custGeom>
          <a:solidFill>
            <a:schemeClr val="bg1">
              <a:lumMod val="75000"/>
              <a:alpha val="76000"/>
            </a:schemeClr>
          </a:solidFill>
          <a:ln w="57150">
            <a:solidFill>
              <a:srgbClr val="84A202"/>
            </a:solidFill>
            <a:extLst>
              <a:ext uri="{C807C97D-BFC1-408E-A445-0C87EB9F89A2}">
                <ask:lineSketchStyleProps xmlns:ask="http://schemas.microsoft.com/office/drawing/2018/sketchyshapes" sd="3255988605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chemeClr val="tx1"/>
              </a:solidFill>
              <a:latin typeface="iCiel Alina" pitchFamily="50" charset="-93"/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05848A9-4FE3-46D2-8C43-95BA267691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5722" y="900228"/>
            <a:ext cx="2057400" cy="73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615" tIns="65308" rIns="130615" bIns="65308"/>
          <a:lstStyle>
            <a:lvl1pPr marL="490538" indent="-490538" defTabSz="1306513">
              <a:spcBef>
                <a:spcPct val="20000"/>
              </a:spcBef>
              <a:buChar char="•"/>
              <a:defRPr sz="4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062038" indent="-409575" defTabSz="1306513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633538" indent="-327025" defTabSz="1306513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286000" indent="-327025" defTabSz="1306513">
              <a:spcBef>
                <a:spcPct val="20000"/>
              </a:spcBef>
              <a:buChar char="–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938463" indent="-325438" defTabSz="1306513">
              <a:spcBef>
                <a:spcPct val="20000"/>
              </a:spcBef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3956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8528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43100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7672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4000" b="1" dirty="0" err="1">
                <a:latin typeface="Times New Roman" panose="02020603050405020304" pitchFamily="18" charset="0"/>
              </a:rPr>
              <a:t>Bài</a:t>
            </a:r>
            <a:r>
              <a:rPr lang="en-US" altLang="en-US" sz="4000" b="1" dirty="0">
                <a:latin typeface="Times New Roman" panose="02020603050405020304" pitchFamily="18" charset="0"/>
              </a:rPr>
              <a:t> 2: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F31C7B9F-3A24-4E05-A161-0E171421E5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3662" y="1609046"/>
            <a:ext cx="4389437" cy="73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615" tIns="65308" rIns="130615" bIns="65308"/>
          <a:lstStyle>
            <a:lvl1pPr marL="490538" indent="-490538" defTabSz="1306513">
              <a:spcBef>
                <a:spcPct val="20000"/>
              </a:spcBef>
              <a:buChar char="•"/>
              <a:defRPr sz="4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062038" indent="-409575" defTabSz="1306513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633538" indent="-327025" defTabSz="1306513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286000" indent="-327025" defTabSz="1306513">
              <a:spcBef>
                <a:spcPct val="20000"/>
              </a:spcBef>
              <a:buChar char="–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938463" indent="-325438" defTabSz="1306513">
              <a:spcBef>
                <a:spcPct val="20000"/>
              </a:spcBef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3956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8528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43100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7672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4000" b="1">
                <a:latin typeface="Times New Roman" panose="02020603050405020304" pitchFamily="18" charset="0"/>
              </a:rPr>
              <a:t>a) 22,44 : 18</a:t>
            </a:r>
          </a:p>
        </p:txBody>
      </p:sp>
      <p:sp>
        <p:nvSpPr>
          <p:cNvPr id="6" name="Line 7">
            <a:extLst>
              <a:ext uri="{FF2B5EF4-FFF2-40B4-BE49-F238E27FC236}">
                <a16:creationId xmlns:a16="http://schemas.microsoft.com/office/drawing/2014/main" id="{5C941B7A-8F90-4EB2-BA74-336B116E2A49}"/>
              </a:ext>
            </a:extLst>
          </p:cNvPr>
          <p:cNvSpPr>
            <a:spLocks noChangeShapeType="1"/>
          </p:cNvSpPr>
          <p:nvPr/>
        </p:nvSpPr>
        <p:spPr bwMode="auto">
          <a:xfrm>
            <a:off x="3467099" y="2569483"/>
            <a:ext cx="0" cy="2560638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600">
              <a:cs typeface="Times New Roman" panose="02020603050405020304" pitchFamily="18" charset="0"/>
            </a:endParaRPr>
          </a:p>
        </p:txBody>
      </p:sp>
      <p:sp>
        <p:nvSpPr>
          <p:cNvPr id="7" name="Line 8">
            <a:extLst>
              <a:ext uri="{FF2B5EF4-FFF2-40B4-BE49-F238E27FC236}">
                <a16:creationId xmlns:a16="http://schemas.microsoft.com/office/drawing/2014/main" id="{87028888-B681-4C69-A1B0-3DDCC9597CD0}"/>
              </a:ext>
            </a:extLst>
          </p:cNvPr>
          <p:cNvSpPr>
            <a:spLocks noChangeShapeType="1"/>
          </p:cNvSpPr>
          <p:nvPr/>
        </p:nvSpPr>
        <p:spPr bwMode="auto">
          <a:xfrm>
            <a:off x="3467099" y="3255283"/>
            <a:ext cx="1706563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600">
              <a:cs typeface="Times New Roman" panose="02020603050405020304" pitchFamily="18" charset="0"/>
            </a:endParaRPr>
          </a:p>
        </p:txBody>
      </p:sp>
      <p:sp>
        <p:nvSpPr>
          <p:cNvPr id="8" name="Rectangle 9">
            <a:extLst>
              <a:ext uri="{FF2B5EF4-FFF2-40B4-BE49-F238E27FC236}">
                <a16:creationId xmlns:a16="http://schemas.microsoft.com/office/drawing/2014/main" id="{117B1A7B-BE0C-40CF-89BA-267BB05C82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38337" y="2539321"/>
            <a:ext cx="2193925" cy="73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615" tIns="65308" rIns="130615" bIns="65308"/>
          <a:lstStyle>
            <a:lvl1pPr marL="490538" indent="-490538" defTabSz="1306513">
              <a:spcBef>
                <a:spcPct val="20000"/>
              </a:spcBef>
              <a:buChar char="•"/>
              <a:defRPr sz="4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062038" indent="-409575" defTabSz="1306513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633538" indent="-327025" defTabSz="1306513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286000" indent="-327025" defTabSz="1306513">
              <a:spcBef>
                <a:spcPct val="20000"/>
              </a:spcBef>
              <a:buChar char="–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938463" indent="-325438" defTabSz="1306513">
              <a:spcBef>
                <a:spcPct val="20000"/>
              </a:spcBef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3956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8528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43100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7672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4000" b="1">
                <a:latin typeface="Times New Roman" panose="02020603050405020304" pitchFamily="18" charset="0"/>
              </a:rPr>
              <a:t>22,44</a:t>
            </a:r>
          </a:p>
        </p:txBody>
      </p:sp>
      <p:sp>
        <p:nvSpPr>
          <p:cNvPr id="9" name="Rectangle 10">
            <a:extLst>
              <a:ext uri="{FF2B5EF4-FFF2-40B4-BE49-F238E27FC236}">
                <a16:creationId xmlns:a16="http://schemas.microsoft.com/office/drawing/2014/main" id="{5AE574F8-90D1-494A-B1FB-4D02FCD72D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95699" y="2539321"/>
            <a:ext cx="1096963" cy="73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615" tIns="65308" rIns="130615" bIns="65308"/>
          <a:lstStyle>
            <a:lvl1pPr marL="490538" indent="-490538" defTabSz="1306513">
              <a:spcBef>
                <a:spcPct val="20000"/>
              </a:spcBef>
              <a:buChar char="•"/>
              <a:defRPr sz="4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062038" indent="-409575" defTabSz="1306513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633538" indent="-327025" defTabSz="1306513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286000" indent="-327025" defTabSz="1306513">
              <a:spcBef>
                <a:spcPct val="20000"/>
              </a:spcBef>
              <a:buChar char="–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938463" indent="-325438" defTabSz="1306513">
              <a:spcBef>
                <a:spcPct val="20000"/>
              </a:spcBef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3956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8528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43100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7672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4000" b="1">
                <a:latin typeface="Times New Roman" panose="02020603050405020304" pitchFamily="18" charset="0"/>
              </a:rPr>
              <a:t>18</a:t>
            </a:r>
          </a:p>
        </p:txBody>
      </p:sp>
      <p:sp>
        <p:nvSpPr>
          <p:cNvPr id="10" name="Rectangle 11">
            <a:extLst>
              <a:ext uri="{FF2B5EF4-FFF2-40B4-BE49-F238E27FC236}">
                <a16:creationId xmlns:a16="http://schemas.microsoft.com/office/drawing/2014/main" id="{86A6F93C-1917-4715-AFB0-ECFDEF0827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17724" y="3099708"/>
            <a:ext cx="544513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615" tIns="65308" rIns="130615" bIns="65308"/>
          <a:lstStyle>
            <a:lvl1pPr marL="490538" indent="-490538" defTabSz="1306513">
              <a:spcBef>
                <a:spcPct val="20000"/>
              </a:spcBef>
              <a:buChar char="•"/>
              <a:defRPr sz="4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062038" indent="-409575" defTabSz="1306513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633538" indent="-327025" defTabSz="1306513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286000" indent="-327025" defTabSz="1306513">
              <a:spcBef>
                <a:spcPct val="20000"/>
              </a:spcBef>
              <a:buChar char="–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938463" indent="-325438" defTabSz="1306513">
              <a:spcBef>
                <a:spcPct val="20000"/>
              </a:spcBef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3956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8528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43100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7672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4000" b="1"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11" name="Rectangle 12">
            <a:extLst>
              <a:ext uri="{FF2B5EF4-FFF2-40B4-BE49-F238E27FC236}">
                <a16:creationId xmlns:a16="http://schemas.microsoft.com/office/drawing/2014/main" id="{DF07D5AA-87EB-416F-8EAB-ABB6B6BA54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3299" y="3102883"/>
            <a:ext cx="427038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615" tIns="65308" rIns="130615" bIns="65308"/>
          <a:lstStyle>
            <a:lvl1pPr marL="490538" indent="-490538" defTabSz="1306513">
              <a:spcBef>
                <a:spcPct val="20000"/>
              </a:spcBef>
              <a:buChar char="•"/>
              <a:defRPr sz="4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062038" indent="-409575" defTabSz="1306513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633538" indent="-327025" defTabSz="1306513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286000" indent="-327025" defTabSz="1306513">
              <a:spcBef>
                <a:spcPct val="20000"/>
              </a:spcBef>
              <a:buChar char="–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938463" indent="-325438" defTabSz="1306513">
              <a:spcBef>
                <a:spcPct val="20000"/>
              </a:spcBef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3956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8528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43100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7672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4000" b="1"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12" name="Rectangle 13">
            <a:extLst>
              <a:ext uri="{FF2B5EF4-FFF2-40B4-BE49-F238E27FC236}">
                <a16:creationId xmlns:a16="http://schemas.microsoft.com/office/drawing/2014/main" id="{EE8925A8-DEA2-4C7E-97F2-7E351A62A7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8099" y="3102883"/>
            <a:ext cx="427038" cy="73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615" tIns="65308" rIns="130615" bIns="65308"/>
          <a:lstStyle>
            <a:lvl1pPr marL="490538" indent="-490538" defTabSz="1306513">
              <a:spcBef>
                <a:spcPct val="20000"/>
              </a:spcBef>
              <a:buChar char="•"/>
              <a:defRPr sz="4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062038" indent="-409575" defTabSz="1306513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633538" indent="-327025" defTabSz="1306513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286000" indent="-327025" defTabSz="1306513">
              <a:spcBef>
                <a:spcPct val="20000"/>
              </a:spcBef>
              <a:buChar char="–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938463" indent="-325438" defTabSz="1306513">
              <a:spcBef>
                <a:spcPct val="20000"/>
              </a:spcBef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3956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8528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43100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7672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4000" b="1">
                <a:latin typeface="Times New Roman" panose="02020603050405020304" pitchFamily="18" charset="0"/>
              </a:rPr>
              <a:t>,</a:t>
            </a:r>
          </a:p>
        </p:txBody>
      </p:sp>
      <p:sp>
        <p:nvSpPr>
          <p:cNvPr id="13" name="Rectangle 14">
            <a:extLst>
              <a:ext uri="{FF2B5EF4-FFF2-40B4-BE49-F238E27FC236}">
                <a16:creationId xmlns:a16="http://schemas.microsoft.com/office/drawing/2014/main" id="{A563C719-E615-4A46-B25F-DE516877D8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2699" y="3102883"/>
            <a:ext cx="731838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615" tIns="65308" rIns="130615" bIns="65308"/>
          <a:lstStyle>
            <a:lvl1pPr marL="490538" indent="-490538" defTabSz="1306513">
              <a:spcBef>
                <a:spcPct val="20000"/>
              </a:spcBef>
              <a:buChar char="•"/>
              <a:defRPr sz="4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062038" indent="-409575" defTabSz="1306513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633538" indent="-327025" defTabSz="1306513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286000" indent="-327025" defTabSz="1306513">
              <a:spcBef>
                <a:spcPct val="20000"/>
              </a:spcBef>
              <a:buChar char="–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938463" indent="-325438" defTabSz="1306513">
              <a:spcBef>
                <a:spcPct val="20000"/>
              </a:spcBef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3956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8528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43100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7672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4000" b="1"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14" name="Rectangle 15">
            <a:extLst>
              <a:ext uri="{FF2B5EF4-FFF2-40B4-BE49-F238E27FC236}">
                <a16:creationId xmlns:a16="http://schemas.microsoft.com/office/drawing/2014/main" id="{F0AC7649-29BE-4E66-9E9F-65E19C283B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6699" y="3102883"/>
            <a:ext cx="579438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615" tIns="65308" rIns="130615" bIns="65308"/>
          <a:lstStyle>
            <a:lvl1pPr marL="490538" indent="-490538" defTabSz="1306513">
              <a:spcBef>
                <a:spcPct val="20000"/>
              </a:spcBef>
              <a:buChar char="•"/>
              <a:defRPr sz="4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062038" indent="-409575" defTabSz="1306513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633538" indent="-327025" defTabSz="1306513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286000" indent="-327025" defTabSz="1306513">
              <a:spcBef>
                <a:spcPct val="20000"/>
              </a:spcBef>
              <a:buChar char="–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938463" indent="-325438" defTabSz="1306513">
              <a:spcBef>
                <a:spcPct val="20000"/>
              </a:spcBef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3956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8528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43100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7672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4000" b="1"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15" name="Rectangle 16">
            <a:extLst>
              <a:ext uri="{FF2B5EF4-FFF2-40B4-BE49-F238E27FC236}">
                <a16:creationId xmlns:a16="http://schemas.microsoft.com/office/drawing/2014/main" id="{B0FBCF31-0318-468A-B19D-E6F58F7AAC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2699" y="3636283"/>
            <a:ext cx="533400" cy="73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615" tIns="65308" rIns="130615" bIns="65308"/>
          <a:lstStyle>
            <a:lvl1pPr marL="490538" indent="-490538" defTabSz="1306513">
              <a:spcBef>
                <a:spcPct val="20000"/>
              </a:spcBef>
              <a:buChar char="•"/>
              <a:defRPr sz="4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062038" indent="-409575" defTabSz="1306513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633538" indent="-327025" defTabSz="1306513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286000" indent="-327025" defTabSz="1306513">
              <a:spcBef>
                <a:spcPct val="20000"/>
              </a:spcBef>
              <a:buChar char="–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938463" indent="-325438" defTabSz="1306513">
              <a:spcBef>
                <a:spcPct val="20000"/>
              </a:spcBef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3956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8528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43100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7672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4000" b="1">
                <a:latin typeface="Times New Roman" panose="02020603050405020304" pitchFamily="18" charset="0"/>
              </a:rPr>
              <a:t>8</a:t>
            </a:r>
          </a:p>
        </p:txBody>
      </p:sp>
      <p:sp>
        <p:nvSpPr>
          <p:cNvPr id="16" name="Rectangle 17">
            <a:extLst>
              <a:ext uri="{FF2B5EF4-FFF2-40B4-BE49-F238E27FC236}">
                <a16:creationId xmlns:a16="http://schemas.microsoft.com/office/drawing/2014/main" id="{5DDA232B-A1BF-4C19-9D0F-14933BCFDF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27337" y="3636283"/>
            <a:ext cx="728662" cy="73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615" tIns="65308" rIns="130615" bIns="65308"/>
          <a:lstStyle>
            <a:lvl1pPr marL="490538" indent="-490538" defTabSz="1306513">
              <a:spcBef>
                <a:spcPct val="20000"/>
              </a:spcBef>
              <a:buChar char="•"/>
              <a:defRPr sz="4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062038" indent="-409575" defTabSz="1306513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633538" indent="-327025" defTabSz="1306513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286000" indent="-327025" defTabSz="1306513">
              <a:spcBef>
                <a:spcPct val="20000"/>
              </a:spcBef>
              <a:buChar char="–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938463" indent="-325438" defTabSz="1306513">
              <a:spcBef>
                <a:spcPct val="20000"/>
              </a:spcBef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3956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8528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43100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7672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4000" b="1"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17" name="Rectangle 18">
            <a:extLst>
              <a:ext uri="{FF2B5EF4-FFF2-40B4-BE49-F238E27FC236}">
                <a16:creationId xmlns:a16="http://schemas.microsoft.com/office/drawing/2014/main" id="{3800C1DA-5D78-49C5-915C-9E1A522AB9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4837" y="3125108"/>
            <a:ext cx="731837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615" tIns="65308" rIns="130615" bIns="65308"/>
          <a:lstStyle>
            <a:lvl1pPr marL="490538" indent="-490538" defTabSz="1306513">
              <a:spcBef>
                <a:spcPct val="20000"/>
              </a:spcBef>
              <a:buChar char="•"/>
              <a:defRPr sz="4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062038" indent="-409575" defTabSz="1306513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633538" indent="-327025" defTabSz="1306513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286000" indent="-327025" defTabSz="1306513">
              <a:spcBef>
                <a:spcPct val="20000"/>
              </a:spcBef>
              <a:buChar char="–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938463" indent="-325438" defTabSz="1306513">
              <a:spcBef>
                <a:spcPct val="20000"/>
              </a:spcBef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3956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8528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43100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7672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4000" b="1"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18" name="Rectangle 19">
            <a:extLst>
              <a:ext uri="{FF2B5EF4-FFF2-40B4-BE49-F238E27FC236}">
                <a16:creationId xmlns:a16="http://schemas.microsoft.com/office/drawing/2014/main" id="{46B23B3B-FE6F-41D4-8D33-48D8C7533A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2699" y="4169683"/>
            <a:ext cx="1096963" cy="73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615" tIns="65308" rIns="130615" bIns="65308"/>
          <a:lstStyle>
            <a:lvl1pPr marL="490538" indent="-490538" defTabSz="1306513">
              <a:spcBef>
                <a:spcPct val="20000"/>
              </a:spcBef>
              <a:buChar char="•"/>
              <a:defRPr sz="4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062038" indent="-409575" defTabSz="1306513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633538" indent="-327025" defTabSz="1306513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286000" indent="-327025" defTabSz="1306513">
              <a:spcBef>
                <a:spcPct val="20000"/>
              </a:spcBef>
              <a:buChar char="–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938463" indent="-325438" defTabSz="1306513">
              <a:spcBef>
                <a:spcPct val="20000"/>
              </a:spcBef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3956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8528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43100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767263" indent="-325438" defTabSz="1306513" fontAlgn="base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4000" b="1">
                <a:latin typeface="Times New Roman" panose="02020603050405020304" pitchFamily="18" charset="0"/>
              </a:rPr>
              <a:t>12</a:t>
            </a:r>
          </a:p>
        </p:txBody>
      </p:sp>
      <p:sp>
        <p:nvSpPr>
          <p:cNvPr id="19" name="Line 57">
            <a:extLst>
              <a:ext uri="{FF2B5EF4-FFF2-40B4-BE49-F238E27FC236}">
                <a16:creationId xmlns:a16="http://schemas.microsoft.com/office/drawing/2014/main" id="{D89C8401-0D19-4F66-B122-D5E55E44DF61}"/>
              </a:ext>
            </a:extLst>
          </p:cNvPr>
          <p:cNvSpPr>
            <a:spLocks noChangeShapeType="1"/>
          </p:cNvSpPr>
          <p:nvPr/>
        </p:nvSpPr>
        <p:spPr bwMode="auto">
          <a:xfrm>
            <a:off x="2628899" y="3255283"/>
            <a:ext cx="0" cy="121920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600">
              <a:cs typeface="Times New Roman" panose="02020603050405020304" pitchFamily="18" charset="0"/>
            </a:endParaRPr>
          </a:p>
        </p:txBody>
      </p:sp>
      <p:sp>
        <p:nvSpPr>
          <p:cNvPr id="20" name="Text Box 59">
            <a:extLst>
              <a:ext uri="{FF2B5EF4-FFF2-40B4-BE49-F238E27FC236}">
                <a16:creationId xmlns:a16="http://schemas.microsoft.com/office/drawing/2014/main" id="{CD4C9D4F-09D2-49F0-ACF3-67BADD5949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29499" y="1791608"/>
            <a:ext cx="5334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8788" defTabSz="13065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defTabSz="13065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defTabSz="13065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7213" defTabSz="13065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284413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741613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198813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656013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Số bị chia: 22,44</a:t>
            </a:r>
          </a:p>
        </p:txBody>
      </p:sp>
      <p:sp>
        <p:nvSpPr>
          <p:cNvPr id="21" name="Text Box 60">
            <a:extLst>
              <a:ext uri="{FF2B5EF4-FFF2-40B4-BE49-F238E27FC236}">
                <a16:creationId xmlns:a16="http://schemas.microsoft.com/office/drawing/2014/main" id="{6095F757-40A1-40BA-AD99-BD1BEED79B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29499" y="2782208"/>
            <a:ext cx="5334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8788" defTabSz="13065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defTabSz="13065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defTabSz="13065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7213" defTabSz="13065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284413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741613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198813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656013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Số chia: 18</a:t>
            </a:r>
          </a:p>
        </p:txBody>
      </p:sp>
      <p:sp>
        <p:nvSpPr>
          <p:cNvPr id="22" name="Text Box 61">
            <a:extLst>
              <a:ext uri="{FF2B5EF4-FFF2-40B4-BE49-F238E27FC236}">
                <a16:creationId xmlns:a16="http://schemas.microsoft.com/office/drawing/2014/main" id="{602B91A9-0DE4-4C97-9347-D626C85862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29499" y="3620408"/>
            <a:ext cx="5334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8788" defTabSz="13065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defTabSz="13065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defTabSz="13065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7213" defTabSz="13065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284413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741613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198813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656013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Thương: 1,24</a:t>
            </a:r>
          </a:p>
        </p:txBody>
      </p:sp>
      <p:sp>
        <p:nvSpPr>
          <p:cNvPr id="23" name="Text Box 62">
            <a:extLst>
              <a:ext uri="{FF2B5EF4-FFF2-40B4-BE49-F238E27FC236}">
                <a16:creationId xmlns:a16="http://schemas.microsoft.com/office/drawing/2014/main" id="{25AA2293-3A38-4DCA-B3EE-E12F854689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05699" y="4398283"/>
            <a:ext cx="1905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8788" defTabSz="13065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defTabSz="13065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defTabSz="13065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7213" defTabSz="13065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284413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741613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198813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656013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Số dư: </a:t>
            </a:r>
          </a:p>
        </p:txBody>
      </p:sp>
      <p:sp>
        <p:nvSpPr>
          <p:cNvPr id="24" name="Text Box 63">
            <a:extLst>
              <a:ext uri="{FF2B5EF4-FFF2-40B4-BE49-F238E27FC236}">
                <a16:creationId xmlns:a16="http://schemas.microsoft.com/office/drawing/2014/main" id="{EFCD07CA-D66B-440A-8383-6636F7CAA6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05899" y="4382408"/>
            <a:ext cx="12192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8788" defTabSz="13065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defTabSz="13065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defTabSz="13065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7213" defTabSz="13065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284413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741613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198813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656013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0,12</a:t>
            </a:r>
          </a:p>
        </p:txBody>
      </p:sp>
      <p:sp>
        <p:nvSpPr>
          <p:cNvPr id="25" name="Text Box 64">
            <a:extLst>
              <a:ext uri="{FF2B5EF4-FFF2-40B4-BE49-F238E27FC236}">
                <a16:creationId xmlns:a16="http://schemas.microsoft.com/office/drawing/2014/main" id="{1BCE7492-7999-4703-9CE7-9E31B97FB4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0499" y="5388883"/>
            <a:ext cx="94488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8788" defTabSz="13065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defTabSz="13065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defTabSz="13065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7213" defTabSz="13065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284413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741613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198813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656013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1,24 x 18 + 0,12 = 22,44</a:t>
            </a:r>
          </a:p>
        </p:txBody>
      </p:sp>
      <p:sp>
        <p:nvSpPr>
          <p:cNvPr id="26" name="Text Box 65">
            <a:extLst>
              <a:ext uri="{FF2B5EF4-FFF2-40B4-BE49-F238E27FC236}">
                <a16:creationId xmlns:a16="http://schemas.microsoft.com/office/drawing/2014/main" id="{9713311B-79C4-476C-8D46-E9BE99C756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4274" y="4191908"/>
            <a:ext cx="3048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8788" defTabSz="13065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defTabSz="13065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defTabSz="13065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7213" defTabSz="13065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284413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741613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198813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656013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8591307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2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3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9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0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6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7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3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4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0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1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7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8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84" dur="8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5" dur="80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80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1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92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3" dur="8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4" dur="80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80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0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1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7" dur="8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8" dur="80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80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20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f1mdoqs">
      <a:majorFont>
        <a:latin typeface="Arial" panose="020F0302020204030204"/>
        <a:ea typeface="字魂36号-正文宋楷"/>
        <a:cs typeface=""/>
      </a:majorFont>
      <a:minorFont>
        <a:latin typeface="Arial" panose="020F0502020204030204"/>
        <a:ea typeface="字魂36号-正文宋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</TotalTime>
  <Words>410</Words>
  <Application>Microsoft Office PowerPoint</Application>
  <PresentationFormat>Màn hình rộng</PresentationFormat>
  <Paragraphs>137</Paragraphs>
  <Slides>14</Slides>
  <Notes>1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6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14</vt:i4>
      </vt:variant>
    </vt:vector>
  </HeadingPairs>
  <TitlesOfParts>
    <vt:vector size="22" baseType="lpstr">
      <vt:lpstr>Calibri</vt:lpstr>
      <vt:lpstr>iCiel Amerigraf</vt:lpstr>
      <vt:lpstr>iCiel Alina</vt:lpstr>
      <vt:lpstr>Times New Roman</vt:lpstr>
      <vt:lpstr>Calibri Light</vt:lpstr>
      <vt:lpstr>Arial</vt:lpstr>
      <vt:lpstr>Office Theme</vt:lpstr>
      <vt:lpstr>Office 主题​​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account</dc:creator>
  <cp:lastModifiedBy>Vip1815</cp:lastModifiedBy>
  <cp:revision>4</cp:revision>
  <dcterms:created xsi:type="dcterms:W3CDTF">2021-11-10T20:46:46Z</dcterms:created>
  <dcterms:modified xsi:type="dcterms:W3CDTF">2021-11-26T09:26:05Z</dcterms:modified>
</cp:coreProperties>
</file>