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9" r:id="rId3"/>
    <p:sldId id="260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3" r:id="rId14"/>
    <p:sldId id="272" r:id="rId15"/>
    <p:sldId id="276" r:id="rId16"/>
    <p:sldId id="274" r:id="rId17"/>
    <p:sldId id="275" r:id="rId18"/>
    <p:sldId id="277" r:id="rId19"/>
    <p:sldId id="27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F4F61-E92F-4CE7-ABD8-55A48A9D83BE}" type="datetimeFigureOut">
              <a:rPr lang="en-GB" smtClean="0"/>
              <a:t>28/11/2021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9AF22-11CE-46BB-96E6-2E391E4262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017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Google Shape;172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8" name="Google Shape;172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2" name="Google Shape;1762;g898feb88a6_0_3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3" name="Google Shape;1763;g898feb88a6_0_3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b0ac4e247a_6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b0ac4e247a_6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1" name="Google Shape;3161;gb0ac4e247a_6_18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2" name="Google Shape;3162;gb0ac4e247a_6_18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gb0ac4e247a_6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8" name="Google Shape;2328;gb0ac4e247a_6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4979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" name="Google Shape;11;p2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12" name="Google Shape;12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" name="Google Shape;14;p2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15" name="Google Shape;15;p2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18" name="Google Shape;18;p2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0" name="Google Shape;20;p2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21" name="Google Shape;21;p2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24" name="Google Shape;24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27" name="Google Shape;27;p2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9" name="Google Shape;29;p2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" name="Google Shape;30;p2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" name="Google Shape;31;p2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2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" name="Google Shape;33;p2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2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" name="Google Shape;35;p2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2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2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" name="Google Shape;38;p2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" name="Google Shape;39;p2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" name="Google Shape;40;p2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2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2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2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2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" name="Google Shape;45;p2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" name="Google Shape;46;p2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2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2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9" name="Google Shape;49;p2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0" name="Google Shape;50;p2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1" name="Google Shape;51;p2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2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2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2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2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2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2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2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2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2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2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2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2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2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2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2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2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2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2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2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2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2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2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2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2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2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2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2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2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2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1" name="Google Shape;81;p2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" name="Google Shape;82;p2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2"/>
          <p:cNvSpPr txBox="1">
            <a:spLocks noGrp="1"/>
          </p:cNvSpPr>
          <p:nvPr>
            <p:ph type="ctrTitle"/>
          </p:nvPr>
        </p:nvSpPr>
        <p:spPr>
          <a:xfrm>
            <a:off x="1290267" y="1794333"/>
            <a:ext cx="9611600" cy="255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866"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200"/>
              <a:buFont typeface="Jua"/>
              <a:buNone/>
              <a:defRPr sz="9600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subTitle" idx="1"/>
          </p:nvPr>
        </p:nvSpPr>
        <p:spPr>
          <a:xfrm>
            <a:off x="1518300" y="4152233"/>
            <a:ext cx="9155600" cy="7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2933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Quicksand Medium"/>
              <a:buNone/>
              <a:defRPr sz="3200">
                <a:solidFill>
                  <a:schemeClr val="accent1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  <p:grpSp>
        <p:nvGrpSpPr>
          <p:cNvPr id="85" name="Google Shape;85;p2"/>
          <p:cNvGrpSpPr/>
          <p:nvPr/>
        </p:nvGrpSpPr>
        <p:grpSpPr>
          <a:xfrm>
            <a:off x="9974034" y="1931201"/>
            <a:ext cx="592367" cy="531367"/>
            <a:chOff x="2495125" y="2142250"/>
            <a:chExt cx="444275" cy="398525"/>
          </a:xfrm>
        </p:grpSpPr>
        <p:sp>
          <p:nvSpPr>
            <p:cNvPr id="86" name="Google Shape;86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" name="Google Shape;88;p2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89" name="Google Shape;8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9" name="Google Shape;99;p2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00" name="Google Shape;100;p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2" name="Google Shape;102;p2"/>
          <p:cNvSpPr/>
          <p:nvPr/>
        </p:nvSpPr>
        <p:spPr>
          <a:xfrm>
            <a:off x="10095834" y="1321351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" name="Google Shape;103;p2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2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2"/>
          <p:cNvSpPr/>
          <p:nvPr/>
        </p:nvSpPr>
        <p:spPr>
          <a:xfrm rot="9553842">
            <a:off x="2832868" y="5588477"/>
            <a:ext cx="80432" cy="57399"/>
          </a:xfrm>
          <a:custGeom>
            <a:avLst/>
            <a:gdLst/>
            <a:ahLst/>
            <a:cxnLst/>
            <a:rect l="l" t="t" r="r" b="b"/>
            <a:pathLst>
              <a:path w="2413" h="1722" extrusionOk="0">
                <a:moveTo>
                  <a:pt x="1429" y="1"/>
                </a:moveTo>
                <a:cubicBezTo>
                  <a:pt x="1351" y="1"/>
                  <a:pt x="1268" y="12"/>
                  <a:pt x="1179" y="34"/>
                </a:cubicBezTo>
                <a:cubicBezTo>
                  <a:pt x="1156" y="33"/>
                  <a:pt x="1133" y="32"/>
                  <a:pt x="1110" y="32"/>
                </a:cubicBezTo>
                <a:cubicBezTo>
                  <a:pt x="20" y="32"/>
                  <a:pt x="1" y="1722"/>
                  <a:pt x="1114" y="1722"/>
                </a:cubicBezTo>
                <a:cubicBezTo>
                  <a:pt x="1159" y="1722"/>
                  <a:pt x="1206" y="1719"/>
                  <a:pt x="1254" y="1714"/>
                </a:cubicBezTo>
                <a:cubicBezTo>
                  <a:pt x="2412" y="1575"/>
                  <a:pt x="2372" y="1"/>
                  <a:pt x="142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2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2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8" name="Google Shape;108;p2"/>
          <p:cNvGrpSpPr/>
          <p:nvPr/>
        </p:nvGrpSpPr>
        <p:grpSpPr>
          <a:xfrm>
            <a:off x="8473401" y="946201"/>
            <a:ext cx="388500" cy="375167"/>
            <a:chOff x="3243875" y="2372825"/>
            <a:chExt cx="291375" cy="281375"/>
          </a:xfrm>
        </p:grpSpPr>
        <p:sp>
          <p:nvSpPr>
            <p:cNvPr id="109" name="Google Shape;109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9" name="Google Shape;119;p2"/>
          <p:cNvGrpSpPr/>
          <p:nvPr/>
        </p:nvGrpSpPr>
        <p:grpSpPr>
          <a:xfrm>
            <a:off x="1473401" y="5532201"/>
            <a:ext cx="592367" cy="531367"/>
            <a:chOff x="2495125" y="2142250"/>
            <a:chExt cx="444275" cy="398525"/>
          </a:xfrm>
        </p:grpSpPr>
        <p:sp>
          <p:nvSpPr>
            <p:cNvPr id="120" name="Google Shape;120;p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22" name="Google Shape;122;p2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23" name="Google Shape;123;p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299816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2" name="Google Shape;802;p11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803" name="Google Shape;803;p1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04" name="Google Shape;804;p1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805" name="Google Shape;805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06" name="Google Shape;806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807" name="Google Shape;807;p1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808" name="Google Shape;808;p1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809" name="Google Shape;809;p1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0" name="Google Shape;810;p1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11" name="Google Shape;811;p1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812" name="Google Shape;812;p1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3" name="Google Shape;813;p1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14" name="Google Shape;814;p1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815" name="Google Shape;815;p1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6" name="Google Shape;816;p1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17" name="Google Shape;817;p1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818" name="Google Shape;818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19" name="Google Shape;819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820" name="Google Shape;820;p1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821" name="Google Shape;821;p1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822" name="Google Shape;822;p1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823" name="Google Shape;823;p1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4" name="Google Shape;824;p1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25" name="Google Shape;825;p11"/>
          <p:cNvSpPr txBox="1">
            <a:spLocks noGrp="1"/>
          </p:cNvSpPr>
          <p:nvPr>
            <p:ph type="title" hasCustomPrompt="1"/>
          </p:nvPr>
        </p:nvSpPr>
        <p:spPr>
          <a:xfrm>
            <a:off x="2422484" y="2276784"/>
            <a:ext cx="7348800" cy="186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120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26" name="Google Shape;826;p11"/>
          <p:cNvSpPr txBox="1">
            <a:spLocks noGrp="1"/>
          </p:cNvSpPr>
          <p:nvPr>
            <p:ph type="subTitle" idx="1"/>
          </p:nvPr>
        </p:nvSpPr>
        <p:spPr>
          <a:xfrm>
            <a:off x="2420717" y="3962417"/>
            <a:ext cx="7348800" cy="61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667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827" name="Google Shape;827;p11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8" name="Google Shape;828;p11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29" name="Google Shape;829;p11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0" name="Google Shape;830;p11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1" name="Google Shape;831;p11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2" name="Google Shape;832;p11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3" name="Google Shape;833;p11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4" name="Google Shape;834;p11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5" name="Google Shape;835;p11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6" name="Google Shape;836;p11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7" name="Google Shape;837;p11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8" name="Google Shape;838;p11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9" name="Google Shape;839;p11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0" name="Google Shape;840;p11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1" name="Google Shape;841;p11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2" name="Google Shape;842;p11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3" name="Google Shape;843;p11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4" name="Google Shape;844;p11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5" name="Google Shape;845;p11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6" name="Google Shape;846;p11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7" name="Google Shape;847;p11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8" name="Google Shape;848;p11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49" name="Google Shape;849;p11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0" name="Google Shape;850;p11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1" name="Google Shape;851;p11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2" name="Google Shape;852;p11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3" name="Google Shape;853;p11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4" name="Google Shape;854;p11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5" name="Google Shape;855;p11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6" name="Google Shape;856;p11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7" name="Google Shape;857;p11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8" name="Google Shape;858;p11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59" name="Google Shape;859;p11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0" name="Google Shape;860;p11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1" name="Google Shape;861;p11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2" name="Google Shape;862;p11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3" name="Google Shape;863;p11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4" name="Google Shape;864;p11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5" name="Google Shape;865;p11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6" name="Google Shape;866;p11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7" name="Google Shape;867;p11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8" name="Google Shape;868;p11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9" name="Google Shape;869;p11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0" name="Google Shape;870;p11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1" name="Google Shape;871;p11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2" name="Google Shape;872;p11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3" name="Google Shape;873;p11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4" name="Google Shape;874;p11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5" name="Google Shape;875;p11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76" name="Google Shape;876;p11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41289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41711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Table of contents 1"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3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0" name="Google Shape;880;p13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81" name="Google Shape;881;p13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82" name="Google Shape;882;p13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883" name="Google Shape;883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4" name="Google Shape;884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5" name="Google Shape;885;p13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886" name="Google Shape;886;p13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7" name="Google Shape;887;p13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88" name="Google Shape;888;p13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889" name="Google Shape;889;p13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0" name="Google Shape;890;p13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1" name="Google Shape;891;p13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892" name="Google Shape;892;p13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3" name="Google Shape;893;p13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4" name="Google Shape;894;p13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895" name="Google Shape;895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6" name="Google Shape;896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897" name="Google Shape;897;p13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898" name="Google Shape;898;p13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9" name="Google Shape;899;p13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00" name="Google Shape;900;p13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1" name="Google Shape;901;p13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2" name="Google Shape;902;p13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3" name="Google Shape;903;p13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4" name="Google Shape;904;p13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5" name="Google Shape;905;p13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6" name="Google Shape;906;p13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7" name="Google Shape;907;p13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8" name="Google Shape;908;p13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09" name="Google Shape;909;p13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0" name="Google Shape;910;p13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1" name="Google Shape;911;p13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2" name="Google Shape;912;p13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3" name="Google Shape;913;p13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4" name="Google Shape;914;p13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5" name="Google Shape;915;p13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6" name="Google Shape;916;p13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7" name="Google Shape;917;p13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8" name="Google Shape;918;p13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19" name="Google Shape;919;p13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0" name="Google Shape;920;p13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1" name="Google Shape;921;p13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2" name="Google Shape;922;p13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3" name="Google Shape;923;p13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4" name="Google Shape;924;p13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5" name="Google Shape;925;p13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6" name="Google Shape;926;p13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7" name="Google Shape;927;p13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8" name="Google Shape;928;p13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29" name="Google Shape;929;p13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0" name="Google Shape;930;p13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1" name="Google Shape;931;p13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2" name="Google Shape;932;p13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3" name="Google Shape;933;p13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4" name="Google Shape;934;p13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5" name="Google Shape;935;p13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6" name="Google Shape;936;p13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7" name="Google Shape;937;p13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8" name="Google Shape;938;p13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9" name="Google Shape;939;p13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0" name="Google Shape;940;p13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1" name="Google Shape;941;p13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2" name="Google Shape;942;p13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3" name="Google Shape;943;p13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4" name="Google Shape;944;p13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5" name="Google Shape;945;p13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6" name="Google Shape;946;p13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7" name="Google Shape;947;p13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8" name="Google Shape;948;p13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49" name="Google Shape;949;p13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0" name="Google Shape;950;p13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1" name="Google Shape;951;p13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2" name="Google Shape;952;p13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3" name="Google Shape;953;p13"/>
          <p:cNvSpPr txBox="1">
            <a:spLocks noGrp="1"/>
          </p:cNvSpPr>
          <p:nvPr>
            <p:ph type="title"/>
          </p:nvPr>
        </p:nvSpPr>
        <p:spPr>
          <a:xfrm>
            <a:off x="958333" y="584416"/>
            <a:ext cx="1027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954" name="Google Shape;954;p13">
            <a:hlinkClick r:id="rId2" action="ppaction://hlinksldjump"/>
          </p:cNvPr>
          <p:cNvSpPr txBox="1">
            <a:spLocks noGrp="1"/>
          </p:cNvSpPr>
          <p:nvPr>
            <p:ph type="subTitle" idx="1"/>
          </p:nvPr>
        </p:nvSpPr>
        <p:spPr>
          <a:xfrm>
            <a:off x="2395791" y="1639600"/>
            <a:ext cx="36384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5" name="Google Shape;955;p13"/>
          <p:cNvSpPr txBox="1">
            <a:spLocks noGrp="1"/>
          </p:cNvSpPr>
          <p:nvPr>
            <p:ph type="subTitle" idx="2"/>
          </p:nvPr>
        </p:nvSpPr>
        <p:spPr>
          <a:xfrm>
            <a:off x="2394712" y="2056420"/>
            <a:ext cx="3640000" cy="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6" name="Google Shape;956;p13">
            <a:hlinkClick r:id="rId2" action="ppaction://hlinksldjump"/>
          </p:cNvPr>
          <p:cNvSpPr txBox="1">
            <a:spLocks noGrp="1"/>
          </p:cNvSpPr>
          <p:nvPr>
            <p:ph type="title" idx="3" hasCustomPrompt="1"/>
          </p:nvPr>
        </p:nvSpPr>
        <p:spPr>
          <a:xfrm>
            <a:off x="1577287" y="2059196"/>
            <a:ext cx="843600" cy="5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57" name="Google Shape;957;p13"/>
          <p:cNvSpPr txBox="1">
            <a:spLocks noGrp="1"/>
          </p:cNvSpPr>
          <p:nvPr>
            <p:ph type="subTitle" idx="4"/>
          </p:nvPr>
        </p:nvSpPr>
        <p:spPr>
          <a:xfrm>
            <a:off x="2399601" y="3230229"/>
            <a:ext cx="36492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58" name="Google Shape;958;p13"/>
          <p:cNvSpPr txBox="1">
            <a:spLocks noGrp="1"/>
          </p:cNvSpPr>
          <p:nvPr>
            <p:ph type="subTitle" idx="5"/>
          </p:nvPr>
        </p:nvSpPr>
        <p:spPr>
          <a:xfrm>
            <a:off x="2392816" y="3649817"/>
            <a:ext cx="364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59" name="Google Shape;959;p13"/>
          <p:cNvSpPr txBox="1">
            <a:spLocks noGrp="1"/>
          </p:cNvSpPr>
          <p:nvPr>
            <p:ph type="title" idx="6" hasCustomPrompt="1"/>
          </p:nvPr>
        </p:nvSpPr>
        <p:spPr>
          <a:xfrm>
            <a:off x="1578504" y="3675477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0" name="Google Shape;960;p13"/>
          <p:cNvSpPr txBox="1">
            <a:spLocks noGrp="1"/>
          </p:cNvSpPr>
          <p:nvPr>
            <p:ph type="subTitle" idx="7"/>
          </p:nvPr>
        </p:nvSpPr>
        <p:spPr>
          <a:xfrm>
            <a:off x="2401775" y="4822861"/>
            <a:ext cx="3640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1" name="Google Shape;961;p13"/>
          <p:cNvSpPr txBox="1">
            <a:spLocks noGrp="1"/>
          </p:cNvSpPr>
          <p:nvPr>
            <p:ph type="subTitle" idx="8"/>
          </p:nvPr>
        </p:nvSpPr>
        <p:spPr>
          <a:xfrm>
            <a:off x="2392816" y="5243275"/>
            <a:ext cx="364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2" name="Google Shape;962;p13"/>
          <p:cNvSpPr txBox="1">
            <a:spLocks noGrp="1"/>
          </p:cNvSpPr>
          <p:nvPr>
            <p:ph type="title" idx="9" hasCustomPrompt="1"/>
          </p:nvPr>
        </p:nvSpPr>
        <p:spPr>
          <a:xfrm>
            <a:off x="1578504" y="5234893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3" name="Google Shape;963;p13"/>
          <p:cNvSpPr txBox="1">
            <a:spLocks noGrp="1"/>
          </p:cNvSpPr>
          <p:nvPr>
            <p:ph type="subTitle" idx="13"/>
          </p:nvPr>
        </p:nvSpPr>
        <p:spPr>
          <a:xfrm>
            <a:off x="6958577" y="1642000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4" name="Google Shape;964;p13"/>
          <p:cNvSpPr txBox="1">
            <a:spLocks noGrp="1"/>
          </p:cNvSpPr>
          <p:nvPr>
            <p:ph type="subTitle" idx="14"/>
          </p:nvPr>
        </p:nvSpPr>
        <p:spPr>
          <a:xfrm>
            <a:off x="6949579" y="2054220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5" name="Google Shape;965;p13"/>
          <p:cNvSpPr txBox="1">
            <a:spLocks noGrp="1"/>
          </p:cNvSpPr>
          <p:nvPr>
            <p:ph type="title" idx="15" hasCustomPrompt="1"/>
          </p:nvPr>
        </p:nvSpPr>
        <p:spPr>
          <a:xfrm>
            <a:off x="6161423" y="2060396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6" name="Google Shape;966;p13"/>
          <p:cNvSpPr txBox="1">
            <a:spLocks noGrp="1"/>
          </p:cNvSpPr>
          <p:nvPr>
            <p:ph type="subTitle" idx="16"/>
          </p:nvPr>
        </p:nvSpPr>
        <p:spPr>
          <a:xfrm>
            <a:off x="6958577" y="3230229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67" name="Google Shape;967;p13"/>
          <p:cNvSpPr txBox="1">
            <a:spLocks noGrp="1"/>
          </p:cNvSpPr>
          <p:nvPr>
            <p:ph type="subTitle" idx="17"/>
          </p:nvPr>
        </p:nvSpPr>
        <p:spPr>
          <a:xfrm>
            <a:off x="6949584" y="3649817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68" name="Google Shape;968;p13"/>
          <p:cNvSpPr txBox="1">
            <a:spLocks noGrp="1"/>
          </p:cNvSpPr>
          <p:nvPr>
            <p:ph type="title" idx="18" hasCustomPrompt="1"/>
          </p:nvPr>
        </p:nvSpPr>
        <p:spPr>
          <a:xfrm>
            <a:off x="6161423" y="3675477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sp>
        <p:nvSpPr>
          <p:cNvPr id="969" name="Google Shape;969;p13"/>
          <p:cNvSpPr txBox="1">
            <a:spLocks noGrp="1"/>
          </p:cNvSpPr>
          <p:nvPr>
            <p:ph type="subTitle" idx="19"/>
          </p:nvPr>
        </p:nvSpPr>
        <p:spPr>
          <a:xfrm>
            <a:off x="6958577" y="4822861"/>
            <a:ext cx="3656000" cy="52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970" name="Google Shape;970;p13"/>
          <p:cNvSpPr txBox="1">
            <a:spLocks noGrp="1"/>
          </p:cNvSpPr>
          <p:nvPr>
            <p:ph type="subTitle" idx="20"/>
          </p:nvPr>
        </p:nvSpPr>
        <p:spPr>
          <a:xfrm>
            <a:off x="6949584" y="5243275"/>
            <a:ext cx="3656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971" name="Google Shape;971;p13"/>
          <p:cNvSpPr txBox="1">
            <a:spLocks noGrp="1"/>
          </p:cNvSpPr>
          <p:nvPr>
            <p:ph type="title" idx="21" hasCustomPrompt="1"/>
          </p:nvPr>
        </p:nvSpPr>
        <p:spPr>
          <a:xfrm>
            <a:off x="6161423" y="5234893"/>
            <a:ext cx="841200" cy="56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t>xx%</a:t>
            </a:r>
          </a:p>
        </p:txBody>
      </p:sp>
      <p:grpSp>
        <p:nvGrpSpPr>
          <p:cNvPr id="972" name="Google Shape;972;p13"/>
          <p:cNvGrpSpPr/>
          <p:nvPr/>
        </p:nvGrpSpPr>
        <p:grpSpPr>
          <a:xfrm>
            <a:off x="1417667" y="1108234"/>
            <a:ext cx="592367" cy="531367"/>
            <a:chOff x="2495125" y="2142250"/>
            <a:chExt cx="444275" cy="398525"/>
          </a:xfrm>
        </p:grpSpPr>
        <p:sp>
          <p:nvSpPr>
            <p:cNvPr id="973" name="Google Shape;973;p1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4" name="Google Shape;974;p1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75" name="Google Shape;975;p13"/>
          <p:cNvGrpSpPr/>
          <p:nvPr/>
        </p:nvGrpSpPr>
        <p:grpSpPr>
          <a:xfrm>
            <a:off x="10419001" y="5951667"/>
            <a:ext cx="388500" cy="375167"/>
            <a:chOff x="3243875" y="2372825"/>
            <a:chExt cx="291375" cy="281375"/>
          </a:xfrm>
        </p:grpSpPr>
        <p:sp>
          <p:nvSpPr>
            <p:cNvPr id="976" name="Google Shape;976;p1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7" name="Google Shape;977;p1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8" name="Google Shape;978;p1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79" name="Google Shape;979;p1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0" name="Google Shape;980;p1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1" name="Google Shape;981;p1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2" name="Google Shape;982;p1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3" name="Google Shape;983;p1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4" name="Google Shape;984;p1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5" name="Google Shape;985;p1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986" name="Google Shape;986;p13"/>
          <p:cNvGrpSpPr/>
          <p:nvPr/>
        </p:nvGrpSpPr>
        <p:grpSpPr>
          <a:xfrm>
            <a:off x="10071401" y="934467"/>
            <a:ext cx="222233" cy="224767"/>
            <a:chOff x="4954425" y="2036375"/>
            <a:chExt cx="166675" cy="168575"/>
          </a:xfrm>
        </p:grpSpPr>
        <p:sp>
          <p:nvSpPr>
            <p:cNvPr id="987" name="Google Shape;987;p1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88" name="Google Shape;988;p1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89" name="Google Shape;989;p13"/>
          <p:cNvSpPr/>
          <p:nvPr/>
        </p:nvSpPr>
        <p:spPr>
          <a:xfrm>
            <a:off x="2503401" y="7187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90" name="Google Shape;990;p13"/>
          <p:cNvSpPr/>
          <p:nvPr/>
        </p:nvSpPr>
        <p:spPr>
          <a:xfrm>
            <a:off x="10958000" y="54200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94533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2" name="Google Shape;992;p14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993" name="Google Shape;993;p1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94" name="Google Shape;994;p1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995" name="Google Shape;995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996" name="Google Shape;996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997" name="Google Shape;997;p1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998" name="Google Shape;998;p1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999" name="Google Shape;999;p1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0" name="Google Shape;1000;p1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01" name="Google Shape;1001;p1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02" name="Google Shape;1002;p1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3" name="Google Shape;1003;p1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04" name="Google Shape;1004;p1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05" name="Google Shape;1005;p1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6" name="Google Shape;1006;p1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07" name="Google Shape;1007;p1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08" name="Google Shape;1008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09" name="Google Shape;1009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10" name="Google Shape;1010;p1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11" name="Google Shape;1011;p1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12" name="Google Shape;1012;p1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013" name="Google Shape;1013;p1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4" name="Google Shape;1014;p1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15" name="Google Shape;1015;p14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016" name="Google Shape;1016;p14"/>
          <p:cNvGrpSpPr/>
          <p:nvPr/>
        </p:nvGrpSpPr>
        <p:grpSpPr>
          <a:xfrm>
            <a:off x="1033401" y="6048867"/>
            <a:ext cx="592367" cy="531367"/>
            <a:chOff x="2495125" y="2142250"/>
            <a:chExt cx="444275" cy="398525"/>
          </a:xfrm>
        </p:grpSpPr>
        <p:sp>
          <p:nvSpPr>
            <p:cNvPr id="1017" name="Google Shape;1017;p14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18" name="Google Shape;1018;p14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19" name="Google Shape;1019;p14"/>
          <p:cNvGrpSpPr/>
          <p:nvPr/>
        </p:nvGrpSpPr>
        <p:grpSpPr>
          <a:xfrm>
            <a:off x="9654334" y="531134"/>
            <a:ext cx="388500" cy="375167"/>
            <a:chOff x="3243875" y="2372825"/>
            <a:chExt cx="291375" cy="281375"/>
          </a:xfrm>
        </p:grpSpPr>
        <p:sp>
          <p:nvSpPr>
            <p:cNvPr id="1020" name="Google Shape;1020;p1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1" name="Google Shape;1021;p1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2" name="Google Shape;1022;p1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3" name="Google Shape;1023;p1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4" name="Google Shape;1024;p1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5" name="Google Shape;1025;p1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6" name="Google Shape;1026;p1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7" name="Google Shape;1027;p1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8" name="Google Shape;1028;p1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29" name="Google Shape;1029;p1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030" name="Google Shape;1030;p14"/>
          <p:cNvGrpSpPr/>
          <p:nvPr/>
        </p:nvGrpSpPr>
        <p:grpSpPr>
          <a:xfrm>
            <a:off x="10756001" y="1352051"/>
            <a:ext cx="222233" cy="224767"/>
            <a:chOff x="4954425" y="2036375"/>
            <a:chExt cx="166675" cy="168575"/>
          </a:xfrm>
        </p:grpSpPr>
        <p:sp>
          <p:nvSpPr>
            <p:cNvPr id="1031" name="Google Shape;1031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2" name="Google Shape;1032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3" name="Google Shape;1033;p14"/>
          <p:cNvSpPr/>
          <p:nvPr/>
        </p:nvSpPr>
        <p:spPr>
          <a:xfrm>
            <a:off x="2064234" y="6364967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4" name="Google Shape;1034;p14"/>
          <p:cNvSpPr/>
          <p:nvPr/>
        </p:nvSpPr>
        <p:spPr>
          <a:xfrm>
            <a:off x="10613567" y="58690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5" name="Google Shape;1035;p14"/>
          <p:cNvGrpSpPr/>
          <p:nvPr/>
        </p:nvGrpSpPr>
        <p:grpSpPr>
          <a:xfrm>
            <a:off x="1033401" y="5644334"/>
            <a:ext cx="222233" cy="224767"/>
            <a:chOff x="4954425" y="2036375"/>
            <a:chExt cx="166675" cy="168575"/>
          </a:xfrm>
        </p:grpSpPr>
        <p:sp>
          <p:nvSpPr>
            <p:cNvPr id="1036" name="Google Shape;1036;p14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7" name="Google Shape;1037;p14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38" name="Google Shape;1038;p14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39" name="Google Shape;1039;p14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0" name="Google Shape;1040;p14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1" name="Google Shape;1041;p14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2" name="Google Shape;1042;p14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3" name="Google Shape;1043;p14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4" name="Google Shape;1044;p14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5" name="Google Shape;1045;p14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6" name="Google Shape;1046;p14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7" name="Google Shape;1047;p14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8" name="Google Shape;1048;p14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9" name="Google Shape;1049;p14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0" name="Google Shape;1050;p14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1" name="Google Shape;1051;p14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2" name="Google Shape;1052;p14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3" name="Google Shape;1053;p14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4" name="Google Shape;1054;p14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5" name="Google Shape;1055;p14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6" name="Google Shape;1056;p14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7" name="Google Shape;1057;p14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8" name="Google Shape;1058;p14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9" name="Google Shape;1059;p14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0" name="Google Shape;1060;p14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1" name="Google Shape;1061;p14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2" name="Google Shape;1062;p14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3" name="Google Shape;1063;p14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4" name="Google Shape;1064;p14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5" name="Google Shape;1065;p14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6" name="Google Shape;1066;p14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7" name="Google Shape;1067;p14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8" name="Google Shape;1068;p14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9" name="Google Shape;1069;p14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0" name="Google Shape;1070;p14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1" name="Google Shape;1071;p14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2" name="Google Shape;1072;p14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3" name="Google Shape;1073;p14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4" name="Google Shape;1074;p14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5" name="Google Shape;1075;p14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6" name="Google Shape;1076;p14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7" name="Google Shape;1077;p14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8" name="Google Shape;1078;p14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9" name="Google Shape;1079;p14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0" name="Google Shape;1080;p14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1" name="Google Shape;1081;p14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2" name="Google Shape;1082;p14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3" name="Google Shape;1083;p14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4" name="Google Shape;1084;p14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5" name="Google Shape;1085;p14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6" name="Google Shape;1086;p14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87" name="Google Shape;1087;p14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11662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10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9" name="Google Shape;1089;p15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090" name="Google Shape;1090;p1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091" name="Google Shape;1091;p1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92" name="Google Shape;1092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3" name="Google Shape;1093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094" name="Google Shape;1094;p1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095" name="Google Shape;1095;p1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96" name="Google Shape;1096;p1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097" name="Google Shape;1097;p1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098" name="Google Shape;1098;p1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99" name="Google Shape;1099;p1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0" name="Google Shape;1100;p1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01" name="Google Shape;1101;p1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02" name="Google Shape;1102;p1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3" name="Google Shape;1103;p1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04" name="Google Shape;1104;p1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105" name="Google Shape;1105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6" name="Google Shape;1106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07" name="Google Shape;1107;p1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108" name="Google Shape;1108;p1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09" name="Google Shape;1109;p1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110" name="Google Shape;1110;p1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1" name="Google Shape;1111;p1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12" name="Google Shape;1112;p15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113" name="Google Shape;1113;p15"/>
          <p:cNvGrpSpPr/>
          <p:nvPr/>
        </p:nvGrpSpPr>
        <p:grpSpPr>
          <a:xfrm>
            <a:off x="672118" y="425434"/>
            <a:ext cx="592367" cy="531367"/>
            <a:chOff x="2495125" y="2142250"/>
            <a:chExt cx="444275" cy="398525"/>
          </a:xfrm>
        </p:grpSpPr>
        <p:sp>
          <p:nvSpPr>
            <p:cNvPr id="1114" name="Google Shape;1114;p15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5" name="Google Shape;1115;p15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16" name="Google Shape;1116;p15"/>
          <p:cNvGrpSpPr/>
          <p:nvPr/>
        </p:nvGrpSpPr>
        <p:grpSpPr>
          <a:xfrm>
            <a:off x="10589718" y="5951685"/>
            <a:ext cx="388500" cy="375167"/>
            <a:chOff x="3243875" y="2372825"/>
            <a:chExt cx="291375" cy="281375"/>
          </a:xfrm>
        </p:grpSpPr>
        <p:sp>
          <p:nvSpPr>
            <p:cNvPr id="1117" name="Google Shape;1117;p15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8" name="Google Shape;1118;p15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19" name="Google Shape;1119;p15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0" name="Google Shape;1120;p15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1" name="Google Shape;1121;p15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2" name="Google Shape;1122;p15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3" name="Google Shape;1123;p15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4" name="Google Shape;1124;p15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5" name="Google Shape;1125;p15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6" name="Google Shape;1126;p15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27" name="Google Shape;1127;p15"/>
          <p:cNvGrpSpPr/>
          <p:nvPr/>
        </p:nvGrpSpPr>
        <p:grpSpPr>
          <a:xfrm>
            <a:off x="1648334" y="425418"/>
            <a:ext cx="222233" cy="224767"/>
            <a:chOff x="4954425" y="2036375"/>
            <a:chExt cx="166675" cy="168575"/>
          </a:xfrm>
        </p:grpSpPr>
        <p:sp>
          <p:nvSpPr>
            <p:cNvPr id="1128" name="Google Shape;1128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29" name="Google Shape;1129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30" name="Google Shape;1130;p15"/>
          <p:cNvSpPr/>
          <p:nvPr/>
        </p:nvSpPr>
        <p:spPr>
          <a:xfrm>
            <a:off x="10704568" y="483684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1" name="Google Shape;1131;p15"/>
          <p:cNvSpPr/>
          <p:nvPr/>
        </p:nvSpPr>
        <p:spPr>
          <a:xfrm>
            <a:off x="10865817" y="5591967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132" name="Google Shape;1132;p15"/>
          <p:cNvGrpSpPr/>
          <p:nvPr/>
        </p:nvGrpSpPr>
        <p:grpSpPr>
          <a:xfrm>
            <a:off x="9923034" y="6202167"/>
            <a:ext cx="222233" cy="224767"/>
            <a:chOff x="4954425" y="2036375"/>
            <a:chExt cx="166675" cy="168575"/>
          </a:xfrm>
        </p:grpSpPr>
        <p:sp>
          <p:nvSpPr>
            <p:cNvPr id="1133" name="Google Shape;1133;p15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34" name="Google Shape;1134;p15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35" name="Google Shape;1135;p15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6" name="Google Shape;1136;p15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7" name="Google Shape;1137;p15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8" name="Google Shape;1138;p15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39" name="Google Shape;1139;p15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0" name="Google Shape;1140;p15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1" name="Google Shape;1141;p15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2" name="Google Shape;1142;p15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3" name="Google Shape;1143;p15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4" name="Google Shape;1144;p15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5" name="Google Shape;1145;p15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6" name="Google Shape;1146;p15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7" name="Google Shape;1147;p15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8" name="Google Shape;1148;p15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49" name="Google Shape;1149;p15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0" name="Google Shape;1150;p15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1" name="Google Shape;1151;p15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2" name="Google Shape;1152;p15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3" name="Google Shape;1153;p15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4" name="Google Shape;1154;p15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5" name="Google Shape;1155;p15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6" name="Google Shape;1156;p15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7" name="Google Shape;1157;p15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8" name="Google Shape;1158;p15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59" name="Google Shape;1159;p15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0" name="Google Shape;1160;p15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1" name="Google Shape;1161;p15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2" name="Google Shape;1162;p15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3" name="Google Shape;1163;p15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4" name="Google Shape;1164;p15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5" name="Google Shape;1165;p15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6" name="Google Shape;1166;p15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7" name="Google Shape;1167;p15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8" name="Google Shape;1168;p15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69" name="Google Shape;1169;p15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0" name="Google Shape;1170;p15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1" name="Google Shape;1171;p15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2" name="Google Shape;1172;p15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3" name="Google Shape;1173;p15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4" name="Google Shape;1174;p15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5" name="Google Shape;1175;p15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6" name="Google Shape;1176;p15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7" name="Google Shape;1177;p15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8" name="Google Shape;1178;p15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79" name="Google Shape;1179;p15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0" name="Google Shape;1180;p15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1" name="Google Shape;1181;p15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2" name="Google Shape;1182;p15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3" name="Google Shape;1183;p15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4" name="Google Shape;1184;p15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4041905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16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187" name="Google Shape;1187;p1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188" name="Google Shape;1188;p1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189" name="Google Shape;1189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0" name="Google Shape;1190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191" name="Google Shape;1191;p1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192" name="Google Shape;1192;p1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193" name="Google Shape;1193;p1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4" name="Google Shape;1194;p1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95" name="Google Shape;1195;p1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196" name="Google Shape;1196;p1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197" name="Google Shape;1197;p1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198" name="Google Shape;1198;p1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199" name="Google Shape;1199;p1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0" name="Google Shape;1200;p1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01" name="Google Shape;1201;p1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02" name="Google Shape;1202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3" name="Google Shape;1203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04" name="Google Shape;1204;p1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05" name="Google Shape;1205;p1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06" name="Google Shape;1206;p1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07" name="Google Shape;1207;p1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08" name="Google Shape;1208;p1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9" name="Google Shape;1209;p16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0" name="Google Shape;1210;p16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1" name="Google Shape;1211;p16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2" name="Google Shape;1212;p16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3" name="Google Shape;1213;p16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4" name="Google Shape;1214;p16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5" name="Google Shape;1215;p16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6" name="Google Shape;1216;p16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7" name="Google Shape;1217;p16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8" name="Google Shape;1218;p16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9" name="Google Shape;1219;p16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0" name="Google Shape;1220;p16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1" name="Google Shape;1221;p16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2" name="Google Shape;1222;p16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3" name="Google Shape;1223;p16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4" name="Google Shape;1224;p16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5" name="Google Shape;1225;p16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6" name="Google Shape;1226;p16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7" name="Google Shape;1227;p16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8" name="Google Shape;1228;p16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29" name="Google Shape;1229;p16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0" name="Google Shape;1230;p16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1" name="Google Shape;1231;p16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2" name="Google Shape;1232;p16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3" name="Google Shape;1233;p16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4" name="Google Shape;1234;p16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5" name="Google Shape;1235;p16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6" name="Google Shape;1236;p16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7" name="Google Shape;1237;p16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8" name="Google Shape;1238;p16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39" name="Google Shape;1239;p16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0" name="Google Shape;1240;p16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1" name="Google Shape;1241;p16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2" name="Google Shape;1242;p16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3" name="Google Shape;1243;p16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4" name="Google Shape;1244;p16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5" name="Google Shape;1245;p16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6" name="Google Shape;1246;p16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7" name="Google Shape;1247;p16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8" name="Google Shape;1248;p16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49" name="Google Shape;1249;p16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0" name="Google Shape;1250;p16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1" name="Google Shape;1251;p16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2" name="Google Shape;1252;p16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3" name="Google Shape;1253;p16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4" name="Google Shape;1254;p16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5" name="Google Shape;1255;p16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6" name="Google Shape;1256;p16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7" name="Google Shape;1257;p16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8" name="Google Shape;1258;p16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59" name="Google Shape;1259;p16"/>
          <p:cNvGrpSpPr/>
          <p:nvPr/>
        </p:nvGrpSpPr>
        <p:grpSpPr>
          <a:xfrm>
            <a:off x="968285" y="6000567"/>
            <a:ext cx="388500" cy="375167"/>
            <a:chOff x="3243875" y="2372825"/>
            <a:chExt cx="291375" cy="281375"/>
          </a:xfrm>
        </p:grpSpPr>
        <p:sp>
          <p:nvSpPr>
            <p:cNvPr id="1260" name="Google Shape;1260;p1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1" name="Google Shape;1261;p1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2" name="Google Shape;1262;p1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3" name="Google Shape;1263;p1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4" name="Google Shape;1264;p1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5" name="Google Shape;1265;p1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6" name="Google Shape;1266;p1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7" name="Google Shape;1267;p1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8" name="Google Shape;1268;p1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9" name="Google Shape;1269;p1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70" name="Google Shape;1270;p16"/>
          <p:cNvSpPr/>
          <p:nvPr/>
        </p:nvSpPr>
        <p:spPr>
          <a:xfrm>
            <a:off x="9780800" y="67743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71" name="Google Shape;1271;p16"/>
          <p:cNvGrpSpPr/>
          <p:nvPr/>
        </p:nvGrpSpPr>
        <p:grpSpPr>
          <a:xfrm>
            <a:off x="2019934" y="606334"/>
            <a:ext cx="222233" cy="224767"/>
            <a:chOff x="4954425" y="2036375"/>
            <a:chExt cx="166675" cy="168575"/>
          </a:xfrm>
        </p:grpSpPr>
        <p:sp>
          <p:nvSpPr>
            <p:cNvPr id="1272" name="Google Shape;1272;p1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3" name="Google Shape;1273;p1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74" name="Google Shape;1274;p16"/>
          <p:cNvSpPr/>
          <p:nvPr/>
        </p:nvSpPr>
        <p:spPr>
          <a:xfrm>
            <a:off x="1903933" y="6375718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627139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17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277" name="Google Shape;1277;p1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78" name="Google Shape;1278;p1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9" name="Google Shape;1279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0" name="Google Shape;1280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81" name="Google Shape;1281;p1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282" name="Google Shape;1282;p1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83" name="Google Shape;1283;p1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4" name="Google Shape;1284;p1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85" name="Google Shape;1285;p1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86" name="Google Shape;1286;p1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87" name="Google Shape;1287;p1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88" name="Google Shape;1288;p1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9" name="Google Shape;1289;p1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0" name="Google Shape;1290;p1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91" name="Google Shape;1291;p1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92" name="Google Shape;1292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3" name="Google Shape;1293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294" name="Google Shape;1294;p1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95" name="Google Shape;1295;p1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296" name="Google Shape;1296;p1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297" name="Google Shape;1297;p1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8" name="Google Shape;1298;p1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9" name="Google Shape;1299;p17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0" name="Google Shape;1300;p17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1" name="Google Shape;1301;p17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2" name="Google Shape;1302;p17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3" name="Google Shape;1303;p17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4" name="Google Shape;1304;p17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5" name="Google Shape;1305;p17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6" name="Google Shape;1306;p17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7" name="Google Shape;1307;p17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8" name="Google Shape;1308;p17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9" name="Google Shape;1309;p17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0" name="Google Shape;1310;p17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1" name="Google Shape;1311;p17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2" name="Google Shape;1312;p17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3" name="Google Shape;1313;p17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4" name="Google Shape;1314;p17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5" name="Google Shape;1315;p17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6" name="Google Shape;1316;p17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7" name="Google Shape;1317;p17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8" name="Google Shape;1318;p17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9" name="Google Shape;1319;p17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0" name="Google Shape;1320;p17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1" name="Google Shape;1321;p17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2" name="Google Shape;1322;p17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3" name="Google Shape;1323;p17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4" name="Google Shape;1324;p17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5" name="Google Shape;1325;p17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6" name="Google Shape;1326;p17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7" name="Google Shape;1327;p17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8" name="Google Shape;1328;p17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9" name="Google Shape;1329;p17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0" name="Google Shape;1330;p17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1" name="Google Shape;1331;p17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2" name="Google Shape;1332;p17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3" name="Google Shape;1333;p17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4" name="Google Shape;1334;p17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5" name="Google Shape;1335;p17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6" name="Google Shape;1336;p17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7" name="Google Shape;1337;p17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8" name="Google Shape;1338;p17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9" name="Google Shape;1339;p17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0" name="Google Shape;1340;p17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1" name="Google Shape;1341;p17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2" name="Google Shape;1342;p17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3" name="Google Shape;1343;p17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4" name="Google Shape;1344;p17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5" name="Google Shape;1345;p17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6" name="Google Shape;1346;p17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7" name="Google Shape;1347;p17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8" name="Google Shape;1348;p17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49" name="Google Shape;1349;p17"/>
          <p:cNvGrpSpPr/>
          <p:nvPr/>
        </p:nvGrpSpPr>
        <p:grpSpPr>
          <a:xfrm>
            <a:off x="672118" y="425434"/>
            <a:ext cx="592367" cy="531367"/>
            <a:chOff x="2495125" y="2142250"/>
            <a:chExt cx="444275" cy="398525"/>
          </a:xfrm>
        </p:grpSpPr>
        <p:sp>
          <p:nvSpPr>
            <p:cNvPr id="1350" name="Google Shape;1350;p1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1" name="Google Shape;1351;p1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52" name="Google Shape;1352;p17"/>
          <p:cNvGrpSpPr/>
          <p:nvPr/>
        </p:nvGrpSpPr>
        <p:grpSpPr>
          <a:xfrm>
            <a:off x="10589718" y="5951685"/>
            <a:ext cx="388500" cy="375167"/>
            <a:chOff x="3243875" y="2372825"/>
            <a:chExt cx="291375" cy="281375"/>
          </a:xfrm>
        </p:grpSpPr>
        <p:sp>
          <p:nvSpPr>
            <p:cNvPr id="1353" name="Google Shape;1353;p1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4" name="Google Shape;1354;p1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5" name="Google Shape;1355;p1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6" name="Google Shape;1356;p1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7" name="Google Shape;1357;p1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8" name="Google Shape;1358;p1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59" name="Google Shape;1359;p1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0" name="Google Shape;1360;p1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1" name="Google Shape;1361;p1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2" name="Google Shape;1362;p1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363" name="Google Shape;1363;p17"/>
          <p:cNvGrpSpPr/>
          <p:nvPr/>
        </p:nvGrpSpPr>
        <p:grpSpPr>
          <a:xfrm>
            <a:off x="1648334" y="425418"/>
            <a:ext cx="222233" cy="224767"/>
            <a:chOff x="4954425" y="2036375"/>
            <a:chExt cx="166675" cy="168575"/>
          </a:xfrm>
        </p:grpSpPr>
        <p:sp>
          <p:nvSpPr>
            <p:cNvPr id="1364" name="Google Shape;1364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65" name="Google Shape;1365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66" name="Google Shape;1366;p17"/>
          <p:cNvSpPr/>
          <p:nvPr/>
        </p:nvSpPr>
        <p:spPr>
          <a:xfrm>
            <a:off x="10704568" y="483684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7" name="Google Shape;1367;p17"/>
          <p:cNvSpPr/>
          <p:nvPr/>
        </p:nvSpPr>
        <p:spPr>
          <a:xfrm>
            <a:off x="10865817" y="5591967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68" name="Google Shape;1368;p17"/>
          <p:cNvGrpSpPr/>
          <p:nvPr/>
        </p:nvGrpSpPr>
        <p:grpSpPr>
          <a:xfrm>
            <a:off x="9923034" y="6202167"/>
            <a:ext cx="222233" cy="224767"/>
            <a:chOff x="4954425" y="2036375"/>
            <a:chExt cx="166675" cy="168575"/>
          </a:xfrm>
        </p:grpSpPr>
        <p:sp>
          <p:nvSpPr>
            <p:cNvPr id="1369" name="Google Shape;1369;p1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70" name="Google Shape;1370;p1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000872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1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2" name="Google Shape;1372;p18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373" name="Google Shape;1373;p1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74" name="Google Shape;1374;p1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75" name="Google Shape;1375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76" name="Google Shape;1376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377" name="Google Shape;1377;p1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78" name="Google Shape;1378;p1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379" name="Google Shape;1379;p1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0" name="Google Shape;1380;p1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81" name="Google Shape;1381;p1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382" name="Google Shape;1382;p1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3" name="Google Shape;1383;p1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84" name="Google Shape;1384;p1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385" name="Google Shape;1385;p1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6" name="Google Shape;1386;p1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87" name="Google Shape;1387;p1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388" name="Google Shape;1388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89" name="Google Shape;1389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390" name="Google Shape;1390;p1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391" name="Google Shape;1391;p1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2" name="Google Shape;1392;p1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393" name="Google Shape;1393;p1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94" name="Google Shape;1394;p1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395" name="Google Shape;1395;p18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6" name="Google Shape;1396;p18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7" name="Google Shape;1397;p18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8" name="Google Shape;1398;p18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9" name="Google Shape;1399;p18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0" name="Google Shape;1400;p18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1" name="Google Shape;1401;p18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2" name="Google Shape;1402;p18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3" name="Google Shape;1403;p18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4" name="Google Shape;1404;p18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5" name="Google Shape;1405;p18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6" name="Google Shape;1406;p18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7" name="Google Shape;1407;p18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8" name="Google Shape;1408;p18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9" name="Google Shape;1409;p18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0" name="Google Shape;1410;p18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1" name="Google Shape;1411;p18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2" name="Google Shape;1412;p18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3" name="Google Shape;1413;p18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4" name="Google Shape;1414;p18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5" name="Google Shape;1415;p18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6" name="Google Shape;1416;p18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7" name="Google Shape;1417;p18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8" name="Google Shape;1418;p18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9" name="Google Shape;1419;p18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0" name="Google Shape;1420;p18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1" name="Google Shape;1421;p18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2" name="Google Shape;1422;p18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3" name="Google Shape;1423;p18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4" name="Google Shape;1424;p18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5" name="Google Shape;1425;p18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6" name="Google Shape;1426;p18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7" name="Google Shape;1427;p18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8" name="Google Shape;1428;p18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9" name="Google Shape;1429;p18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0" name="Google Shape;1430;p18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1" name="Google Shape;1431;p18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2" name="Google Shape;1432;p18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3" name="Google Shape;1433;p18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4" name="Google Shape;1434;p18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5" name="Google Shape;1435;p18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6" name="Google Shape;1436;p18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7" name="Google Shape;1437;p18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8" name="Google Shape;1438;p18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9" name="Google Shape;1439;p18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0" name="Google Shape;1440;p18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1" name="Google Shape;1441;p18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2" name="Google Shape;1442;p18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3" name="Google Shape;1443;p18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4" name="Google Shape;1444;p18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5" name="Google Shape;1445;p18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46" name="Google Shape;1446;p18"/>
          <p:cNvGrpSpPr/>
          <p:nvPr/>
        </p:nvGrpSpPr>
        <p:grpSpPr>
          <a:xfrm>
            <a:off x="1417667" y="1108234"/>
            <a:ext cx="592367" cy="531367"/>
            <a:chOff x="2495125" y="2142250"/>
            <a:chExt cx="444275" cy="398525"/>
          </a:xfrm>
        </p:grpSpPr>
        <p:sp>
          <p:nvSpPr>
            <p:cNvPr id="1447" name="Google Shape;1447;p1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8" name="Google Shape;1448;p1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49" name="Google Shape;1449;p18"/>
          <p:cNvGrpSpPr/>
          <p:nvPr/>
        </p:nvGrpSpPr>
        <p:grpSpPr>
          <a:xfrm>
            <a:off x="10419001" y="5951667"/>
            <a:ext cx="388500" cy="375167"/>
            <a:chOff x="3243875" y="2372825"/>
            <a:chExt cx="291375" cy="281375"/>
          </a:xfrm>
        </p:grpSpPr>
        <p:sp>
          <p:nvSpPr>
            <p:cNvPr id="1450" name="Google Shape;1450;p1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1" name="Google Shape;1451;p1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2" name="Google Shape;1452;p1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3" name="Google Shape;1453;p1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4" name="Google Shape;1454;p1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5" name="Google Shape;1455;p1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6" name="Google Shape;1456;p1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7" name="Google Shape;1457;p1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8" name="Google Shape;1458;p1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9" name="Google Shape;1459;p1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460" name="Google Shape;1460;p18"/>
          <p:cNvGrpSpPr/>
          <p:nvPr/>
        </p:nvGrpSpPr>
        <p:grpSpPr>
          <a:xfrm>
            <a:off x="10071401" y="934467"/>
            <a:ext cx="222233" cy="224767"/>
            <a:chOff x="4954425" y="2036375"/>
            <a:chExt cx="166675" cy="168575"/>
          </a:xfrm>
        </p:grpSpPr>
        <p:sp>
          <p:nvSpPr>
            <p:cNvPr id="1461" name="Google Shape;1461;p1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2" name="Google Shape;1462;p1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63" name="Google Shape;1463;p18"/>
          <p:cNvSpPr/>
          <p:nvPr/>
        </p:nvSpPr>
        <p:spPr>
          <a:xfrm>
            <a:off x="2503401" y="7187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4" name="Google Shape;1464;p18"/>
          <p:cNvSpPr/>
          <p:nvPr/>
        </p:nvSpPr>
        <p:spPr>
          <a:xfrm>
            <a:off x="10958000" y="54200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760070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6" name="Google Shape;1466;p19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467" name="Google Shape;1467;p1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68" name="Google Shape;1468;p1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69" name="Google Shape;1469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70" name="Google Shape;1470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471" name="Google Shape;1471;p1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72" name="Google Shape;1472;p1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73" name="Google Shape;1473;p1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74" name="Google Shape;1474;p1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75" name="Google Shape;1475;p1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76" name="Google Shape;1476;p1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77" name="Google Shape;1477;p1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78" name="Google Shape;1478;p1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79" name="Google Shape;1479;p1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0" name="Google Shape;1480;p1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81" name="Google Shape;1481;p1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82" name="Google Shape;1482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3" name="Google Shape;1483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84" name="Google Shape;1484;p1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85" name="Google Shape;1485;p1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86" name="Google Shape;1486;p1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487" name="Google Shape;1487;p1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88" name="Google Shape;1488;p1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89" name="Google Shape;1489;p19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0" name="Google Shape;1490;p19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1" name="Google Shape;1491;p19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2" name="Google Shape;1492;p19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3" name="Google Shape;1493;p19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4" name="Google Shape;1494;p19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5" name="Google Shape;1495;p19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6" name="Google Shape;1496;p19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7" name="Google Shape;1497;p19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8" name="Google Shape;1498;p19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9" name="Google Shape;1499;p19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0" name="Google Shape;1500;p19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1" name="Google Shape;1501;p19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2" name="Google Shape;1502;p19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3" name="Google Shape;1503;p19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4" name="Google Shape;1504;p19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5" name="Google Shape;1505;p19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6" name="Google Shape;1506;p19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7" name="Google Shape;1507;p19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8" name="Google Shape;1508;p19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09" name="Google Shape;1509;p19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0" name="Google Shape;1510;p19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1" name="Google Shape;1511;p19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2" name="Google Shape;1512;p19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3" name="Google Shape;1513;p19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4" name="Google Shape;1514;p19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5" name="Google Shape;1515;p19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6" name="Google Shape;1516;p19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7" name="Google Shape;1517;p19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8" name="Google Shape;1518;p19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19" name="Google Shape;1519;p19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0" name="Google Shape;1520;p19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1" name="Google Shape;1521;p19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2" name="Google Shape;1522;p19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3" name="Google Shape;1523;p19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4" name="Google Shape;1524;p19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5" name="Google Shape;1525;p19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6" name="Google Shape;1526;p19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7" name="Google Shape;1527;p19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8" name="Google Shape;1528;p19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9" name="Google Shape;1529;p19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0" name="Google Shape;1530;p19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1" name="Google Shape;1531;p19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2" name="Google Shape;1532;p19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3" name="Google Shape;1533;p19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4" name="Google Shape;1534;p19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5" name="Google Shape;1535;p19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6" name="Google Shape;1536;p19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7" name="Google Shape;1537;p19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38" name="Google Shape;1538;p19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39" name="Google Shape;1539;p19"/>
          <p:cNvGrpSpPr/>
          <p:nvPr/>
        </p:nvGrpSpPr>
        <p:grpSpPr>
          <a:xfrm>
            <a:off x="10211867" y="3932585"/>
            <a:ext cx="592367" cy="531367"/>
            <a:chOff x="2495125" y="2142250"/>
            <a:chExt cx="444275" cy="398525"/>
          </a:xfrm>
        </p:grpSpPr>
        <p:sp>
          <p:nvSpPr>
            <p:cNvPr id="1540" name="Google Shape;154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1" name="Google Shape;154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42" name="Google Shape;1542;p19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1543" name="Google Shape;1543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4" name="Google Shape;1544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5" name="Google Shape;1545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6" name="Google Shape;1546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7" name="Google Shape;1547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8" name="Google Shape;1548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49" name="Google Shape;1549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0" name="Google Shape;1550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1" name="Google Shape;1551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2" name="Google Shape;1552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53" name="Google Shape;1553;p19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554" name="Google Shape;1554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5" name="Google Shape;1555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56" name="Google Shape;1556;p19"/>
          <p:cNvSpPr/>
          <p:nvPr/>
        </p:nvSpPr>
        <p:spPr>
          <a:xfrm>
            <a:off x="9342634" y="8795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7" name="Google Shape;1557;p19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8" name="Google Shape;1558;p19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59" name="Google Shape;1559;p19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60" name="Google Shape;1560;p19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561" name="Google Shape;1561;p19"/>
          <p:cNvGrpSpPr/>
          <p:nvPr/>
        </p:nvGrpSpPr>
        <p:grpSpPr>
          <a:xfrm>
            <a:off x="2039667" y="5713834"/>
            <a:ext cx="388500" cy="375167"/>
            <a:chOff x="3243875" y="2372825"/>
            <a:chExt cx="291375" cy="281375"/>
          </a:xfrm>
        </p:grpSpPr>
        <p:sp>
          <p:nvSpPr>
            <p:cNvPr id="1562" name="Google Shape;1562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3" name="Google Shape;1563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4" name="Google Shape;1564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5" name="Google Shape;1565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6" name="Google Shape;1566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7" name="Google Shape;1567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8" name="Google Shape;1568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9" name="Google Shape;1569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0" name="Google Shape;1570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1" name="Google Shape;1571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72" name="Google Shape;1572;p19"/>
          <p:cNvGrpSpPr/>
          <p:nvPr/>
        </p:nvGrpSpPr>
        <p:grpSpPr>
          <a:xfrm>
            <a:off x="1672318" y="3456701"/>
            <a:ext cx="592367" cy="531367"/>
            <a:chOff x="2495125" y="2142250"/>
            <a:chExt cx="444275" cy="398525"/>
          </a:xfrm>
        </p:grpSpPr>
        <p:sp>
          <p:nvSpPr>
            <p:cNvPr id="1573" name="Google Shape;1573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4" name="Google Shape;1574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75" name="Google Shape;1575;p19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576" name="Google Shape;1576;p1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7" name="Google Shape;1577;p1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8" name="Google Shape;1578;p1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9" name="Google Shape;1579;p1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0" name="Google Shape;1580;p1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1" name="Google Shape;1581;p1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2" name="Google Shape;1582;p1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3" name="Google Shape;1583;p1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4" name="Google Shape;1584;p1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5" name="Google Shape;1585;p1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6" name="Google Shape;1586;p19"/>
          <p:cNvGrpSpPr/>
          <p:nvPr/>
        </p:nvGrpSpPr>
        <p:grpSpPr>
          <a:xfrm>
            <a:off x="9580334" y="2936201"/>
            <a:ext cx="222233" cy="224767"/>
            <a:chOff x="4954425" y="2036375"/>
            <a:chExt cx="166675" cy="168575"/>
          </a:xfrm>
        </p:grpSpPr>
        <p:sp>
          <p:nvSpPr>
            <p:cNvPr id="1587" name="Google Shape;1587;p1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88" name="Google Shape;1588;p1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589" name="Google Shape;1589;p19"/>
          <p:cNvGrpSpPr/>
          <p:nvPr/>
        </p:nvGrpSpPr>
        <p:grpSpPr>
          <a:xfrm>
            <a:off x="10211851" y="1501285"/>
            <a:ext cx="592367" cy="531367"/>
            <a:chOff x="2495125" y="2142250"/>
            <a:chExt cx="444275" cy="398525"/>
          </a:xfrm>
        </p:grpSpPr>
        <p:sp>
          <p:nvSpPr>
            <p:cNvPr id="1590" name="Google Shape;1590;p1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91" name="Google Shape;1591;p1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6253682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3" name="Google Shape;1593;p20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594" name="Google Shape;1594;p2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95" name="Google Shape;1595;p2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596" name="Google Shape;1596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97" name="Google Shape;1597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598" name="Google Shape;1598;p2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599" name="Google Shape;1599;p2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00" name="Google Shape;1600;p2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01" name="Google Shape;1601;p2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02" name="Google Shape;1602;p2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03" name="Google Shape;1603;p2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04" name="Google Shape;1604;p2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05" name="Google Shape;1605;p2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06" name="Google Shape;1606;p2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07" name="Google Shape;1607;p2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08" name="Google Shape;1608;p2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09" name="Google Shape;1609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0" name="Google Shape;1610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611" name="Google Shape;1611;p2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12" name="Google Shape;1612;p2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13" name="Google Shape;1613;p2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614" name="Google Shape;1614;p2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15" name="Google Shape;1615;p2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16" name="Google Shape;1616;p20"/>
          <p:cNvSpPr txBox="1">
            <a:spLocks noGrp="1"/>
          </p:cNvSpPr>
          <p:nvPr>
            <p:ph type="title"/>
          </p:nvPr>
        </p:nvSpPr>
        <p:spPr>
          <a:xfrm>
            <a:off x="3101267" y="527700"/>
            <a:ext cx="5990400" cy="138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08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08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08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08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08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08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08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08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0800"/>
            </a:lvl9pPr>
          </a:lstStyle>
          <a:p>
            <a:endParaRPr/>
          </a:p>
        </p:txBody>
      </p:sp>
      <p:sp>
        <p:nvSpPr>
          <p:cNvPr id="1617" name="Google Shape;1617;p20"/>
          <p:cNvSpPr txBox="1">
            <a:spLocks noGrp="1"/>
          </p:cNvSpPr>
          <p:nvPr>
            <p:ph type="subTitle" idx="1"/>
          </p:nvPr>
        </p:nvSpPr>
        <p:spPr>
          <a:xfrm>
            <a:off x="3102721" y="2075201"/>
            <a:ext cx="5990400" cy="19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618" name="Google Shape;1618;p20"/>
          <p:cNvSpPr txBox="1"/>
          <p:nvPr/>
        </p:nvSpPr>
        <p:spPr>
          <a:xfrm>
            <a:off x="3414700" y="4698840"/>
            <a:ext cx="5366000" cy="8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chemeClr val="accent1"/>
                </a:solidFill>
                <a:latin typeface="Quicksand"/>
                <a:ea typeface="Quicksand"/>
                <a:cs typeface="Quicksand"/>
                <a:sym typeface="Quicksand"/>
              </a:rPr>
              <a:t>CREDITS:</a:t>
            </a:r>
            <a:r>
              <a:rPr lang="en" sz="1600" b="1">
                <a:solidFill>
                  <a:srgbClr val="0E2A47"/>
                </a:solidFill>
                <a:latin typeface="Quicksand"/>
                <a:ea typeface="Quicksand"/>
                <a:cs typeface="Quicksand"/>
                <a:sym typeface="Quicksand"/>
              </a:rPr>
              <a:t> </a:t>
            </a:r>
            <a:r>
              <a:rPr lang="en"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This presentation template was created by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, including icon by</a:t>
            </a:r>
            <a:r>
              <a:rPr lang="en"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600">
                <a:solidFill>
                  <a:schemeClr val="dk1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, and infographics &amp; images from</a:t>
            </a:r>
            <a:r>
              <a:rPr lang="en" sz="1600">
                <a:solidFill>
                  <a:srgbClr val="0E2A47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 </a:t>
            </a:r>
            <a:r>
              <a:rPr lang="en" sz="1600" b="1">
                <a:solidFill>
                  <a:schemeClr val="accent1"/>
                </a:solidFill>
                <a:uFill>
                  <a:noFill/>
                </a:u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accent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1619" name="Google Shape;1619;p20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0" name="Google Shape;1620;p20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1" name="Google Shape;1621;p20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2" name="Google Shape;1622;p20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3" name="Google Shape;1623;p20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4" name="Google Shape;1624;p20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5" name="Google Shape;1625;p20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6" name="Google Shape;1626;p20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7" name="Google Shape;1627;p20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8" name="Google Shape;1628;p20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9" name="Google Shape;1629;p20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0" name="Google Shape;1630;p20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1" name="Google Shape;1631;p20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2" name="Google Shape;1632;p20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3" name="Google Shape;1633;p20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4" name="Google Shape;1634;p20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5" name="Google Shape;1635;p20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6" name="Google Shape;1636;p20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7" name="Google Shape;1637;p20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8" name="Google Shape;1638;p20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9" name="Google Shape;1639;p20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0" name="Google Shape;1640;p20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1" name="Google Shape;1641;p20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2" name="Google Shape;1642;p20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3" name="Google Shape;1643;p20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4" name="Google Shape;1644;p20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5" name="Google Shape;1645;p20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6" name="Google Shape;1646;p20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7" name="Google Shape;1647;p20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8" name="Google Shape;1648;p20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9" name="Google Shape;1649;p20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0" name="Google Shape;1650;p20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1" name="Google Shape;1651;p20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2" name="Google Shape;1652;p20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3" name="Google Shape;1653;p20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4" name="Google Shape;1654;p20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5" name="Google Shape;1655;p20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6" name="Google Shape;1656;p20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7" name="Google Shape;1657;p20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8" name="Google Shape;1658;p20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9" name="Google Shape;1659;p20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0" name="Google Shape;1660;p20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1" name="Google Shape;1661;p20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2" name="Google Shape;1662;p20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3" name="Google Shape;1663;p20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4" name="Google Shape;1664;p20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5" name="Google Shape;1665;p20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6" name="Google Shape;1666;p20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7" name="Google Shape;1667;p20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8" name="Google Shape;1668;p20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69" name="Google Shape;1669;p20"/>
          <p:cNvGrpSpPr/>
          <p:nvPr/>
        </p:nvGrpSpPr>
        <p:grpSpPr>
          <a:xfrm>
            <a:off x="10211867" y="3932585"/>
            <a:ext cx="592367" cy="531367"/>
            <a:chOff x="2495125" y="2142250"/>
            <a:chExt cx="444275" cy="398525"/>
          </a:xfrm>
        </p:grpSpPr>
        <p:sp>
          <p:nvSpPr>
            <p:cNvPr id="1670" name="Google Shape;167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1" name="Google Shape;167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72" name="Google Shape;1672;p20"/>
          <p:cNvGrpSpPr/>
          <p:nvPr/>
        </p:nvGrpSpPr>
        <p:grpSpPr>
          <a:xfrm>
            <a:off x="1357401" y="2009301"/>
            <a:ext cx="388500" cy="375167"/>
            <a:chOff x="3243875" y="2372825"/>
            <a:chExt cx="291375" cy="281375"/>
          </a:xfrm>
        </p:grpSpPr>
        <p:sp>
          <p:nvSpPr>
            <p:cNvPr id="1673" name="Google Shape;1673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4" name="Google Shape;1674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5" name="Google Shape;1675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6" name="Google Shape;1676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7" name="Google Shape;1677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8" name="Google Shape;1678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79" name="Google Shape;1679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0" name="Google Shape;1680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1" name="Google Shape;1681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2" name="Google Shape;1682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683" name="Google Shape;1683;p20"/>
          <p:cNvGrpSpPr/>
          <p:nvPr/>
        </p:nvGrpSpPr>
        <p:grpSpPr>
          <a:xfrm>
            <a:off x="2761968" y="821285"/>
            <a:ext cx="222233" cy="224767"/>
            <a:chOff x="4954425" y="2036375"/>
            <a:chExt cx="166675" cy="168575"/>
          </a:xfrm>
        </p:grpSpPr>
        <p:sp>
          <p:nvSpPr>
            <p:cNvPr id="1684" name="Google Shape;1684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85" name="Google Shape;1685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86" name="Google Shape;1686;p20"/>
          <p:cNvSpPr/>
          <p:nvPr/>
        </p:nvSpPr>
        <p:spPr>
          <a:xfrm>
            <a:off x="9342634" y="8795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0"/>
                </a:moveTo>
                <a:cubicBezTo>
                  <a:pt x="255" y="0"/>
                  <a:pt x="1" y="2834"/>
                  <a:pt x="2006" y="3221"/>
                </a:cubicBezTo>
                <a:cubicBezTo>
                  <a:pt x="2122" y="3239"/>
                  <a:pt x="2233" y="3247"/>
                  <a:pt x="2340" y="3247"/>
                </a:cubicBezTo>
                <a:cubicBezTo>
                  <a:pt x="4296" y="3247"/>
                  <a:pt x="4764" y="345"/>
                  <a:pt x="2483" y="12"/>
                </a:cubicBezTo>
                <a:cubicBezTo>
                  <a:pt x="2404" y="4"/>
                  <a:pt x="2327" y="0"/>
                  <a:pt x="225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7" name="Google Shape;1687;p20"/>
          <p:cNvSpPr/>
          <p:nvPr/>
        </p:nvSpPr>
        <p:spPr>
          <a:xfrm>
            <a:off x="2428168" y="17128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8" name="Google Shape;1688;p20"/>
          <p:cNvSpPr/>
          <p:nvPr/>
        </p:nvSpPr>
        <p:spPr>
          <a:xfrm>
            <a:off x="1357400" y="133420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9" name="Google Shape;1689;p20"/>
          <p:cNvSpPr/>
          <p:nvPr/>
        </p:nvSpPr>
        <p:spPr>
          <a:xfrm>
            <a:off x="10036933" y="5575885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0" name="Google Shape;1690;p20"/>
          <p:cNvSpPr/>
          <p:nvPr/>
        </p:nvSpPr>
        <p:spPr>
          <a:xfrm>
            <a:off x="1472234" y="4945433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691" name="Google Shape;1691;p20"/>
          <p:cNvGrpSpPr/>
          <p:nvPr/>
        </p:nvGrpSpPr>
        <p:grpSpPr>
          <a:xfrm>
            <a:off x="2039667" y="5713834"/>
            <a:ext cx="388500" cy="375167"/>
            <a:chOff x="3243875" y="2372825"/>
            <a:chExt cx="291375" cy="281375"/>
          </a:xfrm>
        </p:grpSpPr>
        <p:sp>
          <p:nvSpPr>
            <p:cNvPr id="1692" name="Google Shape;1692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3" name="Google Shape;1693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4" name="Google Shape;1694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5" name="Google Shape;1695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6" name="Google Shape;1696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7" name="Google Shape;1697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8" name="Google Shape;1698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99" name="Google Shape;1699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0" name="Google Shape;1700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1" name="Google Shape;1701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02" name="Google Shape;1702;p20"/>
          <p:cNvGrpSpPr/>
          <p:nvPr/>
        </p:nvGrpSpPr>
        <p:grpSpPr>
          <a:xfrm>
            <a:off x="1672318" y="3456701"/>
            <a:ext cx="592367" cy="531367"/>
            <a:chOff x="2495125" y="2142250"/>
            <a:chExt cx="444275" cy="398525"/>
          </a:xfrm>
        </p:grpSpPr>
        <p:sp>
          <p:nvSpPr>
            <p:cNvPr id="1703" name="Google Shape;1703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4" name="Google Shape;1704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05" name="Google Shape;1705;p20"/>
          <p:cNvGrpSpPr/>
          <p:nvPr/>
        </p:nvGrpSpPr>
        <p:grpSpPr>
          <a:xfrm>
            <a:off x="9301067" y="5825267"/>
            <a:ext cx="388500" cy="375167"/>
            <a:chOff x="3243875" y="2372825"/>
            <a:chExt cx="291375" cy="281375"/>
          </a:xfrm>
        </p:grpSpPr>
        <p:sp>
          <p:nvSpPr>
            <p:cNvPr id="1706" name="Google Shape;1706;p2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7" name="Google Shape;1707;p2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8" name="Google Shape;1708;p2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09" name="Google Shape;1709;p2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0" name="Google Shape;1710;p2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1" name="Google Shape;1711;p2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2" name="Google Shape;1712;p2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3" name="Google Shape;1713;p2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4" name="Google Shape;1714;p2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5" name="Google Shape;1715;p2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16" name="Google Shape;1716;p20"/>
          <p:cNvGrpSpPr/>
          <p:nvPr/>
        </p:nvGrpSpPr>
        <p:grpSpPr>
          <a:xfrm>
            <a:off x="9580334" y="2936201"/>
            <a:ext cx="222233" cy="224767"/>
            <a:chOff x="4954425" y="2036375"/>
            <a:chExt cx="166675" cy="168575"/>
          </a:xfrm>
        </p:grpSpPr>
        <p:sp>
          <p:nvSpPr>
            <p:cNvPr id="1717" name="Google Shape;1717;p2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18" name="Google Shape;1718;p2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719" name="Google Shape;1719;p20"/>
          <p:cNvGrpSpPr/>
          <p:nvPr/>
        </p:nvGrpSpPr>
        <p:grpSpPr>
          <a:xfrm>
            <a:off x="10211851" y="1501285"/>
            <a:ext cx="592367" cy="531367"/>
            <a:chOff x="2495125" y="2142250"/>
            <a:chExt cx="444275" cy="398525"/>
          </a:xfrm>
        </p:grpSpPr>
        <p:sp>
          <p:nvSpPr>
            <p:cNvPr id="1720" name="Google Shape;1720;p2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1" name="Google Shape;1721;p2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524439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5" name="Google Shape;135;p3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136" name="Google Shape;136;p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37" name="Google Shape;137;p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141" name="Google Shape;141;p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2" name="Google Shape;142;p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4" name="Google Shape;144;p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47" name="Google Shape;147;p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" name="Google Shape;148;p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0" name="Google Shape;150;p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153" name="Google Shape;153;p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54" name="Google Shape;154;p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156" name="Google Shape;156;p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8" name="Google Shape;158;p3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3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0" name="Google Shape;160;p3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1" name="Google Shape;161;p3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2" name="Google Shape;162;p3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3" name="Google Shape;163;p3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4" name="Google Shape;164;p3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5" name="Google Shape;165;p3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6" name="Google Shape;166;p3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7" name="Google Shape;167;p3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3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3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0" name="Google Shape;170;p3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1" name="Google Shape;171;p3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2" name="Google Shape;172;p3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3" name="Google Shape;173;p3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4" name="Google Shape;174;p3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5" name="Google Shape;175;p3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3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7" name="Google Shape;177;p3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8" name="Google Shape;178;p3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3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0" name="Google Shape;180;p3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3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3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3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3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3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3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7" name="Google Shape;187;p3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8" name="Google Shape;188;p3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9" name="Google Shape;189;p3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0" name="Google Shape;190;p3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1" name="Google Shape;191;p3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2" name="Google Shape;192;p3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3" name="Google Shape;193;p3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4" name="Google Shape;194;p3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5" name="Google Shape;195;p3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3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7" name="Google Shape;197;p3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8" name="Google Shape;198;p3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9" name="Google Shape;199;p3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0" name="Google Shape;200;p3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1" name="Google Shape;201;p3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2" name="Google Shape;202;p3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3" name="Google Shape;203;p3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4" name="Google Shape;204;p3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5" name="Google Shape;205;p3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6" name="Google Shape;206;p3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7" name="Google Shape;207;p3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08" name="Google Shape;208;p3"/>
          <p:cNvSpPr txBox="1">
            <a:spLocks noGrp="1"/>
          </p:cNvSpPr>
          <p:nvPr>
            <p:ph type="title"/>
          </p:nvPr>
        </p:nvSpPr>
        <p:spPr>
          <a:xfrm>
            <a:off x="3330499" y="2875457"/>
            <a:ext cx="52908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466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209" name="Google Shape;209;p3"/>
          <p:cNvSpPr txBox="1">
            <a:spLocks noGrp="1"/>
          </p:cNvSpPr>
          <p:nvPr>
            <p:ph type="title" idx="2" hasCustomPrompt="1"/>
          </p:nvPr>
        </p:nvSpPr>
        <p:spPr>
          <a:xfrm>
            <a:off x="5287533" y="1496600"/>
            <a:ext cx="1376800" cy="8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5733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0" name="Google Shape;210;p3"/>
          <p:cNvSpPr txBox="1">
            <a:spLocks noGrp="1"/>
          </p:cNvSpPr>
          <p:nvPr>
            <p:ph type="subTitle" idx="1"/>
          </p:nvPr>
        </p:nvSpPr>
        <p:spPr>
          <a:xfrm>
            <a:off x="2978100" y="4193133"/>
            <a:ext cx="5995600" cy="87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1373567" y="2108467"/>
            <a:ext cx="592367" cy="531367"/>
            <a:chOff x="2495125" y="2142250"/>
            <a:chExt cx="444275" cy="398525"/>
          </a:xfrm>
        </p:grpSpPr>
        <p:sp>
          <p:nvSpPr>
            <p:cNvPr id="212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14" name="Google Shape;214;p3"/>
          <p:cNvGrpSpPr/>
          <p:nvPr/>
        </p:nvGrpSpPr>
        <p:grpSpPr>
          <a:xfrm>
            <a:off x="9804601" y="5273701"/>
            <a:ext cx="388500" cy="375167"/>
            <a:chOff x="3243875" y="2372825"/>
            <a:chExt cx="291375" cy="281375"/>
          </a:xfrm>
        </p:grpSpPr>
        <p:sp>
          <p:nvSpPr>
            <p:cNvPr id="215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25" name="Google Shape;225;p3"/>
          <p:cNvGrpSpPr/>
          <p:nvPr/>
        </p:nvGrpSpPr>
        <p:grpSpPr>
          <a:xfrm>
            <a:off x="10013868" y="1672585"/>
            <a:ext cx="222233" cy="224767"/>
            <a:chOff x="4954425" y="2036375"/>
            <a:chExt cx="166675" cy="168575"/>
          </a:xfrm>
        </p:grpSpPr>
        <p:sp>
          <p:nvSpPr>
            <p:cNvPr id="226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8" name="Google Shape;228;p3"/>
          <p:cNvSpPr/>
          <p:nvPr/>
        </p:nvSpPr>
        <p:spPr>
          <a:xfrm>
            <a:off x="2041801" y="4022766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3"/>
          <p:cNvSpPr/>
          <p:nvPr/>
        </p:nvSpPr>
        <p:spPr>
          <a:xfrm>
            <a:off x="10758967" y="361118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0" name="Google Shape;230;p3"/>
          <p:cNvGrpSpPr/>
          <p:nvPr/>
        </p:nvGrpSpPr>
        <p:grpSpPr>
          <a:xfrm>
            <a:off x="1558634" y="5420001"/>
            <a:ext cx="222233" cy="224767"/>
            <a:chOff x="4954425" y="2036375"/>
            <a:chExt cx="166675" cy="168575"/>
          </a:xfrm>
        </p:grpSpPr>
        <p:sp>
          <p:nvSpPr>
            <p:cNvPr id="231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706027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5" name="Google Shape;235;p4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36" name="Google Shape;236;p4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37" name="Google Shape;237;p4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238" name="Google Shape;238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0" name="Google Shape;240;p4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241" name="Google Shape;241;p4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4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3" name="Google Shape;243;p4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244" name="Google Shape;244;p4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6" name="Google Shape;246;p4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247" name="Google Shape;247;p4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49" name="Google Shape;249;p4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250" name="Google Shape;250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52" name="Google Shape;252;p4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253" name="Google Shape;253;p4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55" name="Google Shape;255;p4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6" name="Google Shape;256;p4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7" name="Google Shape;257;p4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4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9" name="Google Shape;259;p4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0" name="Google Shape;260;p4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1" name="Google Shape;261;p4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2" name="Google Shape;262;p4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3" name="Google Shape;263;p4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4" name="Google Shape;264;p4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5" name="Google Shape;265;p4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6" name="Google Shape;266;p4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7" name="Google Shape;267;p4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8" name="Google Shape;268;p4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69" name="Google Shape;269;p4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4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1" name="Google Shape;271;p4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2" name="Google Shape;272;p4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3" name="Google Shape;273;p4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4" name="Google Shape;274;p4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5" name="Google Shape;275;p4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6" name="Google Shape;276;p4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7" name="Google Shape;277;p4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8" name="Google Shape;278;p4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9" name="Google Shape;279;p4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0" name="Google Shape;280;p4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4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2" name="Google Shape;282;p4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3" name="Google Shape;283;p4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4" name="Google Shape;284;p4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4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4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4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4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4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4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4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2" name="Google Shape;292;p4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3" name="Google Shape;293;p4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4" name="Google Shape;294;p4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5" name="Google Shape;295;p4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6" name="Google Shape;296;p4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7" name="Google Shape;297;p4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8" name="Google Shape;298;p4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9" name="Google Shape;299;p4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0" name="Google Shape;300;p4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1" name="Google Shape;301;p4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2" name="Google Shape;302;p4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3" name="Google Shape;303;p4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4" name="Google Shape;304;p4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5" name="Google Shape;305;p4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6" name="Google Shape;306;p4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7" name="Google Shape;307;p4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08" name="Google Shape;308;p4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4"/>
          <p:cNvSpPr txBox="1">
            <a:spLocks noGrp="1"/>
          </p:cNvSpPr>
          <p:nvPr>
            <p:ph type="subTitle" idx="1"/>
          </p:nvPr>
        </p:nvSpPr>
        <p:spPr>
          <a:xfrm>
            <a:off x="1095100" y="1642867"/>
            <a:ext cx="10001600" cy="44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600"/>
            </a:lvl9pPr>
          </a:lstStyle>
          <a:p>
            <a:endParaRPr/>
          </a:p>
        </p:txBody>
      </p:sp>
      <p:sp>
        <p:nvSpPr>
          <p:cNvPr id="310" name="Google Shape;310;p4"/>
          <p:cNvSpPr/>
          <p:nvPr/>
        </p:nvSpPr>
        <p:spPr>
          <a:xfrm rot="4238894">
            <a:off x="382928" y="5844515"/>
            <a:ext cx="1059613" cy="91567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1" name="Google Shape;311;p4"/>
          <p:cNvSpPr/>
          <p:nvPr/>
        </p:nvSpPr>
        <p:spPr>
          <a:xfrm>
            <a:off x="9479668" y="976900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12" name="Google Shape;312;p4"/>
          <p:cNvSpPr/>
          <p:nvPr/>
        </p:nvSpPr>
        <p:spPr>
          <a:xfrm>
            <a:off x="1765867" y="73475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13" name="Google Shape;313;p4"/>
          <p:cNvGrpSpPr/>
          <p:nvPr/>
        </p:nvGrpSpPr>
        <p:grpSpPr>
          <a:xfrm>
            <a:off x="10182534" y="588467"/>
            <a:ext cx="388500" cy="375167"/>
            <a:chOff x="3243875" y="2372825"/>
            <a:chExt cx="291375" cy="281375"/>
          </a:xfrm>
        </p:grpSpPr>
        <p:sp>
          <p:nvSpPr>
            <p:cNvPr id="314" name="Google Shape;314;p4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5" name="Google Shape;315;p4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6" name="Google Shape;316;p4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7" name="Google Shape;317;p4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4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4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4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4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4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4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24" name="Google Shape;324;p4"/>
          <p:cNvSpPr/>
          <p:nvPr/>
        </p:nvSpPr>
        <p:spPr>
          <a:xfrm>
            <a:off x="10784500" y="1642851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4"/>
          <p:cNvSpPr/>
          <p:nvPr/>
        </p:nvSpPr>
        <p:spPr>
          <a:xfrm>
            <a:off x="1364001" y="1352067"/>
            <a:ext cx="158833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398178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" name="Google Shape;327;p5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328" name="Google Shape;328;p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29" name="Google Shape;329;p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330" name="Google Shape;330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2" name="Google Shape;332;p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333" name="Google Shape;333;p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334" name="Google Shape;334;p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5" name="Google Shape;335;p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36" name="Google Shape;336;p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337" name="Google Shape;337;p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8" name="Google Shape;338;p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39" name="Google Shape;339;p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340" name="Google Shape;340;p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1" name="Google Shape;341;p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42" name="Google Shape;342;p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343" name="Google Shape;343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4" name="Google Shape;344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345" name="Google Shape;345;p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346" name="Google Shape;346;p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47" name="Google Shape;347;p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48" name="Google Shape;348;p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9" name="Google Shape;349;p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0" name="Google Shape;350;p5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1"/>
          </p:nvPr>
        </p:nvSpPr>
        <p:spPr>
          <a:xfrm>
            <a:off x="2639784" y="2994033"/>
            <a:ext cx="31236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2"/>
          </p:nvPr>
        </p:nvSpPr>
        <p:spPr>
          <a:xfrm>
            <a:off x="2639784" y="3471200"/>
            <a:ext cx="3123600" cy="13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subTitle" idx="3"/>
          </p:nvPr>
        </p:nvSpPr>
        <p:spPr>
          <a:xfrm>
            <a:off x="6428617" y="2994033"/>
            <a:ext cx="31236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 b="1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54" name="Google Shape;354;p5"/>
          <p:cNvSpPr txBox="1">
            <a:spLocks noGrp="1"/>
          </p:cNvSpPr>
          <p:nvPr>
            <p:ph type="subTitle" idx="4"/>
          </p:nvPr>
        </p:nvSpPr>
        <p:spPr>
          <a:xfrm>
            <a:off x="6428617" y="3471205"/>
            <a:ext cx="3123600" cy="131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5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6" name="Google Shape;356;p5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7" name="Google Shape;357;p5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8" name="Google Shape;358;p5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59" name="Google Shape;359;p5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0" name="Google Shape;360;p5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1" name="Google Shape;361;p5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2" name="Google Shape;362;p5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3" name="Google Shape;363;p5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4" name="Google Shape;364;p5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5" name="Google Shape;365;p5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6" name="Google Shape;366;p5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7" name="Google Shape;367;p5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8" name="Google Shape;368;p5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9" name="Google Shape;369;p5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0" name="Google Shape;370;p5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1" name="Google Shape;371;p5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2" name="Google Shape;372;p5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3" name="Google Shape;373;p5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4" name="Google Shape;374;p5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5" name="Google Shape;375;p5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6" name="Google Shape;376;p5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7" name="Google Shape;377;p5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8" name="Google Shape;378;p5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9" name="Google Shape;379;p5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0" name="Google Shape;380;p5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1" name="Google Shape;381;p5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2" name="Google Shape;382;p5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3" name="Google Shape;383;p5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4" name="Google Shape;384;p5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5" name="Google Shape;385;p5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6" name="Google Shape;386;p5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7" name="Google Shape;387;p5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8" name="Google Shape;388;p5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89" name="Google Shape;389;p5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0" name="Google Shape;390;p5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1" name="Google Shape;391;p5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2" name="Google Shape;392;p5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3" name="Google Shape;393;p5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4" name="Google Shape;394;p5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5" name="Google Shape;395;p5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6" name="Google Shape;396;p5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7" name="Google Shape;397;p5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8" name="Google Shape;398;p5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99" name="Google Shape;399;p5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0" name="Google Shape;400;p5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1" name="Google Shape;401;p5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2" name="Google Shape;402;p5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3" name="Google Shape;403;p5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4" name="Google Shape;404;p5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27648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"/>
          <p:cNvSpPr/>
          <p:nvPr/>
        </p:nvSpPr>
        <p:spPr>
          <a:xfrm>
            <a:off x="527900" y="388432"/>
            <a:ext cx="11114749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7" name="Google Shape;407;p6"/>
          <p:cNvSpPr/>
          <p:nvPr/>
        </p:nvSpPr>
        <p:spPr>
          <a:xfrm>
            <a:off x="881581" y="292693"/>
            <a:ext cx="10758425" cy="6384375"/>
          </a:xfrm>
          <a:custGeom>
            <a:avLst/>
            <a:gdLst/>
            <a:ahLst/>
            <a:cxnLst/>
            <a:rect l="l" t="t" r="r" b="b"/>
            <a:pathLst>
              <a:path w="257584" h="146846" extrusionOk="0">
                <a:moveTo>
                  <a:pt x="7146" y="1"/>
                </a:moveTo>
                <a:cubicBezTo>
                  <a:pt x="3214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214" y="146845"/>
                  <a:pt x="7146" y="146845"/>
                </a:cubicBezTo>
                <a:lnTo>
                  <a:pt x="250438" y="146845"/>
                </a:lnTo>
                <a:cubicBezTo>
                  <a:pt x="254408" y="146845"/>
                  <a:pt x="257584" y="143632"/>
                  <a:pt x="257584" y="139700"/>
                </a:cubicBezTo>
                <a:lnTo>
                  <a:pt x="257584" y="7146"/>
                </a:lnTo>
                <a:cubicBezTo>
                  <a:pt x="257584" y="3214"/>
                  <a:pt x="254408" y="1"/>
                  <a:pt x="2504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08" name="Google Shape;408;p6"/>
          <p:cNvSpPr/>
          <p:nvPr/>
        </p:nvSpPr>
        <p:spPr>
          <a:xfrm>
            <a:off x="11122057" y="5930292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rgbClr val="595959">
              <a:alpha val="1453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09" name="Google Shape;409;p6"/>
          <p:cNvGrpSpPr/>
          <p:nvPr/>
        </p:nvGrpSpPr>
        <p:grpSpPr>
          <a:xfrm>
            <a:off x="11122057" y="3042677"/>
            <a:ext cx="759568" cy="507483"/>
            <a:chOff x="8341543" y="2282008"/>
            <a:chExt cx="569676" cy="380612"/>
          </a:xfrm>
        </p:grpSpPr>
        <p:sp>
          <p:nvSpPr>
            <p:cNvPr id="410" name="Google Shape;410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1" name="Google Shape;411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12" name="Google Shape;412;p6"/>
          <p:cNvGrpSpPr/>
          <p:nvPr/>
        </p:nvGrpSpPr>
        <p:grpSpPr>
          <a:xfrm>
            <a:off x="11122057" y="2294792"/>
            <a:ext cx="759568" cy="507483"/>
            <a:chOff x="8341543" y="1721094"/>
            <a:chExt cx="569676" cy="380612"/>
          </a:xfrm>
        </p:grpSpPr>
        <p:sp>
          <p:nvSpPr>
            <p:cNvPr id="413" name="Google Shape;413;p6"/>
            <p:cNvSpPr/>
            <p:nvPr/>
          </p:nvSpPr>
          <p:spPr>
            <a:xfrm>
              <a:off x="8341543" y="1800869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4" name="Google Shape;414;p6"/>
            <p:cNvSpPr/>
            <p:nvPr/>
          </p:nvSpPr>
          <p:spPr>
            <a:xfrm>
              <a:off x="8341543" y="1721094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0"/>
                  </a:moveTo>
                  <a:lnTo>
                    <a:pt x="0" y="9225"/>
                  </a:lnTo>
                  <a:lnTo>
                    <a:pt x="18186" y="9225"/>
                  </a:lnTo>
                  <a:lnTo>
                    <a:pt x="16824" y="4462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15" name="Google Shape;415;p6"/>
          <p:cNvGrpSpPr/>
          <p:nvPr/>
        </p:nvGrpSpPr>
        <p:grpSpPr>
          <a:xfrm>
            <a:off x="11128364" y="1578123"/>
            <a:ext cx="757981" cy="517352"/>
            <a:chOff x="8346273" y="1183592"/>
            <a:chExt cx="568486" cy="388014"/>
          </a:xfrm>
        </p:grpSpPr>
        <p:sp>
          <p:nvSpPr>
            <p:cNvPr id="416" name="Google Shape;416;p6"/>
            <p:cNvSpPr/>
            <p:nvPr/>
          </p:nvSpPr>
          <p:spPr>
            <a:xfrm>
              <a:off x="8346273" y="1263367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7" name="Google Shape;417;p6"/>
            <p:cNvSpPr/>
            <p:nvPr/>
          </p:nvSpPr>
          <p:spPr>
            <a:xfrm>
              <a:off x="8346273" y="1183592"/>
              <a:ext cx="568486" cy="308239"/>
            </a:xfrm>
            <a:custGeom>
              <a:avLst/>
              <a:gdLst/>
              <a:ahLst/>
              <a:cxnLst/>
              <a:rect l="l" t="t" r="r" b="b"/>
              <a:pathLst>
                <a:path w="18148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48" y="9452"/>
                  </a:lnTo>
                  <a:lnTo>
                    <a:pt x="16787" y="4688"/>
                  </a:lnTo>
                  <a:lnTo>
                    <a:pt x="1814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18" name="Google Shape;418;p6"/>
          <p:cNvGrpSpPr/>
          <p:nvPr/>
        </p:nvGrpSpPr>
        <p:grpSpPr>
          <a:xfrm>
            <a:off x="11122057" y="808847"/>
            <a:ext cx="759568" cy="517352"/>
            <a:chOff x="8341543" y="606635"/>
            <a:chExt cx="569676" cy="388014"/>
          </a:xfrm>
        </p:grpSpPr>
        <p:sp>
          <p:nvSpPr>
            <p:cNvPr id="419" name="Google Shape;419;p6"/>
            <p:cNvSpPr/>
            <p:nvPr/>
          </p:nvSpPr>
          <p:spPr>
            <a:xfrm>
              <a:off x="8341543" y="686410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0" name="Google Shape;420;p6"/>
            <p:cNvSpPr/>
            <p:nvPr/>
          </p:nvSpPr>
          <p:spPr>
            <a:xfrm>
              <a:off x="8341543" y="606635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1" name="Google Shape;421;p6"/>
          <p:cNvGrpSpPr/>
          <p:nvPr/>
        </p:nvGrpSpPr>
        <p:grpSpPr>
          <a:xfrm>
            <a:off x="11122057" y="3790577"/>
            <a:ext cx="759568" cy="507483"/>
            <a:chOff x="8341543" y="2282008"/>
            <a:chExt cx="569676" cy="380612"/>
          </a:xfrm>
        </p:grpSpPr>
        <p:sp>
          <p:nvSpPr>
            <p:cNvPr id="422" name="Google Shape;422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3" name="Google Shape;423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424" name="Google Shape;424;p6"/>
          <p:cNvGrpSpPr/>
          <p:nvPr/>
        </p:nvGrpSpPr>
        <p:grpSpPr>
          <a:xfrm>
            <a:off x="11122057" y="4538477"/>
            <a:ext cx="759568" cy="507483"/>
            <a:chOff x="8341543" y="2282008"/>
            <a:chExt cx="569676" cy="380612"/>
          </a:xfrm>
        </p:grpSpPr>
        <p:sp>
          <p:nvSpPr>
            <p:cNvPr id="425" name="Google Shape;425;p6"/>
            <p:cNvSpPr/>
            <p:nvPr/>
          </p:nvSpPr>
          <p:spPr>
            <a:xfrm>
              <a:off x="8341543" y="2361783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6" name="Google Shape;426;p6"/>
            <p:cNvSpPr/>
            <p:nvPr/>
          </p:nvSpPr>
          <p:spPr>
            <a:xfrm>
              <a:off x="8341543" y="2282008"/>
              <a:ext cx="569676" cy="300837"/>
            </a:xfrm>
            <a:custGeom>
              <a:avLst/>
              <a:gdLst/>
              <a:ahLst/>
              <a:cxnLst/>
              <a:rect l="l" t="t" r="r" b="b"/>
              <a:pathLst>
                <a:path w="18186" h="9226" extrusionOk="0">
                  <a:moveTo>
                    <a:pt x="0" y="1"/>
                  </a:moveTo>
                  <a:lnTo>
                    <a:pt x="0" y="9226"/>
                  </a:lnTo>
                  <a:lnTo>
                    <a:pt x="18186" y="9226"/>
                  </a:lnTo>
                  <a:lnTo>
                    <a:pt x="16673" y="4462"/>
                  </a:lnTo>
                  <a:lnTo>
                    <a:pt x="1818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27" name="Google Shape;427;p6"/>
          <p:cNvSpPr/>
          <p:nvPr/>
        </p:nvSpPr>
        <p:spPr>
          <a:xfrm>
            <a:off x="11122057" y="5823925"/>
            <a:ext cx="759568" cy="410985"/>
          </a:xfrm>
          <a:custGeom>
            <a:avLst/>
            <a:gdLst/>
            <a:ahLst/>
            <a:cxnLst/>
            <a:rect l="l" t="t" r="r" b="b"/>
            <a:pathLst>
              <a:path w="18186" h="9453" extrusionOk="0">
                <a:moveTo>
                  <a:pt x="0" y="0"/>
                </a:moveTo>
                <a:lnTo>
                  <a:pt x="0" y="9452"/>
                </a:lnTo>
                <a:lnTo>
                  <a:pt x="18186" y="9452"/>
                </a:lnTo>
                <a:lnTo>
                  <a:pt x="16824" y="4613"/>
                </a:lnTo>
                <a:lnTo>
                  <a:pt x="1818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8" name="Google Shape;428;p6"/>
          <p:cNvSpPr/>
          <p:nvPr/>
        </p:nvSpPr>
        <p:spPr>
          <a:xfrm>
            <a:off x="527859" y="292693"/>
            <a:ext cx="10737917" cy="6384375"/>
          </a:xfrm>
          <a:custGeom>
            <a:avLst/>
            <a:gdLst/>
            <a:ahLst/>
            <a:cxnLst/>
            <a:rect l="l" t="t" r="r" b="b"/>
            <a:pathLst>
              <a:path w="257093" h="146846" extrusionOk="0">
                <a:moveTo>
                  <a:pt x="7146" y="1"/>
                </a:moveTo>
                <a:cubicBezTo>
                  <a:pt x="3177" y="1"/>
                  <a:pt x="1" y="3214"/>
                  <a:pt x="1" y="7146"/>
                </a:cubicBezTo>
                <a:lnTo>
                  <a:pt x="1" y="139700"/>
                </a:lnTo>
                <a:cubicBezTo>
                  <a:pt x="1" y="143632"/>
                  <a:pt x="3177" y="146845"/>
                  <a:pt x="7146" y="146845"/>
                </a:cubicBezTo>
                <a:lnTo>
                  <a:pt x="249947" y="146845"/>
                </a:lnTo>
                <a:cubicBezTo>
                  <a:pt x="253879" y="146845"/>
                  <a:pt x="257093" y="143632"/>
                  <a:pt x="257093" y="139700"/>
                </a:cubicBezTo>
                <a:lnTo>
                  <a:pt x="257093" y="7146"/>
                </a:lnTo>
                <a:cubicBezTo>
                  <a:pt x="257093" y="3214"/>
                  <a:pt x="253879" y="1"/>
                  <a:pt x="24994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9" name="Google Shape;429;p6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0" name="Google Shape;430;p6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1" name="Google Shape;431;p6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2" name="Google Shape;432;p6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3" name="Google Shape;433;p6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4" name="Google Shape;434;p6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5" name="Google Shape;435;p6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6" name="Google Shape;436;p6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7" name="Google Shape;437;p6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8" name="Google Shape;438;p6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9" name="Google Shape;439;p6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0" name="Google Shape;440;p6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1" name="Google Shape;441;p6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2" name="Google Shape;442;p6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3" name="Google Shape;443;p6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4" name="Google Shape;444;p6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5" name="Google Shape;445;p6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6" name="Google Shape;446;p6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7" name="Google Shape;447;p6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8" name="Google Shape;448;p6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9" name="Google Shape;449;p6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0" name="Google Shape;450;p6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1" name="Google Shape;451;p6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2" name="Google Shape;452;p6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3" name="Google Shape;453;p6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4" name="Google Shape;454;p6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5" name="Google Shape;455;p6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6" name="Google Shape;456;p6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7" name="Google Shape;457;p6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8" name="Google Shape;458;p6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59" name="Google Shape;459;p6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0" name="Google Shape;460;p6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1" name="Google Shape;461;p6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2" name="Google Shape;462;p6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3" name="Google Shape;463;p6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4" name="Google Shape;464;p6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5" name="Google Shape;465;p6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6" name="Google Shape;466;p6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7" name="Google Shape;467;p6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8" name="Google Shape;468;p6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69" name="Google Shape;469;p6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0" name="Google Shape;470;p6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1" name="Google Shape;471;p6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2" name="Google Shape;472;p6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3" name="Google Shape;473;p6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4" name="Google Shape;474;p6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5" name="Google Shape;475;p6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6" name="Google Shape;476;p6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7" name="Google Shape;477;p6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8" name="Google Shape;478;p6"/>
          <p:cNvSpPr/>
          <p:nvPr/>
        </p:nvSpPr>
        <p:spPr>
          <a:xfrm>
            <a:off x="305201" y="180913"/>
            <a:ext cx="1059620" cy="9156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9" name="Google Shape;479;p6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0" name="Google Shape;480;p6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81" name="Google Shape;481;p6"/>
          <p:cNvGrpSpPr/>
          <p:nvPr/>
        </p:nvGrpSpPr>
        <p:grpSpPr>
          <a:xfrm>
            <a:off x="968285" y="6000567"/>
            <a:ext cx="388500" cy="375167"/>
            <a:chOff x="3243875" y="2372825"/>
            <a:chExt cx="291375" cy="281375"/>
          </a:xfrm>
        </p:grpSpPr>
        <p:sp>
          <p:nvSpPr>
            <p:cNvPr id="482" name="Google Shape;482;p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3" name="Google Shape;483;p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4" name="Google Shape;484;p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5" name="Google Shape;485;p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6" name="Google Shape;486;p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7" name="Google Shape;487;p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8" name="Google Shape;488;p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9" name="Google Shape;489;p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0" name="Google Shape;490;p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1" name="Google Shape;491;p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2" name="Google Shape;492;p6"/>
          <p:cNvSpPr/>
          <p:nvPr/>
        </p:nvSpPr>
        <p:spPr>
          <a:xfrm>
            <a:off x="9780800" y="677434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493" name="Google Shape;493;p6"/>
          <p:cNvGrpSpPr/>
          <p:nvPr/>
        </p:nvGrpSpPr>
        <p:grpSpPr>
          <a:xfrm>
            <a:off x="2019934" y="606334"/>
            <a:ext cx="222233" cy="224767"/>
            <a:chOff x="4954425" y="2036375"/>
            <a:chExt cx="166675" cy="168575"/>
          </a:xfrm>
        </p:grpSpPr>
        <p:sp>
          <p:nvSpPr>
            <p:cNvPr id="494" name="Google Shape;494;p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5" name="Google Shape;495;p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96" name="Google Shape;496;p6"/>
          <p:cNvSpPr/>
          <p:nvPr/>
        </p:nvSpPr>
        <p:spPr>
          <a:xfrm>
            <a:off x="1903933" y="6375718"/>
            <a:ext cx="116000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691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8" name="Google Shape;498;p7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499" name="Google Shape;499;p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00" name="Google Shape;500;p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01" name="Google Shape;501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2" name="Google Shape;502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03" name="Google Shape;503;p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04" name="Google Shape;504;p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05" name="Google Shape;505;p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6" name="Google Shape;506;p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07" name="Google Shape;507;p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08" name="Google Shape;508;p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09" name="Google Shape;509;p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0" name="Google Shape;510;p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11" name="Google Shape;511;p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2" name="Google Shape;512;p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3" name="Google Shape;513;p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14" name="Google Shape;514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5" name="Google Shape;515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16" name="Google Shape;516;p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17" name="Google Shape;517;p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18" name="Google Shape;518;p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19" name="Google Shape;519;p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1" name="Google Shape;521;p7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7"/>
          <p:cNvSpPr txBox="1">
            <a:spLocks noGrp="1"/>
          </p:cNvSpPr>
          <p:nvPr>
            <p:ph type="subTitle" idx="1"/>
          </p:nvPr>
        </p:nvSpPr>
        <p:spPr>
          <a:xfrm>
            <a:off x="7411580" y="2812467"/>
            <a:ext cx="3223200" cy="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23" name="Google Shape;523;p7"/>
          <p:cNvSpPr txBox="1">
            <a:spLocks noGrp="1"/>
          </p:cNvSpPr>
          <p:nvPr>
            <p:ph type="subTitle" idx="2"/>
          </p:nvPr>
        </p:nvSpPr>
        <p:spPr>
          <a:xfrm>
            <a:off x="7408351" y="3284396"/>
            <a:ext cx="3223200" cy="17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524" name="Google Shape;524;p7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5" name="Google Shape;525;p7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6" name="Google Shape;526;p7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7" name="Google Shape;527;p7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8" name="Google Shape;528;p7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9" name="Google Shape;529;p7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0" name="Google Shape;530;p7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1" name="Google Shape;531;p7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2" name="Google Shape;532;p7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3" name="Google Shape;533;p7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4" name="Google Shape;534;p7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5" name="Google Shape;535;p7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6" name="Google Shape;536;p7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7" name="Google Shape;537;p7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8" name="Google Shape;538;p7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9" name="Google Shape;539;p7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0" name="Google Shape;540;p7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1" name="Google Shape;541;p7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2" name="Google Shape;542;p7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3" name="Google Shape;543;p7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4" name="Google Shape;544;p7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5" name="Google Shape;545;p7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6" name="Google Shape;546;p7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7" name="Google Shape;547;p7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8" name="Google Shape;548;p7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9" name="Google Shape;549;p7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0" name="Google Shape;550;p7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1" name="Google Shape;551;p7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2" name="Google Shape;552;p7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3" name="Google Shape;553;p7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4" name="Google Shape;554;p7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5" name="Google Shape;555;p7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6" name="Google Shape;556;p7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7" name="Google Shape;557;p7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8" name="Google Shape;558;p7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9" name="Google Shape;559;p7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0" name="Google Shape;560;p7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1" name="Google Shape;561;p7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2" name="Google Shape;562;p7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3" name="Google Shape;563;p7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4" name="Google Shape;564;p7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5" name="Google Shape;565;p7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6" name="Google Shape;566;p7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7" name="Google Shape;567;p7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8" name="Google Shape;568;p7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9" name="Google Shape;569;p7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0" name="Google Shape;570;p7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1" name="Google Shape;571;p7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2" name="Google Shape;572;p7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3" name="Google Shape;573;p7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0696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5" name="Google Shape;575;p8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576" name="Google Shape;576;p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77" name="Google Shape;577;p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78" name="Google Shape;578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79" name="Google Shape;579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80" name="Google Shape;580;p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581" name="Google Shape;581;p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82" name="Google Shape;582;p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3" name="Google Shape;583;p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84" name="Google Shape;584;p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85" name="Google Shape;585;p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6" name="Google Shape;586;p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87" name="Google Shape;587;p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88" name="Google Shape;588;p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89" name="Google Shape;589;p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90" name="Google Shape;590;p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91" name="Google Shape;591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2" name="Google Shape;592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593" name="Google Shape;593;p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94" name="Google Shape;594;p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595" name="Google Shape;595;p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596" name="Google Shape;596;p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" name="Google Shape;597;p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8" name="Google Shape;598;p8"/>
          <p:cNvSpPr txBox="1">
            <a:spLocks noGrp="1"/>
          </p:cNvSpPr>
          <p:nvPr>
            <p:ph type="title"/>
          </p:nvPr>
        </p:nvSpPr>
        <p:spPr>
          <a:xfrm>
            <a:off x="2039400" y="2243400"/>
            <a:ext cx="8113200" cy="9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None/>
              <a:defRPr sz="96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599" name="Google Shape;599;p8"/>
          <p:cNvSpPr txBox="1">
            <a:spLocks noGrp="1"/>
          </p:cNvSpPr>
          <p:nvPr>
            <p:ph type="subTitle" idx="1"/>
          </p:nvPr>
        </p:nvSpPr>
        <p:spPr>
          <a:xfrm>
            <a:off x="2046433" y="3207000"/>
            <a:ext cx="8113200" cy="140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2133"/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8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1" name="Google Shape;601;p8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2" name="Google Shape;602;p8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3" name="Google Shape;603;p8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4" name="Google Shape;604;p8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5" name="Google Shape;605;p8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6" name="Google Shape;606;p8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7" name="Google Shape;607;p8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8" name="Google Shape;608;p8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9" name="Google Shape;609;p8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0" name="Google Shape;610;p8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1" name="Google Shape;611;p8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2" name="Google Shape;612;p8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3" name="Google Shape;613;p8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4" name="Google Shape;614;p8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5" name="Google Shape;615;p8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6" name="Google Shape;616;p8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7" name="Google Shape;617;p8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8" name="Google Shape;618;p8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9" name="Google Shape;619;p8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0" name="Google Shape;620;p8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1" name="Google Shape;621;p8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2" name="Google Shape;622;p8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3" name="Google Shape;623;p8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4" name="Google Shape;624;p8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5" name="Google Shape;625;p8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6" name="Google Shape;626;p8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7" name="Google Shape;627;p8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8" name="Google Shape;628;p8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9" name="Google Shape;629;p8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0" name="Google Shape;630;p8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1" name="Google Shape;631;p8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2" name="Google Shape;632;p8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3" name="Google Shape;633;p8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4" name="Google Shape;634;p8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5" name="Google Shape;635;p8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6" name="Google Shape;636;p8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7" name="Google Shape;637;p8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8" name="Google Shape;638;p8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9" name="Google Shape;639;p8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0" name="Google Shape;640;p8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1" name="Google Shape;641;p8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2" name="Google Shape;642;p8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3" name="Google Shape;643;p8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4" name="Google Shape;644;p8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5" name="Google Shape;645;p8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6" name="Google Shape;646;p8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7" name="Google Shape;647;p8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8" name="Google Shape;648;p8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9" name="Google Shape;649;p8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55219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9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652" name="Google Shape;652;p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53" name="Google Shape;653;p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654" name="Google Shape;654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5" name="Google Shape;655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56" name="Google Shape;656;p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657" name="Google Shape;657;p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58" name="Google Shape;658;p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59" name="Google Shape;659;p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60" name="Google Shape;660;p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61" name="Google Shape;661;p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2" name="Google Shape;662;p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63" name="Google Shape;663;p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64" name="Google Shape;664;p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5" name="Google Shape;665;p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66" name="Google Shape;666;p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67" name="Google Shape;667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68" name="Google Shape;668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669" name="Google Shape;669;p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70" name="Google Shape;670;p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671" name="Google Shape;671;p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672" name="Google Shape;672;p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3" name="Google Shape;673;p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4" name="Google Shape;674;p9"/>
          <p:cNvSpPr txBox="1">
            <a:spLocks noGrp="1"/>
          </p:cNvSpPr>
          <p:nvPr>
            <p:ph type="title"/>
          </p:nvPr>
        </p:nvSpPr>
        <p:spPr>
          <a:xfrm>
            <a:off x="2686400" y="1976933"/>
            <a:ext cx="6819200" cy="185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142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75" name="Google Shape;675;p9"/>
          <p:cNvSpPr txBox="1">
            <a:spLocks noGrp="1"/>
          </p:cNvSpPr>
          <p:nvPr>
            <p:ph type="subTitle" idx="1"/>
          </p:nvPr>
        </p:nvSpPr>
        <p:spPr>
          <a:xfrm>
            <a:off x="3459000" y="3667733"/>
            <a:ext cx="5274000" cy="13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676" name="Google Shape;676;p9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7" name="Google Shape;677;p9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8" name="Google Shape;678;p9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9" name="Google Shape;679;p9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0" name="Google Shape;680;p9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1" name="Google Shape;681;p9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2" name="Google Shape;682;p9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3" name="Google Shape;683;p9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4" name="Google Shape;684;p9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5" name="Google Shape;685;p9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6" name="Google Shape;686;p9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7" name="Google Shape;687;p9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8" name="Google Shape;688;p9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9" name="Google Shape;689;p9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0" name="Google Shape;690;p9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1" name="Google Shape;691;p9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2" name="Google Shape;692;p9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3" name="Google Shape;693;p9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4" name="Google Shape;694;p9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5" name="Google Shape;695;p9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6" name="Google Shape;696;p9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7" name="Google Shape;697;p9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8" name="Google Shape;698;p9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9" name="Google Shape;699;p9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0" name="Google Shape;700;p9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1" name="Google Shape;701;p9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2" name="Google Shape;702;p9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3" name="Google Shape;703;p9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4" name="Google Shape;704;p9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5" name="Google Shape;705;p9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6" name="Google Shape;706;p9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7" name="Google Shape;707;p9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8" name="Google Shape;708;p9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9" name="Google Shape;709;p9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0" name="Google Shape;710;p9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1" name="Google Shape;711;p9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2" name="Google Shape;712;p9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3" name="Google Shape;713;p9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4" name="Google Shape;714;p9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5" name="Google Shape;715;p9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6" name="Google Shape;716;p9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7" name="Google Shape;717;p9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8" name="Google Shape;718;p9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9" name="Google Shape;719;p9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0" name="Google Shape;720;p9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1" name="Google Shape;721;p9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2" name="Google Shape;722;p9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3" name="Google Shape;723;p9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4" name="Google Shape;724;p9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5" name="Google Shape;725;p9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007112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" name="Google Shape;727;p10"/>
          <p:cNvGrpSpPr/>
          <p:nvPr/>
        </p:nvGrpSpPr>
        <p:grpSpPr>
          <a:xfrm>
            <a:off x="527859" y="292693"/>
            <a:ext cx="11358487" cy="6384375"/>
            <a:chOff x="395894" y="219519"/>
            <a:chExt cx="8518865" cy="4788281"/>
          </a:xfrm>
        </p:grpSpPr>
        <p:sp>
          <p:nvSpPr>
            <p:cNvPr id="728" name="Google Shape;728;p1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29" name="Google Shape;729;p1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0" name="Google Shape;730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1" name="Google Shape;731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732" name="Google Shape;732;p1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grpSp>
          <p:nvGrpSpPr>
            <p:cNvPr id="733" name="Google Shape;733;p1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4" name="Google Shape;734;p1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5" name="Google Shape;735;p1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36" name="Google Shape;736;p1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37" name="Google Shape;737;p1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38" name="Google Shape;738;p1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39" name="Google Shape;739;p1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0" name="Google Shape;740;p1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1" name="Google Shape;741;p1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42" name="Google Shape;742;p1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3" name="Google Shape;743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4" name="Google Shape;744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grpSp>
          <p:nvGrpSpPr>
            <p:cNvPr id="745" name="Google Shape;745;p1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46" name="Google Shape;746;p1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747" name="Google Shape;747;p1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748" name="Google Shape;748;p1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49" name="Google Shape;749;p1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50" name="Google Shape;750;p10"/>
          <p:cNvSpPr txBox="1">
            <a:spLocks noGrp="1"/>
          </p:cNvSpPr>
          <p:nvPr>
            <p:ph type="title"/>
          </p:nvPr>
        </p:nvSpPr>
        <p:spPr>
          <a:xfrm>
            <a:off x="4584733" y="2679400"/>
            <a:ext cx="6639200" cy="14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 sz="53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51" name="Google Shape;751;p10"/>
          <p:cNvSpPr/>
          <p:nvPr/>
        </p:nvSpPr>
        <p:spPr>
          <a:xfrm>
            <a:off x="728423" y="12559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2" name="Google Shape;752;p10"/>
          <p:cNvSpPr/>
          <p:nvPr/>
        </p:nvSpPr>
        <p:spPr>
          <a:xfrm>
            <a:off x="374701" y="1288786"/>
            <a:ext cx="432703" cy="110213"/>
          </a:xfrm>
          <a:custGeom>
            <a:avLst/>
            <a:gdLst/>
            <a:ahLst/>
            <a:cxnLst/>
            <a:rect l="l" t="t" r="r" b="b"/>
            <a:pathLst>
              <a:path w="10360" h="2535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3" name="Google Shape;753;p10"/>
          <p:cNvSpPr/>
          <p:nvPr/>
        </p:nvSpPr>
        <p:spPr>
          <a:xfrm>
            <a:off x="406276" y="13989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4" name="Google Shape;754;p10"/>
          <p:cNvSpPr/>
          <p:nvPr/>
        </p:nvSpPr>
        <p:spPr>
          <a:xfrm>
            <a:off x="807362" y="13430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5" name="Google Shape;755;p10"/>
          <p:cNvSpPr/>
          <p:nvPr/>
        </p:nvSpPr>
        <p:spPr>
          <a:xfrm>
            <a:off x="728423" y="1730987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3"/>
                  <a:pt x="1286" y="4083"/>
                </a:cubicBezTo>
                <a:cubicBezTo>
                  <a:pt x="1966" y="4083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6" name="Google Shape;756;p10"/>
          <p:cNvSpPr/>
          <p:nvPr/>
        </p:nvSpPr>
        <p:spPr>
          <a:xfrm>
            <a:off x="374701" y="1765507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8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28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7" name="Google Shape;757;p10"/>
          <p:cNvSpPr/>
          <p:nvPr/>
        </p:nvSpPr>
        <p:spPr>
          <a:xfrm>
            <a:off x="406276" y="18739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8" name="Google Shape;758;p10"/>
          <p:cNvSpPr/>
          <p:nvPr/>
        </p:nvSpPr>
        <p:spPr>
          <a:xfrm>
            <a:off x="807362" y="181972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9" name="Google Shape;759;p10"/>
          <p:cNvSpPr/>
          <p:nvPr/>
        </p:nvSpPr>
        <p:spPr>
          <a:xfrm>
            <a:off x="376289" y="1780289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lnTo>
                  <a:pt x="10057" y="0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3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78" y="2118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0" name="Google Shape;760;p10"/>
          <p:cNvSpPr/>
          <p:nvPr/>
        </p:nvSpPr>
        <p:spPr>
          <a:xfrm>
            <a:off x="728423" y="2207665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04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04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1" name="Google Shape;761;p10"/>
          <p:cNvSpPr/>
          <p:nvPr/>
        </p:nvSpPr>
        <p:spPr>
          <a:xfrm>
            <a:off x="374701" y="2240534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2" name="Google Shape;762;p10"/>
          <p:cNvSpPr/>
          <p:nvPr/>
        </p:nvSpPr>
        <p:spPr>
          <a:xfrm>
            <a:off x="406276" y="2349008"/>
            <a:ext cx="42685" cy="1696"/>
          </a:xfrm>
          <a:custGeom>
            <a:avLst/>
            <a:gdLst/>
            <a:ahLst/>
            <a:cxnLst/>
            <a:rect l="l" t="t" r="r" b="b"/>
            <a:pathLst>
              <a:path w="1022" h="39" extrusionOk="0">
                <a:moveTo>
                  <a:pt x="1021" y="39"/>
                </a:moveTo>
                <a:lnTo>
                  <a:pt x="38" y="39"/>
                </a:lnTo>
                <a:cubicBezTo>
                  <a:pt x="38" y="39"/>
                  <a:pt x="38" y="39"/>
                  <a:pt x="38" y="39"/>
                </a:cubicBezTo>
                <a:cubicBezTo>
                  <a:pt x="38" y="39"/>
                  <a:pt x="38" y="39"/>
                  <a:pt x="38" y="39"/>
                </a:cubicBezTo>
                <a:lnTo>
                  <a:pt x="1021" y="39"/>
                </a:lnTo>
                <a:lnTo>
                  <a:pt x="102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lnTo>
                  <a:pt x="1" y="39"/>
                </a:lnTo>
                <a:lnTo>
                  <a:pt x="1" y="39"/>
                </a:lnTo>
                <a:close/>
                <a:moveTo>
                  <a:pt x="1" y="39"/>
                </a:moveTo>
                <a:cubicBezTo>
                  <a:pt x="1" y="39"/>
                  <a:pt x="1" y="39"/>
                  <a:pt x="1" y="1"/>
                </a:cubicBezTo>
                <a:cubicBezTo>
                  <a:pt x="1" y="39"/>
                  <a:pt x="1" y="39"/>
                  <a:pt x="1" y="39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3" name="Google Shape;763;p10"/>
          <p:cNvSpPr/>
          <p:nvPr/>
        </p:nvSpPr>
        <p:spPr>
          <a:xfrm>
            <a:off x="807362" y="22947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4" name="Google Shape;764;p10"/>
          <p:cNvSpPr/>
          <p:nvPr/>
        </p:nvSpPr>
        <p:spPr>
          <a:xfrm>
            <a:off x="376289" y="2255317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03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38"/>
                  <a:pt x="0" y="1249"/>
                </a:cubicBezTo>
                <a:lnTo>
                  <a:pt x="0" y="1249"/>
                </a:lnTo>
                <a:cubicBezTo>
                  <a:pt x="76" y="1740"/>
                  <a:pt x="340" y="2156"/>
                  <a:pt x="719" y="2156"/>
                </a:cubicBezTo>
                <a:cubicBezTo>
                  <a:pt x="719" y="2194"/>
                  <a:pt x="719" y="2194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08"/>
                </a:cubicBez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5" name="Google Shape;765;p10"/>
          <p:cNvSpPr/>
          <p:nvPr/>
        </p:nvSpPr>
        <p:spPr>
          <a:xfrm>
            <a:off x="728423" y="2682691"/>
            <a:ext cx="105837" cy="177603"/>
          </a:xfrm>
          <a:custGeom>
            <a:avLst/>
            <a:gdLst/>
            <a:ahLst/>
            <a:cxnLst/>
            <a:rect l="l" t="t" r="r" b="b"/>
            <a:pathLst>
              <a:path w="2534" h="4085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77"/>
                  <a:pt x="567" y="4084"/>
                  <a:pt x="1286" y="4084"/>
                </a:cubicBezTo>
                <a:cubicBezTo>
                  <a:pt x="1966" y="4084"/>
                  <a:pt x="2533" y="3177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6" name="Google Shape;766;p10"/>
          <p:cNvSpPr/>
          <p:nvPr/>
        </p:nvSpPr>
        <p:spPr>
          <a:xfrm>
            <a:off x="374701" y="2717213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7" name="Google Shape;767;p10"/>
          <p:cNvSpPr/>
          <p:nvPr/>
        </p:nvSpPr>
        <p:spPr>
          <a:xfrm>
            <a:off x="406276" y="2825730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8" name="Google Shape;768;p10"/>
          <p:cNvSpPr/>
          <p:nvPr/>
        </p:nvSpPr>
        <p:spPr>
          <a:xfrm>
            <a:off x="807362" y="2769819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9" name="Google Shape;769;p10"/>
          <p:cNvSpPr/>
          <p:nvPr/>
        </p:nvSpPr>
        <p:spPr>
          <a:xfrm>
            <a:off x="376289" y="2732037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76"/>
                  <a:pt x="10095" y="189"/>
                  <a:pt x="10095" y="303"/>
                </a:cubicBezTo>
                <a:cubicBezTo>
                  <a:pt x="10095" y="983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10"/>
                </a:cubicBezTo>
                <a:lnTo>
                  <a:pt x="0" y="1210"/>
                </a:lnTo>
                <a:cubicBezTo>
                  <a:pt x="76" y="1739"/>
                  <a:pt x="340" y="2117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lnTo>
                  <a:pt x="10322" y="870"/>
                </a:ln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0" name="Google Shape;770;p10"/>
          <p:cNvSpPr/>
          <p:nvPr/>
        </p:nvSpPr>
        <p:spPr>
          <a:xfrm>
            <a:off x="728423" y="3159413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04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04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1" name="Google Shape;771;p10"/>
          <p:cNvSpPr/>
          <p:nvPr/>
        </p:nvSpPr>
        <p:spPr>
          <a:xfrm>
            <a:off x="374701" y="3192282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66"/>
                  <a:pt x="341" y="2495"/>
                  <a:pt x="794" y="2495"/>
                </a:cubicBezTo>
                <a:lnTo>
                  <a:pt x="9566" y="2495"/>
                </a:lnTo>
                <a:cubicBezTo>
                  <a:pt x="10019" y="2495"/>
                  <a:pt x="10360" y="1966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2" name="Google Shape;772;p10"/>
          <p:cNvSpPr/>
          <p:nvPr/>
        </p:nvSpPr>
        <p:spPr>
          <a:xfrm>
            <a:off x="406276" y="330075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3" name="Google Shape;773;p10"/>
          <p:cNvSpPr/>
          <p:nvPr/>
        </p:nvSpPr>
        <p:spPr>
          <a:xfrm>
            <a:off x="807362" y="3246497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4" name="Google Shape;774;p10"/>
          <p:cNvSpPr/>
          <p:nvPr/>
        </p:nvSpPr>
        <p:spPr>
          <a:xfrm>
            <a:off x="376289" y="3207063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4"/>
                  <a:pt x="10095" y="189"/>
                  <a:pt x="10095" y="303"/>
                </a:cubicBezTo>
                <a:cubicBezTo>
                  <a:pt x="10095" y="1021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626"/>
                  <a:pt x="10322" y="908"/>
                </a:cubicBezTo>
                <a:cubicBezTo>
                  <a:pt x="10322" y="530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5" name="Google Shape;775;p10"/>
          <p:cNvSpPr/>
          <p:nvPr/>
        </p:nvSpPr>
        <p:spPr>
          <a:xfrm>
            <a:off x="728423" y="3634439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38"/>
                  <a:pt x="567" y="4046"/>
                  <a:pt x="1286" y="4046"/>
                </a:cubicBezTo>
                <a:cubicBezTo>
                  <a:pt x="1966" y="4046"/>
                  <a:pt x="2533" y="3138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6" name="Google Shape;776;p10"/>
          <p:cNvSpPr/>
          <p:nvPr/>
        </p:nvSpPr>
        <p:spPr>
          <a:xfrm>
            <a:off x="374701" y="3668959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30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30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7" name="Google Shape;777;p10"/>
          <p:cNvSpPr/>
          <p:nvPr/>
        </p:nvSpPr>
        <p:spPr>
          <a:xfrm>
            <a:off x="406276" y="3777434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8" name="Google Shape;778;p10"/>
          <p:cNvSpPr/>
          <p:nvPr/>
        </p:nvSpPr>
        <p:spPr>
          <a:xfrm>
            <a:off x="807362" y="3721565"/>
            <a:ext cx="41" cy="1696"/>
          </a:xfrm>
          <a:custGeom>
            <a:avLst/>
            <a:gdLst/>
            <a:ahLst/>
            <a:cxnLst/>
            <a:rect l="l" t="t" r="r" b="b"/>
            <a:pathLst>
              <a:path w="1" h="39" extrusionOk="0">
                <a:moveTo>
                  <a:pt x="1" y="38"/>
                </a:moveTo>
                <a:lnTo>
                  <a:pt x="1" y="38"/>
                </a:lnTo>
                <a:lnTo>
                  <a:pt x="1" y="38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9" name="Google Shape;779;p10"/>
          <p:cNvSpPr/>
          <p:nvPr/>
        </p:nvSpPr>
        <p:spPr>
          <a:xfrm>
            <a:off x="376289" y="3682090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1"/>
                </a:moveTo>
                <a:cubicBezTo>
                  <a:pt x="10095" y="114"/>
                  <a:pt x="10095" y="228"/>
                  <a:pt x="10095" y="341"/>
                </a:cubicBezTo>
                <a:cubicBezTo>
                  <a:pt x="10095" y="1022"/>
                  <a:pt x="9755" y="1589"/>
                  <a:pt x="9301" y="1589"/>
                </a:cubicBezTo>
                <a:lnTo>
                  <a:pt x="530" y="1589"/>
                </a:lnTo>
                <a:cubicBezTo>
                  <a:pt x="303" y="1589"/>
                  <a:pt x="114" y="1475"/>
                  <a:pt x="0" y="1248"/>
                </a:cubicBezTo>
                <a:lnTo>
                  <a:pt x="0" y="1248"/>
                </a:lnTo>
                <a:cubicBezTo>
                  <a:pt x="76" y="1778"/>
                  <a:pt x="340" y="2156"/>
                  <a:pt x="719" y="2194"/>
                </a:cubicBezTo>
                <a:lnTo>
                  <a:pt x="9528" y="2194"/>
                </a:lnTo>
                <a:cubicBezTo>
                  <a:pt x="9981" y="2194"/>
                  <a:pt x="10322" y="1627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8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0" name="Google Shape;780;p10"/>
          <p:cNvSpPr/>
          <p:nvPr/>
        </p:nvSpPr>
        <p:spPr>
          <a:xfrm>
            <a:off x="728423" y="4111118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04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04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1" name="Google Shape;781;p10"/>
          <p:cNvSpPr/>
          <p:nvPr/>
        </p:nvSpPr>
        <p:spPr>
          <a:xfrm>
            <a:off x="374701" y="4143986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68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2" name="Google Shape;782;p10"/>
          <p:cNvSpPr/>
          <p:nvPr/>
        </p:nvSpPr>
        <p:spPr>
          <a:xfrm>
            <a:off x="406276" y="4252503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1" y="0"/>
                  <a:pt x="1" y="0"/>
                </a:cubicBez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3" name="Google Shape;783;p10"/>
          <p:cNvSpPr/>
          <p:nvPr/>
        </p:nvSpPr>
        <p:spPr>
          <a:xfrm>
            <a:off x="807362" y="4198245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4" name="Google Shape;784;p10"/>
          <p:cNvSpPr/>
          <p:nvPr/>
        </p:nvSpPr>
        <p:spPr>
          <a:xfrm>
            <a:off x="376289" y="4158811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0"/>
                </a:moveTo>
                <a:cubicBezTo>
                  <a:pt x="10095" y="113"/>
                  <a:pt x="10095" y="189"/>
                  <a:pt x="10095" y="302"/>
                </a:cubicBezTo>
                <a:cubicBezTo>
                  <a:pt x="10095" y="1021"/>
                  <a:pt x="9755" y="1550"/>
                  <a:pt x="9301" y="1550"/>
                </a:cubicBezTo>
                <a:lnTo>
                  <a:pt x="530" y="1550"/>
                </a:lnTo>
                <a:cubicBezTo>
                  <a:pt x="303" y="1550"/>
                  <a:pt x="114" y="1437"/>
                  <a:pt x="0" y="1248"/>
                </a:cubicBezTo>
                <a:lnTo>
                  <a:pt x="0" y="1248"/>
                </a:lnTo>
                <a:cubicBezTo>
                  <a:pt x="76" y="1739"/>
                  <a:pt x="340" y="2155"/>
                  <a:pt x="719" y="2155"/>
                </a:cubicBezTo>
                <a:lnTo>
                  <a:pt x="9528" y="2155"/>
                </a:lnTo>
                <a:cubicBezTo>
                  <a:pt x="9981" y="2155"/>
                  <a:pt x="10322" y="1588"/>
                  <a:pt x="10322" y="907"/>
                </a:cubicBezTo>
                <a:cubicBezTo>
                  <a:pt x="10322" y="529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5" name="Google Shape;785;p10"/>
          <p:cNvSpPr/>
          <p:nvPr/>
        </p:nvSpPr>
        <p:spPr>
          <a:xfrm>
            <a:off x="728423" y="4586187"/>
            <a:ext cx="105837" cy="175907"/>
          </a:xfrm>
          <a:custGeom>
            <a:avLst/>
            <a:gdLst/>
            <a:ahLst/>
            <a:cxnLst/>
            <a:rect l="l" t="t" r="r" b="b"/>
            <a:pathLst>
              <a:path w="2534" h="4046" extrusionOk="0">
                <a:moveTo>
                  <a:pt x="1286" y="0"/>
                </a:moveTo>
                <a:cubicBezTo>
                  <a:pt x="567" y="0"/>
                  <a:pt x="0" y="907"/>
                  <a:pt x="0" y="2042"/>
                </a:cubicBezTo>
                <a:cubicBezTo>
                  <a:pt x="0" y="3138"/>
                  <a:pt x="567" y="4045"/>
                  <a:pt x="1286" y="4045"/>
                </a:cubicBezTo>
                <a:cubicBezTo>
                  <a:pt x="1966" y="4045"/>
                  <a:pt x="2533" y="3138"/>
                  <a:pt x="2533" y="2042"/>
                </a:cubicBezTo>
                <a:cubicBezTo>
                  <a:pt x="2533" y="907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6" name="Google Shape;786;p10"/>
          <p:cNvSpPr/>
          <p:nvPr/>
        </p:nvSpPr>
        <p:spPr>
          <a:xfrm>
            <a:off x="374701" y="4620665"/>
            <a:ext cx="432703" cy="108561"/>
          </a:xfrm>
          <a:custGeom>
            <a:avLst/>
            <a:gdLst/>
            <a:ahLst/>
            <a:cxnLst/>
            <a:rect l="l" t="t" r="r" b="b"/>
            <a:pathLst>
              <a:path w="10360" h="2497" extrusionOk="0">
                <a:moveTo>
                  <a:pt x="794" y="1"/>
                </a:moveTo>
                <a:cubicBezTo>
                  <a:pt x="341" y="1"/>
                  <a:pt x="0" y="530"/>
                  <a:pt x="0" y="1249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9"/>
                </a:cubicBezTo>
                <a:cubicBezTo>
                  <a:pt x="10360" y="530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7" name="Google Shape;787;p10"/>
          <p:cNvSpPr/>
          <p:nvPr/>
        </p:nvSpPr>
        <p:spPr>
          <a:xfrm>
            <a:off x="406276" y="4729182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0"/>
                </a:moveTo>
                <a:lnTo>
                  <a:pt x="38" y="0"/>
                </a:lnTo>
                <a:lnTo>
                  <a:pt x="38" y="0"/>
                </a:lnTo>
                <a:lnTo>
                  <a:pt x="38" y="0"/>
                </a:lnTo>
                <a:lnTo>
                  <a:pt x="1021" y="0"/>
                </a:lnTo>
                <a:lnTo>
                  <a:pt x="102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8" name="Google Shape;788;p10"/>
          <p:cNvSpPr/>
          <p:nvPr/>
        </p:nvSpPr>
        <p:spPr>
          <a:xfrm>
            <a:off x="807362" y="4673271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9" name="Google Shape;789;p10"/>
          <p:cNvSpPr/>
          <p:nvPr/>
        </p:nvSpPr>
        <p:spPr>
          <a:xfrm>
            <a:off x="376289" y="4633838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lnTo>
                  <a:pt x="10057" y="0"/>
                </a:ln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6"/>
                </a:cubicBezTo>
                <a:lnTo>
                  <a:pt x="10322" y="908"/>
                </a:lnTo>
                <a:cubicBezTo>
                  <a:pt x="10322" y="568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0" name="Google Shape;790;p10"/>
          <p:cNvSpPr/>
          <p:nvPr/>
        </p:nvSpPr>
        <p:spPr>
          <a:xfrm>
            <a:off x="728423" y="5061213"/>
            <a:ext cx="105837" cy="177559"/>
          </a:xfrm>
          <a:custGeom>
            <a:avLst/>
            <a:gdLst/>
            <a:ahLst/>
            <a:cxnLst/>
            <a:rect l="l" t="t" r="r" b="b"/>
            <a:pathLst>
              <a:path w="2534" h="4084" extrusionOk="0">
                <a:moveTo>
                  <a:pt x="1286" y="0"/>
                </a:moveTo>
                <a:cubicBezTo>
                  <a:pt x="567" y="0"/>
                  <a:pt x="0" y="908"/>
                  <a:pt x="0" y="2042"/>
                </a:cubicBezTo>
                <a:cubicBezTo>
                  <a:pt x="0" y="3176"/>
                  <a:pt x="567" y="4084"/>
                  <a:pt x="1286" y="4084"/>
                </a:cubicBezTo>
                <a:cubicBezTo>
                  <a:pt x="1966" y="4084"/>
                  <a:pt x="2533" y="3176"/>
                  <a:pt x="2533" y="2042"/>
                </a:cubicBezTo>
                <a:cubicBezTo>
                  <a:pt x="2533" y="908"/>
                  <a:pt x="1966" y="0"/>
                  <a:pt x="1286" y="0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1" name="Google Shape;791;p10"/>
          <p:cNvSpPr/>
          <p:nvPr/>
        </p:nvSpPr>
        <p:spPr>
          <a:xfrm>
            <a:off x="374701" y="5095734"/>
            <a:ext cx="432703" cy="108517"/>
          </a:xfrm>
          <a:custGeom>
            <a:avLst/>
            <a:gdLst/>
            <a:ahLst/>
            <a:cxnLst/>
            <a:rect l="l" t="t" r="r" b="b"/>
            <a:pathLst>
              <a:path w="10360" h="2496" extrusionOk="0">
                <a:moveTo>
                  <a:pt x="794" y="0"/>
                </a:moveTo>
                <a:cubicBezTo>
                  <a:pt x="341" y="0"/>
                  <a:pt x="0" y="567"/>
                  <a:pt x="0" y="1248"/>
                </a:cubicBezTo>
                <a:cubicBezTo>
                  <a:pt x="0" y="1929"/>
                  <a:pt x="341" y="2496"/>
                  <a:pt x="794" y="2496"/>
                </a:cubicBezTo>
                <a:lnTo>
                  <a:pt x="9566" y="2496"/>
                </a:lnTo>
                <a:cubicBezTo>
                  <a:pt x="10019" y="2496"/>
                  <a:pt x="10360" y="1929"/>
                  <a:pt x="10360" y="1248"/>
                </a:cubicBezTo>
                <a:cubicBezTo>
                  <a:pt x="10360" y="567"/>
                  <a:pt x="10019" y="0"/>
                  <a:pt x="956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2" name="Google Shape;792;p10"/>
          <p:cNvSpPr/>
          <p:nvPr/>
        </p:nvSpPr>
        <p:spPr>
          <a:xfrm>
            <a:off x="406276" y="5204207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3" name="Google Shape;793;p10"/>
          <p:cNvSpPr/>
          <p:nvPr/>
        </p:nvSpPr>
        <p:spPr>
          <a:xfrm>
            <a:off x="807362" y="5149993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4" name="Google Shape;794;p10"/>
          <p:cNvSpPr/>
          <p:nvPr/>
        </p:nvSpPr>
        <p:spPr>
          <a:xfrm>
            <a:off x="376289" y="5110515"/>
            <a:ext cx="431116" cy="93736"/>
          </a:xfrm>
          <a:custGeom>
            <a:avLst/>
            <a:gdLst/>
            <a:ahLst/>
            <a:cxnLst/>
            <a:rect l="l" t="t" r="r" b="b"/>
            <a:pathLst>
              <a:path w="10322" h="2156" extrusionOk="0">
                <a:moveTo>
                  <a:pt x="10057" y="1"/>
                </a:moveTo>
                <a:lnTo>
                  <a:pt x="10057" y="1"/>
                </a:lnTo>
                <a:cubicBezTo>
                  <a:pt x="10095" y="76"/>
                  <a:pt x="10095" y="190"/>
                  <a:pt x="10095" y="303"/>
                </a:cubicBezTo>
                <a:cubicBezTo>
                  <a:pt x="10095" y="984"/>
                  <a:pt x="9755" y="1551"/>
                  <a:pt x="9301" y="1551"/>
                </a:cubicBezTo>
                <a:lnTo>
                  <a:pt x="530" y="1551"/>
                </a:lnTo>
                <a:cubicBezTo>
                  <a:pt x="303" y="1551"/>
                  <a:pt x="114" y="1437"/>
                  <a:pt x="0" y="1210"/>
                </a:cubicBezTo>
                <a:lnTo>
                  <a:pt x="0" y="1210"/>
                </a:lnTo>
                <a:cubicBezTo>
                  <a:pt x="76" y="1740"/>
                  <a:pt x="340" y="2118"/>
                  <a:pt x="719" y="2156"/>
                </a:cubicBezTo>
                <a:lnTo>
                  <a:pt x="9528" y="2156"/>
                </a:lnTo>
                <a:cubicBezTo>
                  <a:pt x="9981" y="2156"/>
                  <a:pt x="10322" y="1589"/>
                  <a:pt x="10322" y="908"/>
                </a:cubicBezTo>
                <a:cubicBezTo>
                  <a:pt x="10322" y="530"/>
                  <a:pt x="10208" y="227"/>
                  <a:pt x="10057" y="1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5" name="Google Shape;795;p10"/>
          <p:cNvSpPr/>
          <p:nvPr/>
        </p:nvSpPr>
        <p:spPr>
          <a:xfrm>
            <a:off x="728423" y="5537891"/>
            <a:ext cx="105837" cy="175951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6" name="Google Shape;796;p10"/>
          <p:cNvSpPr/>
          <p:nvPr/>
        </p:nvSpPr>
        <p:spPr>
          <a:xfrm>
            <a:off x="374701" y="5570760"/>
            <a:ext cx="432703" cy="110169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7" name="Google Shape;797;p10"/>
          <p:cNvSpPr/>
          <p:nvPr/>
        </p:nvSpPr>
        <p:spPr>
          <a:xfrm>
            <a:off x="406276" y="5680886"/>
            <a:ext cx="42685" cy="44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8" name="Google Shape;798;p10"/>
          <p:cNvSpPr/>
          <p:nvPr/>
        </p:nvSpPr>
        <p:spPr>
          <a:xfrm>
            <a:off x="807362" y="5625018"/>
            <a:ext cx="41" cy="44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9" name="Google Shape;799;p10"/>
          <p:cNvSpPr/>
          <p:nvPr/>
        </p:nvSpPr>
        <p:spPr>
          <a:xfrm>
            <a:off x="376289" y="5585584"/>
            <a:ext cx="431116" cy="95344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0" name="Google Shape;800;p10"/>
          <p:cNvSpPr/>
          <p:nvPr/>
        </p:nvSpPr>
        <p:spPr>
          <a:xfrm>
            <a:off x="376289" y="1303611"/>
            <a:ext cx="431116" cy="95388"/>
          </a:xfrm>
          <a:custGeom>
            <a:avLst/>
            <a:gdLst/>
            <a:ahLst/>
            <a:cxnLst/>
            <a:rect l="l" t="t" r="r" b="b"/>
            <a:pathLst>
              <a:path w="10322" h="2194" extrusionOk="0">
                <a:moveTo>
                  <a:pt x="10057" y="0"/>
                </a:moveTo>
                <a:cubicBezTo>
                  <a:pt x="10095" y="114"/>
                  <a:pt x="10095" y="227"/>
                  <a:pt x="10095" y="341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40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8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3633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8300" y="588467"/>
            <a:ext cx="102552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800"/>
              <a:buFont typeface="Jua"/>
              <a:buNone/>
              <a:defRPr sz="2800" b="1">
                <a:solidFill>
                  <a:schemeClr val="accent6"/>
                </a:solidFill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●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○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74A80"/>
              </a:buClr>
              <a:buSzPts val="1600"/>
              <a:buFont typeface="Quicksand Medium"/>
              <a:buChar char="■"/>
              <a:defRPr sz="1600">
                <a:solidFill>
                  <a:srgbClr val="174A80"/>
                </a:solidFill>
                <a:latin typeface="Quicksand Medium"/>
                <a:ea typeface="Quicksand Medium"/>
                <a:cs typeface="Quicksand Medium"/>
                <a:sym typeface="Quicksand Medium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5778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11.xml"/><Relationship Id="rId7" Type="http://schemas.openxmlformats.org/officeDocument/2006/relationships/slide" Target="slide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14.xml"/><Relationship Id="rId4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" name="Google Shape;1730;p23"/>
          <p:cNvSpPr txBox="1">
            <a:spLocks noGrp="1"/>
          </p:cNvSpPr>
          <p:nvPr>
            <p:ph type="ctrTitle"/>
          </p:nvPr>
        </p:nvSpPr>
        <p:spPr>
          <a:xfrm>
            <a:off x="1290200" y="1171480"/>
            <a:ext cx="9611600" cy="255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Thứ</a:t>
            </a: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tư</a:t>
            </a: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ngày</a:t>
            </a: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tháng</a:t>
            </a: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năm</a:t>
            </a:r>
            <a: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  <a:t> 2021</a:t>
            </a:r>
            <a:br>
              <a:rPr lang="en-GB" sz="4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GB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endParaRPr sz="4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731" name="Google Shape;1731;p23"/>
          <p:cNvSpPr txBox="1">
            <a:spLocks noGrp="1"/>
          </p:cNvSpPr>
          <p:nvPr>
            <p:ph type="subTitle" idx="1"/>
          </p:nvPr>
        </p:nvSpPr>
        <p:spPr>
          <a:xfrm>
            <a:off x="1746200" y="3722648"/>
            <a:ext cx="9155600" cy="7932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/>
            <a:r>
              <a:rPr lang="en" sz="3600" b="1" dirty="0">
                <a:latin typeface="Cambria" panose="02040503050406030204" pitchFamily="18" charset="0"/>
                <a:ea typeface="Cambria" panose="02040503050406030204" pitchFamily="18" charset="0"/>
              </a:rPr>
              <a:t>Chia một số tự nhiên cho một số thập phân</a:t>
            </a:r>
            <a:endParaRPr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E1ABFFA7-859A-4436-B74A-D4027B99F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263" y="1421434"/>
            <a:ext cx="6477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57</a:t>
            </a:r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0E52858B-E29F-4FD7-B353-8B8FE4F930AA}"/>
              </a:ext>
            </a:extLst>
          </p:cNvPr>
          <p:cNvGrpSpPr>
            <a:grpSpLocks/>
          </p:cNvGrpSpPr>
          <p:nvPr/>
        </p:nvGrpSpPr>
        <p:grpSpPr bwMode="auto">
          <a:xfrm>
            <a:off x="3629266" y="1437240"/>
            <a:ext cx="990600" cy="1143000"/>
            <a:chOff x="2846388" y="1703696"/>
            <a:chExt cx="990600" cy="1143000"/>
          </a:xfrm>
        </p:grpSpPr>
        <p:sp>
          <p:nvSpPr>
            <p:cNvPr id="6" name="Line 3">
              <a:extLst>
                <a:ext uri="{FF2B5EF4-FFF2-40B4-BE49-F238E27FC236}">
                  <a16:creationId xmlns:a16="http://schemas.microsoft.com/office/drawing/2014/main" id="{3B0D0A11-B70F-4261-B327-54FB325DB3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4325" y="1703696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7" name="Line 4">
              <a:extLst>
                <a:ext uri="{FF2B5EF4-FFF2-40B4-BE49-F238E27FC236}">
                  <a16:creationId xmlns:a16="http://schemas.microsoft.com/office/drawing/2014/main" id="{4EC8E91B-B6F0-405C-82F4-AB57A70403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46388" y="2220868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8" name="Text Box 5">
            <a:extLst>
              <a:ext uri="{FF2B5EF4-FFF2-40B4-BE49-F238E27FC236}">
                <a16:creationId xmlns:a16="http://schemas.microsoft.com/office/drawing/2014/main" id="{C1A16E0D-459A-44FB-8D10-8AF17C61E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0378" y="1385816"/>
            <a:ext cx="1017588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</a:t>
            </a:r>
            <a:r>
              <a:rPr lang="en-US" altLang="en-US" sz="36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5F1327E5-241E-4584-9F41-803A9D1F9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4601" y="1920657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</a:p>
        </p:txBody>
      </p:sp>
      <p:sp>
        <p:nvSpPr>
          <p:cNvPr id="10" name="Text Box 7">
            <a:extLst>
              <a:ext uri="{FF2B5EF4-FFF2-40B4-BE49-F238E27FC236}">
                <a16:creationId xmlns:a16="http://schemas.microsoft.com/office/drawing/2014/main" id="{0CB91F76-5719-40A1-AF6E-DBD0D24A9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7646" y="1948415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 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4EF90279-3811-443D-80F3-65A09D58A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514" y="1421365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DADCA2B9-5D86-45E2-9F64-C13790B04B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9913" y="1395656"/>
            <a:ext cx="914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99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770F305-446A-4CA8-80E7-F5FCA0D55474}"/>
              </a:ext>
            </a:extLst>
          </p:cNvPr>
          <p:cNvGrpSpPr/>
          <p:nvPr/>
        </p:nvGrpSpPr>
        <p:grpSpPr>
          <a:xfrm>
            <a:off x="8454526" y="1392067"/>
            <a:ext cx="990600" cy="1079500"/>
            <a:chOff x="8461513" y="1453115"/>
            <a:chExt cx="990600" cy="1079500"/>
          </a:xfrm>
        </p:grpSpPr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1CFCB333-9C2F-42BA-A9CE-F3476C7D49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1513" y="1453115"/>
              <a:ext cx="0" cy="10795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573EB9B8-FB4D-42B0-8E8B-DE10DA57BA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1513" y="1997627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5" name="Text Box 13">
            <a:extLst>
              <a:ext uri="{FF2B5EF4-FFF2-40B4-BE49-F238E27FC236}">
                <a16:creationId xmlns:a16="http://schemas.microsoft.com/office/drawing/2014/main" id="{A5B8FB56-36D6-4849-A207-A223D762E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7167" y="1352329"/>
            <a:ext cx="126544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altLang="en-US" sz="36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56D3A456-CBBA-4C01-AF10-006D6FDCE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4010" y="1914494"/>
            <a:ext cx="11601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1650 </a:t>
            </a: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F7125B92-4A71-4786-9A11-E744F694F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9486" y="1912554"/>
            <a:ext cx="762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12 </a:t>
            </a: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E6C7AC1A-377D-440A-A146-3E5E22B0D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749" y="1403404"/>
            <a:ext cx="762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00</a:t>
            </a: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32AEF916-E02F-4A3E-9F40-E36990ED17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7550" y="2380361"/>
            <a:ext cx="6096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FC1B6CC5-5BDF-4859-9913-8688D7F9B46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8366" y="1831117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Line 20">
            <a:extLst>
              <a:ext uri="{FF2B5EF4-FFF2-40B4-BE49-F238E27FC236}">
                <a16:creationId xmlns:a16="http://schemas.microsoft.com/office/drawing/2014/main" id="{4667BAC9-1798-48CB-B2FB-B252F003F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79565" y="1785249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4CF7145-09F1-4A6E-B99D-ABD10FE79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5643" y="860840"/>
            <a:ext cx="18669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1: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9157636B-4B80-430C-828B-5DB2D4274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6663" y="803828"/>
            <a:ext cx="2209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2: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B030BA6-F53C-42F1-A1B8-FB613EB35020}"/>
              </a:ext>
            </a:extLst>
          </p:cNvPr>
          <p:cNvSpPr/>
          <p:nvPr/>
        </p:nvSpPr>
        <p:spPr>
          <a:xfrm>
            <a:off x="1855306" y="3473635"/>
            <a:ext cx="8481388" cy="2859905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defRPr/>
            </a:pP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  <a:p>
            <a:pPr algn="just">
              <a:buFontTx/>
              <a:buChar char="-"/>
              <a:defRPr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Đếm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xem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ở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b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b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bấy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</a:t>
            </a:r>
          </a:p>
          <a:p>
            <a:pPr algn="just">
              <a:buFontTx/>
              <a:buChar char="-"/>
              <a:defRPr/>
            </a:pP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Bỏ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phẩy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ở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</a:t>
            </a:r>
            <a:b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27244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19" grpId="0"/>
      <p:bldP spid="23" grpId="0"/>
      <p:bldP spid="24" grpId="0"/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" name="Google Shape;3164;p34"/>
          <p:cNvSpPr/>
          <p:nvPr/>
        </p:nvSpPr>
        <p:spPr>
          <a:xfrm rot="126755">
            <a:off x="2840002" y="1349726"/>
            <a:ext cx="6271863" cy="44374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65" name="Google Shape;3165;p34"/>
          <p:cNvSpPr/>
          <p:nvPr/>
        </p:nvSpPr>
        <p:spPr>
          <a:xfrm rot="-135875">
            <a:off x="2546420" y="962460"/>
            <a:ext cx="1451029" cy="125390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66" name="Google Shape;3166;p34"/>
          <p:cNvSpPr/>
          <p:nvPr/>
        </p:nvSpPr>
        <p:spPr>
          <a:xfrm rot="4829593">
            <a:off x="8020405" y="1167086"/>
            <a:ext cx="1451051" cy="125385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67" name="Google Shape;3167;p34"/>
          <p:cNvSpPr txBox="1">
            <a:spLocks noGrp="1"/>
          </p:cNvSpPr>
          <p:nvPr>
            <p:ph type="title"/>
          </p:nvPr>
        </p:nvSpPr>
        <p:spPr>
          <a:xfrm>
            <a:off x="3330533" y="3370081"/>
            <a:ext cx="5290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Luyện tập</a:t>
            </a:r>
            <a:endParaRPr dirty="0"/>
          </a:p>
        </p:txBody>
      </p:sp>
      <p:sp>
        <p:nvSpPr>
          <p:cNvPr id="3168" name="Google Shape;3168;p34"/>
          <p:cNvSpPr txBox="1">
            <a:spLocks noGrp="1"/>
          </p:cNvSpPr>
          <p:nvPr>
            <p:ph type="title" idx="2"/>
          </p:nvPr>
        </p:nvSpPr>
        <p:spPr>
          <a:xfrm>
            <a:off x="5273511" y="2098947"/>
            <a:ext cx="1376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03</a:t>
            </a:r>
            <a:endParaRPr dirty="0"/>
          </a:p>
        </p:txBody>
      </p:sp>
      <p:grpSp>
        <p:nvGrpSpPr>
          <p:cNvPr id="3171" name="Google Shape;3171;p34"/>
          <p:cNvGrpSpPr/>
          <p:nvPr/>
        </p:nvGrpSpPr>
        <p:grpSpPr>
          <a:xfrm>
            <a:off x="11425718" y="5898485"/>
            <a:ext cx="258695" cy="255316"/>
            <a:chOff x="6232000" y="1435050"/>
            <a:chExt cx="488225" cy="481850"/>
          </a:xfrm>
        </p:grpSpPr>
        <p:sp>
          <p:nvSpPr>
            <p:cNvPr id="3172" name="Google Shape;3172;p34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3" name="Google Shape;3173;p34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4" name="Google Shape;3174;p34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5" name="Google Shape;3175;p34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6" name="Google Shape;3176;p34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177" name="Google Shape;3177;p34">
            <a:hlinkClick r:id="rId3" action="ppaction://hlinksldjump"/>
          </p:cNvPr>
          <p:cNvSpPr txBox="1"/>
          <p:nvPr/>
        </p:nvSpPr>
        <p:spPr>
          <a:xfrm>
            <a:off x="11221667" y="809936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78" name="Google Shape;3178;p34">
            <a:hlinkClick r:id="rId4" action="ppaction://hlinksldjump"/>
          </p:cNvPr>
          <p:cNvSpPr txBox="1"/>
          <p:nvPr/>
        </p:nvSpPr>
        <p:spPr>
          <a:xfrm>
            <a:off x="11221667" y="1562369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79" name="Google Shape;3179;p34">
            <a:hlinkClick r:id="rId3" action="ppaction://hlinksldjump"/>
          </p:cNvPr>
          <p:cNvSpPr txBox="1"/>
          <p:nvPr/>
        </p:nvSpPr>
        <p:spPr>
          <a:xfrm>
            <a:off x="11221667" y="2279765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0" name="Google Shape;3180;p34">
            <a:hlinkClick r:id="rId5" action="ppaction://hlinksldjump"/>
          </p:cNvPr>
          <p:cNvSpPr txBox="1"/>
          <p:nvPr/>
        </p:nvSpPr>
        <p:spPr>
          <a:xfrm>
            <a:off x="11221667" y="3018664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1" name="Google Shape;3181;p34">
            <a:hlinkClick r:id="" action="ppaction://noaction"/>
          </p:cNvPr>
          <p:cNvSpPr txBox="1"/>
          <p:nvPr/>
        </p:nvSpPr>
        <p:spPr>
          <a:xfrm>
            <a:off x="11221667" y="377906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2" name="Google Shape;3182;p34">
            <a:hlinkClick r:id="" action="ppaction://noaction"/>
          </p:cNvPr>
          <p:cNvSpPr txBox="1"/>
          <p:nvPr/>
        </p:nvSpPr>
        <p:spPr>
          <a:xfrm>
            <a:off x="11221667" y="452871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3183" name="Google Shape;3183;p34">
            <a:hlinkClick r:id="rId6" action="ppaction://hlinksldjump"/>
          </p:cNvPr>
          <p:cNvSpPr/>
          <p:nvPr/>
        </p:nvSpPr>
        <p:spPr>
          <a:xfrm>
            <a:off x="11297433" y="5829367"/>
            <a:ext cx="591200" cy="3944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84" name="Google Shape;3184;p34">
            <a:hlinkClick r:id="rId7" action="ppaction://hlinksldjump"/>
          </p:cNvPr>
          <p:cNvSpPr/>
          <p:nvPr/>
        </p:nvSpPr>
        <p:spPr>
          <a:xfrm rot="-2700000">
            <a:off x="1261048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85" name="Google Shape;3185;p34">
            <a:hlinkClick r:id="rId8" action="ppaction://hlinksldjump"/>
          </p:cNvPr>
          <p:cNvSpPr/>
          <p:nvPr/>
        </p:nvSpPr>
        <p:spPr>
          <a:xfrm rot="8100000">
            <a:off x="10702981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>
            <a:extLst>
              <a:ext uri="{FF2B5EF4-FFF2-40B4-BE49-F238E27FC236}">
                <a16:creationId xmlns:a16="http://schemas.microsoft.com/office/drawing/2014/main" id="{9E711F60-9AFD-4B0D-84B1-D9C3A7B3F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66350"/>
            <a:ext cx="472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1.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Đặt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96694CA9-A25F-451C-A6C4-9C805F804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3547" y="1395828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a) 7 : 3,5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B37E03A0-68BD-47A8-97D5-0451BB4A7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1556" y="1395828"/>
            <a:ext cx="1828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c) 9 : 4,5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35211020-A3C2-45EE-941C-60004D453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756" y="1386926"/>
            <a:ext cx="2514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b) 702 : 7,2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CB03774D-243A-42AC-9074-D5246DB9B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07556" y="1386926"/>
            <a:ext cx="2286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d) 2 : 12,5</a:t>
            </a:r>
          </a:p>
        </p:txBody>
      </p:sp>
      <p:sp>
        <p:nvSpPr>
          <p:cNvPr id="10" name="Text Box 65">
            <a:extLst>
              <a:ext uri="{FF2B5EF4-FFF2-40B4-BE49-F238E27FC236}">
                <a16:creationId xmlns:a16="http://schemas.microsoft.com/office/drawing/2014/main" id="{4B597474-7B41-4E53-A76C-6F24A64F6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8353" y="2481778"/>
            <a:ext cx="4191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7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764AF6B-1BB9-44BF-9B54-8E4F6C931781}"/>
              </a:ext>
            </a:extLst>
          </p:cNvPr>
          <p:cNvGrpSpPr/>
          <p:nvPr/>
        </p:nvGrpSpPr>
        <p:grpSpPr>
          <a:xfrm>
            <a:off x="1927953" y="2511055"/>
            <a:ext cx="990600" cy="1143000"/>
            <a:chOff x="1927953" y="2541035"/>
            <a:chExt cx="990600" cy="1143000"/>
          </a:xfrm>
        </p:grpSpPr>
        <p:sp>
          <p:nvSpPr>
            <p:cNvPr id="11" name="Line 66">
              <a:extLst>
                <a:ext uri="{FF2B5EF4-FFF2-40B4-BE49-F238E27FC236}">
                  <a16:creationId xmlns:a16="http://schemas.microsoft.com/office/drawing/2014/main" id="{4BD077C1-BEB1-4A5C-99B8-B8D90D95A3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953" y="2541035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Line 67">
              <a:extLst>
                <a:ext uri="{FF2B5EF4-FFF2-40B4-BE49-F238E27FC236}">
                  <a16:creationId xmlns:a16="http://schemas.microsoft.com/office/drawing/2014/main" id="{533FD412-C93B-4741-AE01-E043B608D1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7953" y="3074435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" name="Text Box 68">
            <a:extLst>
              <a:ext uri="{FF2B5EF4-FFF2-40B4-BE49-F238E27FC236}">
                <a16:creationId xmlns:a16="http://schemas.microsoft.com/office/drawing/2014/main" id="{CA86B7BC-3A53-478F-AB81-025A72D90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753" y="2448623"/>
            <a:ext cx="11430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Times New Roman" panose="02020603050405020304" pitchFamily="18" charset="0"/>
              </a:rPr>
              <a:t>3,5</a:t>
            </a:r>
          </a:p>
        </p:txBody>
      </p:sp>
      <p:sp>
        <p:nvSpPr>
          <p:cNvPr id="14" name="Text Box 69">
            <a:extLst>
              <a:ext uri="{FF2B5EF4-FFF2-40B4-BE49-F238E27FC236}">
                <a16:creationId xmlns:a16="http://schemas.microsoft.com/office/drawing/2014/main" id="{0238CC80-02E9-40BA-B0BB-4177B26F2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9503" y="3067680"/>
            <a:ext cx="55416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0 </a:t>
            </a:r>
          </a:p>
        </p:txBody>
      </p:sp>
      <p:sp>
        <p:nvSpPr>
          <p:cNvPr id="15" name="Text Box 70">
            <a:extLst>
              <a:ext uri="{FF2B5EF4-FFF2-40B4-BE49-F238E27FC236}">
                <a16:creationId xmlns:a16="http://schemas.microsoft.com/office/drawing/2014/main" id="{2F87062E-2C10-4359-A2F6-0CFCDC93B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4153" y="3090675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2 </a:t>
            </a:r>
          </a:p>
        </p:txBody>
      </p:sp>
      <p:sp>
        <p:nvSpPr>
          <p:cNvPr id="16" name="Text Box 72">
            <a:extLst>
              <a:ext uri="{FF2B5EF4-FFF2-40B4-BE49-F238E27FC236}">
                <a16:creationId xmlns:a16="http://schemas.microsoft.com/office/drawing/2014/main" id="{56CC9301-8540-4307-AF74-F8056A234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669" y="2473257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702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2F64F19-FF57-4CD9-8CF5-3585CB008449}"/>
              </a:ext>
            </a:extLst>
          </p:cNvPr>
          <p:cNvGrpSpPr/>
          <p:nvPr/>
        </p:nvGrpSpPr>
        <p:grpSpPr>
          <a:xfrm>
            <a:off x="5139841" y="2607711"/>
            <a:ext cx="990600" cy="1143000"/>
            <a:chOff x="5139841" y="2607711"/>
            <a:chExt cx="990600" cy="1143000"/>
          </a:xfrm>
        </p:grpSpPr>
        <p:sp>
          <p:nvSpPr>
            <p:cNvPr id="17" name="Line 73">
              <a:extLst>
                <a:ext uri="{FF2B5EF4-FFF2-40B4-BE49-F238E27FC236}">
                  <a16:creationId xmlns:a16="http://schemas.microsoft.com/office/drawing/2014/main" id="{FD937280-BD90-4732-A2DC-5B0C36310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9841" y="2607711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Line 74">
              <a:extLst>
                <a:ext uri="{FF2B5EF4-FFF2-40B4-BE49-F238E27FC236}">
                  <a16:creationId xmlns:a16="http://schemas.microsoft.com/office/drawing/2014/main" id="{A787D02D-9C01-4BED-BEF8-09FF98EA9D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9841" y="3034748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9" name="Text Box 75">
            <a:extLst>
              <a:ext uri="{FF2B5EF4-FFF2-40B4-BE49-F238E27FC236}">
                <a16:creationId xmlns:a16="http://schemas.microsoft.com/office/drawing/2014/main" id="{30A4E2B3-D2C0-4E7D-B8CE-82069B14B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4429" y="2450547"/>
            <a:ext cx="1143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7,2</a:t>
            </a:r>
          </a:p>
        </p:txBody>
      </p:sp>
      <p:sp>
        <p:nvSpPr>
          <p:cNvPr id="20" name="Text Box 76">
            <a:extLst>
              <a:ext uri="{FF2B5EF4-FFF2-40B4-BE49-F238E27FC236}">
                <a16:creationId xmlns:a16="http://schemas.microsoft.com/office/drawing/2014/main" id="{A5769F5F-0C6D-4023-A273-420B901D9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069" y="3051659"/>
            <a:ext cx="1066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54</a:t>
            </a:r>
          </a:p>
        </p:txBody>
      </p:sp>
      <p:sp>
        <p:nvSpPr>
          <p:cNvPr id="21" name="Text Box 77">
            <a:extLst>
              <a:ext uri="{FF2B5EF4-FFF2-40B4-BE49-F238E27FC236}">
                <a16:creationId xmlns:a16="http://schemas.microsoft.com/office/drawing/2014/main" id="{A7B8E852-A62A-4AA7-98D9-F5698F94AF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7256" y="3034747"/>
            <a:ext cx="5445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22" name="Text Box 79">
            <a:extLst>
              <a:ext uri="{FF2B5EF4-FFF2-40B4-BE49-F238E27FC236}">
                <a16:creationId xmlns:a16="http://schemas.microsoft.com/office/drawing/2014/main" id="{A4C374DA-BEA8-4227-A1A3-E04D94A520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669" y="3634755"/>
            <a:ext cx="1066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36</a:t>
            </a:r>
          </a:p>
        </p:txBody>
      </p:sp>
      <p:sp>
        <p:nvSpPr>
          <p:cNvPr id="23" name="Line 80">
            <a:extLst>
              <a:ext uri="{FF2B5EF4-FFF2-40B4-BE49-F238E27FC236}">
                <a16:creationId xmlns:a16="http://schemas.microsoft.com/office/drawing/2014/main" id="{42D4626A-8DFF-4095-B030-F213494A7D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8953" y="2818875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Line 81">
            <a:extLst>
              <a:ext uri="{FF2B5EF4-FFF2-40B4-BE49-F238E27FC236}">
                <a16:creationId xmlns:a16="http://schemas.microsoft.com/office/drawing/2014/main" id="{065B3AB5-3523-46FC-AF86-BEBECD13F8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1145" y="2842592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" name="Text Box 82">
            <a:extLst>
              <a:ext uri="{FF2B5EF4-FFF2-40B4-BE49-F238E27FC236}">
                <a16:creationId xmlns:a16="http://schemas.microsoft.com/office/drawing/2014/main" id="{F92DB30D-976C-407E-BEB4-554E70266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1461" y="4101548"/>
            <a:ext cx="1066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00 </a:t>
            </a:r>
          </a:p>
        </p:txBody>
      </p:sp>
      <p:sp>
        <p:nvSpPr>
          <p:cNvPr id="26" name="Text Box 99">
            <a:extLst>
              <a:ext uri="{FF2B5EF4-FFF2-40B4-BE49-F238E27FC236}">
                <a16:creationId xmlns:a16="http://schemas.microsoft.com/office/drawing/2014/main" id="{94AA9871-C765-4794-B66C-02792358E8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5138" y="2523573"/>
            <a:ext cx="4191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9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6101B1E-94D5-4830-9D10-D24BF7EF7E7F}"/>
              </a:ext>
            </a:extLst>
          </p:cNvPr>
          <p:cNvGrpSpPr/>
          <p:nvPr/>
        </p:nvGrpSpPr>
        <p:grpSpPr>
          <a:xfrm>
            <a:off x="7446963" y="2590248"/>
            <a:ext cx="990600" cy="1143000"/>
            <a:chOff x="7446963" y="2590248"/>
            <a:chExt cx="990600" cy="1143000"/>
          </a:xfrm>
        </p:grpSpPr>
        <p:sp>
          <p:nvSpPr>
            <p:cNvPr id="27" name="Line 100">
              <a:extLst>
                <a:ext uri="{FF2B5EF4-FFF2-40B4-BE49-F238E27FC236}">
                  <a16:creationId xmlns:a16="http://schemas.microsoft.com/office/drawing/2014/main" id="{4EE7B693-3376-448C-A271-FAA7427AE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6963" y="2590248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Line 101">
              <a:extLst>
                <a:ext uri="{FF2B5EF4-FFF2-40B4-BE49-F238E27FC236}">
                  <a16:creationId xmlns:a16="http://schemas.microsoft.com/office/drawing/2014/main" id="{23508B0D-C667-44B0-9837-1B610A1742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6963" y="3123648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9" name="Text Box 102">
            <a:extLst>
              <a:ext uri="{FF2B5EF4-FFF2-40B4-BE49-F238E27FC236}">
                <a16:creationId xmlns:a16="http://schemas.microsoft.com/office/drawing/2014/main" id="{C842B2AB-3E68-4BB5-AE2D-1E76685E3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0292" y="2535158"/>
            <a:ext cx="1143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4,5</a:t>
            </a:r>
          </a:p>
        </p:txBody>
      </p:sp>
      <p:sp>
        <p:nvSpPr>
          <p:cNvPr id="30" name="Text Box 103">
            <a:extLst>
              <a:ext uri="{FF2B5EF4-FFF2-40B4-BE49-F238E27FC236}">
                <a16:creationId xmlns:a16="http://schemas.microsoft.com/office/drawing/2014/main" id="{89F0724B-0A15-43E1-AC64-D83C2260DB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3563" y="3138834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0 </a:t>
            </a:r>
          </a:p>
        </p:txBody>
      </p:sp>
      <p:sp>
        <p:nvSpPr>
          <p:cNvPr id="31" name="Text Box 104">
            <a:extLst>
              <a:ext uri="{FF2B5EF4-FFF2-40B4-BE49-F238E27FC236}">
                <a16:creationId xmlns:a16="http://schemas.microsoft.com/office/drawing/2014/main" id="{E11B4B51-FDAB-405A-983A-E835882A0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0318" y="3134760"/>
            <a:ext cx="4841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2 </a:t>
            </a:r>
          </a:p>
        </p:txBody>
      </p:sp>
      <p:sp>
        <p:nvSpPr>
          <p:cNvPr id="32" name="Text Box 105">
            <a:extLst>
              <a:ext uri="{FF2B5EF4-FFF2-40B4-BE49-F238E27FC236}">
                <a16:creationId xmlns:a16="http://schemas.microsoft.com/office/drawing/2014/main" id="{015E1FB6-349C-43EE-8174-54417C73FA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2499760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 2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638EF77-096A-4811-993A-9AB3A1CA8EE4}"/>
              </a:ext>
            </a:extLst>
          </p:cNvPr>
          <p:cNvGrpSpPr/>
          <p:nvPr/>
        </p:nvGrpSpPr>
        <p:grpSpPr>
          <a:xfrm>
            <a:off x="10134600" y="2575960"/>
            <a:ext cx="990600" cy="1143000"/>
            <a:chOff x="10134600" y="2575960"/>
            <a:chExt cx="990600" cy="1143000"/>
          </a:xfrm>
        </p:grpSpPr>
        <p:sp>
          <p:nvSpPr>
            <p:cNvPr id="33" name="Line 106">
              <a:extLst>
                <a:ext uri="{FF2B5EF4-FFF2-40B4-BE49-F238E27FC236}">
                  <a16:creationId xmlns:a16="http://schemas.microsoft.com/office/drawing/2014/main" id="{147150B0-CC26-49EE-91F9-5329431682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34600" y="2575960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Line 107">
              <a:extLst>
                <a:ext uri="{FF2B5EF4-FFF2-40B4-BE49-F238E27FC236}">
                  <a16:creationId xmlns:a16="http://schemas.microsoft.com/office/drawing/2014/main" id="{0E3D22DC-15F4-4ED3-A0B7-594F0AFAB5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134600" y="303316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5" name="Text Box 108">
            <a:extLst>
              <a:ext uri="{FF2B5EF4-FFF2-40B4-BE49-F238E27FC236}">
                <a16:creationId xmlns:a16="http://schemas.microsoft.com/office/drawing/2014/main" id="{1460462D-83E4-4983-B24E-71EC98F2F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44624" y="2499185"/>
            <a:ext cx="1143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12,5</a:t>
            </a:r>
          </a:p>
        </p:txBody>
      </p:sp>
      <p:sp>
        <p:nvSpPr>
          <p:cNvPr id="36" name="Text Box 109">
            <a:extLst>
              <a:ext uri="{FF2B5EF4-FFF2-40B4-BE49-F238E27FC236}">
                <a16:creationId xmlns:a16="http://schemas.microsoft.com/office/drawing/2014/main" id="{4894F54D-DC73-4895-B802-5CA741787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15513" y="3020460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7" name="Text Box 110">
            <a:extLst>
              <a:ext uri="{FF2B5EF4-FFF2-40B4-BE49-F238E27FC236}">
                <a16:creationId xmlns:a16="http://schemas.microsoft.com/office/drawing/2014/main" id="{27A689EC-AA76-42FA-AC43-404B2F3F2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3988" y="3009553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38" name="Text Box 111">
            <a:extLst>
              <a:ext uri="{FF2B5EF4-FFF2-40B4-BE49-F238E27FC236}">
                <a16:creationId xmlns:a16="http://schemas.microsoft.com/office/drawing/2014/main" id="{EB2C02BB-7AE3-48F6-A2D1-23C40B2D0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8838" y="3526802"/>
            <a:ext cx="4429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Times New Roman" panose="02020603050405020304" pitchFamily="18" charset="0"/>
              </a:rPr>
              <a:t>0 </a:t>
            </a:r>
          </a:p>
        </p:txBody>
      </p:sp>
      <p:sp>
        <p:nvSpPr>
          <p:cNvPr id="39" name="Line 112">
            <a:extLst>
              <a:ext uri="{FF2B5EF4-FFF2-40B4-BE49-F238E27FC236}">
                <a16:creationId xmlns:a16="http://schemas.microsoft.com/office/drawing/2014/main" id="{A1351E0C-9074-4DD1-9F65-94CAE1AAE3CA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1629" y="2924244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" name="Line 113">
            <a:extLst>
              <a:ext uri="{FF2B5EF4-FFF2-40B4-BE49-F238E27FC236}">
                <a16:creationId xmlns:a16="http://schemas.microsoft.com/office/drawing/2014/main" id="{4067D069-00A2-44CE-A7FB-273418130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91800" y="288076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" name="Text Box 114">
            <a:extLst>
              <a:ext uri="{FF2B5EF4-FFF2-40B4-BE49-F238E27FC236}">
                <a16:creationId xmlns:a16="http://schemas.microsoft.com/office/drawing/2014/main" id="{7A5C911D-6209-478E-8B37-8F7DA266E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457" y="4091743"/>
            <a:ext cx="1066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</a:rPr>
              <a:t>00 </a:t>
            </a:r>
            <a:endParaRPr lang="en-US" altLang="en-US" sz="2800" b="1" dirty="0">
              <a:solidFill>
                <a:srgbClr val="0B19BB"/>
              </a:solidFill>
              <a:latin typeface="Times New Roman" panose="02020603050405020304" pitchFamily="18" charset="0"/>
            </a:endParaRPr>
          </a:p>
        </p:txBody>
      </p:sp>
      <p:sp>
        <p:nvSpPr>
          <p:cNvPr id="42" name="Text Box 115">
            <a:extLst>
              <a:ext uri="{FF2B5EF4-FFF2-40B4-BE49-F238E27FC236}">
                <a16:creationId xmlns:a16="http://schemas.microsoft.com/office/drawing/2014/main" id="{B65C1E87-C595-49E0-86D7-06CB66D52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953" y="2479858"/>
            <a:ext cx="45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3" name="Text Box 116">
            <a:extLst>
              <a:ext uri="{FF2B5EF4-FFF2-40B4-BE49-F238E27FC236}">
                <a16:creationId xmlns:a16="http://schemas.microsoft.com/office/drawing/2014/main" id="{243F1FFB-7071-46C1-A3D0-061BAD108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6869" y="2470082"/>
            <a:ext cx="45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4" name="Text Box 117">
            <a:extLst>
              <a:ext uri="{FF2B5EF4-FFF2-40B4-BE49-F238E27FC236}">
                <a16:creationId xmlns:a16="http://schemas.microsoft.com/office/drawing/2014/main" id="{7BD9591C-C4E8-43B7-90EB-92C2E47F2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8441" y="3034748"/>
            <a:ext cx="381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45" name="Text Box 118">
            <a:extLst>
              <a:ext uri="{FF2B5EF4-FFF2-40B4-BE49-F238E27FC236}">
                <a16:creationId xmlns:a16="http://schemas.microsoft.com/office/drawing/2014/main" id="{D9BEA489-F168-4CB8-9BD5-1B288F58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9441" y="3027661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6" name="Text Box 119">
            <a:extLst>
              <a:ext uri="{FF2B5EF4-FFF2-40B4-BE49-F238E27FC236}">
                <a16:creationId xmlns:a16="http://schemas.microsoft.com/office/drawing/2014/main" id="{A124D89D-5457-4330-BB76-A62C221DF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054" y="2967033"/>
            <a:ext cx="2286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47" name="Text Box 120">
            <a:extLst>
              <a:ext uri="{FF2B5EF4-FFF2-40B4-BE49-F238E27FC236}">
                <a16:creationId xmlns:a16="http://schemas.microsoft.com/office/drawing/2014/main" id="{669E1F63-064F-4BD3-812F-7F23AF40D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6869" y="3056973"/>
            <a:ext cx="381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8" name="Text Box 121">
            <a:extLst>
              <a:ext uri="{FF2B5EF4-FFF2-40B4-BE49-F238E27FC236}">
                <a16:creationId xmlns:a16="http://schemas.microsoft.com/office/drawing/2014/main" id="{E014BE5C-E3A1-4763-9E36-AEA22F801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515" y="3641173"/>
            <a:ext cx="331786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49" name="Text Box 122">
            <a:extLst>
              <a:ext uri="{FF2B5EF4-FFF2-40B4-BE49-F238E27FC236}">
                <a16:creationId xmlns:a16="http://schemas.microsoft.com/office/drawing/2014/main" id="{8AD5228F-4A22-433B-86B1-D1CEFAE85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5963" y="2514048"/>
            <a:ext cx="3048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0" name="Text Box 123">
            <a:extLst>
              <a:ext uri="{FF2B5EF4-FFF2-40B4-BE49-F238E27FC236}">
                <a16:creationId xmlns:a16="http://schemas.microsoft.com/office/drawing/2014/main" id="{FAFEE880-62ED-4F5A-9552-2EBAE54C4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48800" y="2499760"/>
            <a:ext cx="529496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1" name="Text Box 124">
            <a:extLst>
              <a:ext uri="{FF2B5EF4-FFF2-40B4-BE49-F238E27FC236}">
                <a16:creationId xmlns:a16="http://schemas.microsoft.com/office/drawing/2014/main" id="{149FBEF0-C5A0-45B7-A9D9-134D0BCD6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347" y="3013627"/>
            <a:ext cx="510209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2" name="Text Box 125">
            <a:extLst>
              <a:ext uri="{FF2B5EF4-FFF2-40B4-BE49-F238E27FC236}">
                <a16:creationId xmlns:a16="http://schemas.microsoft.com/office/drawing/2014/main" id="{004E672E-76EC-473F-A6CE-224C783A5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6136" y="3012653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3" name="Text Box 126">
            <a:extLst>
              <a:ext uri="{FF2B5EF4-FFF2-40B4-BE49-F238E27FC236}">
                <a16:creationId xmlns:a16="http://schemas.microsoft.com/office/drawing/2014/main" id="{8703A925-AE2F-490A-8A96-D027BDAD7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63200" y="2956960"/>
            <a:ext cx="30480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  <p:sp>
        <p:nvSpPr>
          <p:cNvPr id="54" name="Text Box 127">
            <a:extLst>
              <a:ext uri="{FF2B5EF4-FFF2-40B4-BE49-F238E27FC236}">
                <a16:creationId xmlns:a16="http://schemas.microsoft.com/office/drawing/2014/main" id="{3A5A823B-007E-405D-B565-E56C87D6E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29775" y="3014316"/>
            <a:ext cx="44291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5" name="Text Box 128">
            <a:extLst>
              <a:ext uri="{FF2B5EF4-FFF2-40B4-BE49-F238E27FC236}">
                <a16:creationId xmlns:a16="http://schemas.microsoft.com/office/drawing/2014/main" id="{FB08560E-0C90-4DDB-A6FA-9B7144903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9349" y="3526800"/>
            <a:ext cx="685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0B19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</a:p>
        </p:txBody>
      </p:sp>
    </p:spTree>
    <p:extLst>
      <p:ext uri="{BB962C8B-B14F-4D97-AF65-F5344CB8AC3E}">
        <p14:creationId xmlns:p14="http://schemas.microsoft.com/office/powerpoint/2010/main" val="18738539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/>
      <p:bldP spid="19" grpId="0"/>
      <p:bldP spid="20" grpId="0"/>
      <p:bldP spid="21" grpId="0"/>
      <p:bldP spid="22" grpId="0"/>
      <p:bldP spid="25" grpId="0"/>
      <p:bldP spid="26" grpId="0"/>
      <p:bldP spid="30" grpId="0"/>
      <p:bldP spid="31" grpId="0"/>
      <p:bldP spid="32" grpId="0"/>
      <p:bldP spid="35" grpId="0"/>
      <p:bldP spid="36" grpId="0"/>
      <p:bldP spid="37" grpId="0"/>
      <p:bldP spid="38" grpId="0"/>
      <p:bldP spid="41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224F27AA-4FB2-45F5-9001-11E692B9D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766350"/>
            <a:ext cx="472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2.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nhẩm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DB2066-1AC4-4B45-BBEB-2E1E09FF7B15}"/>
              </a:ext>
            </a:extLst>
          </p:cNvPr>
          <p:cNvSpPr txBox="1"/>
          <p:nvPr/>
        </p:nvSpPr>
        <p:spPr>
          <a:xfrm>
            <a:off x="1484243" y="1431233"/>
            <a:ext cx="2557669" cy="65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32 : 0,1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CF5AC66-A4C6-4D43-A49B-E4F7096AAAFF}"/>
                  </a:ext>
                </a:extLst>
              </p:cNvPr>
              <p:cNvSpPr txBox="1"/>
              <p:nvPr/>
            </p:nvSpPr>
            <p:spPr>
              <a:xfrm>
                <a:off x="3021495" y="1499423"/>
                <a:ext cx="1762536" cy="7033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sz="28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= 32 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CF5AC66-A4C6-4D43-A49B-E4F7096AA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1495" y="1499423"/>
                <a:ext cx="1762536" cy="703398"/>
              </a:xfrm>
              <a:prstGeom prst="rect">
                <a:avLst/>
              </a:prstGeom>
              <a:blipFill>
                <a:blip r:embed="rId2"/>
                <a:stretch>
                  <a:fillRect l="-7266" b="-95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8C8478F-52D6-47DD-852B-BFCC60D3C1C1}"/>
              </a:ext>
            </a:extLst>
          </p:cNvPr>
          <p:cNvSpPr txBox="1"/>
          <p:nvPr/>
        </p:nvSpPr>
        <p:spPr>
          <a:xfrm>
            <a:off x="4386469" y="1589512"/>
            <a:ext cx="17625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= 32 x 10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2C604A-3C7F-4E71-AC26-3CEE4B6DF07D}"/>
              </a:ext>
            </a:extLst>
          </p:cNvPr>
          <p:cNvSpPr txBox="1"/>
          <p:nvPr/>
        </p:nvSpPr>
        <p:spPr>
          <a:xfrm>
            <a:off x="5870712" y="1589512"/>
            <a:ext cx="17625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= 320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A43F8E-410E-4D5E-A224-5C8DA31CEF30}"/>
              </a:ext>
            </a:extLst>
          </p:cNvPr>
          <p:cNvSpPr txBox="1"/>
          <p:nvPr/>
        </p:nvSpPr>
        <p:spPr>
          <a:xfrm>
            <a:off x="1484243" y="2416782"/>
            <a:ext cx="31672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Vậy</a:t>
            </a: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32 : 0,1 = </a:t>
            </a:r>
            <a:r>
              <a:rPr lang="en-GB" sz="28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320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5A32D4F8-728E-41F5-B266-F9FF1EDB4F71}"/>
              </a:ext>
            </a:extLst>
          </p:cNvPr>
          <p:cNvSpPr/>
          <p:nvPr/>
        </p:nvSpPr>
        <p:spPr>
          <a:xfrm>
            <a:off x="5592419" y="2547730"/>
            <a:ext cx="3896139" cy="1762539"/>
          </a:xfrm>
          <a:prstGeom prst="wedgeRoundRectCallout">
            <a:avLst>
              <a:gd name="adj1" fmla="val -80375"/>
              <a:gd name="adj2" fmla="val -51035"/>
              <a:gd name="adj3" fmla="val 16667"/>
            </a:avLst>
          </a:prstGeom>
          <a:solidFill>
            <a:schemeClr val="bg1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0,1; 0,01;… ta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327802E-E92E-4BA4-8D56-3204D8DD4BC8}"/>
              </a:ext>
            </a:extLst>
          </p:cNvPr>
          <p:cNvSpPr/>
          <p:nvPr/>
        </p:nvSpPr>
        <p:spPr>
          <a:xfrm>
            <a:off x="5267737" y="2441712"/>
            <a:ext cx="5221355" cy="1974574"/>
          </a:xfrm>
          <a:prstGeom prst="wedgeRoundRectCallout">
            <a:avLst>
              <a:gd name="adj1" fmla="val -68556"/>
              <a:gd name="adj2" fmla="val -46483"/>
              <a:gd name="adj3" fmla="val 16667"/>
            </a:avLst>
          </a:prstGeom>
          <a:solidFill>
            <a:schemeClr val="bg1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0,1; 0,01;… ta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chỉ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việc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đó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lần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lượt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,..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GB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GB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39D43C-63E1-494D-B7EE-D4348CD30F2A}"/>
              </a:ext>
            </a:extLst>
          </p:cNvPr>
          <p:cNvSpPr txBox="1"/>
          <p:nvPr/>
        </p:nvSpPr>
        <p:spPr>
          <a:xfrm>
            <a:off x="1305338" y="4973819"/>
            <a:ext cx="2557669" cy="1305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b) 168 : 0,1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    168 : 10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22B330-B518-47A9-8E5B-0094A8028CB7}"/>
              </a:ext>
            </a:extLst>
          </p:cNvPr>
          <p:cNvSpPr txBox="1"/>
          <p:nvPr/>
        </p:nvSpPr>
        <p:spPr>
          <a:xfrm>
            <a:off x="3193772" y="5103117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1680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407B4E-E16A-4433-9DB8-EAF479FF5C9F}"/>
              </a:ext>
            </a:extLst>
          </p:cNvPr>
          <p:cNvSpPr txBox="1"/>
          <p:nvPr/>
        </p:nvSpPr>
        <p:spPr>
          <a:xfrm>
            <a:off x="3193772" y="5751138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16,8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D34BCF-6D69-4C07-9AFA-16C16B902398}"/>
              </a:ext>
            </a:extLst>
          </p:cNvPr>
          <p:cNvSpPr txBox="1"/>
          <p:nvPr/>
        </p:nvSpPr>
        <p:spPr>
          <a:xfrm>
            <a:off x="7540488" y="4978317"/>
            <a:ext cx="2557669" cy="13050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c) 934 : 0,01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      934 : 100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ECF114A-3EC1-47D7-BB2A-BD92FD9C71C1}"/>
              </a:ext>
            </a:extLst>
          </p:cNvPr>
          <p:cNvSpPr txBox="1"/>
          <p:nvPr/>
        </p:nvSpPr>
        <p:spPr>
          <a:xfrm>
            <a:off x="9614454" y="5107616"/>
            <a:ext cx="1623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93400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075346A-30A2-4CFC-BD23-3BD818909FCC}"/>
              </a:ext>
            </a:extLst>
          </p:cNvPr>
          <p:cNvSpPr txBox="1"/>
          <p:nvPr/>
        </p:nvSpPr>
        <p:spPr>
          <a:xfrm>
            <a:off x="9614454" y="5755636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9,34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94D9BC6-969E-4188-920F-34D335A0DCE2}"/>
              </a:ext>
            </a:extLst>
          </p:cNvPr>
          <p:cNvSpPr txBox="1"/>
          <p:nvPr/>
        </p:nvSpPr>
        <p:spPr>
          <a:xfrm>
            <a:off x="3067878" y="4148879"/>
            <a:ext cx="1338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3,2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866A4F-26AF-4D51-990B-CB888BF97C8A}"/>
              </a:ext>
            </a:extLst>
          </p:cNvPr>
          <p:cNvSpPr txBox="1"/>
          <p:nvPr/>
        </p:nvSpPr>
        <p:spPr>
          <a:xfrm>
            <a:off x="1709534" y="4033856"/>
            <a:ext cx="1311961" cy="658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Cambria" panose="02040503050406030204" pitchFamily="18" charset="0"/>
                <a:ea typeface="Cambria" panose="02040503050406030204" pitchFamily="18" charset="0"/>
              </a:rPr>
              <a:t>32 : 10</a:t>
            </a:r>
          </a:p>
        </p:txBody>
      </p:sp>
    </p:spTree>
    <p:extLst>
      <p:ext uri="{BB962C8B-B14F-4D97-AF65-F5344CB8AC3E}">
        <p14:creationId xmlns:p14="http://schemas.microsoft.com/office/powerpoint/2010/main" val="40259163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 animBg="1"/>
      <p:bldP spid="10" grpId="1" animBg="1"/>
      <p:bldP spid="11" grpId="0" animBg="1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8">
            <a:extLst>
              <a:ext uri="{FF2B5EF4-FFF2-40B4-BE49-F238E27FC236}">
                <a16:creationId xmlns:a16="http://schemas.microsoft.com/office/drawing/2014/main" id="{7334AE23-240A-4DE5-9B3C-D400058A2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957" y="829365"/>
            <a:ext cx="10005391" cy="130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en-US" sz="28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3.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thanh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sắt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0,8m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nặng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16kg.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thanh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sắt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loại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0,18m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nặng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ki-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lô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-gam?</a:t>
            </a: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4D14B814-45EC-40CC-9996-6EC9C8CD66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69" y="2666144"/>
            <a:ext cx="2133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</a:t>
            </a:r>
            <a:r>
              <a:rPr lang="en-US" altLang="en-US" sz="2800" b="1" u="sng" dirty="0" err="1">
                <a:latin typeface="Cambria" panose="02040503050406030204" pitchFamily="18" charset="0"/>
                <a:ea typeface="Cambria" panose="02040503050406030204" pitchFamily="18" charset="0"/>
              </a:rPr>
              <a:t>Tóm</a:t>
            </a:r>
            <a:r>
              <a:rPr lang="en-US" altLang="en-US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u="sng" dirty="0" err="1">
                <a:latin typeface="Cambria" panose="02040503050406030204" pitchFamily="18" charset="0"/>
                <a:ea typeface="Cambria" panose="02040503050406030204" pitchFamily="18" charset="0"/>
              </a:rPr>
              <a:t>tắ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5" name="Text Box 20">
            <a:extLst>
              <a:ext uri="{FF2B5EF4-FFF2-40B4-BE49-F238E27FC236}">
                <a16:creationId xmlns:a16="http://schemas.microsoft.com/office/drawing/2014/main" id="{8D7DA140-D795-4B68-A32F-BF1EE47DD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957" y="3232882"/>
            <a:ext cx="3962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0,8m   :  16kg</a:t>
            </a:r>
          </a:p>
        </p:txBody>
      </p:sp>
      <p:sp>
        <p:nvSpPr>
          <p:cNvPr id="6" name="Text Box 21">
            <a:extLst>
              <a:ext uri="{FF2B5EF4-FFF2-40B4-BE49-F238E27FC236}">
                <a16:creationId xmlns:a16="http://schemas.microsoft.com/office/drawing/2014/main" id="{FB689A97-733F-4482-9953-2090E0737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8396" y="3751994"/>
            <a:ext cx="3429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0,18m : </a:t>
            </a:r>
            <a:r>
              <a:rPr lang="vi-VN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....</a:t>
            </a:r>
            <a:r>
              <a:rPr lang="en-GB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kg?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42BD69E1-BB71-4A71-8127-1D8DFE3BA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4406" y="2666144"/>
            <a:ext cx="1676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u="sng" dirty="0" err="1"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altLang="en-US" sz="2800" b="1" u="sng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u="sng" dirty="0" err="1"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endParaRPr lang="en-US" altLang="en-US" sz="2800" b="1" u="sng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Box 23">
            <a:extLst>
              <a:ext uri="{FF2B5EF4-FFF2-40B4-BE49-F238E27FC236}">
                <a16:creationId xmlns:a16="http://schemas.microsoft.com/office/drawing/2014/main" id="{35C6E5DD-1B30-4077-9705-8E899587F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1368" y="3161444"/>
            <a:ext cx="495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1m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thanh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sắt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ó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cân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nặng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9" name="Text Box 28">
            <a:extLst>
              <a:ext uri="{FF2B5EF4-FFF2-40B4-BE49-F238E27FC236}">
                <a16:creationId xmlns:a16="http://schemas.microsoft.com/office/drawing/2014/main" id="{397EA2E5-B377-4E49-A9F7-F57312863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6568" y="3721832"/>
            <a:ext cx="5410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16 : 0,8 = 20 (kg)</a:t>
            </a:r>
          </a:p>
        </p:txBody>
      </p:sp>
      <p:sp>
        <p:nvSpPr>
          <p:cNvPr id="10" name="Text Box 29">
            <a:extLst>
              <a:ext uri="{FF2B5EF4-FFF2-40B4-BE49-F238E27FC236}">
                <a16:creationId xmlns:a16="http://schemas.microsoft.com/office/drawing/2014/main" id="{E49A9648-BD62-480F-9CE0-0F69E5A8B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6968" y="4283840"/>
            <a:ext cx="662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Thanh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sắt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loại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0,18 m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nặng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</a:p>
        </p:txBody>
      </p:sp>
      <p:sp>
        <p:nvSpPr>
          <p:cNvPr id="11" name="Text Box 30">
            <a:extLst>
              <a:ext uri="{FF2B5EF4-FFF2-40B4-BE49-F238E27FC236}">
                <a16:creationId xmlns:a16="http://schemas.microsoft.com/office/drawing/2014/main" id="{D60E7ABB-90CA-4B46-A593-67A72509B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5412" y="4841812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20 x 0,18 = 3,6 (kg)</a:t>
            </a:r>
          </a:p>
        </p:txBody>
      </p:sp>
      <p:sp>
        <p:nvSpPr>
          <p:cNvPr id="12" name="Text Box 31">
            <a:extLst>
              <a:ext uri="{FF2B5EF4-FFF2-40B4-BE49-F238E27FC236}">
                <a16:creationId xmlns:a16="http://schemas.microsoft.com/office/drawing/2014/main" id="{A6640D07-4DF6-413A-A7F3-9AE858B46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168" y="5438642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Đáp</a:t>
            </a:r>
            <a:r>
              <a:rPr lang="en-US" altLang="en-US" sz="2800" u="sng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u="sng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3,6 kg</a:t>
            </a:r>
          </a:p>
        </p:txBody>
      </p:sp>
    </p:spTree>
    <p:extLst>
      <p:ext uri="{BB962C8B-B14F-4D97-AF65-F5344CB8AC3E}">
        <p14:creationId xmlns:p14="http://schemas.microsoft.com/office/powerpoint/2010/main" val="26812830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1"/>
      <p:bldP spid="10" grpId="1"/>
      <p:bldP spid="1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" name="Google Shape;2330;p29"/>
          <p:cNvSpPr/>
          <p:nvPr/>
        </p:nvSpPr>
        <p:spPr>
          <a:xfrm rot="-272599">
            <a:off x="2857710" y="1351869"/>
            <a:ext cx="6271708" cy="44375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1" name="Google Shape;2331;p29"/>
          <p:cNvSpPr/>
          <p:nvPr/>
        </p:nvSpPr>
        <p:spPr>
          <a:xfrm rot="-535295">
            <a:off x="2352910" y="1291335"/>
            <a:ext cx="1451045" cy="12539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2" name="Google Shape;2332;p29"/>
          <p:cNvSpPr/>
          <p:nvPr/>
        </p:nvSpPr>
        <p:spPr>
          <a:xfrm rot="4430286">
            <a:off x="7813738" y="860119"/>
            <a:ext cx="1451004" cy="125382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3" name="Google Shape;2333;p29"/>
          <p:cNvSpPr txBox="1">
            <a:spLocks noGrp="1"/>
          </p:cNvSpPr>
          <p:nvPr>
            <p:ph type="title"/>
          </p:nvPr>
        </p:nvSpPr>
        <p:spPr>
          <a:xfrm>
            <a:off x="3330533" y="3465716"/>
            <a:ext cx="5290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Củng cố</a:t>
            </a:r>
            <a:endParaRPr dirty="0"/>
          </a:p>
        </p:txBody>
      </p:sp>
      <p:sp>
        <p:nvSpPr>
          <p:cNvPr id="2334" name="Google Shape;2334;p29"/>
          <p:cNvSpPr txBox="1">
            <a:spLocks noGrp="1"/>
          </p:cNvSpPr>
          <p:nvPr>
            <p:ph type="title" idx="2"/>
          </p:nvPr>
        </p:nvSpPr>
        <p:spPr>
          <a:xfrm>
            <a:off x="5287533" y="2064965"/>
            <a:ext cx="1376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03</a:t>
            </a:r>
            <a:endParaRPr dirty="0"/>
          </a:p>
        </p:txBody>
      </p:sp>
      <p:sp>
        <p:nvSpPr>
          <p:cNvPr id="2337" name="Google Shape;2337;p29">
            <a:hlinkClick r:id="rId3" action="ppaction://hlinksldjump"/>
          </p:cNvPr>
          <p:cNvSpPr/>
          <p:nvPr/>
        </p:nvSpPr>
        <p:spPr>
          <a:xfrm rot="-2700000">
            <a:off x="1261048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8" name="Google Shape;2338;p29">
            <a:hlinkClick r:id="" action="ppaction://noaction"/>
          </p:cNvPr>
          <p:cNvSpPr/>
          <p:nvPr/>
        </p:nvSpPr>
        <p:spPr>
          <a:xfrm rot="8100000">
            <a:off x="10702981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339" name="Google Shape;2339;p29"/>
          <p:cNvGrpSpPr/>
          <p:nvPr/>
        </p:nvGrpSpPr>
        <p:grpSpPr>
          <a:xfrm>
            <a:off x="11425718" y="5898485"/>
            <a:ext cx="258695" cy="255316"/>
            <a:chOff x="6232000" y="1435050"/>
            <a:chExt cx="488225" cy="481850"/>
          </a:xfrm>
        </p:grpSpPr>
        <p:sp>
          <p:nvSpPr>
            <p:cNvPr id="2340" name="Google Shape;2340;p29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345" name="Google Shape;2345;p29">
            <a:hlinkClick r:id="rId4" action="ppaction://hlinksldjump"/>
          </p:cNvPr>
          <p:cNvSpPr txBox="1"/>
          <p:nvPr/>
        </p:nvSpPr>
        <p:spPr>
          <a:xfrm>
            <a:off x="11221667" y="809936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6" name="Google Shape;2346;p29">
            <a:hlinkClick r:id="rId4" action="ppaction://hlinksldjump"/>
          </p:cNvPr>
          <p:cNvSpPr txBox="1"/>
          <p:nvPr/>
        </p:nvSpPr>
        <p:spPr>
          <a:xfrm>
            <a:off x="11221667" y="1562369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7" name="Google Shape;2347;p29">
            <a:hlinkClick r:id="rId5" action="ppaction://hlinksldjump"/>
          </p:cNvPr>
          <p:cNvSpPr txBox="1"/>
          <p:nvPr/>
        </p:nvSpPr>
        <p:spPr>
          <a:xfrm>
            <a:off x="11221667" y="2279765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8" name="Google Shape;2348;p29">
            <a:hlinkClick r:id="" action="ppaction://noaction"/>
          </p:cNvPr>
          <p:cNvSpPr txBox="1"/>
          <p:nvPr/>
        </p:nvSpPr>
        <p:spPr>
          <a:xfrm>
            <a:off x="11221667" y="3018664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9" name="Google Shape;2349;p29">
            <a:hlinkClick r:id="" action="ppaction://noaction"/>
          </p:cNvPr>
          <p:cNvSpPr txBox="1"/>
          <p:nvPr/>
        </p:nvSpPr>
        <p:spPr>
          <a:xfrm>
            <a:off x="11221667" y="377906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0" name="Google Shape;2350;p29">
            <a:hlinkClick r:id="" action="ppaction://noaction"/>
          </p:cNvPr>
          <p:cNvSpPr txBox="1"/>
          <p:nvPr/>
        </p:nvSpPr>
        <p:spPr>
          <a:xfrm>
            <a:off x="11221667" y="452871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1" name="Google Shape;2351;p29">
            <a:hlinkClick r:id="rId6" action="ppaction://hlinksldjump"/>
          </p:cNvPr>
          <p:cNvSpPr/>
          <p:nvPr/>
        </p:nvSpPr>
        <p:spPr>
          <a:xfrm>
            <a:off x="11297433" y="5829367"/>
            <a:ext cx="591200" cy="3944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65263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75FBC03-96D9-4541-8B43-73B2DA486ED5}"/>
              </a:ext>
            </a:extLst>
          </p:cNvPr>
          <p:cNvSpPr/>
          <p:nvPr/>
        </p:nvSpPr>
        <p:spPr>
          <a:xfrm>
            <a:off x="1444487" y="768626"/>
            <a:ext cx="9316278" cy="139147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Muốn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nào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2C0857D-5C4E-4B36-88C2-2FDF95A30886}"/>
              </a:ext>
            </a:extLst>
          </p:cNvPr>
          <p:cNvSpPr/>
          <p:nvPr/>
        </p:nvSpPr>
        <p:spPr>
          <a:xfrm>
            <a:off x="1444487" y="2637183"/>
            <a:ext cx="9316278" cy="359133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  <a:defRPr/>
            </a:pP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Muốn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chia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một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tự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nhiên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cho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một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số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thập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phân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ta </a:t>
            </a:r>
            <a:br>
              <a:rPr lang="en-US" sz="2800" dirty="0">
                <a:solidFill>
                  <a:srgbClr val="000066"/>
                </a:solidFill>
                <a:latin typeface="Times New Roman"/>
              </a:rPr>
            </a:b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làm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nh</a:t>
            </a:r>
            <a:r>
              <a:rPr lang="vi-VN" sz="2800" dirty="0">
                <a:solidFill>
                  <a:srgbClr val="000066"/>
                </a:solidFill>
                <a:latin typeface="Times New Roman"/>
              </a:rPr>
              <a:t>ư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 </a:t>
            </a:r>
            <a:r>
              <a:rPr lang="en-US" sz="2800" dirty="0" err="1">
                <a:solidFill>
                  <a:srgbClr val="000066"/>
                </a:solidFill>
                <a:latin typeface="Times New Roman"/>
              </a:rPr>
              <a:t>sau</a:t>
            </a:r>
            <a:r>
              <a:rPr lang="en-US" sz="2800" dirty="0">
                <a:solidFill>
                  <a:srgbClr val="000066"/>
                </a:solidFill>
                <a:latin typeface="Times New Roman"/>
              </a:rPr>
              <a:t>:</a:t>
            </a:r>
          </a:p>
          <a:p>
            <a:pPr algn="just">
              <a:lnSpc>
                <a:spcPct val="130000"/>
              </a:lnSpc>
              <a:buFontTx/>
              <a:buChar char="-"/>
              <a:defRPr/>
            </a:pP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Đếm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xem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có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bao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nhiêu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chữ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ở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phần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thập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phân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chia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thì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viết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thêm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vào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bên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phải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bị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chia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bấy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nhiêu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chữ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0.</a:t>
            </a:r>
          </a:p>
          <a:p>
            <a:pPr algn="just">
              <a:lnSpc>
                <a:spcPct val="130000"/>
              </a:lnSpc>
              <a:buFontTx/>
              <a:buChar char="-"/>
              <a:defRPr/>
            </a:pP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Bỏ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dấu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phẩy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ở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chia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rồi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thực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hiện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phép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chia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nh</a:t>
            </a:r>
            <a:r>
              <a:rPr lang="vi-VN" sz="2800" i="1" dirty="0">
                <a:solidFill>
                  <a:srgbClr val="FF0000"/>
                </a:solidFill>
                <a:latin typeface="Times New Roman"/>
              </a:rPr>
              <a:t>ư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chia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tự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/>
              </a:rPr>
              <a:t>nhiên</a:t>
            </a:r>
            <a:r>
              <a:rPr lang="en-US" sz="2800" i="1" dirty="0">
                <a:solidFill>
                  <a:srgbClr val="FF0000"/>
                </a:solidFill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86643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>
            <a:extLst>
              <a:ext uri="{FF2B5EF4-FFF2-40B4-BE49-F238E27FC236}">
                <a16:creationId xmlns:a16="http://schemas.microsoft.com/office/drawing/2014/main" id="{E16FE510-405F-4A5E-A2C8-41318DCEA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713" y="3230908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50 </a:t>
            </a: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0B99FB89-77C1-4D4D-B642-A6691A103A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1913" y="3284952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Line 9">
            <a:extLst>
              <a:ext uri="{FF2B5EF4-FFF2-40B4-BE49-F238E27FC236}">
                <a16:creationId xmlns:a16="http://schemas.microsoft.com/office/drawing/2014/main" id="{30691C40-55AE-435A-BE6B-1FA73B6422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1913" y="381835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Text Box 10">
            <a:extLst>
              <a:ext uri="{FF2B5EF4-FFF2-40B4-BE49-F238E27FC236}">
                <a16:creationId xmlns:a16="http://schemas.microsoft.com/office/drawing/2014/main" id="{90EAF189-EFC4-4F9C-9DDC-1A0FEA118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713" y="3240502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0,25</a:t>
            </a:r>
          </a:p>
        </p:txBody>
      </p:sp>
      <p:sp>
        <p:nvSpPr>
          <p:cNvPr id="8" name="Text Box 11">
            <a:extLst>
              <a:ext uri="{FF2B5EF4-FFF2-40B4-BE49-F238E27FC236}">
                <a16:creationId xmlns:a16="http://schemas.microsoft.com/office/drawing/2014/main" id="{1DDA052B-1E4A-4274-91BB-B1929D003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8513" y="3926302"/>
            <a:ext cx="533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B3DD9C31-0742-4CC5-BB37-9EDC33676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8113" y="3894552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10" name="Line 13">
            <a:extLst>
              <a:ext uri="{FF2B5EF4-FFF2-40B4-BE49-F238E27FC236}">
                <a16:creationId xmlns:a16="http://schemas.microsoft.com/office/drawing/2014/main" id="{17FF7025-8CE7-42B1-8E0B-6B4B6B262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6713" y="3665952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ED88AF7F-E47A-4ADC-BC34-F08AAA960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713" y="2377695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 : 0,25 = ? 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8375EB4C-BD48-4C1C-9ECA-1342AA8E8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4113" y="3270664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500 </a:t>
            </a:r>
          </a:p>
        </p:txBody>
      </p:sp>
      <p:sp>
        <p:nvSpPr>
          <p:cNvPr id="13" name="Line 16">
            <a:extLst>
              <a:ext uri="{FF2B5EF4-FFF2-40B4-BE49-F238E27FC236}">
                <a16:creationId xmlns:a16="http://schemas.microsoft.com/office/drawing/2014/main" id="{F5E6EA64-1101-4F32-B3A7-7CA0D47ED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313" y="3284952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Line 17">
            <a:extLst>
              <a:ext uri="{FF2B5EF4-FFF2-40B4-BE49-F238E27FC236}">
                <a16:creationId xmlns:a16="http://schemas.microsoft.com/office/drawing/2014/main" id="{1D7C48EE-59AD-4FC8-80D2-F42B0B38D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42313" y="3818352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Box 18">
            <a:extLst>
              <a:ext uri="{FF2B5EF4-FFF2-40B4-BE49-F238E27FC236}">
                <a16:creationId xmlns:a16="http://schemas.microsoft.com/office/drawing/2014/main" id="{A650599C-315D-418A-9563-77D3669C7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6113" y="3240502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0,25</a:t>
            </a:r>
          </a:p>
        </p:txBody>
      </p:sp>
      <p:sp>
        <p:nvSpPr>
          <p:cNvPr id="16" name="Text Box 19">
            <a:extLst>
              <a:ext uri="{FF2B5EF4-FFF2-40B4-BE49-F238E27FC236}">
                <a16:creationId xmlns:a16="http://schemas.microsoft.com/office/drawing/2014/main" id="{402CC491-72DC-445E-B6D1-4461B812C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6209" y="3926302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00 </a:t>
            </a:r>
          </a:p>
        </p:txBody>
      </p:sp>
      <p:sp>
        <p:nvSpPr>
          <p:cNvPr id="17" name="Text Box 20">
            <a:extLst>
              <a:ext uri="{FF2B5EF4-FFF2-40B4-BE49-F238E27FC236}">
                <a16:creationId xmlns:a16="http://schemas.microsoft.com/office/drawing/2014/main" id="{A7D0A4A9-1B91-43C4-AA06-657AED04A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9913" y="3894552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 </a:t>
            </a:r>
          </a:p>
        </p:txBody>
      </p:sp>
      <p:sp>
        <p:nvSpPr>
          <p:cNvPr id="18" name="Line 21">
            <a:extLst>
              <a:ext uri="{FF2B5EF4-FFF2-40B4-BE49-F238E27FC236}">
                <a16:creationId xmlns:a16="http://schemas.microsoft.com/office/drawing/2014/main" id="{310405CD-8672-400E-919D-E271CCB153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47113" y="3665952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AutoShape 22">
            <a:extLst>
              <a:ext uri="{FF2B5EF4-FFF2-40B4-BE49-F238E27FC236}">
                <a16:creationId xmlns:a16="http://schemas.microsoft.com/office/drawing/2014/main" id="{AD785F6C-379D-49A3-85D6-2CD1A0E70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9713" y="3515139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0C42669-57E6-4077-8329-15AA480E0899}"/>
              </a:ext>
            </a:extLst>
          </p:cNvPr>
          <p:cNvSpPr/>
          <p:nvPr/>
        </p:nvSpPr>
        <p:spPr>
          <a:xfrm>
            <a:off x="2663687" y="728869"/>
            <a:ext cx="7182678" cy="8348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úng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sai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Sai ở </a:t>
            </a:r>
            <a:r>
              <a:rPr lang="vi-VN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âu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294806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  <p:bldP spid="12" grpId="0"/>
      <p:bldP spid="15" grpId="0"/>
      <p:bldP spid="16" grpId="0"/>
      <p:bldP spid="17" grpId="0"/>
      <p:bldP spid="1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34F963-29D0-4D13-B79C-4471420D55AE}"/>
              </a:ext>
            </a:extLst>
          </p:cNvPr>
          <p:cNvSpPr/>
          <p:nvPr/>
        </p:nvSpPr>
        <p:spPr>
          <a:xfrm>
            <a:off x="2663687" y="728869"/>
            <a:ext cx="7182678" cy="83488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úng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hay 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sai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 Sai ở </a:t>
            </a:r>
            <a:r>
              <a:rPr lang="vi-VN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sz="2800" dirty="0" err="1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âu</a:t>
            </a:r>
            <a:r>
              <a:rPr lang="en-US" sz="2800" dirty="0">
                <a:solidFill>
                  <a:srgbClr val="6B04E8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95D7A51-C4AD-4D1C-9B13-3A16717C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3835" y="3456541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BD6BDAD6-0423-49D7-AD80-284DF299ED68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235" y="3497333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E0C5ED31-84BE-4327-A00A-7C470DD3B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235" y="4030733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3805BE4B-E35C-4DE4-8FE9-E6EB61184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3035" y="3452883"/>
            <a:ext cx="1143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41999C64-F65D-4454-8D17-E25E6B0D1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6235" y="4098927"/>
            <a:ext cx="1371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5375ACD8-7D86-40AE-B85E-E586F568B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6835" y="4106933"/>
            <a:ext cx="1219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11" name="Line 11">
            <a:extLst>
              <a:ext uri="{FF2B5EF4-FFF2-40B4-BE49-F238E27FC236}">
                <a16:creationId xmlns:a16="http://schemas.microsoft.com/office/drawing/2014/main" id="{1ECF7CE0-D194-432D-931C-C35B4D9434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60235" y="3878333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437DF45F-CE48-4736-A39D-BEA595625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2878" y="2332037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 : 1,2 = ? 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390E813D-9B24-4DD4-ABBB-4C217FBD46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1435" y="3483045"/>
            <a:ext cx="91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240 </a:t>
            </a:r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33EED3C4-C511-47C9-82ED-F7902D6A20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55835" y="349892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D1808266-46EB-4062-8A4D-966685CD61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55835" y="403232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CF049081-5FA7-413E-9A91-310780261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9635" y="345447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32A61A7A-B345-4276-9BB2-1AADBECF8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0035" y="4085675"/>
            <a:ext cx="762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00 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30134234-9C0F-4A97-9EF8-8E98CE377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3435" y="4108520"/>
            <a:ext cx="1219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20 </a:t>
            </a: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F63CCCED-C822-4654-BA3A-B576160283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6835" y="3879920"/>
            <a:ext cx="2286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AutoShape 20">
            <a:extLst>
              <a:ext uri="{FF2B5EF4-FFF2-40B4-BE49-F238E27FC236}">
                <a16:creationId xmlns:a16="http://schemas.microsoft.com/office/drawing/2014/main" id="{1E4D6874-0D8C-4F5F-A3A6-4B6C993BA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7035" y="3727520"/>
            <a:ext cx="609600" cy="4572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Text Box 23">
            <a:extLst>
              <a:ext uri="{FF2B5EF4-FFF2-40B4-BE49-F238E27FC236}">
                <a16:creationId xmlns:a16="http://schemas.microsoft.com/office/drawing/2014/main" id="{908C3443-02EE-4E0E-9861-E9BE6A64E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799" y="4628668"/>
            <a:ext cx="76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 </a:t>
            </a:r>
          </a:p>
        </p:txBody>
      </p:sp>
    </p:spTree>
    <p:extLst>
      <p:ext uri="{BB962C8B-B14F-4D97-AF65-F5344CB8AC3E}">
        <p14:creationId xmlns:p14="http://schemas.microsoft.com/office/powerpoint/2010/main" val="145789124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6" grpId="0"/>
      <p:bldP spid="17" grpId="0"/>
      <p:bldP spid="18" grpId="0"/>
      <p:bldP spid="20" grpId="0" animBg="1"/>
      <p:bldP spid="2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334F963-29D0-4D13-B79C-4471420D55AE}"/>
              </a:ext>
            </a:extLst>
          </p:cNvPr>
          <p:cNvSpPr/>
          <p:nvPr/>
        </p:nvSpPr>
        <p:spPr>
          <a:xfrm>
            <a:off x="1630017" y="1232451"/>
            <a:ext cx="8931965" cy="127220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lnSpc>
                <a:spcPct val="150000"/>
              </a:lnSpc>
            </a:pP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chia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cần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</a:t>
            </a:r>
            <a:r>
              <a:rPr lang="vi-VN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 ý </a:t>
            </a:r>
            <a:r>
              <a:rPr lang="vi-VN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iều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altLang="en-US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36D3FE3-7A6C-4D33-8B0E-367C83853260}"/>
              </a:ext>
            </a:extLst>
          </p:cNvPr>
          <p:cNvSpPr/>
          <p:nvPr/>
        </p:nvSpPr>
        <p:spPr>
          <a:xfrm>
            <a:off x="1404729" y="3415747"/>
            <a:ext cx="9382539" cy="261067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  <a:defRPr/>
            </a:pP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Khi chia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tự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nhiên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b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cần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l</a:t>
            </a:r>
            <a:r>
              <a:rPr lang="vi-VN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 ý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b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</a:t>
            </a:r>
            <a:b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bấy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0.</a:t>
            </a:r>
            <a:endParaRPr lang="en-US" sz="2800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5404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5" name="Google Shape;1765;p26"/>
          <p:cNvSpPr/>
          <p:nvPr/>
        </p:nvSpPr>
        <p:spPr>
          <a:xfrm rot="126755">
            <a:off x="2840002" y="1349726"/>
            <a:ext cx="6271863" cy="443741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66" name="Google Shape;1766;p26"/>
          <p:cNvSpPr/>
          <p:nvPr/>
        </p:nvSpPr>
        <p:spPr>
          <a:xfrm rot="-135875">
            <a:off x="2546420" y="962460"/>
            <a:ext cx="1451029" cy="125390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67" name="Google Shape;1767;p26"/>
          <p:cNvSpPr/>
          <p:nvPr/>
        </p:nvSpPr>
        <p:spPr>
          <a:xfrm rot="4829593">
            <a:off x="8020405" y="1167086"/>
            <a:ext cx="1451051" cy="1253852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68" name="Google Shape;1768;p26"/>
          <p:cNvSpPr txBox="1">
            <a:spLocks noGrp="1"/>
          </p:cNvSpPr>
          <p:nvPr>
            <p:ph type="title"/>
          </p:nvPr>
        </p:nvSpPr>
        <p:spPr>
          <a:xfrm>
            <a:off x="3330533" y="3564263"/>
            <a:ext cx="5290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Khởi động</a:t>
            </a:r>
            <a:endParaRPr dirty="0"/>
          </a:p>
        </p:txBody>
      </p:sp>
      <p:sp>
        <p:nvSpPr>
          <p:cNvPr id="1769" name="Google Shape;1769;p26"/>
          <p:cNvSpPr txBox="1">
            <a:spLocks noGrp="1"/>
          </p:cNvSpPr>
          <p:nvPr>
            <p:ph type="title" idx="2"/>
          </p:nvPr>
        </p:nvSpPr>
        <p:spPr>
          <a:xfrm>
            <a:off x="5287533" y="2064965"/>
            <a:ext cx="1376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01</a:t>
            </a:r>
            <a:endParaRPr dirty="0"/>
          </a:p>
        </p:txBody>
      </p:sp>
      <p:grpSp>
        <p:nvGrpSpPr>
          <p:cNvPr id="1771" name="Google Shape;1771;p26"/>
          <p:cNvGrpSpPr/>
          <p:nvPr/>
        </p:nvGrpSpPr>
        <p:grpSpPr>
          <a:xfrm>
            <a:off x="11425718" y="5898485"/>
            <a:ext cx="258695" cy="255316"/>
            <a:chOff x="6232000" y="1435050"/>
            <a:chExt cx="488225" cy="481850"/>
          </a:xfrm>
        </p:grpSpPr>
        <p:sp>
          <p:nvSpPr>
            <p:cNvPr id="1772" name="Google Shape;1772;p26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3" name="Google Shape;1773;p26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4" name="Google Shape;1774;p26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5" name="Google Shape;1775;p26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6" name="Google Shape;1776;p26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777" name="Google Shape;1777;p26">
            <a:hlinkClick r:id="rId3" action="ppaction://hlinksldjump"/>
          </p:cNvPr>
          <p:cNvSpPr txBox="1"/>
          <p:nvPr/>
        </p:nvSpPr>
        <p:spPr>
          <a:xfrm>
            <a:off x="11221667" y="809936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8" name="Google Shape;1778;p26">
            <a:hlinkClick r:id="rId4" action="ppaction://hlinksldjump"/>
          </p:cNvPr>
          <p:cNvSpPr txBox="1"/>
          <p:nvPr/>
        </p:nvSpPr>
        <p:spPr>
          <a:xfrm>
            <a:off x="11221667" y="1562369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79" name="Google Shape;1779;p26">
            <a:hlinkClick r:id="rId5" action="ppaction://hlinksldjump"/>
          </p:cNvPr>
          <p:cNvSpPr txBox="1"/>
          <p:nvPr/>
        </p:nvSpPr>
        <p:spPr>
          <a:xfrm>
            <a:off x="11221667" y="2279765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0" name="Google Shape;1780;p26">
            <a:hlinkClick r:id="" action="ppaction://noaction"/>
          </p:cNvPr>
          <p:cNvSpPr txBox="1"/>
          <p:nvPr/>
        </p:nvSpPr>
        <p:spPr>
          <a:xfrm>
            <a:off x="11221667" y="3018664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1" name="Google Shape;1781;p26">
            <a:hlinkClick r:id="" action="ppaction://noaction"/>
          </p:cNvPr>
          <p:cNvSpPr txBox="1"/>
          <p:nvPr/>
        </p:nvSpPr>
        <p:spPr>
          <a:xfrm>
            <a:off x="11221667" y="377906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2" name="Google Shape;1782;p26">
            <a:hlinkClick r:id="" action="ppaction://noaction"/>
          </p:cNvPr>
          <p:cNvSpPr txBox="1"/>
          <p:nvPr/>
        </p:nvSpPr>
        <p:spPr>
          <a:xfrm>
            <a:off x="11221667" y="452871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1783" name="Google Shape;1783;p26">
            <a:hlinkClick r:id="rId6" action="ppaction://hlinksldjump"/>
          </p:cNvPr>
          <p:cNvSpPr/>
          <p:nvPr/>
        </p:nvSpPr>
        <p:spPr>
          <a:xfrm>
            <a:off x="11297433" y="5829367"/>
            <a:ext cx="591200" cy="3944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84" name="Google Shape;1784;p26">
            <a:hlinkClick r:id="rId6" action="ppaction://hlinksldjump"/>
          </p:cNvPr>
          <p:cNvSpPr/>
          <p:nvPr/>
        </p:nvSpPr>
        <p:spPr>
          <a:xfrm rot="-2700000">
            <a:off x="1261048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85" name="Google Shape;1785;p26">
            <a:hlinkClick r:id="rId6" action="ppaction://hlinksldjump"/>
          </p:cNvPr>
          <p:cNvSpPr/>
          <p:nvPr/>
        </p:nvSpPr>
        <p:spPr>
          <a:xfrm rot="8100000">
            <a:off x="10702981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41955591-CEA5-4DA1-8009-22FAF3BE3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732" y="1369126"/>
            <a:ext cx="7286625" cy="101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008" tIns="32004" rIns="64008" bIns="32004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Tính</a:t>
            </a: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648BA1-0303-43D6-B9F8-98DED394451B}"/>
              </a:ext>
            </a:extLst>
          </p:cNvPr>
          <p:cNvSpPr txBox="1"/>
          <p:nvPr/>
        </p:nvSpPr>
        <p:spPr>
          <a:xfrm>
            <a:off x="3932582" y="2488114"/>
            <a:ext cx="1007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fol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6,25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494BC7-D4FE-4C71-BF03-E23618BBAC0E}"/>
              </a:ext>
            </a:extLst>
          </p:cNvPr>
          <p:cNvSpPr txBox="1"/>
          <p:nvPr/>
        </p:nvSpPr>
        <p:spPr>
          <a:xfrm>
            <a:off x="9061172" y="2488114"/>
            <a:ext cx="9276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folHlin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12,5</a:t>
            </a:r>
            <a:endParaRPr lang="en-GB" sz="28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4C4445-2DD1-4E3F-8BDB-BD8ACCBEC13F}"/>
              </a:ext>
            </a:extLst>
          </p:cNvPr>
          <p:cNvSpPr txBox="1"/>
          <p:nvPr/>
        </p:nvSpPr>
        <p:spPr>
          <a:xfrm>
            <a:off x="7308574" y="2494963"/>
            <a:ext cx="19149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75 : 6 = </a:t>
            </a:r>
            <a:endParaRPr lang="en-US" altLang="en-US" sz="2800" b="1" dirty="0">
              <a:solidFill>
                <a:srgbClr val="0000FF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01E7F95-B0CB-4E3D-B9EA-3DC0B11884C9}"/>
              </a:ext>
            </a:extLst>
          </p:cNvPr>
          <p:cNvSpPr txBox="1"/>
          <p:nvPr/>
        </p:nvSpPr>
        <p:spPr>
          <a:xfrm>
            <a:off x="1855305" y="2494963"/>
            <a:ext cx="22793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125 : 20 =  </a:t>
            </a:r>
            <a:endParaRPr lang="en-GB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A44DFC-C992-4384-846F-233F482034AD}"/>
              </a:ext>
            </a:extLst>
          </p:cNvPr>
          <p:cNvSpPr txBox="1"/>
          <p:nvPr/>
        </p:nvSpPr>
        <p:spPr>
          <a:xfrm>
            <a:off x="4008783" y="2494963"/>
            <a:ext cx="6029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GB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74ED3DD-D74C-4F5B-A5BF-4AD3A598C1FC}"/>
              </a:ext>
            </a:extLst>
          </p:cNvPr>
          <p:cNvSpPr txBox="1"/>
          <p:nvPr/>
        </p:nvSpPr>
        <p:spPr>
          <a:xfrm>
            <a:off x="9223513" y="2494447"/>
            <a:ext cx="6029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GB" sz="2800" dirty="0"/>
          </a:p>
        </p:txBody>
      </p:sp>
      <p:grpSp>
        <p:nvGrpSpPr>
          <p:cNvPr id="9" name="Google Shape;5144;p55">
            <a:extLst>
              <a:ext uri="{FF2B5EF4-FFF2-40B4-BE49-F238E27FC236}">
                <a16:creationId xmlns:a16="http://schemas.microsoft.com/office/drawing/2014/main" id="{B3A2369F-A5A7-4B47-8B9F-036941DE36AA}"/>
              </a:ext>
            </a:extLst>
          </p:cNvPr>
          <p:cNvGrpSpPr/>
          <p:nvPr/>
        </p:nvGrpSpPr>
        <p:grpSpPr>
          <a:xfrm>
            <a:off x="1286768" y="4626488"/>
            <a:ext cx="1137074" cy="1724772"/>
            <a:chOff x="1348984" y="1749033"/>
            <a:chExt cx="899228" cy="1363995"/>
          </a:xfrm>
        </p:grpSpPr>
        <p:sp>
          <p:nvSpPr>
            <p:cNvPr id="11" name="Google Shape;5145;p55">
              <a:extLst>
                <a:ext uri="{FF2B5EF4-FFF2-40B4-BE49-F238E27FC236}">
                  <a16:creationId xmlns:a16="http://schemas.microsoft.com/office/drawing/2014/main" id="{6D71CCF0-7B6A-45F5-B5F9-881B55EC66F7}"/>
                </a:ext>
              </a:extLst>
            </p:cNvPr>
            <p:cNvSpPr/>
            <p:nvPr/>
          </p:nvSpPr>
          <p:spPr>
            <a:xfrm>
              <a:off x="1438560" y="2796855"/>
              <a:ext cx="650988" cy="234391"/>
            </a:xfrm>
            <a:custGeom>
              <a:avLst/>
              <a:gdLst/>
              <a:ahLst/>
              <a:cxnLst/>
              <a:rect l="l" t="t" r="r" b="b"/>
              <a:pathLst>
                <a:path w="29390" h="10582" extrusionOk="0">
                  <a:moveTo>
                    <a:pt x="15675" y="1568"/>
                  </a:moveTo>
                  <a:cubicBezTo>
                    <a:pt x="12932" y="1568"/>
                    <a:pt x="4311" y="785"/>
                    <a:pt x="2743" y="4311"/>
                  </a:cubicBezTo>
                  <a:cubicBezTo>
                    <a:pt x="0" y="10189"/>
                    <a:pt x="13324" y="9797"/>
                    <a:pt x="16458" y="9797"/>
                  </a:cubicBezTo>
                  <a:cubicBezTo>
                    <a:pt x="20377" y="9797"/>
                    <a:pt x="29390" y="10581"/>
                    <a:pt x="28606" y="4311"/>
                  </a:cubicBezTo>
                  <a:cubicBezTo>
                    <a:pt x="28214" y="1"/>
                    <a:pt x="19593" y="1568"/>
                    <a:pt x="15675" y="1568"/>
                  </a:cubicBezTo>
                  <a:close/>
                </a:path>
              </a:pathLst>
            </a:custGeom>
            <a:solidFill>
              <a:srgbClr val="86C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5146;p55">
              <a:extLst>
                <a:ext uri="{FF2B5EF4-FFF2-40B4-BE49-F238E27FC236}">
                  <a16:creationId xmlns:a16="http://schemas.microsoft.com/office/drawing/2014/main" id="{F400F937-C189-4E7C-9ED8-10CC7A8281A3}"/>
                </a:ext>
              </a:extLst>
            </p:cNvPr>
            <p:cNvSpPr/>
            <p:nvPr/>
          </p:nvSpPr>
          <p:spPr>
            <a:xfrm>
              <a:off x="1866637" y="3041262"/>
              <a:ext cx="192727" cy="71766"/>
            </a:xfrm>
            <a:custGeom>
              <a:avLst/>
              <a:gdLst/>
              <a:ahLst/>
              <a:cxnLst/>
              <a:rect l="l" t="t" r="r" b="b"/>
              <a:pathLst>
                <a:path w="8701" h="3240" extrusionOk="0">
                  <a:moveTo>
                    <a:pt x="5562" y="0"/>
                  </a:moveTo>
                  <a:cubicBezTo>
                    <a:pt x="5156" y="0"/>
                    <a:pt x="4727" y="47"/>
                    <a:pt x="4311" y="111"/>
                  </a:cubicBezTo>
                  <a:cubicBezTo>
                    <a:pt x="3136" y="174"/>
                    <a:pt x="1" y="535"/>
                    <a:pt x="424" y="2353"/>
                  </a:cubicBezTo>
                  <a:cubicBezTo>
                    <a:pt x="608" y="3120"/>
                    <a:pt x="2221" y="3239"/>
                    <a:pt x="3571" y="3239"/>
                  </a:cubicBezTo>
                  <a:cubicBezTo>
                    <a:pt x="4179" y="3239"/>
                    <a:pt x="4734" y="3215"/>
                    <a:pt x="5079" y="3215"/>
                  </a:cubicBezTo>
                  <a:cubicBezTo>
                    <a:pt x="6459" y="3215"/>
                    <a:pt x="8700" y="2102"/>
                    <a:pt x="7242" y="535"/>
                  </a:cubicBezTo>
                  <a:cubicBezTo>
                    <a:pt x="6859" y="132"/>
                    <a:pt x="6243" y="0"/>
                    <a:pt x="5562" y="0"/>
                  </a:cubicBezTo>
                  <a:close/>
                </a:path>
              </a:pathLst>
            </a:custGeom>
            <a:solidFill>
              <a:srgbClr val="86C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5147;p55">
              <a:extLst>
                <a:ext uri="{FF2B5EF4-FFF2-40B4-BE49-F238E27FC236}">
                  <a16:creationId xmlns:a16="http://schemas.microsoft.com/office/drawing/2014/main" id="{AFC0DCC1-FF67-4252-B80C-4977246EC97D}"/>
                </a:ext>
              </a:extLst>
            </p:cNvPr>
            <p:cNvSpPr/>
            <p:nvPr/>
          </p:nvSpPr>
          <p:spPr>
            <a:xfrm>
              <a:off x="1348984" y="1749033"/>
              <a:ext cx="899224" cy="924231"/>
            </a:xfrm>
            <a:custGeom>
              <a:avLst/>
              <a:gdLst/>
              <a:ahLst/>
              <a:cxnLst/>
              <a:rect l="l" t="t" r="r" b="b"/>
              <a:pathLst>
                <a:path w="40597" h="41726" extrusionOk="0">
                  <a:moveTo>
                    <a:pt x="16866" y="38231"/>
                  </a:moveTo>
                  <a:cubicBezTo>
                    <a:pt x="16694" y="38278"/>
                    <a:pt x="16631" y="38293"/>
                    <a:pt x="16584" y="38325"/>
                  </a:cubicBezTo>
                  <a:cubicBezTo>
                    <a:pt x="14656" y="39453"/>
                    <a:pt x="12524" y="39704"/>
                    <a:pt x="10361" y="39720"/>
                  </a:cubicBezTo>
                  <a:cubicBezTo>
                    <a:pt x="9327" y="39720"/>
                    <a:pt x="8292" y="39720"/>
                    <a:pt x="7258" y="39720"/>
                  </a:cubicBezTo>
                  <a:cubicBezTo>
                    <a:pt x="4405" y="39720"/>
                    <a:pt x="1584" y="37651"/>
                    <a:pt x="800" y="34563"/>
                  </a:cubicBezTo>
                  <a:cubicBezTo>
                    <a:pt x="63" y="31757"/>
                    <a:pt x="659" y="29312"/>
                    <a:pt x="2226" y="27008"/>
                  </a:cubicBezTo>
                  <a:cubicBezTo>
                    <a:pt x="2571" y="26506"/>
                    <a:pt x="3104" y="26130"/>
                    <a:pt x="3637" y="25628"/>
                  </a:cubicBezTo>
                  <a:cubicBezTo>
                    <a:pt x="1004" y="24124"/>
                    <a:pt x="0" y="21882"/>
                    <a:pt x="910" y="18967"/>
                  </a:cubicBezTo>
                  <a:cubicBezTo>
                    <a:pt x="1678" y="16459"/>
                    <a:pt x="3794" y="15785"/>
                    <a:pt x="6145" y="15456"/>
                  </a:cubicBezTo>
                  <a:cubicBezTo>
                    <a:pt x="5925" y="14813"/>
                    <a:pt x="5706" y="14217"/>
                    <a:pt x="5533" y="13606"/>
                  </a:cubicBezTo>
                  <a:cubicBezTo>
                    <a:pt x="5392" y="13136"/>
                    <a:pt x="5220" y="12634"/>
                    <a:pt x="5236" y="12148"/>
                  </a:cubicBezTo>
                  <a:cubicBezTo>
                    <a:pt x="5267" y="10706"/>
                    <a:pt x="5392" y="9280"/>
                    <a:pt x="6364" y="8089"/>
                  </a:cubicBezTo>
                  <a:cubicBezTo>
                    <a:pt x="7070" y="7211"/>
                    <a:pt x="7932" y="6553"/>
                    <a:pt x="8997" y="6224"/>
                  </a:cubicBezTo>
                  <a:cubicBezTo>
                    <a:pt x="10424" y="5785"/>
                    <a:pt x="11897" y="5675"/>
                    <a:pt x="13355" y="6098"/>
                  </a:cubicBezTo>
                  <a:cubicBezTo>
                    <a:pt x="13559" y="6161"/>
                    <a:pt x="13762" y="6192"/>
                    <a:pt x="13998" y="6239"/>
                  </a:cubicBezTo>
                  <a:cubicBezTo>
                    <a:pt x="14515" y="4515"/>
                    <a:pt x="15534" y="3120"/>
                    <a:pt x="16850" y="1992"/>
                  </a:cubicBezTo>
                  <a:cubicBezTo>
                    <a:pt x="18543" y="549"/>
                    <a:pt x="20549" y="1"/>
                    <a:pt x="22775" y="267"/>
                  </a:cubicBezTo>
                  <a:cubicBezTo>
                    <a:pt x="24358" y="455"/>
                    <a:pt x="25800" y="1004"/>
                    <a:pt x="27117" y="1913"/>
                  </a:cubicBezTo>
                  <a:cubicBezTo>
                    <a:pt x="28246" y="2697"/>
                    <a:pt x="28810" y="3778"/>
                    <a:pt x="29217" y="5032"/>
                  </a:cubicBezTo>
                  <a:cubicBezTo>
                    <a:pt x="29703" y="6584"/>
                    <a:pt x="29797" y="8152"/>
                    <a:pt x="29358" y="9860"/>
                  </a:cubicBezTo>
                  <a:cubicBezTo>
                    <a:pt x="29719" y="9750"/>
                    <a:pt x="29970" y="9688"/>
                    <a:pt x="30221" y="9609"/>
                  </a:cubicBezTo>
                  <a:cubicBezTo>
                    <a:pt x="31177" y="9296"/>
                    <a:pt x="32148" y="9076"/>
                    <a:pt x="33167" y="9327"/>
                  </a:cubicBezTo>
                  <a:cubicBezTo>
                    <a:pt x="35330" y="9844"/>
                    <a:pt x="36945" y="11051"/>
                    <a:pt x="37838" y="13120"/>
                  </a:cubicBezTo>
                  <a:cubicBezTo>
                    <a:pt x="38324" y="14280"/>
                    <a:pt x="38716" y="15471"/>
                    <a:pt x="38638" y="16741"/>
                  </a:cubicBezTo>
                  <a:cubicBezTo>
                    <a:pt x="38622" y="17055"/>
                    <a:pt x="38622" y="17384"/>
                    <a:pt x="38528" y="17666"/>
                  </a:cubicBezTo>
                  <a:cubicBezTo>
                    <a:pt x="38120" y="19077"/>
                    <a:pt x="37854" y="20550"/>
                    <a:pt x="36725" y="21616"/>
                  </a:cubicBezTo>
                  <a:cubicBezTo>
                    <a:pt x="36396" y="21945"/>
                    <a:pt x="36067" y="22274"/>
                    <a:pt x="35659" y="22666"/>
                  </a:cubicBezTo>
                  <a:cubicBezTo>
                    <a:pt x="35895" y="22744"/>
                    <a:pt x="36036" y="22791"/>
                    <a:pt x="36208" y="22823"/>
                  </a:cubicBezTo>
                  <a:cubicBezTo>
                    <a:pt x="38073" y="23105"/>
                    <a:pt x="39359" y="24265"/>
                    <a:pt x="40048" y="25911"/>
                  </a:cubicBezTo>
                  <a:cubicBezTo>
                    <a:pt x="40456" y="26882"/>
                    <a:pt x="40503" y="28042"/>
                    <a:pt x="40550" y="29124"/>
                  </a:cubicBezTo>
                  <a:cubicBezTo>
                    <a:pt x="40597" y="30738"/>
                    <a:pt x="39892" y="32118"/>
                    <a:pt x="38982" y="33434"/>
                  </a:cubicBezTo>
                  <a:cubicBezTo>
                    <a:pt x="38042" y="34814"/>
                    <a:pt x="36804" y="35582"/>
                    <a:pt x="35236" y="36036"/>
                  </a:cubicBezTo>
                  <a:cubicBezTo>
                    <a:pt x="34390" y="36271"/>
                    <a:pt x="33575" y="36585"/>
                    <a:pt x="32681" y="36569"/>
                  </a:cubicBezTo>
                  <a:cubicBezTo>
                    <a:pt x="32211" y="36569"/>
                    <a:pt x="31913" y="36773"/>
                    <a:pt x="31835" y="37259"/>
                  </a:cubicBezTo>
                  <a:cubicBezTo>
                    <a:pt x="31333" y="39939"/>
                    <a:pt x="28199" y="41365"/>
                    <a:pt x="26051" y="41569"/>
                  </a:cubicBezTo>
                  <a:cubicBezTo>
                    <a:pt x="25346" y="41632"/>
                    <a:pt x="24609" y="41726"/>
                    <a:pt x="23904" y="41663"/>
                  </a:cubicBezTo>
                  <a:cubicBezTo>
                    <a:pt x="21741" y="41475"/>
                    <a:pt x="19609" y="41177"/>
                    <a:pt x="17979" y="39532"/>
                  </a:cubicBezTo>
                  <a:cubicBezTo>
                    <a:pt x="17587" y="39124"/>
                    <a:pt x="17242" y="38669"/>
                    <a:pt x="16866" y="382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5148;p55">
              <a:extLst>
                <a:ext uri="{FF2B5EF4-FFF2-40B4-BE49-F238E27FC236}">
                  <a16:creationId xmlns:a16="http://schemas.microsoft.com/office/drawing/2014/main" id="{5C814D3E-9A19-40DC-84AD-221133B1D4A1}"/>
                </a:ext>
              </a:extLst>
            </p:cNvPr>
            <p:cNvSpPr/>
            <p:nvPr/>
          </p:nvSpPr>
          <p:spPr>
            <a:xfrm>
              <a:off x="1686112" y="1753529"/>
              <a:ext cx="562101" cy="806570"/>
            </a:xfrm>
            <a:custGeom>
              <a:avLst/>
              <a:gdLst/>
              <a:ahLst/>
              <a:cxnLst/>
              <a:rect l="l" t="t" r="r" b="b"/>
              <a:pathLst>
                <a:path w="25377" h="36414" extrusionOk="0">
                  <a:moveTo>
                    <a:pt x="6492" y="0"/>
                  </a:moveTo>
                  <a:cubicBezTo>
                    <a:pt x="5430" y="0"/>
                    <a:pt x="4424" y="200"/>
                    <a:pt x="3480" y="613"/>
                  </a:cubicBezTo>
                  <a:cubicBezTo>
                    <a:pt x="941" y="3466"/>
                    <a:pt x="0" y="7651"/>
                    <a:pt x="2445" y="10958"/>
                  </a:cubicBezTo>
                  <a:cubicBezTo>
                    <a:pt x="3793" y="12792"/>
                    <a:pt x="5674" y="13795"/>
                    <a:pt x="7822" y="14438"/>
                  </a:cubicBezTo>
                  <a:cubicBezTo>
                    <a:pt x="8950" y="14783"/>
                    <a:pt x="10408" y="15190"/>
                    <a:pt x="10925" y="16381"/>
                  </a:cubicBezTo>
                  <a:cubicBezTo>
                    <a:pt x="11693" y="18200"/>
                    <a:pt x="11395" y="20864"/>
                    <a:pt x="9546" y="21930"/>
                  </a:cubicBezTo>
                  <a:cubicBezTo>
                    <a:pt x="8558" y="22494"/>
                    <a:pt x="7383" y="22776"/>
                    <a:pt x="6474" y="23482"/>
                  </a:cubicBezTo>
                  <a:cubicBezTo>
                    <a:pt x="5486" y="24234"/>
                    <a:pt x="4750" y="25441"/>
                    <a:pt x="4452" y="26632"/>
                  </a:cubicBezTo>
                  <a:cubicBezTo>
                    <a:pt x="3902" y="28774"/>
                    <a:pt x="5925" y="29237"/>
                    <a:pt x="8030" y="29237"/>
                  </a:cubicBezTo>
                  <a:cubicBezTo>
                    <a:pt x="9407" y="29237"/>
                    <a:pt x="10818" y="29039"/>
                    <a:pt x="11568" y="28983"/>
                  </a:cubicBezTo>
                  <a:cubicBezTo>
                    <a:pt x="12428" y="28925"/>
                    <a:pt x="13347" y="28814"/>
                    <a:pt x="14245" y="28814"/>
                  </a:cubicBezTo>
                  <a:cubicBezTo>
                    <a:pt x="14804" y="28814"/>
                    <a:pt x="15355" y="28857"/>
                    <a:pt x="15878" y="28983"/>
                  </a:cubicBezTo>
                  <a:cubicBezTo>
                    <a:pt x="17618" y="29407"/>
                    <a:pt x="17838" y="31241"/>
                    <a:pt x="17665" y="32777"/>
                  </a:cubicBezTo>
                  <a:cubicBezTo>
                    <a:pt x="17540" y="33968"/>
                    <a:pt x="17085" y="35206"/>
                    <a:pt x="17101" y="36413"/>
                  </a:cubicBezTo>
                  <a:cubicBezTo>
                    <a:pt x="17211" y="36382"/>
                    <a:pt x="17336" y="36366"/>
                    <a:pt x="17461" y="36366"/>
                  </a:cubicBezTo>
                  <a:cubicBezTo>
                    <a:pt x="17483" y="36366"/>
                    <a:pt x="17505" y="36367"/>
                    <a:pt x="17526" y="36367"/>
                  </a:cubicBezTo>
                  <a:cubicBezTo>
                    <a:pt x="18394" y="36367"/>
                    <a:pt x="19190" y="36063"/>
                    <a:pt x="20016" y="35833"/>
                  </a:cubicBezTo>
                  <a:cubicBezTo>
                    <a:pt x="21584" y="35379"/>
                    <a:pt x="22822" y="34611"/>
                    <a:pt x="23762" y="33231"/>
                  </a:cubicBezTo>
                  <a:cubicBezTo>
                    <a:pt x="24672" y="31915"/>
                    <a:pt x="25377" y="30535"/>
                    <a:pt x="25330" y="28921"/>
                  </a:cubicBezTo>
                  <a:cubicBezTo>
                    <a:pt x="25283" y="27839"/>
                    <a:pt x="25236" y="26679"/>
                    <a:pt x="24828" y="25708"/>
                  </a:cubicBezTo>
                  <a:cubicBezTo>
                    <a:pt x="24139" y="24062"/>
                    <a:pt x="22853" y="22902"/>
                    <a:pt x="20988" y="22620"/>
                  </a:cubicBezTo>
                  <a:cubicBezTo>
                    <a:pt x="20816" y="22588"/>
                    <a:pt x="20675" y="22541"/>
                    <a:pt x="20439" y="22463"/>
                  </a:cubicBezTo>
                  <a:cubicBezTo>
                    <a:pt x="20847" y="22071"/>
                    <a:pt x="21176" y="21742"/>
                    <a:pt x="21505" y="21413"/>
                  </a:cubicBezTo>
                  <a:cubicBezTo>
                    <a:pt x="22634" y="20347"/>
                    <a:pt x="22900" y="18874"/>
                    <a:pt x="23308" y="17463"/>
                  </a:cubicBezTo>
                  <a:cubicBezTo>
                    <a:pt x="23402" y="17181"/>
                    <a:pt x="23402" y="16852"/>
                    <a:pt x="23418" y="16538"/>
                  </a:cubicBezTo>
                  <a:cubicBezTo>
                    <a:pt x="23496" y="15268"/>
                    <a:pt x="23104" y="14077"/>
                    <a:pt x="22618" y="12917"/>
                  </a:cubicBezTo>
                  <a:cubicBezTo>
                    <a:pt x="21725" y="10848"/>
                    <a:pt x="20110" y="9641"/>
                    <a:pt x="17947" y="9124"/>
                  </a:cubicBezTo>
                  <a:cubicBezTo>
                    <a:pt x="17638" y="9048"/>
                    <a:pt x="17333" y="9015"/>
                    <a:pt x="17032" y="9015"/>
                  </a:cubicBezTo>
                  <a:cubicBezTo>
                    <a:pt x="16340" y="9015"/>
                    <a:pt x="15666" y="9188"/>
                    <a:pt x="15001" y="9406"/>
                  </a:cubicBezTo>
                  <a:cubicBezTo>
                    <a:pt x="14750" y="9485"/>
                    <a:pt x="14499" y="9547"/>
                    <a:pt x="14138" y="9657"/>
                  </a:cubicBezTo>
                  <a:cubicBezTo>
                    <a:pt x="14577" y="7949"/>
                    <a:pt x="14483" y="6381"/>
                    <a:pt x="13997" y="4829"/>
                  </a:cubicBezTo>
                  <a:cubicBezTo>
                    <a:pt x="13590" y="3575"/>
                    <a:pt x="13026" y="2494"/>
                    <a:pt x="11897" y="1710"/>
                  </a:cubicBezTo>
                  <a:cubicBezTo>
                    <a:pt x="10580" y="801"/>
                    <a:pt x="9138" y="252"/>
                    <a:pt x="7555" y="64"/>
                  </a:cubicBezTo>
                  <a:cubicBezTo>
                    <a:pt x="7195" y="22"/>
                    <a:pt x="6840" y="0"/>
                    <a:pt x="6492" y="0"/>
                  </a:cubicBezTo>
                  <a:close/>
                </a:path>
              </a:pathLst>
            </a:custGeom>
            <a:solidFill>
              <a:schemeClr val="dk1">
                <a:alpha val="89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149;p55">
              <a:extLst>
                <a:ext uri="{FF2B5EF4-FFF2-40B4-BE49-F238E27FC236}">
                  <a16:creationId xmlns:a16="http://schemas.microsoft.com/office/drawing/2014/main" id="{E5C82D17-05DD-41DC-8912-90822A39E4E3}"/>
                </a:ext>
              </a:extLst>
            </p:cNvPr>
            <p:cNvSpPr/>
            <p:nvPr/>
          </p:nvSpPr>
          <p:spPr>
            <a:xfrm>
              <a:off x="1624644" y="1936114"/>
              <a:ext cx="335750" cy="993760"/>
            </a:xfrm>
            <a:custGeom>
              <a:avLst/>
              <a:gdLst/>
              <a:ahLst/>
              <a:cxnLst/>
              <a:rect l="l" t="t" r="r" b="b"/>
              <a:pathLst>
                <a:path w="15158" h="44865" extrusionOk="0">
                  <a:moveTo>
                    <a:pt x="8651" y="0"/>
                  </a:moveTo>
                  <a:cubicBezTo>
                    <a:pt x="8631" y="0"/>
                    <a:pt x="8611" y="1"/>
                    <a:pt x="8590" y="3"/>
                  </a:cubicBezTo>
                  <a:cubicBezTo>
                    <a:pt x="8230" y="35"/>
                    <a:pt x="7885" y="427"/>
                    <a:pt x="7556" y="693"/>
                  </a:cubicBezTo>
                  <a:cubicBezTo>
                    <a:pt x="7446" y="787"/>
                    <a:pt x="7368" y="944"/>
                    <a:pt x="7336" y="1101"/>
                  </a:cubicBezTo>
                  <a:cubicBezTo>
                    <a:pt x="7117" y="2229"/>
                    <a:pt x="6866" y="3358"/>
                    <a:pt x="6694" y="4502"/>
                  </a:cubicBezTo>
                  <a:cubicBezTo>
                    <a:pt x="6396" y="6477"/>
                    <a:pt x="6145" y="8452"/>
                    <a:pt x="5863" y="10442"/>
                  </a:cubicBezTo>
                  <a:cubicBezTo>
                    <a:pt x="5832" y="10693"/>
                    <a:pt x="5706" y="10944"/>
                    <a:pt x="5581" y="11320"/>
                  </a:cubicBezTo>
                  <a:cubicBezTo>
                    <a:pt x="4923" y="10568"/>
                    <a:pt x="4343" y="9909"/>
                    <a:pt x="3763" y="9267"/>
                  </a:cubicBezTo>
                  <a:cubicBezTo>
                    <a:pt x="3418" y="8906"/>
                    <a:pt x="3057" y="8546"/>
                    <a:pt x="2665" y="8232"/>
                  </a:cubicBezTo>
                  <a:cubicBezTo>
                    <a:pt x="2529" y="8119"/>
                    <a:pt x="2371" y="8064"/>
                    <a:pt x="2210" y="8064"/>
                  </a:cubicBezTo>
                  <a:cubicBezTo>
                    <a:pt x="2038" y="8064"/>
                    <a:pt x="1863" y="8127"/>
                    <a:pt x="1709" y="8248"/>
                  </a:cubicBezTo>
                  <a:cubicBezTo>
                    <a:pt x="1412" y="8499"/>
                    <a:pt x="1553" y="8781"/>
                    <a:pt x="1694" y="9094"/>
                  </a:cubicBezTo>
                  <a:cubicBezTo>
                    <a:pt x="2603" y="10975"/>
                    <a:pt x="3481" y="12872"/>
                    <a:pt x="4390" y="14769"/>
                  </a:cubicBezTo>
                  <a:cubicBezTo>
                    <a:pt x="4719" y="15490"/>
                    <a:pt x="4876" y="16211"/>
                    <a:pt x="4766" y="17026"/>
                  </a:cubicBezTo>
                  <a:cubicBezTo>
                    <a:pt x="4578" y="18452"/>
                    <a:pt x="4499" y="19894"/>
                    <a:pt x="4358" y="21320"/>
                  </a:cubicBezTo>
                  <a:cubicBezTo>
                    <a:pt x="4311" y="21932"/>
                    <a:pt x="4249" y="22527"/>
                    <a:pt x="4170" y="23280"/>
                  </a:cubicBezTo>
                  <a:cubicBezTo>
                    <a:pt x="3528" y="22559"/>
                    <a:pt x="3057" y="21947"/>
                    <a:pt x="2493" y="21414"/>
                  </a:cubicBezTo>
                  <a:cubicBezTo>
                    <a:pt x="2070" y="21023"/>
                    <a:pt x="1568" y="20678"/>
                    <a:pt x="1067" y="20396"/>
                  </a:cubicBezTo>
                  <a:cubicBezTo>
                    <a:pt x="998" y="20355"/>
                    <a:pt x="903" y="20338"/>
                    <a:pt x="801" y="20338"/>
                  </a:cubicBezTo>
                  <a:cubicBezTo>
                    <a:pt x="626" y="20338"/>
                    <a:pt x="428" y="20389"/>
                    <a:pt x="299" y="20458"/>
                  </a:cubicBezTo>
                  <a:cubicBezTo>
                    <a:pt x="1" y="20631"/>
                    <a:pt x="111" y="20944"/>
                    <a:pt x="236" y="21211"/>
                  </a:cubicBezTo>
                  <a:cubicBezTo>
                    <a:pt x="518" y="21806"/>
                    <a:pt x="785" y="22402"/>
                    <a:pt x="1082" y="22982"/>
                  </a:cubicBezTo>
                  <a:cubicBezTo>
                    <a:pt x="1929" y="24596"/>
                    <a:pt x="2775" y="26195"/>
                    <a:pt x="3637" y="27794"/>
                  </a:cubicBezTo>
                  <a:cubicBezTo>
                    <a:pt x="3888" y="28248"/>
                    <a:pt x="3951" y="28719"/>
                    <a:pt x="3888" y="29236"/>
                  </a:cubicBezTo>
                  <a:cubicBezTo>
                    <a:pt x="3731" y="30600"/>
                    <a:pt x="3575" y="31963"/>
                    <a:pt x="3528" y="33327"/>
                  </a:cubicBezTo>
                  <a:cubicBezTo>
                    <a:pt x="3402" y="36258"/>
                    <a:pt x="3339" y="39205"/>
                    <a:pt x="3245" y="42136"/>
                  </a:cubicBezTo>
                  <a:cubicBezTo>
                    <a:pt x="3230" y="42967"/>
                    <a:pt x="3151" y="43813"/>
                    <a:pt x="3089" y="44738"/>
                  </a:cubicBezTo>
                  <a:cubicBezTo>
                    <a:pt x="3567" y="44781"/>
                    <a:pt x="4005" y="44865"/>
                    <a:pt x="4427" y="44865"/>
                  </a:cubicBezTo>
                  <a:cubicBezTo>
                    <a:pt x="4462" y="44865"/>
                    <a:pt x="4496" y="44864"/>
                    <a:pt x="4531" y="44863"/>
                  </a:cubicBezTo>
                  <a:cubicBezTo>
                    <a:pt x="5597" y="44848"/>
                    <a:pt x="6662" y="44785"/>
                    <a:pt x="7713" y="44738"/>
                  </a:cubicBezTo>
                  <a:cubicBezTo>
                    <a:pt x="7767" y="44736"/>
                    <a:pt x="7822" y="44735"/>
                    <a:pt x="7877" y="44735"/>
                  </a:cubicBezTo>
                  <a:cubicBezTo>
                    <a:pt x="8159" y="44735"/>
                    <a:pt x="8442" y="44756"/>
                    <a:pt x="8724" y="44756"/>
                  </a:cubicBezTo>
                  <a:cubicBezTo>
                    <a:pt x="8857" y="44756"/>
                    <a:pt x="8990" y="44751"/>
                    <a:pt x="9123" y="44738"/>
                  </a:cubicBezTo>
                  <a:cubicBezTo>
                    <a:pt x="9954" y="44644"/>
                    <a:pt x="10785" y="44456"/>
                    <a:pt x="11631" y="44393"/>
                  </a:cubicBezTo>
                  <a:cubicBezTo>
                    <a:pt x="12101" y="44362"/>
                    <a:pt x="12462" y="44221"/>
                    <a:pt x="12807" y="43876"/>
                  </a:cubicBezTo>
                  <a:cubicBezTo>
                    <a:pt x="12775" y="43437"/>
                    <a:pt x="12760" y="43061"/>
                    <a:pt x="12728" y="42700"/>
                  </a:cubicBezTo>
                  <a:cubicBezTo>
                    <a:pt x="12603" y="41133"/>
                    <a:pt x="12415" y="39581"/>
                    <a:pt x="12352" y="38029"/>
                  </a:cubicBezTo>
                  <a:cubicBezTo>
                    <a:pt x="12274" y="36054"/>
                    <a:pt x="12321" y="34079"/>
                    <a:pt x="12227" y="32120"/>
                  </a:cubicBezTo>
                  <a:cubicBezTo>
                    <a:pt x="12164" y="30725"/>
                    <a:pt x="12070" y="29314"/>
                    <a:pt x="11851" y="27935"/>
                  </a:cubicBezTo>
                  <a:cubicBezTo>
                    <a:pt x="11678" y="26806"/>
                    <a:pt x="11945" y="25772"/>
                    <a:pt x="12242" y="24737"/>
                  </a:cubicBezTo>
                  <a:cubicBezTo>
                    <a:pt x="12728" y="23123"/>
                    <a:pt x="13308" y="21540"/>
                    <a:pt x="13873" y="19957"/>
                  </a:cubicBezTo>
                  <a:cubicBezTo>
                    <a:pt x="14155" y="19126"/>
                    <a:pt x="14515" y="18327"/>
                    <a:pt x="14813" y="17496"/>
                  </a:cubicBezTo>
                  <a:cubicBezTo>
                    <a:pt x="15001" y="16979"/>
                    <a:pt x="15158" y="16414"/>
                    <a:pt x="14484" y="15897"/>
                  </a:cubicBezTo>
                  <a:cubicBezTo>
                    <a:pt x="13089" y="16461"/>
                    <a:pt x="12321" y="17778"/>
                    <a:pt x="11271" y="18938"/>
                  </a:cubicBezTo>
                  <a:cubicBezTo>
                    <a:pt x="11239" y="18687"/>
                    <a:pt x="11208" y="18577"/>
                    <a:pt x="11208" y="18468"/>
                  </a:cubicBezTo>
                  <a:cubicBezTo>
                    <a:pt x="11004" y="16164"/>
                    <a:pt x="10816" y="13859"/>
                    <a:pt x="10628" y="11555"/>
                  </a:cubicBezTo>
                  <a:cubicBezTo>
                    <a:pt x="10409" y="8875"/>
                    <a:pt x="10189" y="6195"/>
                    <a:pt x="9938" y="3514"/>
                  </a:cubicBezTo>
                  <a:cubicBezTo>
                    <a:pt x="9844" y="2621"/>
                    <a:pt x="9656" y="1728"/>
                    <a:pt x="9452" y="865"/>
                  </a:cubicBezTo>
                  <a:cubicBezTo>
                    <a:pt x="9348" y="447"/>
                    <a:pt x="9058" y="0"/>
                    <a:pt x="8651" y="0"/>
                  </a:cubicBezTo>
                  <a:close/>
                </a:path>
              </a:pathLst>
            </a:custGeom>
            <a:solidFill>
              <a:srgbClr val="9973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150;p55">
              <a:extLst>
                <a:ext uri="{FF2B5EF4-FFF2-40B4-BE49-F238E27FC236}">
                  <a16:creationId xmlns:a16="http://schemas.microsoft.com/office/drawing/2014/main" id="{E48473BA-5A6B-41B5-BB7E-320140ECE316}"/>
                </a:ext>
              </a:extLst>
            </p:cNvPr>
            <p:cNvSpPr/>
            <p:nvPr/>
          </p:nvSpPr>
          <p:spPr>
            <a:xfrm>
              <a:off x="1728817" y="1975232"/>
              <a:ext cx="76750" cy="911738"/>
            </a:xfrm>
            <a:custGeom>
              <a:avLst/>
              <a:gdLst/>
              <a:ahLst/>
              <a:cxnLst/>
              <a:rect l="l" t="t" r="r" b="b"/>
              <a:pathLst>
                <a:path w="3465" h="41162" extrusionOk="0">
                  <a:moveTo>
                    <a:pt x="3300" y="1"/>
                  </a:moveTo>
                  <a:cubicBezTo>
                    <a:pt x="3217" y="1"/>
                    <a:pt x="3135" y="56"/>
                    <a:pt x="3135" y="165"/>
                  </a:cubicBezTo>
                  <a:cubicBezTo>
                    <a:pt x="3088" y="3676"/>
                    <a:pt x="2351" y="7140"/>
                    <a:pt x="2273" y="10667"/>
                  </a:cubicBezTo>
                  <a:cubicBezTo>
                    <a:pt x="2179" y="14147"/>
                    <a:pt x="2320" y="17642"/>
                    <a:pt x="1975" y="21106"/>
                  </a:cubicBezTo>
                  <a:cubicBezTo>
                    <a:pt x="1662" y="24429"/>
                    <a:pt x="658" y="27658"/>
                    <a:pt x="392" y="30997"/>
                  </a:cubicBezTo>
                  <a:cubicBezTo>
                    <a:pt x="126" y="34288"/>
                    <a:pt x="0" y="37705"/>
                    <a:pt x="173" y="40997"/>
                  </a:cubicBezTo>
                  <a:cubicBezTo>
                    <a:pt x="180" y="41107"/>
                    <a:pt x="267" y="41161"/>
                    <a:pt x="349" y="41161"/>
                  </a:cubicBezTo>
                  <a:cubicBezTo>
                    <a:pt x="431" y="41161"/>
                    <a:pt x="510" y="41107"/>
                    <a:pt x="502" y="40997"/>
                  </a:cubicBezTo>
                  <a:cubicBezTo>
                    <a:pt x="329" y="37690"/>
                    <a:pt x="517" y="34320"/>
                    <a:pt x="721" y="30997"/>
                  </a:cubicBezTo>
                  <a:cubicBezTo>
                    <a:pt x="909" y="27658"/>
                    <a:pt x="1928" y="24429"/>
                    <a:pt x="2304" y="21106"/>
                  </a:cubicBezTo>
                  <a:cubicBezTo>
                    <a:pt x="2696" y="17658"/>
                    <a:pt x="2524" y="14131"/>
                    <a:pt x="2602" y="10667"/>
                  </a:cubicBezTo>
                  <a:cubicBezTo>
                    <a:pt x="2665" y="7140"/>
                    <a:pt x="3417" y="3676"/>
                    <a:pt x="3464" y="165"/>
                  </a:cubicBezTo>
                  <a:cubicBezTo>
                    <a:pt x="3464" y="56"/>
                    <a:pt x="3382" y="1"/>
                    <a:pt x="3300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151;p55">
              <a:extLst>
                <a:ext uri="{FF2B5EF4-FFF2-40B4-BE49-F238E27FC236}">
                  <a16:creationId xmlns:a16="http://schemas.microsoft.com/office/drawing/2014/main" id="{FD6BDBBA-3697-47E9-9304-C636D533E863}"/>
                </a:ext>
              </a:extLst>
            </p:cNvPr>
            <p:cNvSpPr/>
            <p:nvPr/>
          </p:nvSpPr>
          <p:spPr>
            <a:xfrm>
              <a:off x="1745474" y="2071675"/>
              <a:ext cx="99675" cy="700095"/>
            </a:xfrm>
            <a:custGeom>
              <a:avLst/>
              <a:gdLst/>
              <a:ahLst/>
              <a:cxnLst/>
              <a:rect l="l" t="t" r="r" b="b"/>
              <a:pathLst>
                <a:path w="4500" h="31607" extrusionOk="0">
                  <a:moveTo>
                    <a:pt x="3225" y="0"/>
                  </a:moveTo>
                  <a:cubicBezTo>
                    <a:pt x="3143" y="0"/>
                    <a:pt x="3065" y="51"/>
                    <a:pt x="3073" y="153"/>
                  </a:cubicBezTo>
                  <a:cubicBezTo>
                    <a:pt x="3402" y="3006"/>
                    <a:pt x="3073" y="5843"/>
                    <a:pt x="2932" y="8680"/>
                  </a:cubicBezTo>
                  <a:cubicBezTo>
                    <a:pt x="2791" y="11705"/>
                    <a:pt x="2759" y="14636"/>
                    <a:pt x="2273" y="17630"/>
                  </a:cubicBezTo>
                  <a:cubicBezTo>
                    <a:pt x="1693" y="21266"/>
                    <a:pt x="0" y="25295"/>
                    <a:pt x="565" y="29025"/>
                  </a:cubicBezTo>
                  <a:cubicBezTo>
                    <a:pt x="706" y="30013"/>
                    <a:pt x="1051" y="31204"/>
                    <a:pt x="2101" y="31564"/>
                  </a:cubicBezTo>
                  <a:cubicBezTo>
                    <a:pt x="2188" y="31593"/>
                    <a:pt x="2272" y="31607"/>
                    <a:pt x="2352" y="31607"/>
                  </a:cubicBezTo>
                  <a:cubicBezTo>
                    <a:pt x="2929" y="31607"/>
                    <a:pt x="3349" y="30933"/>
                    <a:pt x="3527" y="30452"/>
                  </a:cubicBezTo>
                  <a:cubicBezTo>
                    <a:pt x="4154" y="28774"/>
                    <a:pt x="4499" y="25216"/>
                    <a:pt x="2712" y="24056"/>
                  </a:cubicBezTo>
                  <a:cubicBezTo>
                    <a:pt x="2687" y="24036"/>
                    <a:pt x="2660" y="24027"/>
                    <a:pt x="2633" y="24027"/>
                  </a:cubicBezTo>
                  <a:cubicBezTo>
                    <a:pt x="2578" y="24027"/>
                    <a:pt x="2525" y="24066"/>
                    <a:pt x="2493" y="24119"/>
                  </a:cubicBezTo>
                  <a:cubicBezTo>
                    <a:pt x="1819" y="25013"/>
                    <a:pt x="1129" y="28273"/>
                    <a:pt x="2681" y="28712"/>
                  </a:cubicBezTo>
                  <a:cubicBezTo>
                    <a:pt x="2695" y="28715"/>
                    <a:pt x="2708" y="28716"/>
                    <a:pt x="2721" y="28716"/>
                  </a:cubicBezTo>
                  <a:cubicBezTo>
                    <a:pt x="2894" y="28716"/>
                    <a:pt x="2949" y="28442"/>
                    <a:pt x="2759" y="28398"/>
                  </a:cubicBezTo>
                  <a:cubicBezTo>
                    <a:pt x="1975" y="28179"/>
                    <a:pt x="2132" y="26909"/>
                    <a:pt x="2179" y="26298"/>
                  </a:cubicBezTo>
                  <a:cubicBezTo>
                    <a:pt x="2194" y="26047"/>
                    <a:pt x="2473" y="24476"/>
                    <a:pt x="2715" y="24476"/>
                  </a:cubicBezTo>
                  <a:cubicBezTo>
                    <a:pt x="2730" y="24476"/>
                    <a:pt x="2744" y="24482"/>
                    <a:pt x="2759" y="24495"/>
                  </a:cubicBezTo>
                  <a:cubicBezTo>
                    <a:pt x="3653" y="25232"/>
                    <a:pt x="3653" y="26956"/>
                    <a:pt x="3637" y="28006"/>
                  </a:cubicBezTo>
                  <a:cubicBezTo>
                    <a:pt x="3621" y="28884"/>
                    <a:pt x="3512" y="30875"/>
                    <a:pt x="2477" y="31251"/>
                  </a:cubicBezTo>
                  <a:cubicBezTo>
                    <a:pt x="2402" y="31277"/>
                    <a:pt x="2330" y="31290"/>
                    <a:pt x="2260" y="31290"/>
                  </a:cubicBezTo>
                  <a:cubicBezTo>
                    <a:pt x="1542" y="31290"/>
                    <a:pt x="1101" y="29997"/>
                    <a:pt x="972" y="29511"/>
                  </a:cubicBezTo>
                  <a:cubicBezTo>
                    <a:pt x="753" y="28633"/>
                    <a:pt x="800" y="27677"/>
                    <a:pt x="863" y="26784"/>
                  </a:cubicBezTo>
                  <a:cubicBezTo>
                    <a:pt x="957" y="25310"/>
                    <a:pt x="1254" y="23837"/>
                    <a:pt x="1662" y="22411"/>
                  </a:cubicBezTo>
                  <a:cubicBezTo>
                    <a:pt x="2289" y="20138"/>
                    <a:pt x="2634" y="17724"/>
                    <a:pt x="2916" y="15388"/>
                  </a:cubicBezTo>
                  <a:cubicBezTo>
                    <a:pt x="3214" y="12990"/>
                    <a:pt x="3167" y="10592"/>
                    <a:pt x="3292" y="8178"/>
                  </a:cubicBezTo>
                  <a:cubicBezTo>
                    <a:pt x="3417" y="5498"/>
                    <a:pt x="3715" y="2849"/>
                    <a:pt x="3402" y="153"/>
                  </a:cubicBezTo>
                  <a:cubicBezTo>
                    <a:pt x="3394" y="51"/>
                    <a:pt x="3308" y="0"/>
                    <a:pt x="3225" y="0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152;p55">
              <a:extLst>
                <a:ext uri="{FF2B5EF4-FFF2-40B4-BE49-F238E27FC236}">
                  <a16:creationId xmlns:a16="http://schemas.microsoft.com/office/drawing/2014/main" id="{37E0260E-1F81-47D2-9331-3803C7E9FE36}"/>
                </a:ext>
              </a:extLst>
            </p:cNvPr>
            <p:cNvSpPr/>
            <p:nvPr/>
          </p:nvSpPr>
          <p:spPr>
            <a:xfrm>
              <a:off x="1813875" y="2233815"/>
              <a:ext cx="47933" cy="658807"/>
            </a:xfrm>
            <a:custGeom>
              <a:avLst/>
              <a:gdLst/>
              <a:ahLst/>
              <a:cxnLst/>
              <a:rect l="l" t="t" r="r" b="b"/>
              <a:pathLst>
                <a:path w="2164" h="29743" extrusionOk="0">
                  <a:moveTo>
                    <a:pt x="1094" y="0"/>
                  </a:moveTo>
                  <a:cubicBezTo>
                    <a:pt x="1011" y="0"/>
                    <a:pt x="933" y="51"/>
                    <a:pt x="941" y="153"/>
                  </a:cubicBezTo>
                  <a:cubicBezTo>
                    <a:pt x="1270" y="2708"/>
                    <a:pt x="1411" y="5278"/>
                    <a:pt x="1270" y="7849"/>
                  </a:cubicBezTo>
                  <a:cubicBezTo>
                    <a:pt x="1113" y="10420"/>
                    <a:pt x="0" y="12896"/>
                    <a:pt x="110" y="15451"/>
                  </a:cubicBezTo>
                  <a:cubicBezTo>
                    <a:pt x="157" y="16439"/>
                    <a:pt x="690" y="17395"/>
                    <a:pt x="1035" y="18304"/>
                  </a:cubicBezTo>
                  <a:cubicBezTo>
                    <a:pt x="1474" y="19417"/>
                    <a:pt x="1693" y="20545"/>
                    <a:pt x="1646" y="21752"/>
                  </a:cubicBezTo>
                  <a:cubicBezTo>
                    <a:pt x="1599" y="22990"/>
                    <a:pt x="1239" y="24182"/>
                    <a:pt x="1223" y="25420"/>
                  </a:cubicBezTo>
                  <a:cubicBezTo>
                    <a:pt x="1207" y="26815"/>
                    <a:pt x="1442" y="28210"/>
                    <a:pt x="1552" y="29589"/>
                  </a:cubicBezTo>
                  <a:cubicBezTo>
                    <a:pt x="1560" y="29691"/>
                    <a:pt x="1646" y="29742"/>
                    <a:pt x="1728" y="29742"/>
                  </a:cubicBezTo>
                  <a:cubicBezTo>
                    <a:pt x="1811" y="29742"/>
                    <a:pt x="1889" y="29691"/>
                    <a:pt x="1881" y="29589"/>
                  </a:cubicBezTo>
                  <a:cubicBezTo>
                    <a:pt x="1787" y="28351"/>
                    <a:pt x="1615" y="27113"/>
                    <a:pt x="1552" y="25875"/>
                  </a:cubicBezTo>
                  <a:cubicBezTo>
                    <a:pt x="1489" y="24480"/>
                    <a:pt x="1850" y="23132"/>
                    <a:pt x="1975" y="21752"/>
                  </a:cubicBezTo>
                  <a:cubicBezTo>
                    <a:pt x="2163" y="19589"/>
                    <a:pt x="988" y="17849"/>
                    <a:pt x="486" y="15827"/>
                  </a:cubicBezTo>
                  <a:cubicBezTo>
                    <a:pt x="141" y="14417"/>
                    <a:pt x="737" y="12802"/>
                    <a:pt x="1082" y="11438"/>
                  </a:cubicBezTo>
                  <a:cubicBezTo>
                    <a:pt x="1364" y="10263"/>
                    <a:pt x="1505" y="9056"/>
                    <a:pt x="1583" y="7849"/>
                  </a:cubicBezTo>
                  <a:cubicBezTo>
                    <a:pt x="1787" y="5294"/>
                    <a:pt x="1583" y="2692"/>
                    <a:pt x="1270" y="153"/>
                  </a:cubicBezTo>
                  <a:cubicBezTo>
                    <a:pt x="1262" y="51"/>
                    <a:pt x="1176" y="0"/>
                    <a:pt x="1094" y="0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5153;p55">
              <a:extLst>
                <a:ext uri="{FF2B5EF4-FFF2-40B4-BE49-F238E27FC236}">
                  <a16:creationId xmlns:a16="http://schemas.microsoft.com/office/drawing/2014/main" id="{F75C5B67-724B-4CD2-90E8-91E8CAFCDFA0}"/>
                </a:ext>
              </a:extLst>
            </p:cNvPr>
            <p:cNvSpPr/>
            <p:nvPr/>
          </p:nvSpPr>
          <p:spPr>
            <a:xfrm>
              <a:off x="1685425" y="2154694"/>
              <a:ext cx="70481" cy="363902"/>
            </a:xfrm>
            <a:custGeom>
              <a:avLst/>
              <a:gdLst/>
              <a:ahLst/>
              <a:cxnLst/>
              <a:rect l="l" t="t" r="r" b="b"/>
              <a:pathLst>
                <a:path w="3182" h="16429" extrusionOk="0">
                  <a:moveTo>
                    <a:pt x="197" y="1"/>
                  </a:moveTo>
                  <a:cubicBezTo>
                    <a:pt x="97" y="1"/>
                    <a:pt x="0" y="77"/>
                    <a:pt x="47" y="198"/>
                  </a:cubicBezTo>
                  <a:cubicBezTo>
                    <a:pt x="470" y="1342"/>
                    <a:pt x="1269" y="2220"/>
                    <a:pt x="1943" y="3208"/>
                  </a:cubicBezTo>
                  <a:cubicBezTo>
                    <a:pt x="2868" y="4571"/>
                    <a:pt x="2806" y="6343"/>
                    <a:pt x="2837" y="7926"/>
                  </a:cubicBezTo>
                  <a:cubicBezTo>
                    <a:pt x="2884" y="10716"/>
                    <a:pt x="2085" y="13474"/>
                    <a:pt x="2037" y="16264"/>
                  </a:cubicBezTo>
                  <a:cubicBezTo>
                    <a:pt x="2037" y="16374"/>
                    <a:pt x="2120" y="16429"/>
                    <a:pt x="2202" y="16429"/>
                  </a:cubicBezTo>
                  <a:cubicBezTo>
                    <a:pt x="2284" y="16429"/>
                    <a:pt x="2367" y="16374"/>
                    <a:pt x="2367" y="16264"/>
                  </a:cubicBezTo>
                  <a:cubicBezTo>
                    <a:pt x="2414" y="13459"/>
                    <a:pt x="3119" y="10716"/>
                    <a:pt x="3166" y="7926"/>
                  </a:cubicBezTo>
                  <a:cubicBezTo>
                    <a:pt x="3182" y="6531"/>
                    <a:pt x="3103" y="5089"/>
                    <a:pt x="2633" y="3772"/>
                  </a:cubicBezTo>
                  <a:cubicBezTo>
                    <a:pt x="2132" y="2424"/>
                    <a:pt x="878" y="1484"/>
                    <a:pt x="360" y="120"/>
                  </a:cubicBezTo>
                  <a:cubicBezTo>
                    <a:pt x="335" y="37"/>
                    <a:pt x="265" y="1"/>
                    <a:pt x="197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5154;p55">
              <a:extLst>
                <a:ext uri="{FF2B5EF4-FFF2-40B4-BE49-F238E27FC236}">
                  <a16:creationId xmlns:a16="http://schemas.microsoft.com/office/drawing/2014/main" id="{032BC3C2-1CB6-4F86-BB96-CF9B3897901E}"/>
                </a:ext>
              </a:extLst>
            </p:cNvPr>
            <p:cNvSpPr/>
            <p:nvPr/>
          </p:nvSpPr>
          <p:spPr>
            <a:xfrm>
              <a:off x="1837487" y="2328286"/>
              <a:ext cx="99985" cy="319558"/>
            </a:xfrm>
            <a:custGeom>
              <a:avLst/>
              <a:gdLst/>
              <a:ahLst/>
              <a:cxnLst/>
              <a:rect l="l" t="t" r="r" b="b"/>
              <a:pathLst>
                <a:path w="4514" h="14427" extrusionOk="0">
                  <a:moveTo>
                    <a:pt x="4317" y="1"/>
                  </a:moveTo>
                  <a:cubicBezTo>
                    <a:pt x="4249" y="1"/>
                    <a:pt x="4179" y="37"/>
                    <a:pt x="4154" y="120"/>
                  </a:cubicBezTo>
                  <a:cubicBezTo>
                    <a:pt x="3684" y="1468"/>
                    <a:pt x="2477" y="2361"/>
                    <a:pt x="1740" y="3553"/>
                  </a:cubicBezTo>
                  <a:cubicBezTo>
                    <a:pt x="1082" y="4587"/>
                    <a:pt x="1035" y="5982"/>
                    <a:pt x="894" y="7158"/>
                  </a:cubicBezTo>
                  <a:cubicBezTo>
                    <a:pt x="580" y="9744"/>
                    <a:pt x="0" y="11938"/>
                    <a:pt x="1301" y="14352"/>
                  </a:cubicBezTo>
                  <a:cubicBezTo>
                    <a:pt x="1330" y="14405"/>
                    <a:pt x="1376" y="14427"/>
                    <a:pt x="1423" y="14427"/>
                  </a:cubicBezTo>
                  <a:cubicBezTo>
                    <a:pt x="1532" y="14427"/>
                    <a:pt x="1649" y="14311"/>
                    <a:pt x="1583" y="14180"/>
                  </a:cubicBezTo>
                  <a:cubicBezTo>
                    <a:pt x="267" y="11735"/>
                    <a:pt x="956" y="9368"/>
                    <a:pt x="1270" y="6750"/>
                  </a:cubicBezTo>
                  <a:cubicBezTo>
                    <a:pt x="1474" y="5089"/>
                    <a:pt x="1818" y="3803"/>
                    <a:pt x="2947" y="2503"/>
                  </a:cubicBezTo>
                  <a:cubicBezTo>
                    <a:pt x="3558" y="1782"/>
                    <a:pt x="4154" y="1108"/>
                    <a:pt x="4467" y="198"/>
                  </a:cubicBezTo>
                  <a:cubicBezTo>
                    <a:pt x="4514" y="78"/>
                    <a:pt x="4417" y="1"/>
                    <a:pt x="4317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155;p55">
              <a:extLst>
                <a:ext uri="{FF2B5EF4-FFF2-40B4-BE49-F238E27FC236}">
                  <a16:creationId xmlns:a16="http://schemas.microsoft.com/office/drawing/2014/main" id="{987CF0E1-B38A-46C6-9A6B-5D8BF928F7B8}"/>
                </a:ext>
              </a:extLst>
            </p:cNvPr>
            <p:cNvSpPr/>
            <p:nvPr/>
          </p:nvSpPr>
          <p:spPr>
            <a:xfrm>
              <a:off x="1650117" y="2411040"/>
              <a:ext cx="94337" cy="497112"/>
            </a:xfrm>
            <a:custGeom>
              <a:avLst/>
              <a:gdLst/>
              <a:ahLst/>
              <a:cxnLst/>
              <a:rect l="l" t="t" r="r" b="b"/>
              <a:pathLst>
                <a:path w="4259" h="22443" extrusionOk="0">
                  <a:moveTo>
                    <a:pt x="232" y="0"/>
                  </a:moveTo>
                  <a:cubicBezTo>
                    <a:pt x="111" y="0"/>
                    <a:pt x="0" y="167"/>
                    <a:pt x="120" y="287"/>
                  </a:cubicBezTo>
                  <a:cubicBezTo>
                    <a:pt x="1139" y="1321"/>
                    <a:pt x="2425" y="2168"/>
                    <a:pt x="3193" y="3437"/>
                  </a:cubicBezTo>
                  <a:cubicBezTo>
                    <a:pt x="3741" y="4331"/>
                    <a:pt x="3631" y="5381"/>
                    <a:pt x="3584" y="6384"/>
                  </a:cubicBezTo>
                  <a:cubicBezTo>
                    <a:pt x="3537" y="7513"/>
                    <a:pt x="3459" y="8657"/>
                    <a:pt x="3381" y="9801"/>
                  </a:cubicBezTo>
                  <a:cubicBezTo>
                    <a:pt x="3052" y="13955"/>
                    <a:pt x="2769" y="18109"/>
                    <a:pt x="2769" y="22278"/>
                  </a:cubicBezTo>
                  <a:cubicBezTo>
                    <a:pt x="2769" y="22388"/>
                    <a:pt x="2852" y="22443"/>
                    <a:pt x="2934" y="22443"/>
                  </a:cubicBezTo>
                  <a:cubicBezTo>
                    <a:pt x="3016" y="22443"/>
                    <a:pt x="3099" y="22388"/>
                    <a:pt x="3099" y="22278"/>
                  </a:cubicBezTo>
                  <a:cubicBezTo>
                    <a:pt x="3099" y="17607"/>
                    <a:pt x="3506" y="12983"/>
                    <a:pt x="3804" y="8328"/>
                  </a:cubicBezTo>
                  <a:cubicBezTo>
                    <a:pt x="3914" y="6651"/>
                    <a:pt x="4258" y="4832"/>
                    <a:pt x="3475" y="3265"/>
                  </a:cubicBezTo>
                  <a:cubicBezTo>
                    <a:pt x="2816" y="1948"/>
                    <a:pt x="1359" y="1071"/>
                    <a:pt x="340" y="52"/>
                  </a:cubicBezTo>
                  <a:cubicBezTo>
                    <a:pt x="307" y="15"/>
                    <a:pt x="269" y="0"/>
                    <a:pt x="232" y="0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156;p55">
              <a:extLst>
                <a:ext uri="{FF2B5EF4-FFF2-40B4-BE49-F238E27FC236}">
                  <a16:creationId xmlns:a16="http://schemas.microsoft.com/office/drawing/2014/main" id="{842969C4-8995-4D24-AB93-CCBB120FE6B4}"/>
                </a:ext>
              </a:extLst>
            </p:cNvPr>
            <p:cNvSpPr/>
            <p:nvPr/>
          </p:nvSpPr>
          <p:spPr>
            <a:xfrm>
              <a:off x="1853457" y="2644682"/>
              <a:ext cx="49306" cy="249963"/>
            </a:xfrm>
            <a:custGeom>
              <a:avLst/>
              <a:gdLst/>
              <a:ahLst/>
              <a:cxnLst/>
              <a:rect l="l" t="t" r="r" b="b"/>
              <a:pathLst>
                <a:path w="2226" h="11285" extrusionOk="0">
                  <a:moveTo>
                    <a:pt x="803" y="1"/>
                  </a:moveTo>
                  <a:cubicBezTo>
                    <a:pt x="704" y="1"/>
                    <a:pt x="605" y="80"/>
                    <a:pt x="643" y="194"/>
                  </a:cubicBezTo>
                  <a:cubicBezTo>
                    <a:pt x="1912" y="3799"/>
                    <a:pt x="0" y="7529"/>
                    <a:pt x="1082" y="11166"/>
                  </a:cubicBezTo>
                  <a:cubicBezTo>
                    <a:pt x="1107" y="11249"/>
                    <a:pt x="1174" y="11285"/>
                    <a:pt x="1241" y="11285"/>
                  </a:cubicBezTo>
                  <a:cubicBezTo>
                    <a:pt x="1337" y="11285"/>
                    <a:pt x="1432" y="11208"/>
                    <a:pt x="1395" y="11087"/>
                  </a:cubicBezTo>
                  <a:cubicBezTo>
                    <a:pt x="314" y="7451"/>
                    <a:pt x="2226" y="3720"/>
                    <a:pt x="956" y="115"/>
                  </a:cubicBezTo>
                  <a:cubicBezTo>
                    <a:pt x="932" y="35"/>
                    <a:pt x="867" y="1"/>
                    <a:pt x="803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157;p55">
              <a:extLst>
                <a:ext uri="{FF2B5EF4-FFF2-40B4-BE49-F238E27FC236}">
                  <a16:creationId xmlns:a16="http://schemas.microsoft.com/office/drawing/2014/main" id="{9C1A5CD3-8691-4180-AECC-4108FEF64786}"/>
                </a:ext>
              </a:extLst>
            </p:cNvPr>
            <p:cNvSpPr/>
            <p:nvPr/>
          </p:nvSpPr>
          <p:spPr>
            <a:xfrm>
              <a:off x="1792699" y="2742875"/>
              <a:ext cx="30213" cy="167277"/>
            </a:xfrm>
            <a:custGeom>
              <a:avLst/>
              <a:gdLst/>
              <a:ahLst/>
              <a:cxnLst/>
              <a:rect l="l" t="t" r="r" b="b"/>
              <a:pathLst>
                <a:path w="1364" h="7552" extrusionOk="0">
                  <a:moveTo>
                    <a:pt x="1205" y="1"/>
                  </a:moveTo>
                  <a:cubicBezTo>
                    <a:pt x="1125" y="1"/>
                    <a:pt x="1043" y="55"/>
                    <a:pt x="1035" y="165"/>
                  </a:cubicBezTo>
                  <a:cubicBezTo>
                    <a:pt x="972" y="1309"/>
                    <a:pt x="329" y="2281"/>
                    <a:pt x="204" y="3410"/>
                  </a:cubicBezTo>
                  <a:cubicBezTo>
                    <a:pt x="63" y="4758"/>
                    <a:pt x="0" y="6106"/>
                    <a:pt x="251" y="7438"/>
                  </a:cubicBezTo>
                  <a:cubicBezTo>
                    <a:pt x="269" y="7518"/>
                    <a:pt x="328" y="7552"/>
                    <a:pt x="390" y="7552"/>
                  </a:cubicBezTo>
                  <a:cubicBezTo>
                    <a:pt x="488" y="7552"/>
                    <a:pt x="593" y="7468"/>
                    <a:pt x="564" y="7344"/>
                  </a:cubicBezTo>
                  <a:cubicBezTo>
                    <a:pt x="298" y="5980"/>
                    <a:pt x="329" y="4444"/>
                    <a:pt x="612" y="3065"/>
                  </a:cubicBezTo>
                  <a:cubicBezTo>
                    <a:pt x="815" y="2077"/>
                    <a:pt x="1301" y="1200"/>
                    <a:pt x="1364" y="165"/>
                  </a:cubicBezTo>
                  <a:cubicBezTo>
                    <a:pt x="1364" y="55"/>
                    <a:pt x="1285" y="1"/>
                    <a:pt x="1205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158;p55">
              <a:extLst>
                <a:ext uri="{FF2B5EF4-FFF2-40B4-BE49-F238E27FC236}">
                  <a16:creationId xmlns:a16="http://schemas.microsoft.com/office/drawing/2014/main" id="{7F7B7C84-7CE7-4C51-8A72-F0143705FFDC}"/>
                </a:ext>
              </a:extLst>
            </p:cNvPr>
            <p:cNvSpPr/>
            <p:nvPr/>
          </p:nvSpPr>
          <p:spPr>
            <a:xfrm>
              <a:off x="1821162" y="2795083"/>
              <a:ext cx="10787" cy="107272"/>
            </a:xfrm>
            <a:custGeom>
              <a:avLst/>
              <a:gdLst/>
              <a:ahLst/>
              <a:cxnLst/>
              <a:rect l="l" t="t" r="r" b="b"/>
              <a:pathLst>
                <a:path w="487" h="4843" extrusionOk="0">
                  <a:moveTo>
                    <a:pt x="151" y="1"/>
                  </a:moveTo>
                  <a:cubicBezTo>
                    <a:pt x="72" y="1"/>
                    <a:pt x="1" y="52"/>
                    <a:pt x="16" y="159"/>
                  </a:cubicBezTo>
                  <a:cubicBezTo>
                    <a:pt x="173" y="1664"/>
                    <a:pt x="95" y="3169"/>
                    <a:pt x="95" y="4689"/>
                  </a:cubicBezTo>
                  <a:cubicBezTo>
                    <a:pt x="95" y="4791"/>
                    <a:pt x="177" y="4842"/>
                    <a:pt x="259" y="4842"/>
                  </a:cubicBezTo>
                  <a:cubicBezTo>
                    <a:pt x="341" y="4842"/>
                    <a:pt x="424" y="4791"/>
                    <a:pt x="424" y="4689"/>
                  </a:cubicBezTo>
                  <a:cubicBezTo>
                    <a:pt x="424" y="3169"/>
                    <a:pt x="486" y="1664"/>
                    <a:pt x="330" y="159"/>
                  </a:cubicBezTo>
                  <a:cubicBezTo>
                    <a:pt x="322" y="56"/>
                    <a:pt x="232" y="1"/>
                    <a:pt x="151" y="1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159;p55">
              <a:extLst>
                <a:ext uri="{FF2B5EF4-FFF2-40B4-BE49-F238E27FC236}">
                  <a16:creationId xmlns:a16="http://schemas.microsoft.com/office/drawing/2014/main" id="{8FC0EC20-797A-47C2-AD30-97116A6F7CB1}"/>
                </a:ext>
              </a:extLst>
            </p:cNvPr>
            <p:cNvSpPr/>
            <p:nvPr/>
          </p:nvSpPr>
          <p:spPr>
            <a:xfrm>
              <a:off x="1757546" y="2719705"/>
              <a:ext cx="16413" cy="203824"/>
            </a:xfrm>
            <a:custGeom>
              <a:avLst/>
              <a:gdLst/>
              <a:ahLst/>
              <a:cxnLst/>
              <a:rect l="l" t="t" r="r" b="b"/>
              <a:pathLst>
                <a:path w="741" h="9202" extrusionOk="0">
                  <a:moveTo>
                    <a:pt x="205" y="0"/>
                  </a:moveTo>
                  <a:cubicBezTo>
                    <a:pt x="110" y="0"/>
                    <a:pt x="1" y="84"/>
                    <a:pt x="20" y="208"/>
                  </a:cubicBezTo>
                  <a:cubicBezTo>
                    <a:pt x="412" y="3139"/>
                    <a:pt x="365" y="6086"/>
                    <a:pt x="349" y="9048"/>
                  </a:cubicBezTo>
                  <a:cubicBezTo>
                    <a:pt x="349" y="9150"/>
                    <a:pt x="431" y="9201"/>
                    <a:pt x="514" y="9201"/>
                  </a:cubicBezTo>
                  <a:cubicBezTo>
                    <a:pt x="596" y="9201"/>
                    <a:pt x="678" y="9150"/>
                    <a:pt x="678" y="9048"/>
                  </a:cubicBezTo>
                  <a:cubicBezTo>
                    <a:pt x="694" y="6055"/>
                    <a:pt x="741" y="3076"/>
                    <a:pt x="333" y="114"/>
                  </a:cubicBezTo>
                  <a:cubicBezTo>
                    <a:pt x="321" y="34"/>
                    <a:pt x="266" y="0"/>
                    <a:pt x="205" y="0"/>
                  </a:cubicBezTo>
                  <a:close/>
                </a:path>
              </a:pathLst>
            </a:custGeom>
            <a:solidFill>
              <a:srgbClr val="CC9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160;p55">
              <a:extLst>
                <a:ext uri="{FF2B5EF4-FFF2-40B4-BE49-F238E27FC236}">
                  <a16:creationId xmlns:a16="http://schemas.microsoft.com/office/drawing/2014/main" id="{D7E82339-AE06-4302-B314-FB283E6CB57C}"/>
                </a:ext>
              </a:extLst>
            </p:cNvPr>
            <p:cNvSpPr/>
            <p:nvPr/>
          </p:nvSpPr>
          <p:spPr>
            <a:xfrm>
              <a:off x="1574319" y="1978887"/>
              <a:ext cx="68754" cy="59384"/>
            </a:xfrm>
            <a:custGeom>
              <a:avLst/>
              <a:gdLst/>
              <a:ahLst/>
              <a:cxnLst/>
              <a:rect l="l" t="t" r="r" b="b"/>
              <a:pathLst>
                <a:path w="3104" h="2681" extrusionOk="0">
                  <a:moveTo>
                    <a:pt x="1364" y="2681"/>
                  </a:moveTo>
                  <a:cubicBezTo>
                    <a:pt x="533" y="2681"/>
                    <a:pt x="47" y="2257"/>
                    <a:pt x="31" y="1489"/>
                  </a:cubicBezTo>
                  <a:cubicBezTo>
                    <a:pt x="0" y="659"/>
                    <a:pt x="627" y="0"/>
                    <a:pt x="1411" y="32"/>
                  </a:cubicBezTo>
                  <a:cubicBezTo>
                    <a:pt x="2524" y="79"/>
                    <a:pt x="3057" y="455"/>
                    <a:pt x="3072" y="1223"/>
                  </a:cubicBezTo>
                  <a:cubicBezTo>
                    <a:pt x="3104" y="1928"/>
                    <a:pt x="2210" y="2681"/>
                    <a:pt x="1364" y="26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161;p55">
              <a:extLst>
                <a:ext uri="{FF2B5EF4-FFF2-40B4-BE49-F238E27FC236}">
                  <a16:creationId xmlns:a16="http://schemas.microsoft.com/office/drawing/2014/main" id="{7EC69A9F-A426-4BB0-B090-CAD6D4241535}"/>
                </a:ext>
              </a:extLst>
            </p:cNvPr>
            <p:cNvSpPr/>
            <p:nvPr/>
          </p:nvSpPr>
          <p:spPr>
            <a:xfrm>
              <a:off x="1891999" y="2009786"/>
              <a:ext cx="55907" cy="53138"/>
            </a:xfrm>
            <a:custGeom>
              <a:avLst/>
              <a:gdLst/>
              <a:ahLst/>
              <a:cxnLst/>
              <a:rect l="l" t="t" r="r" b="b"/>
              <a:pathLst>
                <a:path w="2524" h="2399" extrusionOk="0">
                  <a:moveTo>
                    <a:pt x="31" y="1003"/>
                  </a:moveTo>
                  <a:cubicBezTo>
                    <a:pt x="47" y="392"/>
                    <a:pt x="549" y="0"/>
                    <a:pt x="1270" y="32"/>
                  </a:cubicBezTo>
                  <a:cubicBezTo>
                    <a:pt x="2022" y="79"/>
                    <a:pt x="2508" y="486"/>
                    <a:pt x="2524" y="1050"/>
                  </a:cubicBezTo>
                  <a:cubicBezTo>
                    <a:pt x="2524" y="1709"/>
                    <a:pt x="1850" y="2398"/>
                    <a:pt x="1238" y="2367"/>
                  </a:cubicBezTo>
                  <a:cubicBezTo>
                    <a:pt x="517" y="2320"/>
                    <a:pt x="0" y="1756"/>
                    <a:pt x="31" y="100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162;p55">
              <a:extLst>
                <a:ext uri="{FF2B5EF4-FFF2-40B4-BE49-F238E27FC236}">
                  <a16:creationId xmlns:a16="http://schemas.microsoft.com/office/drawing/2014/main" id="{B70EB75F-7458-4AEE-A4AC-4D99A56DA1CC}"/>
                </a:ext>
              </a:extLst>
            </p:cNvPr>
            <p:cNvSpPr/>
            <p:nvPr/>
          </p:nvSpPr>
          <p:spPr>
            <a:xfrm>
              <a:off x="1552080" y="2506951"/>
              <a:ext cx="62862" cy="54888"/>
            </a:xfrm>
            <a:custGeom>
              <a:avLst/>
              <a:gdLst/>
              <a:ahLst/>
              <a:cxnLst/>
              <a:rect l="l" t="t" r="r" b="b"/>
              <a:pathLst>
                <a:path w="2838" h="2478" extrusionOk="0">
                  <a:moveTo>
                    <a:pt x="2524" y="126"/>
                  </a:moveTo>
                  <a:cubicBezTo>
                    <a:pt x="2634" y="455"/>
                    <a:pt x="2775" y="738"/>
                    <a:pt x="2807" y="1020"/>
                  </a:cubicBezTo>
                  <a:cubicBezTo>
                    <a:pt x="2838" y="1474"/>
                    <a:pt x="2681" y="1882"/>
                    <a:pt x="2242" y="2148"/>
                  </a:cubicBezTo>
                  <a:cubicBezTo>
                    <a:pt x="1662" y="2477"/>
                    <a:pt x="1051" y="2430"/>
                    <a:pt x="565" y="2070"/>
                  </a:cubicBezTo>
                  <a:cubicBezTo>
                    <a:pt x="283" y="1866"/>
                    <a:pt x="95" y="1396"/>
                    <a:pt x="64" y="1035"/>
                  </a:cubicBezTo>
                  <a:cubicBezTo>
                    <a:pt x="1" y="550"/>
                    <a:pt x="565" y="79"/>
                    <a:pt x="1208" y="32"/>
                  </a:cubicBezTo>
                  <a:cubicBezTo>
                    <a:pt x="1631" y="1"/>
                    <a:pt x="2070" y="79"/>
                    <a:pt x="2524" y="12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163;p55">
              <a:extLst>
                <a:ext uri="{FF2B5EF4-FFF2-40B4-BE49-F238E27FC236}">
                  <a16:creationId xmlns:a16="http://schemas.microsoft.com/office/drawing/2014/main" id="{9DBF5490-A5C5-4A00-B20B-741718943262}"/>
                </a:ext>
              </a:extLst>
            </p:cNvPr>
            <p:cNvSpPr/>
            <p:nvPr/>
          </p:nvSpPr>
          <p:spPr>
            <a:xfrm>
              <a:off x="1975661" y="2137904"/>
              <a:ext cx="64944" cy="50701"/>
            </a:xfrm>
            <a:custGeom>
              <a:avLst/>
              <a:gdLst/>
              <a:ahLst/>
              <a:cxnLst/>
              <a:rect l="l" t="t" r="r" b="b"/>
              <a:pathLst>
                <a:path w="2932" h="2289" extrusionOk="0">
                  <a:moveTo>
                    <a:pt x="1474" y="2257"/>
                  </a:moveTo>
                  <a:cubicBezTo>
                    <a:pt x="722" y="2257"/>
                    <a:pt x="220" y="1881"/>
                    <a:pt x="95" y="1285"/>
                  </a:cubicBezTo>
                  <a:cubicBezTo>
                    <a:pt x="1" y="784"/>
                    <a:pt x="455" y="173"/>
                    <a:pt x="1160" y="63"/>
                  </a:cubicBezTo>
                  <a:cubicBezTo>
                    <a:pt x="1599" y="0"/>
                    <a:pt x="2195" y="31"/>
                    <a:pt x="2524" y="282"/>
                  </a:cubicBezTo>
                  <a:cubicBezTo>
                    <a:pt x="2932" y="564"/>
                    <a:pt x="2838" y="1160"/>
                    <a:pt x="2618" y="1615"/>
                  </a:cubicBezTo>
                  <a:cubicBezTo>
                    <a:pt x="2383" y="2116"/>
                    <a:pt x="1960" y="2289"/>
                    <a:pt x="1474" y="22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164;p55">
              <a:extLst>
                <a:ext uri="{FF2B5EF4-FFF2-40B4-BE49-F238E27FC236}">
                  <a16:creationId xmlns:a16="http://schemas.microsoft.com/office/drawing/2014/main" id="{4D6D1288-5DBA-4706-B712-A69D848A394A}"/>
                </a:ext>
              </a:extLst>
            </p:cNvPr>
            <p:cNvSpPr/>
            <p:nvPr/>
          </p:nvSpPr>
          <p:spPr>
            <a:xfrm>
              <a:off x="1461131" y="2460081"/>
              <a:ext cx="59384" cy="55574"/>
            </a:xfrm>
            <a:custGeom>
              <a:avLst/>
              <a:gdLst/>
              <a:ahLst/>
              <a:cxnLst/>
              <a:rect l="l" t="t" r="r" b="b"/>
              <a:pathLst>
                <a:path w="2681" h="2509" extrusionOk="0">
                  <a:moveTo>
                    <a:pt x="1333" y="2477"/>
                  </a:moveTo>
                  <a:cubicBezTo>
                    <a:pt x="659" y="2509"/>
                    <a:pt x="94" y="1929"/>
                    <a:pt x="47" y="1176"/>
                  </a:cubicBezTo>
                  <a:cubicBezTo>
                    <a:pt x="0" y="628"/>
                    <a:pt x="549" y="79"/>
                    <a:pt x="1191" y="48"/>
                  </a:cubicBezTo>
                  <a:cubicBezTo>
                    <a:pt x="1975" y="1"/>
                    <a:pt x="2649" y="612"/>
                    <a:pt x="2681" y="1365"/>
                  </a:cubicBezTo>
                  <a:cubicBezTo>
                    <a:pt x="2681" y="1897"/>
                    <a:pt x="2007" y="2446"/>
                    <a:pt x="1333" y="2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165;p55">
              <a:extLst>
                <a:ext uri="{FF2B5EF4-FFF2-40B4-BE49-F238E27FC236}">
                  <a16:creationId xmlns:a16="http://schemas.microsoft.com/office/drawing/2014/main" id="{C1DDF57A-F512-4E0E-955A-62C30B64D0A4}"/>
                </a:ext>
              </a:extLst>
            </p:cNvPr>
            <p:cNvSpPr/>
            <p:nvPr/>
          </p:nvSpPr>
          <p:spPr>
            <a:xfrm>
              <a:off x="1949966" y="2462163"/>
              <a:ext cx="55929" cy="51765"/>
            </a:xfrm>
            <a:custGeom>
              <a:avLst/>
              <a:gdLst/>
              <a:ahLst/>
              <a:cxnLst/>
              <a:rect l="l" t="t" r="r" b="b"/>
              <a:pathLst>
                <a:path w="2525" h="2337" extrusionOk="0">
                  <a:moveTo>
                    <a:pt x="1098" y="2305"/>
                  </a:moveTo>
                  <a:cubicBezTo>
                    <a:pt x="471" y="2289"/>
                    <a:pt x="1" y="1819"/>
                    <a:pt x="16" y="1255"/>
                  </a:cubicBezTo>
                  <a:cubicBezTo>
                    <a:pt x="32" y="597"/>
                    <a:pt x="675" y="1"/>
                    <a:pt x="1349" y="17"/>
                  </a:cubicBezTo>
                  <a:cubicBezTo>
                    <a:pt x="2085" y="48"/>
                    <a:pt x="2524" y="471"/>
                    <a:pt x="2477" y="1114"/>
                  </a:cubicBezTo>
                  <a:cubicBezTo>
                    <a:pt x="2430" y="1788"/>
                    <a:pt x="1803" y="2336"/>
                    <a:pt x="1098" y="2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166;p55">
              <a:extLst>
                <a:ext uri="{FF2B5EF4-FFF2-40B4-BE49-F238E27FC236}">
                  <a16:creationId xmlns:a16="http://schemas.microsoft.com/office/drawing/2014/main" id="{C3745096-5178-49BB-9224-ACAA35EFE7B7}"/>
                </a:ext>
              </a:extLst>
            </p:cNvPr>
            <p:cNvSpPr/>
            <p:nvPr/>
          </p:nvSpPr>
          <p:spPr>
            <a:xfrm>
              <a:off x="1554517" y="2202827"/>
              <a:ext cx="54179" cy="50015"/>
            </a:xfrm>
            <a:custGeom>
              <a:avLst/>
              <a:gdLst/>
              <a:ahLst/>
              <a:cxnLst/>
              <a:rect l="l" t="t" r="r" b="b"/>
              <a:pathLst>
                <a:path w="2446" h="2258" extrusionOk="0">
                  <a:moveTo>
                    <a:pt x="1192" y="2257"/>
                  </a:moveTo>
                  <a:cubicBezTo>
                    <a:pt x="408" y="2242"/>
                    <a:pt x="1" y="1881"/>
                    <a:pt x="16" y="1238"/>
                  </a:cubicBezTo>
                  <a:cubicBezTo>
                    <a:pt x="48" y="580"/>
                    <a:pt x="565" y="0"/>
                    <a:pt x="1082" y="16"/>
                  </a:cubicBezTo>
                  <a:cubicBezTo>
                    <a:pt x="1725" y="47"/>
                    <a:pt x="2446" y="721"/>
                    <a:pt x="2446" y="1285"/>
                  </a:cubicBezTo>
                  <a:cubicBezTo>
                    <a:pt x="2446" y="1850"/>
                    <a:pt x="1929" y="2257"/>
                    <a:pt x="1192" y="225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167;p55">
              <a:extLst>
                <a:ext uri="{FF2B5EF4-FFF2-40B4-BE49-F238E27FC236}">
                  <a16:creationId xmlns:a16="http://schemas.microsoft.com/office/drawing/2014/main" id="{8F9FDFFC-A056-4D1F-9781-FA22B854BCF4}"/>
                </a:ext>
              </a:extLst>
            </p:cNvPr>
            <p:cNvSpPr/>
            <p:nvPr/>
          </p:nvSpPr>
          <p:spPr>
            <a:xfrm>
              <a:off x="1434728" y="2192748"/>
              <a:ext cx="54888" cy="47246"/>
            </a:xfrm>
            <a:custGeom>
              <a:avLst/>
              <a:gdLst/>
              <a:ahLst/>
              <a:cxnLst/>
              <a:rect l="l" t="t" r="r" b="b"/>
              <a:pathLst>
                <a:path w="2478" h="2133" extrusionOk="0">
                  <a:moveTo>
                    <a:pt x="1098" y="2117"/>
                  </a:moveTo>
                  <a:cubicBezTo>
                    <a:pt x="456" y="2101"/>
                    <a:pt x="1" y="1631"/>
                    <a:pt x="32" y="1067"/>
                  </a:cubicBezTo>
                  <a:cubicBezTo>
                    <a:pt x="64" y="455"/>
                    <a:pt x="675" y="1"/>
                    <a:pt x="1412" y="32"/>
                  </a:cubicBezTo>
                  <a:cubicBezTo>
                    <a:pt x="2101" y="63"/>
                    <a:pt x="2478" y="440"/>
                    <a:pt x="2430" y="1082"/>
                  </a:cubicBezTo>
                  <a:cubicBezTo>
                    <a:pt x="2383" y="1740"/>
                    <a:pt x="1882" y="2132"/>
                    <a:pt x="1098" y="211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168;p55">
              <a:extLst>
                <a:ext uri="{FF2B5EF4-FFF2-40B4-BE49-F238E27FC236}">
                  <a16:creationId xmlns:a16="http://schemas.microsoft.com/office/drawing/2014/main" id="{00D13D20-80F3-4EC6-856D-62460CC4AB4D}"/>
                </a:ext>
              </a:extLst>
            </p:cNvPr>
            <p:cNvSpPr/>
            <p:nvPr/>
          </p:nvSpPr>
          <p:spPr>
            <a:xfrm>
              <a:off x="1808669" y="1812914"/>
              <a:ext cx="55574" cy="55574"/>
            </a:xfrm>
            <a:custGeom>
              <a:avLst/>
              <a:gdLst/>
              <a:ahLst/>
              <a:cxnLst/>
              <a:rect l="l" t="t" r="r" b="b"/>
              <a:pathLst>
                <a:path w="2509" h="2509" extrusionOk="0">
                  <a:moveTo>
                    <a:pt x="1097" y="2509"/>
                  </a:moveTo>
                  <a:cubicBezTo>
                    <a:pt x="423" y="2509"/>
                    <a:pt x="141" y="2086"/>
                    <a:pt x="79" y="1333"/>
                  </a:cubicBezTo>
                  <a:cubicBezTo>
                    <a:pt x="0" y="550"/>
                    <a:pt x="800" y="48"/>
                    <a:pt x="1333" y="32"/>
                  </a:cubicBezTo>
                  <a:cubicBezTo>
                    <a:pt x="1975" y="1"/>
                    <a:pt x="2508" y="612"/>
                    <a:pt x="2477" y="1286"/>
                  </a:cubicBezTo>
                  <a:cubicBezTo>
                    <a:pt x="2445" y="1945"/>
                    <a:pt x="1803" y="2509"/>
                    <a:pt x="1097" y="25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5222;p55">
            <a:extLst>
              <a:ext uri="{FF2B5EF4-FFF2-40B4-BE49-F238E27FC236}">
                <a16:creationId xmlns:a16="http://schemas.microsoft.com/office/drawing/2014/main" id="{67C32A07-8D2B-4847-9F6A-96B5E6F5CE2C}"/>
              </a:ext>
            </a:extLst>
          </p:cNvPr>
          <p:cNvGrpSpPr/>
          <p:nvPr/>
        </p:nvGrpSpPr>
        <p:grpSpPr>
          <a:xfrm>
            <a:off x="9401752" y="297287"/>
            <a:ext cx="1567323" cy="1860337"/>
            <a:chOff x="2773161" y="2315882"/>
            <a:chExt cx="1239480" cy="1471203"/>
          </a:xfrm>
        </p:grpSpPr>
        <p:sp>
          <p:nvSpPr>
            <p:cNvPr id="40" name="Google Shape;5223;p55">
              <a:extLst>
                <a:ext uri="{FF2B5EF4-FFF2-40B4-BE49-F238E27FC236}">
                  <a16:creationId xmlns:a16="http://schemas.microsoft.com/office/drawing/2014/main" id="{DC34B961-BAE5-46BF-A67F-24779A2F361E}"/>
                </a:ext>
              </a:extLst>
            </p:cNvPr>
            <p:cNvSpPr/>
            <p:nvPr/>
          </p:nvSpPr>
          <p:spPr>
            <a:xfrm>
              <a:off x="2927659" y="2468764"/>
              <a:ext cx="512817" cy="450332"/>
            </a:xfrm>
            <a:custGeom>
              <a:avLst/>
              <a:gdLst/>
              <a:ahLst/>
              <a:cxnLst/>
              <a:rect l="l" t="t" r="r" b="b"/>
              <a:pathLst>
                <a:path w="23152" h="20331" extrusionOk="0">
                  <a:moveTo>
                    <a:pt x="23057" y="11020"/>
                  </a:moveTo>
                  <a:cubicBezTo>
                    <a:pt x="22854" y="14264"/>
                    <a:pt x="21271" y="16710"/>
                    <a:pt x="18575" y="18387"/>
                  </a:cubicBezTo>
                  <a:cubicBezTo>
                    <a:pt x="16600" y="19609"/>
                    <a:pt x="14421" y="20330"/>
                    <a:pt x="12038" y="20205"/>
                  </a:cubicBezTo>
                  <a:cubicBezTo>
                    <a:pt x="11145" y="20158"/>
                    <a:pt x="10252" y="20205"/>
                    <a:pt x="9358" y="20189"/>
                  </a:cubicBezTo>
                  <a:cubicBezTo>
                    <a:pt x="7085" y="20158"/>
                    <a:pt x="5001" y="19500"/>
                    <a:pt x="3229" y="18073"/>
                  </a:cubicBezTo>
                  <a:cubicBezTo>
                    <a:pt x="2650" y="17619"/>
                    <a:pt x="2085" y="17039"/>
                    <a:pt x="1740" y="16396"/>
                  </a:cubicBezTo>
                  <a:cubicBezTo>
                    <a:pt x="1176" y="15330"/>
                    <a:pt x="690" y="14217"/>
                    <a:pt x="361" y="13073"/>
                  </a:cubicBezTo>
                  <a:cubicBezTo>
                    <a:pt x="1" y="11772"/>
                    <a:pt x="1" y="10408"/>
                    <a:pt x="267" y="9076"/>
                  </a:cubicBezTo>
                  <a:cubicBezTo>
                    <a:pt x="455" y="8151"/>
                    <a:pt x="800" y="7242"/>
                    <a:pt x="1129" y="6333"/>
                  </a:cubicBezTo>
                  <a:cubicBezTo>
                    <a:pt x="1458" y="5471"/>
                    <a:pt x="1819" y="4609"/>
                    <a:pt x="2273" y="3810"/>
                  </a:cubicBezTo>
                  <a:cubicBezTo>
                    <a:pt x="3167" y="2258"/>
                    <a:pt x="4593" y="1333"/>
                    <a:pt x="6239" y="706"/>
                  </a:cubicBezTo>
                  <a:cubicBezTo>
                    <a:pt x="8151" y="1"/>
                    <a:pt x="10158" y="16"/>
                    <a:pt x="12148" y="126"/>
                  </a:cubicBezTo>
                  <a:cubicBezTo>
                    <a:pt x="13057" y="189"/>
                    <a:pt x="13982" y="471"/>
                    <a:pt x="14844" y="784"/>
                  </a:cubicBezTo>
                  <a:cubicBezTo>
                    <a:pt x="16302" y="1286"/>
                    <a:pt x="17838" y="1647"/>
                    <a:pt x="19045" y="2681"/>
                  </a:cubicBezTo>
                  <a:cubicBezTo>
                    <a:pt x="20220" y="3700"/>
                    <a:pt x="21365" y="4750"/>
                    <a:pt x="22117" y="6129"/>
                  </a:cubicBezTo>
                  <a:cubicBezTo>
                    <a:pt x="22932" y="7650"/>
                    <a:pt x="23152" y="9311"/>
                    <a:pt x="23057" y="110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224;p55">
              <a:extLst>
                <a:ext uri="{FF2B5EF4-FFF2-40B4-BE49-F238E27FC236}">
                  <a16:creationId xmlns:a16="http://schemas.microsoft.com/office/drawing/2014/main" id="{04434042-FE15-4D6F-934F-5FED2A66705B}"/>
                </a:ext>
              </a:extLst>
            </p:cNvPr>
            <p:cNvSpPr/>
            <p:nvPr/>
          </p:nvSpPr>
          <p:spPr>
            <a:xfrm>
              <a:off x="3091195" y="2654871"/>
              <a:ext cx="53470" cy="41332"/>
            </a:xfrm>
            <a:custGeom>
              <a:avLst/>
              <a:gdLst/>
              <a:ahLst/>
              <a:cxnLst/>
              <a:rect l="l" t="t" r="r" b="b"/>
              <a:pathLst>
                <a:path w="2414" h="1866" extrusionOk="0">
                  <a:moveTo>
                    <a:pt x="1207" y="0"/>
                  </a:moveTo>
                  <a:cubicBezTo>
                    <a:pt x="0" y="0"/>
                    <a:pt x="0" y="1865"/>
                    <a:pt x="1207" y="1865"/>
                  </a:cubicBezTo>
                  <a:cubicBezTo>
                    <a:pt x="2414" y="1865"/>
                    <a:pt x="2414" y="0"/>
                    <a:pt x="12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5225;p55">
              <a:extLst>
                <a:ext uri="{FF2B5EF4-FFF2-40B4-BE49-F238E27FC236}">
                  <a16:creationId xmlns:a16="http://schemas.microsoft.com/office/drawing/2014/main" id="{BC5C84F5-33A5-481D-80F5-0186B501D640}"/>
                </a:ext>
              </a:extLst>
            </p:cNvPr>
            <p:cNvSpPr/>
            <p:nvPr/>
          </p:nvSpPr>
          <p:spPr>
            <a:xfrm>
              <a:off x="3226246" y="2653830"/>
              <a:ext cx="53138" cy="41686"/>
            </a:xfrm>
            <a:custGeom>
              <a:avLst/>
              <a:gdLst/>
              <a:ahLst/>
              <a:cxnLst/>
              <a:rect l="l" t="t" r="r" b="b"/>
              <a:pathLst>
                <a:path w="2399" h="1882" extrusionOk="0">
                  <a:moveTo>
                    <a:pt x="1192" y="0"/>
                  </a:moveTo>
                  <a:cubicBezTo>
                    <a:pt x="0" y="0"/>
                    <a:pt x="0" y="1881"/>
                    <a:pt x="1192" y="1881"/>
                  </a:cubicBezTo>
                  <a:cubicBezTo>
                    <a:pt x="2399" y="1881"/>
                    <a:pt x="2399" y="0"/>
                    <a:pt x="119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5226;p55">
              <a:extLst>
                <a:ext uri="{FF2B5EF4-FFF2-40B4-BE49-F238E27FC236}">
                  <a16:creationId xmlns:a16="http://schemas.microsoft.com/office/drawing/2014/main" id="{ED5FB98F-C87A-4F9A-AE2E-F0BA29DD3FE9}"/>
                </a:ext>
              </a:extLst>
            </p:cNvPr>
            <p:cNvSpPr/>
            <p:nvPr/>
          </p:nvSpPr>
          <p:spPr>
            <a:xfrm>
              <a:off x="3142052" y="2705285"/>
              <a:ext cx="92897" cy="62773"/>
            </a:xfrm>
            <a:custGeom>
              <a:avLst/>
              <a:gdLst/>
              <a:ahLst/>
              <a:cxnLst/>
              <a:rect l="l" t="t" r="r" b="b"/>
              <a:pathLst>
                <a:path w="4194" h="2834" extrusionOk="0">
                  <a:moveTo>
                    <a:pt x="3843" y="1"/>
                  </a:moveTo>
                  <a:cubicBezTo>
                    <a:pt x="3664" y="1"/>
                    <a:pt x="3480" y="115"/>
                    <a:pt x="3472" y="342"/>
                  </a:cubicBezTo>
                  <a:cubicBezTo>
                    <a:pt x="3425" y="1063"/>
                    <a:pt x="3300" y="1862"/>
                    <a:pt x="2501" y="2082"/>
                  </a:cubicBezTo>
                  <a:cubicBezTo>
                    <a:pt x="2364" y="2121"/>
                    <a:pt x="2233" y="2139"/>
                    <a:pt x="2109" y="2139"/>
                  </a:cubicBezTo>
                  <a:cubicBezTo>
                    <a:pt x="1292" y="2139"/>
                    <a:pt x="757" y="1346"/>
                    <a:pt x="729" y="530"/>
                  </a:cubicBezTo>
                  <a:cubicBezTo>
                    <a:pt x="721" y="303"/>
                    <a:pt x="537" y="189"/>
                    <a:pt x="357" y="189"/>
                  </a:cubicBezTo>
                  <a:cubicBezTo>
                    <a:pt x="177" y="189"/>
                    <a:pt x="0" y="303"/>
                    <a:pt x="8" y="530"/>
                  </a:cubicBezTo>
                  <a:cubicBezTo>
                    <a:pt x="55" y="1862"/>
                    <a:pt x="902" y="2834"/>
                    <a:pt x="2250" y="2834"/>
                  </a:cubicBezTo>
                  <a:cubicBezTo>
                    <a:pt x="3660" y="2834"/>
                    <a:pt x="4115" y="1517"/>
                    <a:pt x="4178" y="342"/>
                  </a:cubicBezTo>
                  <a:cubicBezTo>
                    <a:pt x="4193" y="115"/>
                    <a:pt x="4021" y="1"/>
                    <a:pt x="38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227;p55">
              <a:extLst>
                <a:ext uri="{FF2B5EF4-FFF2-40B4-BE49-F238E27FC236}">
                  <a16:creationId xmlns:a16="http://schemas.microsoft.com/office/drawing/2014/main" id="{028B552B-53E8-46C8-B253-00DA5C234A1F}"/>
                </a:ext>
              </a:extLst>
            </p:cNvPr>
            <p:cNvSpPr/>
            <p:nvPr/>
          </p:nvSpPr>
          <p:spPr>
            <a:xfrm>
              <a:off x="3058900" y="2716316"/>
              <a:ext cx="62175" cy="40645"/>
            </a:xfrm>
            <a:custGeom>
              <a:avLst/>
              <a:gdLst/>
              <a:ahLst/>
              <a:cxnLst/>
              <a:rect l="l" t="t" r="r" b="b"/>
              <a:pathLst>
                <a:path w="2807" h="1835" extrusionOk="0">
                  <a:moveTo>
                    <a:pt x="2790" y="972"/>
                  </a:moveTo>
                  <a:cubicBezTo>
                    <a:pt x="2775" y="1458"/>
                    <a:pt x="2132" y="1834"/>
                    <a:pt x="1364" y="1803"/>
                  </a:cubicBezTo>
                  <a:cubicBezTo>
                    <a:pt x="596" y="1772"/>
                    <a:pt x="0" y="1349"/>
                    <a:pt x="16" y="847"/>
                  </a:cubicBezTo>
                  <a:cubicBezTo>
                    <a:pt x="32" y="361"/>
                    <a:pt x="674" y="1"/>
                    <a:pt x="1442" y="32"/>
                  </a:cubicBezTo>
                  <a:cubicBezTo>
                    <a:pt x="2211" y="63"/>
                    <a:pt x="2806" y="471"/>
                    <a:pt x="2790" y="9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228;p55">
              <a:extLst>
                <a:ext uri="{FF2B5EF4-FFF2-40B4-BE49-F238E27FC236}">
                  <a16:creationId xmlns:a16="http://schemas.microsoft.com/office/drawing/2014/main" id="{A8C3C2DB-AF46-4574-BEE3-49A78788B9B8}"/>
                </a:ext>
              </a:extLst>
            </p:cNvPr>
            <p:cNvSpPr/>
            <p:nvPr/>
          </p:nvSpPr>
          <p:spPr>
            <a:xfrm>
              <a:off x="3243257" y="2723604"/>
              <a:ext cx="62175" cy="40645"/>
            </a:xfrm>
            <a:custGeom>
              <a:avLst/>
              <a:gdLst/>
              <a:ahLst/>
              <a:cxnLst/>
              <a:rect l="l" t="t" r="r" b="b"/>
              <a:pathLst>
                <a:path w="2807" h="1835" extrusionOk="0">
                  <a:moveTo>
                    <a:pt x="2791" y="972"/>
                  </a:moveTo>
                  <a:cubicBezTo>
                    <a:pt x="2775" y="1474"/>
                    <a:pt x="2132" y="1835"/>
                    <a:pt x="1364" y="1803"/>
                  </a:cubicBezTo>
                  <a:cubicBezTo>
                    <a:pt x="596" y="1772"/>
                    <a:pt x="1" y="1349"/>
                    <a:pt x="16" y="863"/>
                  </a:cubicBezTo>
                  <a:cubicBezTo>
                    <a:pt x="32" y="377"/>
                    <a:pt x="675" y="1"/>
                    <a:pt x="1443" y="32"/>
                  </a:cubicBezTo>
                  <a:cubicBezTo>
                    <a:pt x="2211" y="63"/>
                    <a:pt x="2806" y="487"/>
                    <a:pt x="2791" y="97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229;p55">
              <a:extLst>
                <a:ext uri="{FF2B5EF4-FFF2-40B4-BE49-F238E27FC236}">
                  <a16:creationId xmlns:a16="http://schemas.microsoft.com/office/drawing/2014/main" id="{B0C76A5C-7D27-470B-99EB-A00B6808F8D2}"/>
                </a:ext>
              </a:extLst>
            </p:cNvPr>
            <p:cNvSpPr/>
            <p:nvPr/>
          </p:nvSpPr>
          <p:spPr>
            <a:xfrm>
              <a:off x="3138929" y="2315882"/>
              <a:ext cx="76218" cy="289877"/>
            </a:xfrm>
            <a:custGeom>
              <a:avLst/>
              <a:gdLst/>
              <a:ahLst/>
              <a:cxnLst/>
              <a:rect l="l" t="t" r="r" b="b"/>
              <a:pathLst>
                <a:path w="3441" h="13087" extrusionOk="0">
                  <a:moveTo>
                    <a:pt x="1465" y="0"/>
                  </a:moveTo>
                  <a:cubicBezTo>
                    <a:pt x="746" y="0"/>
                    <a:pt x="79" y="455"/>
                    <a:pt x="181" y="1370"/>
                  </a:cubicBezTo>
                  <a:cubicBezTo>
                    <a:pt x="572" y="4818"/>
                    <a:pt x="196" y="8251"/>
                    <a:pt x="40" y="11699"/>
                  </a:cubicBezTo>
                  <a:cubicBezTo>
                    <a:pt x="0" y="12624"/>
                    <a:pt x="698" y="13086"/>
                    <a:pt x="1417" y="13086"/>
                  </a:cubicBezTo>
                  <a:cubicBezTo>
                    <a:pt x="2136" y="13086"/>
                    <a:pt x="2877" y="12624"/>
                    <a:pt x="2924" y="11699"/>
                  </a:cubicBezTo>
                  <a:cubicBezTo>
                    <a:pt x="3065" y="8251"/>
                    <a:pt x="3441" y="4818"/>
                    <a:pt x="3065" y="1370"/>
                  </a:cubicBezTo>
                  <a:cubicBezTo>
                    <a:pt x="2963" y="459"/>
                    <a:pt x="2188" y="0"/>
                    <a:pt x="14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230;p55">
              <a:extLst>
                <a:ext uri="{FF2B5EF4-FFF2-40B4-BE49-F238E27FC236}">
                  <a16:creationId xmlns:a16="http://schemas.microsoft.com/office/drawing/2014/main" id="{A2A6233F-26C9-4B83-A988-E89D52BED47E}"/>
                </a:ext>
              </a:extLst>
            </p:cNvPr>
            <p:cNvSpPr/>
            <p:nvPr/>
          </p:nvSpPr>
          <p:spPr>
            <a:xfrm>
              <a:off x="3132683" y="2851411"/>
              <a:ext cx="71544" cy="209650"/>
            </a:xfrm>
            <a:custGeom>
              <a:avLst/>
              <a:gdLst/>
              <a:ahLst/>
              <a:cxnLst/>
              <a:rect l="l" t="t" r="r" b="b"/>
              <a:pathLst>
                <a:path w="3230" h="9465" extrusionOk="0">
                  <a:moveTo>
                    <a:pt x="1813" y="1"/>
                  </a:moveTo>
                  <a:cubicBezTo>
                    <a:pt x="1093" y="1"/>
                    <a:pt x="353" y="467"/>
                    <a:pt x="322" y="1394"/>
                  </a:cubicBezTo>
                  <a:cubicBezTo>
                    <a:pt x="228" y="3620"/>
                    <a:pt x="133" y="5845"/>
                    <a:pt x="39" y="8071"/>
                  </a:cubicBezTo>
                  <a:cubicBezTo>
                    <a:pt x="0" y="9002"/>
                    <a:pt x="699" y="9464"/>
                    <a:pt x="1416" y="9464"/>
                  </a:cubicBezTo>
                  <a:cubicBezTo>
                    <a:pt x="2137" y="9464"/>
                    <a:pt x="2876" y="8998"/>
                    <a:pt x="2908" y="8071"/>
                  </a:cubicBezTo>
                  <a:cubicBezTo>
                    <a:pt x="3002" y="5845"/>
                    <a:pt x="3096" y="3620"/>
                    <a:pt x="3190" y="1394"/>
                  </a:cubicBezTo>
                  <a:cubicBezTo>
                    <a:pt x="3229" y="463"/>
                    <a:pt x="2531" y="1"/>
                    <a:pt x="181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231;p55">
              <a:extLst>
                <a:ext uri="{FF2B5EF4-FFF2-40B4-BE49-F238E27FC236}">
                  <a16:creationId xmlns:a16="http://schemas.microsoft.com/office/drawing/2014/main" id="{9B024ACF-A4D2-4581-8F0B-365FC5CFCEDA}"/>
                </a:ext>
              </a:extLst>
            </p:cNvPr>
            <p:cNvSpPr/>
            <p:nvPr/>
          </p:nvSpPr>
          <p:spPr>
            <a:xfrm>
              <a:off x="2773161" y="2668759"/>
              <a:ext cx="233993" cy="76262"/>
            </a:xfrm>
            <a:custGeom>
              <a:avLst/>
              <a:gdLst/>
              <a:ahLst/>
              <a:cxnLst/>
              <a:rect l="l" t="t" r="r" b="b"/>
              <a:pathLst>
                <a:path w="10564" h="3443" extrusionOk="0">
                  <a:moveTo>
                    <a:pt x="1791" y="15"/>
                  </a:moveTo>
                  <a:cubicBezTo>
                    <a:pt x="1" y="15"/>
                    <a:pt x="20" y="2822"/>
                    <a:pt x="1850" y="2884"/>
                  </a:cubicBezTo>
                  <a:cubicBezTo>
                    <a:pt x="3966" y="2963"/>
                    <a:pt x="6082" y="2837"/>
                    <a:pt x="8151" y="3386"/>
                  </a:cubicBezTo>
                  <a:cubicBezTo>
                    <a:pt x="8294" y="3425"/>
                    <a:pt x="8430" y="3443"/>
                    <a:pt x="8559" y="3443"/>
                  </a:cubicBezTo>
                  <a:cubicBezTo>
                    <a:pt x="10044" y="3443"/>
                    <a:pt x="10563" y="1058"/>
                    <a:pt x="8919" y="611"/>
                  </a:cubicBezTo>
                  <a:cubicBezTo>
                    <a:pt x="6599" y="0"/>
                    <a:pt x="4233" y="94"/>
                    <a:pt x="1850" y="16"/>
                  </a:cubicBezTo>
                  <a:cubicBezTo>
                    <a:pt x="1830" y="15"/>
                    <a:pt x="1810" y="15"/>
                    <a:pt x="1791" y="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232;p55">
              <a:extLst>
                <a:ext uri="{FF2B5EF4-FFF2-40B4-BE49-F238E27FC236}">
                  <a16:creationId xmlns:a16="http://schemas.microsoft.com/office/drawing/2014/main" id="{0E9A3FBB-3194-427E-BF80-227A7AE0BDAA}"/>
                </a:ext>
              </a:extLst>
            </p:cNvPr>
            <p:cNvSpPr/>
            <p:nvPr/>
          </p:nvSpPr>
          <p:spPr>
            <a:xfrm>
              <a:off x="3334649" y="2685505"/>
              <a:ext cx="254769" cy="67048"/>
            </a:xfrm>
            <a:custGeom>
              <a:avLst/>
              <a:gdLst/>
              <a:ahLst/>
              <a:cxnLst/>
              <a:rect l="l" t="t" r="r" b="b"/>
              <a:pathLst>
                <a:path w="11502" h="3027" extrusionOk="0">
                  <a:moveTo>
                    <a:pt x="1636" y="0"/>
                  </a:moveTo>
                  <a:cubicBezTo>
                    <a:pt x="0" y="0"/>
                    <a:pt x="79" y="2670"/>
                    <a:pt x="1831" y="2896"/>
                  </a:cubicBezTo>
                  <a:cubicBezTo>
                    <a:pt x="2648" y="2995"/>
                    <a:pt x="3464" y="3027"/>
                    <a:pt x="4282" y="3027"/>
                  </a:cubicBezTo>
                  <a:cubicBezTo>
                    <a:pt x="5801" y="3027"/>
                    <a:pt x="7321" y="2916"/>
                    <a:pt x="8847" y="2916"/>
                  </a:cubicBezTo>
                  <a:cubicBezTo>
                    <a:pt x="9115" y="2916"/>
                    <a:pt x="9384" y="2920"/>
                    <a:pt x="9652" y="2928"/>
                  </a:cubicBezTo>
                  <a:cubicBezTo>
                    <a:pt x="9672" y="2928"/>
                    <a:pt x="9692" y="2929"/>
                    <a:pt x="9711" y="2929"/>
                  </a:cubicBezTo>
                  <a:cubicBezTo>
                    <a:pt x="11502" y="2929"/>
                    <a:pt x="11482" y="106"/>
                    <a:pt x="9652" y="59"/>
                  </a:cubicBezTo>
                  <a:cubicBezTo>
                    <a:pt x="9383" y="51"/>
                    <a:pt x="9114" y="48"/>
                    <a:pt x="8845" y="48"/>
                  </a:cubicBezTo>
                  <a:cubicBezTo>
                    <a:pt x="7349" y="48"/>
                    <a:pt x="5858" y="153"/>
                    <a:pt x="4369" y="153"/>
                  </a:cubicBezTo>
                  <a:cubicBezTo>
                    <a:pt x="3523" y="153"/>
                    <a:pt x="2677" y="119"/>
                    <a:pt x="1831" y="12"/>
                  </a:cubicBezTo>
                  <a:cubicBezTo>
                    <a:pt x="1763" y="4"/>
                    <a:pt x="1698" y="0"/>
                    <a:pt x="16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233;p55">
              <a:extLst>
                <a:ext uri="{FF2B5EF4-FFF2-40B4-BE49-F238E27FC236}">
                  <a16:creationId xmlns:a16="http://schemas.microsoft.com/office/drawing/2014/main" id="{98ECD09C-A3DA-4ED4-8324-153D87D8392E}"/>
                </a:ext>
              </a:extLst>
            </p:cNvPr>
            <p:cNvSpPr/>
            <p:nvPr/>
          </p:nvSpPr>
          <p:spPr>
            <a:xfrm>
              <a:off x="2930229" y="2445484"/>
              <a:ext cx="171618" cy="163533"/>
            </a:xfrm>
            <a:custGeom>
              <a:avLst/>
              <a:gdLst/>
              <a:ahLst/>
              <a:cxnLst/>
              <a:rect l="l" t="t" r="r" b="b"/>
              <a:pathLst>
                <a:path w="7748" h="7383" extrusionOk="0">
                  <a:moveTo>
                    <a:pt x="1332" y="1"/>
                  </a:moveTo>
                  <a:cubicBezTo>
                    <a:pt x="519" y="1"/>
                    <a:pt x="1" y="1229"/>
                    <a:pt x="872" y="1757"/>
                  </a:cubicBezTo>
                  <a:cubicBezTo>
                    <a:pt x="2988" y="2995"/>
                    <a:pt x="4023" y="5441"/>
                    <a:pt x="5762" y="7118"/>
                  </a:cubicBezTo>
                  <a:cubicBezTo>
                    <a:pt x="5956" y="7304"/>
                    <a:pt x="6172" y="7382"/>
                    <a:pt x="6381" y="7382"/>
                  </a:cubicBezTo>
                  <a:cubicBezTo>
                    <a:pt x="7106" y="7382"/>
                    <a:pt x="7748" y="6445"/>
                    <a:pt x="7079" y="5801"/>
                  </a:cubicBezTo>
                  <a:cubicBezTo>
                    <a:pt x="5198" y="3983"/>
                    <a:pt x="4117" y="1506"/>
                    <a:pt x="1813" y="143"/>
                  </a:cubicBezTo>
                  <a:cubicBezTo>
                    <a:pt x="1647" y="44"/>
                    <a:pt x="1484" y="1"/>
                    <a:pt x="13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234;p55">
              <a:extLst>
                <a:ext uri="{FF2B5EF4-FFF2-40B4-BE49-F238E27FC236}">
                  <a16:creationId xmlns:a16="http://schemas.microsoft.com/office/drawing/2014/main" id="{877A57F8-411A-4358-9D1C-117129554E79}"/>
                </a:ext>
              </a:extLst>
            </p:cNvPr>
            <p:cNvSpPr/>
            <p:nvPr/>
          </p:nvSpPr>
          <p:spPr>
            <a:xfrm>
              <a:off x="3271942" y="2458065"/>
              <a:ext cx="157642" cy="128559"/>
            </a:xfrm>
            <a:custGeom>
              <a:avLst/>
              <a:gdLst/>
              <a:ahLst/>
              <a:cxnLst/>
              <a:rect l="l" t="t" r="r" b="b"/>
              <a:pathLst>
                <a:path w="7117" h="5804" extrusionOk="0">
                  <a:moveTo>
                    <a:pt x="5656" y="0"/>
                  </a:moveTo>
                  <a:cubicBezTo>
                    <a:pt x="5454" y="0"/>
                    <a:pt x="5245" y="65"/>
                    <a:pt x="5054" y="217"/>
                  </a:cubicBezTo>
                  <a:cubicBezTo>
                    <a:pt x="3486" y="1424"/>
                    <a:pt x="2138" y="2882"/>
                    <a:pt x="696" y="4230"/>
                  </a:cubicBezTo>
                  <a:cubicBezTo>
                    <a:pt x="1" y="4864"/>
                    <a:pt x="654" y="5803"/>
                    <a:pt x="1392" y="5803"/>
                  </a:cubicBezTo>
                  <a:cubicBezTo>
                    <a:pt x="1602" y="5803"/>
                    <a:pt x="1818" y="5727"/>
                    <a:pt x="2013" y="5547"/>
                  </a:cubicBezTo>
                  <a:cubicBezTo>
                    <a:pt x="3455" y="4199"/>
                    <a:pt x="4803" y="2757"/>
                    <a:pt x="6370" y="1534"/>
                  </a:cubicBezTo>
                  <a:cubicBezTo>
                    <a:pt x="7116" y="950"/>
                    <a:pt x="6432" y="0"/>
                    <a:pt x="56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35;p55">
              <a:extLst>
                <a:ext uri="{FF2B5EF4-FFF2-40B4-BE49-F238E27FC236}">
                  <a16:creationId xmlns:a16="http://schemas.microsoft.com/office/drawing/2014/main" id="{26179BDC-50F6-4990-A863-425F2B546985}"/>
                </a:ext>
              </a:extLst>
            </p:cNvPr>
            <p:cNvSpPr/>
            <p:nvPr/>
          </p:nvSpPr>
          <p:spPr>
            <a:xfrm>
              <a:off x="2926175" y="2804718"/>
              <a:ext cx="136355" cy="134074"/>
            </a:xfrm>
            <a:custGeom>
              <a:avLst/>
              <a:gdLst/>
              <a:ahLst/>
              <a:cxnLst/>
              <a:rect l="l" t="t" r="r" b="b"/>
              <a:pathLst>
                <a:path w="6156" h="6053" extrusionOk="0">
                  <a:moveTo>
                    <a:pt x="4896" y="1"/>
                  </a:moveTo>
                  <a:cubicBezTo>
                    <a:pt x="4617" y="1"/>
                    <a:pt x="4345" y="140"/>
                    <a:pt x="4174" y="477"/>
                  </a:cubicBezTo>
                  <a:cubicBezTo>
                    <a:pt x="3375" y="2028"/>
                    <a:pt x="2262" y="3282"/>
                    <a:pt x="820" y="4270"/>
                  </a:cubicBezTo>
                  <a:cubicBezTo>
                    <a:pt x="0" y="4842"/>
                    <a:pt x="509" y="6052"/>
                    <a:pt x="1270" y="6052"/>
                  </a:cubicBezTo>
                  <a:cubicBezTo>
                    <a:pt x="1426" y="6052"/>
                    <a:pt x="1593" y="6002"/>
                    <a:pt x="1760" y="5884"/>
                  </a:cubicBezTo>
                  <a:cubicBezTo>
                    <a:pt x="3469" y="4724"/>
                    <a:pt x="4848" y="3267"/>
                    <a:pt x="5789" y="1417"/>
                  </a:cubicBezTo>
                  <a:cubicBezTo>
                    <a:pt x="6156" y="683"/>
                    <a:pt x="5511" y="1"/>
                    <a:pt x="48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236;p55">
              <a:extLst>
                <a:ext uri="{FF2B5EF4-FFF2-40B4-BE49-F238E27FC236}">
                  <a16:creationId xmlns:a16="http://schemas.microsoft.com/office/drawing/2014/main" id="{94F926B6-027A-47A5-AC43-B0AD6803E857}"/>
                </a:ext>
              </a:extLst>
            </p:cNvPr>
            <p:cNvSpPr/>
            <p:nvPr/>
          </p:nvSpPr>
          <p:spPr>
            <a:xfrm>
              <a:off x="3305477" y="2824631"/>
              <a:ext cx="115490" cy="117639"/>
            </a:xfrm>
            <a:custGeom>
              <a:avLst/>
              <a:gdLst/>
              <a:ahLst/>
              <a:cxnLst/>
              <a:rect l="l" t="t" r="r" b="b"/>
              <a:pathLst>
                <a:path w="5214" h="5311" extrusionOk="0">
                  <a:moveTo>
                    <a:pt x="1317" y="1"/>
                  </a:moveTo>
                  <a:cubicBezTo>
                    <a:pt x="625" y="1"/>
                    <a:pt x="1" y="932"/>
                    <a:pt x="624" y="1615"/>
                  </a:cubicBezTo>
                  <a:cubicBezTo>
                    <a:pt x="1549" y="2634"/>
                    <a:pt x="2333" y="3747"/>
                    <a:pt x="3116" y="4891"/>
                  </a:cubicBezTo>
                  <a:cubicBezTo>
                    <a:pt x="3323" y="5188"/>
                    <a:pt x="3613" y="5310"/>
                    <a:pt x="3900" y="5310"/>
                  </a:cubicBezTo>
                  <a:cubicBezTo>
                    <a:pt x="4567" y="5310"/>
                    <a:pt x="5214" y="4642"/>
                    <a:pt x="4731" y="3951"/>
                  </a:cubicBezTo>
                  <a:cubicBezTo>
                    <a:pt x="3869" y="2681"/>
                    <a:pt x="2975" y="1443"/>
                    <a:pt x="1941" y="299"/>
                  </a:cubicBezTo>
                  <a:cubicBezTo>
                    <a:pt x="1749" y="89"/>
                    <a:pt x="1530" y="1"/>
                    <a:pt x="131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237;p55">
              <a:extLst>
                <a:ext uri="{FF2B5EF4-FFF2-40B4-BE49-F238E27FC236}">
                  <a16:creationId xmlns:a16="http://schemas.microsoft.com/office/drawing/2014/main" id="{339E6998-69E8-473D-A669-57EFC9AA192E}"/>
                </a:ext>
              </a:extLst>
            </p:cNvPr>
            <p:cNvSpPr/>
            <p:nvPr/>
          </p:nvSpPr>
          <p:spPr>
            <a:xfrm>
              <a:off x="2994664" y="2513906"/>
              <a:ext cx="195496" cy="119809"/>
            </a:xfrm>
            <a:custGeom>
              <a:avLst/>
              <a:gdLst/>
              <a:ahLst/>
              <a:cxnLst/>
              <a:rect l="l" t="t" r="r" b="b"/>
              <a:pathLst>
                <a:path w="8826" h="5409" extrusionOk="0">
                  <a:moveTo>
                    <a:pt x="5158" y="47"/>
                  </a:moveTo>
                  <a:cubicBezTo>
                    <a:pt x="4092" y="94"/>
                    <a:pt x="3089" y="565"/>
                    <a:pt x="2305" y="1301"/>
                  </a:cubicBezTo>
                  <a:cubicBezTo>
                    <a:pt x="1161" y="2383"/>
                    <a:pt x="299" y="3841"/>
                    <a:pt x="1" y="5408"/>
                  </a:cubicBezTo>
                  <a:cubicBezTo>
                    <a:pt x="1098" y="4358"/>
                    <a:pt x="2321" y="3825"/>
                    <a:pt x="3904" y="3480"/>
                  </a:cubicBezTo>
                  <a:cubicBezTo>
                    <a:pt x="4499" y="3355"/>
                    <a:pt x="8825" y="2665"/>
                    <a:pt x="8402" y="1631"/>
                  </a:cubicBezTo>
                  <a:cubicBezTo>
                    <a:pt x="7979" y="627"/>
                    <a:pt x="6161" y="0"/>
                    <a:pt x="5158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238;p55">
              <a:extLst>
                <a:ext uri="{FF2B5EF4-FFF2-40B4-BE49-F238E27FC236}">
                  <a16:creationId xmlns:a16="http://schemas.microsoft.com/office/drawing/2014/main" id="{92EEEB78-6C33-4C06-BC48-C9444C3B7A20}"/>
                </a:ext>
              </a:extLst>
            </p:cNvPr>
            <p:cNvSpPr/>
            <p:nvPr/>
          </p:nvSpPr>
          <p:spPr>
            <a:xfrm>
              <a:off x="3007157" y="2718288"/>
              <a:ext cx="1005477" cy="497024"/>
            </a:xfrm>
            <a:custGeom>
              <a:avLst/>
              <a:gdLst/>
              <a:ahLst/>
              <a:cxnLst/>
              <a:rect l="l" t="t" r="r" b="b"/>
              <a:pathLst>
                <a:path w="45394" h="22439" extrusionOk="0">
                  <a:moveTo>
                    <a:pt x="25130" y="1"/>
                  </a:moveTo>
                  <a:cubicBezTo>
                    <a:pt x="24825" y="1"/>
                    <a:pt x="24516" y="32"/>
                    <a:pt x="24202" y="100"/>
                  </a:cubicBezTo>
                  <a:cubicBezTo>
                    <a:pt x="23324" y="272"/>
                    <a:pt x="22431" y="382"/>
                    <a:pt x="21585" y="648"/>
                  </a:cubicBezTo>
                  <a:cubicBezTo>
                    <a:pt x="20127" y="1103"/>
                    <a:pt x="18763" y="1745"/>
                    <a:pt x="17823" y="2999"/>
                  </a:cubicBezTo>
                  <a:cubicBezTo>
                    <a:pt x="16914" y="4222"/>
                    <a:pt x="16083" y="5476"/>
                    <a:pt x="16130" y="7153"/>
                  </a:cubicBezTo>
                  <a:cubicBezTo>
                    <a:pt x="15910" y="7090"/>
                    <a:pt x="15769" y="7075"/>
                    <a:pt x="15660" y="7012"/>
                  </a:cubicBezTo>
                  <a:cubicBezTo>
                    <a:pt x="14663" y="6408"/>
                    <a:pt x="13602" y="6205"/>
                    <a:pt x="12520" y="6205"/>
                  </a:cubicBezTo>
                  <a:cubicBezTo>
                    <a:pt x="12002" y="6205"/>
                    <a:pt x="11480" y="6251"/>
                    <a:pt x="10957" y="6322"/>
                  </a:cubicBezTo>
                  <a:cubicBezTo>
                    <a:pt x="10440" y="6385"/>
                    <a:pt x="9860" y="6636"/>
                    <a:pt x="9484" y="6981"/>
                  </a:cubicBezTo>
                  <a:cubicBezTo>
                    <a:pt x="8653" y="7717"/>
                    <a:pt x="7901" y="8517"/>
                    <a:pt x="7838" y="9739"/>
                  </a:cubicBezTo>
                  <a:cubicBezTo>
                    <a:pt x="7807" y="10382"/>
                    <a:pt x="7697" y="11009"/>
                    <a:pt x="7619" y="11683"/>
                  </a:cubicBezTo>
                  <a:cubicBezTo>
                    <a:pt x="7072" y="11683"/>
                    <a:pt x="6526" y="11673"/>
                    <a:pt x="5980" y="11673"/>
                  </a:cubicBezTo>
                  <a:cubicBezTo>
                    <a:pt x="5570" y="11673"/>
                    <a:pt x="5160" y="11678"/>
                    <a:pt x="4750" y="11699"/>
                  </a:cubicBezTo>
                  <a:cubicBezTo>
                    <a:pt x="2916" y="11793"/>
                    <a:pt x="1584" y="12655"/>
                    <a:pt x="785" y="14348"/>
                  </a:cubicBezTo>
                  <a:cubicBezTo>
                    <a:pt x="1" y="16009"/>
                    <a:pt x="189" y="17529"/>
                    <a:pt x="1286" y="18987"/>
                  </a:cubicBezTo>
                  <a:cubicBezTo>
                    <a:pt x="2431" y="20508"/>
                    <a:pt x="4061" y="21244"/>
                    <a:pt x="5832" y="21605"/>
                  </a:cubicBezTo>
                  <a:cubicBezTo>
                    <a:pt x="7211" y="21871"/>
                    <a:pt x="8638" y="21981"/>
                    <a:pt x="10033" y="22059"/>
                  </a:cubicBezTo>
                  <a:cubicBezTo>
                    <a:pt x="12196" y="22200"/>
                    <a:pt x="14359" y="22279"/>
                    <a:pt x="16522" y="22341"/>
                  </a:cubicBezTo>
                  <a:cubicBezTo>
                    <a:pt x="18727" y="22396"/>
                    <a:pt x="20944" y="22439"/>
                    <a:pt x="23153" y="22439"/>
                  </a:cubicBezTo>
                  <a:cubicBezTo>
                    <a:pt x="23487" y="22439"/>
                    <a:pt x="23821" y="22438"/>
                    <a:pt x="24155" y="22436"/>
                  </a:cubicBezTo>
                  <a:cubicBezTo>
                    <a:pt x="26531" y="22421"/>
                    <a:pt x="28908" y="22293"/>
                    <a:pt x="31284" y="22293"/>
                  </a:cubicBezTo>
                  <a:cubicBezTo>
                    <a:pt x="31416" y="22293"/>
                    <a:pt x="31547" y="22294"/>
                    <a:pt x="31679" y="22294"/>
                  </a:cubicBezTo>
                  <a:cubicBezTo>
                    <a:pt x="31960" y="22296"/>
                    <a:pt x="32241" y="22297"/>
                    <a:pt x="32522" y="22297"/>
                  </a:cubicBezTo>
                  <a:cubicBezTo>
                    <a:pt x="34836" y="22297"/>
                    <a:pt x="37126" y="22219"/>
                    <a:pt x="39391" y="21730"/>
                  </a:cubicBezTo>
                  <a:cubicBezTo>
                    <a:pt x="40253" y="21542"/>
                    <a:pt x="41209" y="21323"/>
                    <a:pt x="41867" y="20805"/>
                  </a:cubicBezTo>
                  <a:cubicBezTo>
                    <a:pt x="43936" y="19144"/>
                    <a:pt x="45394" y="17153"/>
                    <a:pt x="45237" y="14254"/>
                  </a:cubicBezTo>
                  <a:cubicBezTo>
                    <a:pt x="45127" y="11902"/>
                    <a:pt x="43905" y="10288"/>
                    <a:pt x="42149" y="9081"/>
                  </a:cubicBezTo>
                  <a:cubicBezTo>
                    <a:pt x="40394" y="7883"/>
                    <a:pt x="38424" y="7413"/>
                    <a:pt x="36369" y="7413"/>
                  </a:cubicBezTo>
                  <a:cubicBezTo>
                    <a:pt x="35763" y="7413"/>
                    <a:pt x="35149" y="7454"/>
                    <a:pt x="34532" y="7529"/>
                  </a:cubicBezTo>
                  <a:cubicBezTo>
                    <a:pt x="34046" y="7592"/>
                    <a:pt x="33544" y="7749"/>
                    <a:pt x="33011" y="7890"/>
                  </a:cubicBezTo>
                  <a:cubicBezTo>
                    <a:pt x="32995" y="7670"/>
                    <a:pt x="32980" y="7545"/>
                    <a:pt x="32964" y="7404"/>
                  </a:cubicBezTo>
                  <a:cubicBezTo>
                    <a:pt x="32776" y="5617"/>
                    <a:pt x="32118" y="4018"/>
                    <a:pt x="30911" y="2686"/>
                  </a:cubicBezTo>
                  <a:cubicBezTo>
                    <a:pt x="29970" y="1651"/>
                    <a:pt x="28732" y="1118"/>
                    <a:pt x="27509" y="570"/>
                  </a:cubicBezTo>
                  <a:cubicBezTo>
                    <a:pt x="26743" y="227"/>
                    <a:pt x="25952" y="1"/>
                    <a:pt x="251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239;p55">
              <a:extLst>
                <a:ext uri="{FF2B5EF4-FFF2-40B4-BE49-F238E27FC236}">
                  <a16:creationId xmlns:a16="http://schemas.microsoft.com/office/drawing/2014/main" id="{C4F5EEBC-263F-4169-85D4-A619E5532F00}"/>
                </a:ext>
              </a:extLst>
            </p:cNvPr>
            <p:cNvSpPr/>
            <p:nvPr/>
          </p:nvSpPr>
          <p:spPr>
            <a:xfrm>
              <a:off x="3514754" y="2718398"/>
              <a:ext cx="497888" cy="492328"/>
            </a:xfrm>
            <a:custGeom>
              <a:avLst/>
              <a:gdLst/>
              <a:ahLst/>
              <a:cxnLst/>
              <a:rect l="l" t="t" r="r" b="b"/>
              <a:pathLst>
                <a:path w="22478" h="22227" extrusionOk="0">
                  <a:moveTo>
                    <a:pt x="2368" y="1"/>
                  </a:moveTo>
                  <a:cubicBezTo>
                    <a:pt x="1004" y="1693"/>
                    <a:pt x="1" y="4139"/>
                    <a:pt x="628" y="6317"/>
                  </a:cubicBezTo>
                  <a:cubicBezTo>
                    <a:pt x="1255" y="8590"/>
                    <a:pt x="2995" y="9766"/>
                    <a:pt x="5283" y="9828"/>
                  </a:cubicBezTo>
                  <a:cubicBezTo>
                    <a:pt x="8230" y="9922"/>
                    <a:pt x="11772" y="9656"/>
                    <a:pt x="13230" y="12869"/>
                  </a:cubicBezTo>
                  <a:cubicBezTo>
                    <a:pt x="14484" y="15612"/>
                    <a:pt x="11333" y="18245"/>
                    <a:pt x="11976" y="21051"/>
                  </a:cubicBezTo>
                  <a:cubicBezTo>
                    <a:pt x="12070" y="21474"/>
                    <a:pt x="12227" y="21866"/>
                    <a:pt x="12446" y="22227"/>
                  </a:cubicBezTo>
                  <a:cubicBezTo>
                    <a:pt x="13794" y="22164"/>
                    <a:pt x="15142" y="22023"/>
                    <a:pt x="16475" y="21725"/>
                  </a:cubicBezTo>
                  <a:cubicBezTo>
                    <a:pt x="17337" y="21537"/>
                    <a:pt x="18293" y="21318"/>
                    <a:pt x="18951" y="20800"/>
                  </a:cubicBezTo>
                  <a:cubicBezTo>
                    <a:pt x="21020" y="19139"/>
                    <a:pt x="22478" y="17148"/>
                    <a:pt x="22321" y="14249"/>
                  </a:cubicBezTo>
                  <a:cubicBezTo>
                    <a:pt x="22211" y="11897"/>
                    <a:pt x="20989" y="10283"/>
                    <a:pt x="19233" y="9076"/>
                  </a:cubicBezTo>
                  <a:cubicBezTo>
                    <a:pt x="17478" y="7878"/>
                    <a:pt x="15508" y="7408"/>
                    <a:pt x="13453" y="7408"/>
                  </a:cubicBezTo>
                  <a:cubicBezTo>
                    <a:pt x="12847" y="7408"/>
                    <a:pt x="12233" y="7449"/>
                    <a:pt x="11616" y="7524"/>
                  </a:cubicBezTo>
                  <a:cubicBezTo>
                    <a:pt x="11130" y="7587"/>
                    <a:pt x="10628" y="7744"/>
                    <a:pt x="10095" y="7885"/>
                  </a:cubicBezTo>
                  <a:cubicBezTo>
                    <a:pt x="10079" y="7665"/>
                    <a:pt x="10064" y="7540"/>
                    <a:pt x="10048" y="7399"/>
                  </a:cubicBezTo>
                  <a:cubicBezTo>
                    <a:pt x="9860" y="5612"/>
                    <a:pt x="9202" y="4013"/>
                    <a:pt x="7995" y="2681"/>
                  </a:cubicBezTo>
                  <a:cubicBezTo>
                    <a:pt x="7054" y="1646"/>
                    <a:pt x="5816" y="1113"/>
                    <a:pt x="4593" y="565"/>
                  </a:cubicBezTo>
                  <a:cubicBezTo>
                    <a:pt x="3888" y="236"/>
                    <a:pt x="3136" y="32"/>
                    <a:pt x="2368" y="1"/>
                  </a:cubicBezTo>
                  <a:close/>
                </a:path>
              </a:pathLst>
            </a:custGeom>
            <a:solidFill>
              <a:schemeClr val="dk1">
                <a:alpha val="894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240;p55">
              <a:extLst>
                <a:ext uri="{FF2B5EF4-FFF2-40B4-BE49-F238E27FC236}">
                  <a16:creationId xmlns:a16="http://schemas.microsoft.com/office/drawing/2014/main" id="{36D14737-1846-4701-A790-11B69DEFCB38}"/>
                </a:ext>
              </a:extLst>
            </p:cNvPr>
            <p:cNvSpPr/>
            <p:nvPr/>
          </p:nvSpPr>
          <p:spPr>
            <a:xfrm>
              <a:off x="3468925" y="2974966"/>
              <a:ext cx="53492" cy="41686"/>
            </a:xfrm>
            <a:custGeom>
              <a:avLst/>
              <a:gdLst/>
              <a:ahLst/>
              <a:cxnLst/>
              <a:rect l="l" t="t" r="r" b="b"/>
              <a:pathLst>
                <a:path w="2415" h="1882" extrusionOk="0">
                  <a:moveTo>
                    <a:pt x="1208" y="1"/>
                  </a:moveTo>
                  <a:cubicBezTo>
                    <a:pt x="1" y="1"/>
                    <a:pt x="1" y="1882"/>
                    <a:pt x="1208" y="1882"/>
                  </a:cubicBezTo>
                  <a:cubicBezTo>
                    <a:pt x="2415" y="1882"/>
                    <a:pt x="2415" y="1"/>
                    <a:pt x="120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241;p55">
              <a:extLst>
                <a:ext uri="{FF2B5EF4-FFF2-40B4-BE49-F238E27FC236}">
                  <a16:creationId xmlns:a16="http://schemas.microsoft.com/office/drawing/2014/main" id="{3F6FD54B-AA9A-4A82-834C-CADB63E212BB}"/>
                </a:ext>
              </a:extLst>
            </p:cNvPr>
            <p:cNvSpPr/>
            <p:nvPr/>
          </p:nvSpPr>
          <p:spPr>
            <a:xfrm>
              <a:off x="3579344" y="2970802"/>
              <a:ext cx="53492" cy="41354"/>
            </a:xfrm>
            <a:custGeom>
              <a:avLst/>
              <a:gdLst/>
              <a:ahLst/>
              <a:cxnLst/>
              <a:rect l="l" t="t" r="r" b="b"/>
              <a:pathLst>
                <a:path w="2415" h="1867" extrusionOk="0">
                  <a:moveTo>
                    <a:pt x="1207" y="1"/>
                  </a:moveTo>
                  <a:cubicBezTo>
                    <a:pt x="0" y="1"/>
                    <a:pt x="0" y="1866"/>
                    <a:pt x="1207" y="1866"/>
                  </a:cubicBezTo>
                  <a:cubicBezTo>
                    <a:pt x="2414" y="1866"/>
                    <a:pt x="2414" y="1"/>
                    <a:pt x="12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242;p55">
              <a:extLst>
                <a:ext uri="{FF2B5EF4-FFF2-40B4-BE49-F238E27FC236}">
                  <a16:creationId xmlns:a16="http://schemas.microsoft.com/office/drawing/2014/main" id="{8EE94D41-64CA-4141-89CB-85900EB0C5EF}"/>
                </a:ext>
              </a:extLst>
            </p:cNvPr>
            <p:cNvSpPr/>
            <p:nvPr/>
          </p:nvSpPr>
          <p:spPr>
            <a:xfrm>
              <a:off x="3518054" y="3017849"/>
              <a:ext cx="76240" cy="50901"/>
            </a:xfrm>
            <a:custGeom>
              <a:avLst/>
              <a:gdLst/>
              <a:ahLst/>
              <a:cxnLst/>
              <a:rect l="l" t="t" r="r" b="b"/>
              <a:pathLst>
                <a:path w="3442" h="2298" extrusionOk="0">
                  <a:moveTo>
                    <a:pt x="3053" y="1"/>
                  </a:moveTo>
                  <a:cubicBezTo>
                    <a:pt x="2873" y="1"/>
                    <a:pt x="2697" y="118"/>
                    <a:pt x="2705" y="353"/>
                  </a:cubicBezTo>
                  <a:cubicBezTo>
                    <a:pt x="2705" y="933"/>
                    <a:pt x="2454" y="1529"/>
                    <a:pt x="1795" y="1592"/>
                  </a:cubicBezTo>
                  <a:cubicBezTo>
                    <a:pt x="1771" y="1593"/>
                    <a:pt x="1747" y="1594"/>
                    <a:pt x="1723" y="1594"/>
                  </a:cubicBezTo>
                  <a:cubicBezTo>
                    <a:pt x="1125" y="1594"/>
                    <a:pt x="775" y="1037"/>
                    <a:pt x="730" y="494"/>
                  </a:cubicBezTo>
                  <a:cubicBezTo>
                    <a:pt x="714" y="259"/>
                    <a:pt x="526" y="142"/>
                    <a:pt x="348" y="142"/>
                  </a:cubicBezTo>
                  <a:cubicBezTo>
                    <a:pt x="169" y="142"/>
                    <a:pt x="1" y="259"/>
                    <a:pt x="24" y="494"/>
                  </a:cubicBezTo>
                  <a:cubicBezTo>
                    <a:pt x="86" y="1473"/>
                    <a:pt x="718" y="2297"/>
                    <a:pt x="1766" y="2297"/>
                  </a:cubicBezTo>
                  <a:cubicBezTo>
                    <a:pt x="1776" y="2297"/>
                    <a:pt x="1786" y="2297"/>
                    <a:pt x="1795" y="2297"/>
                  </a:cubicBezTo>
                  <a:cubicBezTo>
                    <a:pt x="2846" y="2297"/>
                    <a:pt x="3441" y="1309"/>
                    <a:pt x="3426" y="353"/>
                  </a:cubicBezTo>
                  <a:cubicBezTo>
                    <a:pt x="3418" y="118"/>
                    <a:pt x="3234" y="1"/>
                    <a:pt x="3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5243;p55">
              <a:extLst>
                <a:ext uri="{FF2B5EF4-FFF2-40B4-BE49-F238E27FC236}">
                  <a16:creationId xmlns:a16="http://schemas.microsoft.com/office/drawing/2014/main" id="{98DBB42F-CA75-45D3-8B6D-00FF2B427A29}"/>
                </a:ext>
              </a:extLst>
            </p:cNvPr>
            <p:cNvSpPr/>
            <p:nvPr/>
          </p:nvSpPr>
          <p:spPr>
            <a:xfrm>
              <a:off x="3427614" y="3023586"/>
              <a:ext cx="61821" cy="39250"/>
            </a:xfrm>
            <a:custGeom>
              <a:avLst/>
              <a:gdLst/>
              <a:ahLst/>
              <a:cxnLst/>
              <a:rect l="l" t="t" r="r" b="b"/>
              <a:pathLst>
                <a:path w="2791" h="1772" extrusionOk="0">
                  <a:moveTo>
                    <a:pt x="2791" y="894"/>
                  </a:moveTo>
                  <a:cubicBezTo>
                    <a:pt x="2791" y="1380"/>
                    <a:pt x="2164" y="1772"/>
                    <a:pt x="1396" y="1772"/>
                  </a:cubicBezTo>
                  <a:cubicBezTo>
                    <a:pt x="628" y="1772"/>
                    <a:pt x="1" y="1380"/>
                    <a:pt x="1" y="894"/>
                  </a:cubicBezTo>
                  <a:cubicBezTo>
                    <a:pt x="1" y="392"/>
                    <a:pt x="628" y="0"/>
                    <a:pt x="1396" y="0"/>
                  </a:cubicBezTo>
                  <a:cubicBezTo>
                    <a:pt x="2164" y="0"/>
                    <a:pt x="2791" y="392"/>
                    <a:pt x="2791" y="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5244;p55">
              <a:extLst>
                <a:ext uri="{FF2B5EF4-FFF2-40B4-BE49-F238E27FC236}">
                  <a16:creationId xmlns:a16="http://schemas.microsoft.com/office/drawing/2014/main" id="{19E8B609-E6B3-4E33-9C2E-4C54F97A1F59}"/>
                </a:ext>
              </a:extLst>
            </p:cNvPr>
            <p:cNvSpPr/>
            <p:nvPr/>
          </p:nvSpPr>
          <p:spPr>
            <a:xfrm>
              <a:off x="3612326" y="3023586"/>
              <a:ext cx="61466" cy="39250"/>
            </a:xfrm>
            <a:custGeom>
              <a:avLst/>
              <a:gdLst/>
              <a:ahLst/>
              <a:cxnLst/>
              <a:rect l="l" t="t" r="r" b="b"/>
              <a:pathLst>
                <a:path w="2775" h="1772" extrusionOk="0">
                  <a:moveTo>
                    <a:pt x="2775" y="894"/>
                  </a:moveTo>
                  <a:cubicBezTo>
                    <a:pt x="2775" y="1380"/>
                    <a:pt x="2163" y="1772"/>
                    <a:pt x="1395" y="1772"/>
                  </a:cubicBezTo>
                  <a:cubicBezTo>
                    <a:pt x="627" y="1772"/>
                    <a:pt x="0" y="1380"/>
                    <a:pt x="0" y="894"/>
                  </a:cubicBezTo>
                  <a:cubicBezTo>
                    <a:pt x="0" y="392"/>
                    <a:pt x="627" y="0"/>
                    <a:pt x="1395" y="0"/>
                  </a:cubicBezTo>
                  <a:cubicBezTo>
                    <a:pt x="2163" y="0"/>
                    <a:pt x="2775" y="392"/>
                    <a:pt x="2775" y="89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5245;p55">
              <a:extLst>
                <a:ext uri="{FF2B5EF4-FFF2-40B4-BE49-F238E27FC236}">
                  <a16:creationId xmlns:a16="http://schemas.microsoft.com/office/drawing/2014/main" id="{A93029C9-A0E4-4CED-B4A7-3DC25E4A0C44}"/>
                </a:ext>
              </a:extLst>
            </p:cNvPr>
            <p:cNvSpPr/>
            <p:nvPr/>
          </p:nvSpPr>
          <p:spPr>
            <a:xfrm>
              <a:off x="3181812" y="3249254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5246;p55">
              <a:extLst>
                <a:ext uri="{FF2B5EF4-FFF2-40B4-BE49-F238E27FC236}">
                  <a16:creationId xmlns:a16="http://schemas.microsoft.com/office/drawing/2014/main" id="{D97B28F3-B2CB-4A4A-881C-64BD6ECFD4E3}"/>
                </a:ext>
              </a:extLst>
            </p:cNvPr>
            <p:cNvSpPr/>
            <p:nvPr/>
          </p:nvSpPr>
          <p:spPr>
            <a:xfrm>
              <a:off x="3305411" y="3323546"/>
              <a:ext cx="65630" cy="51078"/>
            </a:xfrm>
            <a:custGeom>
              <a:avLst/>
              <a:gdLst/>
              <a:ahLst/>
              <a:cxnLst/>
              <a:rect l="l" t="t" r="r" b="b"/>
              <a:pathLst>
                <a:path w="2963" h="2306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5247;p55">
              <a:extLst>
                <a:ext uri="{FF2B5EF4-FFF2-40B4-BE49-F238E27FC236}">
                  <a16:creationId xmlns:a16="http://schemas.microsoft.com/office/drawing/2014/main" id="{14DD5B3A-132F-46CF-BE3C-51B6BB6315BD}"/>
                </a:ext>
              </a:extLst>
            </p:cNvPr>
            <p:cNvSpPr/>
            <p:nvPr/>
          </p:nvSpPr>
          <p:spPr>
            <a:xfrm>
              <a:off x="3398110" y="3255500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5248;p55">
              <a:extLst>
                <a:ext uri="{FF2B5EF4-FFF2-40B4-BE49-F238E27FC236}">
                  <a16:creationId xmlns:a16="http://schemas.microsoft.com/office/drawing/2014/main" id="{1C1E57D7-F412-4198-8066-52B9B7B29967}"/>
                </a:ext>
              </a:extLst>
            </p:cNvPr>
            <p:cNvSpPr/>
            <p:nvPr/>
          </p:nvSpPr>
          <p:spPr>
            <a:xfrm>
              <a:off x="3484563" y="3440899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89" y="1"/>
                  </a:moveTo>
                  <a:cubicBezTo>
                    <a:pt x="0" y="1"/>
                    <a:pt x="0" y="2305"/>
                    <a:pt x="1489" y="2305"/>
                  </a:cubicBezTo>
                  <a:cubicBezTo>
                    <a:pt x="2963" y="2305"/>
                    <a:pt x="2963" y="1"/>
                    <a:pt x="14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5249;p55">
              <a:extLst>
                <a:ext uri="{FF2B5EF4-FFF2-40B4-BE49-F238E27FC236}">
                  <a16:creationId xmlns:a16="http://schemas.microsoft.com/office/drawing/2014/main" id="{8F0D0A2F-FEE8-4F0D-87CD-C6C038933451}"/>
                </a:ext>
              </a:extLst>
            </p:cNvPr>
            <p:cNvSpPr/>
            <p:nvPr/>
          </p:nvSpPr>
          <p:spPr>
            <a:xfrm>
              <a:off x="3540116" y="3280153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89" y="1"/>
                  </a:moveTo>
                  <a:cubicBezTo>
                    <a:pt x="0" y="1"/>
                    <a:pt x="0" y="2305"/>
                    <a:pt x="1489" y="2305"/>
                  </a:cubicBezTo>
                  <a:cubicBezTo>
                    <a:pt x="2963" y="2305"/>
                    <a:pt x="2963" y="1"/>
                    <a:pt x="148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5250;p55">
              <a:extLst>
                <a:ext uri="{FF2B5EF4-FFF2-40B4-BE49-F238E27FC236}">
                  <a16:creationId xmlns:a16="http://schemas.microsoft.com/office/drawing/2014/main" id="{770AC7CD-008F-4C76-8B9C-C9585D727CDD}"/>
                </a:ext>
              </a:extLst>
            </p:cNvPr>
            <p:cNvSpPr/>
            <p:nvPr/>
          </p:nvSpPr>
          <p:spPr>
            <a:xfrm>
              <a:off x="3738007" y="3255500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5251;p55">
              <a:extLst>
                <a:ext uri="{FF2B5EF4-FFF2-40B4-BE49-F238E27FC236}">
                  <a16:creationId xmlns:a16="http://schemas.microsoft.com/office/drawing/2014/main" id="{511B3034-2296-43EA-B1F7-5D3CBCAE4FA7}"/>
                </a:ext>
              </a:extLst>
            </p:cNvPr>
            <p:cNvSpPr/>
            <p:nvPr/>
          </p:nvSpPr>
          <p:spPr>
            <a:xfrm>
              <a:off x="3645308" y="3372853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5252;p55">
              <a:extLst>
                <a:ext uri="{FF2B5EF4-FFF2-40B4-BE49-F238E27FC236}">
                  <a16:creationId xmlns:a16="http://schemas.microsoft.com/office/drawing/2014/main" id="{83A09042-4E73-4E01-8547-AC6C85DA33A3}"/>
                </a:ext>
              </a:extLst>
            </p:cNvPr>
            <p:cNvSpPr/>
            <p:nvPr/>
          </p:nvSpPr>
          <p:spPr>
            <a:xfrm>
              <a:off x="3811967" y="3366961"/>
              <a:ext cx="65985" cy="50701"/>
            </a:xfrm>
            <a:custGeom>
              <a:avLst/>
              <a:gdLst/>
              <a:ahLst/>
              <a:cxnLst/>
              <a:rect l="l" t="t" r="r" b="b"/>
              <a:pathLst>
                <a:path w="2979" h="2289" extrusionOk="0">
                  <a:moveTo>
                    <a:pt x="1489" y="0"/>
                  </a:moveTo>
                  <a:cubicBezTo>
                    <a:pt x="0" y="0"/>
                    <a:pt x="0" y="2289"/>
                    <a:pt x="1489" y="2289"/>
                  </a:cubicBezTo>
                  <a:cubicBezTo>
                    <a:pt x="2978" y="2289"/>
                    <a:pt x="2978" y="0"/>
                    <a:pt x="14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5253;p55">
              <a:extLst>
                <a:ext uri="{FF2B5EF4-FFF2-40B4-BE49-F238E27FC236}">
                  <a16:creationId xmlns:a16="http://schemas.microsoft.com/office/drawing/2014/main" id="{CDE1B430-ECD1-468F-8E82-ED4C82C8BC2B}"/>
                </a:ext>
              </a:extLst>
            </p:cNvPr>
            <p:cNvSpPr/>
            <p:nvPr/>
          </p:nvSpPr>
          <p:spPr>
            <a:xfrm>
              <a:off x="3311657" y="3471798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74" y="1"/>
                  </a:moveTo>
                  <a:cubicBezTo>
                    <a:pt x="0" y="1"/>
                    <a:pt x="0" y="2305"/>
                    <a:pt x="1474" y="2305"/>
                  </a:cubicBezTo>
                  <a:cubicBezTo>
                    <a:pt x="2963" y="2305"/>
                    <a:pt x="2963" y="1"/>
                    <a:pt x="14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5254;p55">
              <a:extLst>
                <a:ext uri="{FF2B5EF4-FFF2-40B4-BE49-F238E27FC236}">
                  <a16:creationId xmlns:a16="http://schemas.microsoft.com/office/drawing/2014/main" id="{EA4C85F6-F496-453A-977B-A639E757E566}"/>
                </a:ext>
              </a:extLst>
            </p:cNvPr>
            <p:cNvSpPr/>
            <p:nvPr/>
          </p:nvSpPr>
          <p:spPr>
            <a:xfrm>
              <a:off x="3623423" y="3537075"/>
              <a:ext cx="65653" cy="50724"/>
            </a:xfrm>
            <a:custGeom>
              <a:avLst/>
              <a:gdLst/>
              <a:ahLst/>
              <a:cxnLst/>
              <a:rect l="l" t="t" r="r" b="b"/>
              <a:pathLst>
                <a:path w="2964" h="2290" extrusionOk="0">
                  <a:moveTo>
                    <a:pt x="1490" y="1"/>
                  </a:moveTo>
                  <a:cubicBezTo>
                    <a:pt x="1" y="1"/>
                    <a:pt x="1" y="2289"/>
                    <a:pt x="1490" y="2289"/>
                  </a:cubicBezTo>
                  <a:cubicBezTo>
                    <a:pt x="2963" y="2289"/>
                    <a:pt x="2963" y="1"/>
                    <a:pt x="14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5255;p55">
              <a:extLst>
                <a:ext uri="{FF2B5EF4-FFF2-40B4-BE49-F238E27FC236}">
                  <a16:creationId xmlns:a16="http://schemas.microsoft.com/office/drawing/2014/main" id="{86A0EDB4-86C7-4B93-ABBF-79768D5D9C81}"/>
                </a:ext>
              </a:extLst>
            </p:cNvPr>
            <p:cNvSpPr/>
            <p:nvPr/>
          </p:nvSpPr>
          <p:spPr>
            <a:xfrm>
              <a:off x="3406084" y="3636375"/>
              <a:ext cx="65653" cy="50701"/>
            </a:xfrm>
            <a:custGeom>
              <a:avLst/>
              <a:gdLst/>
              <a:ahLst/>
              <a:cxnLst/>
              <a:rect l="l" t="t" r="r" b="b"/>
              <a:pathLst>
                <a:path w="2964" h="2289" extrusionOk="0">
                  <a:moveTo>
                    <a:pt x="1474" y="0"/>
                  </a:moveTo>
                  <a:cubicBezTo>
                    <a:pt x="1" y="0"/>
                    <a:pt x="1" y="2289"/>
                    <a:pt x="1474" y="2289"/>
                  </a:cubicBezTo>
                  <a:cubicBezTo>
                    <a:pt x="2963" y="2289"/>
                    <a:pt x="2963" y="0"/>
                    <a:pt x="1474" y="0"/>
                  </a:cubicBezTo>
                  <a:close/>
                </a:path>
              </a:pathLst>
            </a:custGeom>
            <a:solidFill>
              <a:srgbClr val="9DD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5256;p55">
              <a:extLst>
                <a:ext uri="{FF2B5EF4-FFF2-40B4-BE49-F238E27FC236}">
                  <a16:creationId xmlns:a16="http://schemas.microsoft.com/office/drawing/2014/main" id="{69BDC2C0-2318-4C38-88AC-06327A3F624D}"/>
                </a:ext>
              </a:extLst>
            </p:cNvPr>
            <p:cNvSpPr/>
            <p:nvPr/>
          </p:nvSpPr>
          <p:spPr>
            <a:xfrm>
              <a:off x="3598792" y="3736030"/>
              <a:ext cx="65630" cy="51056"/>
            </a:xfrm>
            <a:custGeom>
              <a:avLst/>
              <a:gdLst/>
              <a:ahLst/>
              <a:cxnLst/>
              <a:rect l="l" t="t" r="r" b="b"/>
              <a:pathLst>
                <a:path w="2963" h="2305" extrusionOk="0">
                  <a:moveTo>
                    <a:pt x="1489" y="0"/>
                  </a:moveTo>
                  <a:cubicBezTo>
                    <a:pt x="0" y="0"/>
                    <a:pt x="0" y="2304"/>
                    <a:pt x="1489" y="2304"/>
                  </a:cubicBezTo>
                  <a:cubicBezTo>
                    <a:pt x="2962" y="2304"/>
                    <a:pt x="2962" y="0"/>
                    <a:pt x="1489" y="0"/>
                  </a:cubicBezTo>
                  <a:close/>
                </a:path>
              </a:pathLst>
            </a:custGeom>
            <a:solidFill>
              <a:srgbClr val="9DDB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918568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0" name="Google Shape;2330;p29"/>
          <p:cNvSpPr/>
          <p:nvPr/>
        </p:nvSpPr>
        <p:spPr>
          <a:xfrm rot="-272599">
            <a:off x="2857710" y="1351869"/>
            <a:ext cx="6271708" cy="44375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1" name="Google Shape;2331;p29"/>
          <p:cNvSpPr/>
          <p:nvPr/>
        </p:nvSpPr>
        <p:spPr>
          <a:xfrm rot="-535295">
            <a:off x="2352910" y="1291335"/>
            <a:ext cx="1451045" cy="1253919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2" name="Google Shape;2332;p29"/>
          <p:cNvSpPr/>
          <p:nvPr/>
        </p:nvSpPr>
        <p:spPr>
          <a:xfrm rot="4430286">
            <a:off x="7813738" y="860119"/>
            <a:ext cx="1451004" cy="1253821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6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3" name="Google Shape;2333;p29"/>
          <p:cNvSpPr txBox="1">
            <a:spLocks noGrp="1"/>
          </p:cNvSpPr>
          <p:nvPr>
            <p:ph type="title"/>
          </p:nvPr>
        </p:nvSpPr>
        <p:spPr>
          <a:xfrm>
            <a:off x="3330533" y="3465716"/>
            <a:ext cx="5290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Bài mới</a:t>
            </a:r>
            <a:endParaRPr dirty="0"/>
          </a:p>
        </p:txBody>
      </p:sp>
      <p:sp>
        <p:nvSpPr>
          <p:cNvPr id="2334" name="Google Shape;2334;p29"/>
          <p:cNvSpPr txBox="1">
            <a:spLocks noGrp="1"/>
          </p:cNvSpPr>
          <p:nvPr>
            <p:ph type="title" idx="2"/>
          </p:nvPr>
        </p:nvSpPr>
        <p:spPr>
          <a:xfrm>
            <a:off x="5287533" y="2064965"/>
            <a:ext cx="1376800" cy="87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" dirty="0"/>
              <a:t>02</a:t>
            </a:r>
            <a:endParaRPr dirty="0"/>
          </a:p>
        </p:txBody>
      </p:sp>
      <p:sp>
        <p:nvSpPr>
          <p:cNvPr id="2337" name="Google Shape;2337;p29">
            <a:hlinkClick r:id="rId3" action="ppaction://hlinksldjump"/>
          </p:cNvPr>
          <p:cNvSpPr/>
          <p:nvPr/>
        </p:nvSpPr>
        <p:spPr>
          <a:xfrm rot="-2700000">
            <a:off x="1261048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338" name="Google Shape;2338;p29">
            <a:hlinkClick r:id="" action="ppaction://noaction"/>
          </p:cNvPr>
          <p:cNvSpPr/>
          <p:nvPr/>
        </p:nvSpPr>
        <p:spPr>
          <a:xfrm rot="8100000">
            <a:off x="10702981" y="856265"/>
            <a:ext cx="227971" cy="227971"/>
          </a:xfrm>
          <a:prstGeom prst="halfFrame">
            <a:avLst>
              <a:gd name="adj1" fmla="val 33333"/>
              <a:gd name="adj2" fmla="val 333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339" name="Google Shape;2339;p29"/>
          <p:cNvGrpSpPr/>
          <p:nvPr/>
        </p:nvGrpSpPr>
        <p:grpSpPr>
          <a:xfrm>
            <a:off x="11425718" y="5898485"/>
            <a:ext cx="258695" cy="255316"/>
            <a:chOff x="6232000" y="1435050"/>
            <a:chExt cx="488225" cy="481850"/>
          </a:xfrm>
        </p:grpSpPr>
        <p:sp>
          <p:nvSpPr>
            <p:cNvPr id="2340" name="Google Shape;2340;p29"/>
            <p:cNvSpPr/>
            <p:nvPr/>
          </p:nvSpPr>
          <p:spPr>
            <a:xfrm>
              <a:off x="6578000" y="1463375"/>
              <a:ext cx="83150" cy="78250"/>
            </a:xfrm>
            <a:custGeom>
              <a:avLst/>
              <a:gdLst/>
              <a:ahLst/>
              <a:cxnLst/>
              <a:rect l="l" t="t" r="r" b="b"/>
              <a:pathLst>
                <a:path w="3326" h="3130" extrusionOk="0">
                  <a:moveTo>
                    <a:pt x="482" y="1"/>
                  </a:moveTo>
                  <a:cubicBezTo>
                    <a:pt x="280" y="1"/>
                    <a:pt x="95" y="114"/>
                    <a:pt x="1" y="293"/>
                  </a:cubicBezTo>
                  <a:lnTo>
                    <a:pt x="3322" y="3130"/>
                  </a:lnTo>
                  <a:lnTo>
                    <a:pt x="3322" y="564"/>
                  </a:lnTo>
                  <a:cubicBezTo>
                    <a:pt x="3325" y="253"/>
                    <a:pt x="3072" y="1"/>
                    <a:pt x="2761" y="1"/>
                  </a:cubicBezTo>
                  <a:cubicBezTo>
                    <a:pt x="2760" y="1"/>
                    <a:pt x="2758" y="1"/>
                    <a:pt x="2756" y="1"/>
                  </a:cubicBezTo>
                  <a:lnTo>
                    <a:pt x="497" y="1"/>
                  </a:lnTo>
                  <a:cubicBezTo>
                    <a:pt x="492" y="1"/>
                    <a:pt x="487" y="1"/>
                    <a:pt x="482" y="1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1" name="Google Shape;2341;p29"/>
            <p:cNvSpPr/>
            <p:nvPr/>
          </p:nvSpPr>
          <p:spPr>
            <a:xfrm>
              <a:off x="6421725" y="1773850"/>
              <a:ext cx="112950" cy="143050"/>
            </a:xfrm>
            <a:custGeom>
              <a:avLst/>
              <a:gdLst/>
              <a:ahLst/>
              <a:cxnLst/>
              <a:rect l="l" t="t" r="r" b="b"/>
              <a:pathLst>
                <a:path w="4518" h="5722" extrusionOk="0">
                  <a:moveTo>
                    <a:pt x="2822" y="1130"/>
                  </a:moveTo>
                  <a:cubicBezTo>
                    <a:pt x="3325" y="1130"/>
                    <a:pt x="3578" y="1738"/>
                    <a:pt x="3222" y="2093"/>
                  </a:cubicBezTo>
                  <a:cubicBezTo>
                    <a:pt x="3106" y="2209"/>
                    <a:pt x="2964" y="2260"/>
                    <a:pt x="2825" y="2260"/>
                  </a:cubicBezTo>
                  <a:cubicBezTo>
                    <a:pt x="2535" y="2260"/>
                    <a:pt x="2259" y="2036"/>
                    <a:pt x="2259" y="1696"/>
                  </a:cubicBezTo>
                  <a:cubicBezTo>
                    <a:pt x="2259" y="1383"/>
                    <a:pt x="2509" y="1130"/>
                    <a:pt x="2822" y="1130"/>
                  </a:cubicBezTo>
                  <a:close/>
                  <a:moveTo>
                    <a:pt x="0" y="1"/>
                  </a:moveTo>
                  <a:lnTo>
                    <a:pt x="0" y="5722"/>
                  </a:lnTo>
                  <a:lnTo>
                    <a:pt x="4517" y="5722"/>
                  </a:lnTo>
                  <a:lnTo>
                    <a:pt x="4517" y="1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2" name="Google Shape;2342;p29"/>
            <p:cNvSpPr/>
            <p:nvPr/>
          </p:nvSpPr>
          <p:spPr>
            <a:xfrm>
              <a:off x="6448975" y="1632700"/>
              <a:ext cx="56475" cy="56475"/>
            </a:xfrm>
            <a:custGeom>
              <a:avLst/>
              <a:gdLst/>
              <a:ahLst/>
              <a:cxnLst/>
              <a:rect l="l" t="t" r="r" b="b"/>
              <a:pathLst>
                <a:path w="2259" h="2259" extrusionOk="0">
                  <a:moveTo>
                    <a:pt x="0" y="0"/>
                  </a:moveTo>
                  <a:lnTo>
                    <a:pt x="0" y="2259"/>
                  </a:lnTo>
                  <a:lnTo>
                    <a:pt x="2259" y="2259"/>
                  </a:lnTo>
                  <a:lnTo>
                    <a:pt x="2259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29"/>
            <p:cNvSpPr/>
            <p:nvPr/>
          </p:nvSpPr>
          <p:spPr>
            <a:xfrm>
              <a:off x="6232000" y="1435050"/>
              <a:ext cx="488225" cy="237825"/>
            </a:xfrm>
            <a:custGeom>
              <a:avLst/>
              <a:gdLst/>
              <a:ahLst/>
              <a:cxnLst/>
              <a:rect l="l" t="t" r="r" b="b"/>
              <a:pathLst>
                <a:path w="19529" h="9513" extrusionOk="0">
                  <a:moveTo>
                    <a:pt x="9821" y="0"/>
                  </a:moveTo>
                  <a:cubicBezTo>
                    <a:pt x="9559" y="0"/>
                    <a:pt x="9297" y="92"/>
                    <a:pt x="9086" y="276"/>
                  </a:cubicBezTo>
                  <a:lnTo>
                    <a:pt x="531" y="7521"/>
                  </a:lnTo>
                  <a:cubicBezTo>
                    <a:pt x="61" y="7921"/>
                    <a:pt x="1" y="8626"/>
                    <a:pt x="395" y="9099"/>
                  </a:cubicBezTo>
                  <a:cubicBezTo>
                    <a:pt x="620" y="9369"/>
                    <a:pt x="942" y="9508"/>
                    <a:pt x="1266" y="9508"/>
                  </a:cubicBezTo>
                  <a:cubicBezTo>
                    <a:pt x="1525" y="9508"/>
                    <a:pt x="1785" y="9419"/>
                    <a:pt x="1997" y="9237"/>
                  </a:cubicBezTo>
                  <a:lnTo>
                    <a:pt x="9821" y="2622"/>
                  </a:lnTo>
                  <a:lnTo>
                    <a:pt x="17544" y="9240"/>
                  </a:lnTo>
                  <a:cubicBezTo>
                    <a:pt x="17759" y="9425"/>
                    <a:pt x="18019" y="9513"/>
                    <a:pt x="18278" y="9513"/>
                  </a:cubicBezTo>
                  <a:cubicBezTo>
                    <a:pt x="18661" y="9513"/>
                    <a:pt x="19039" y="9318"/>
                    <a:pt x="19252" y="8954"/>
                  </a:cubicBezTo>
                  <a:cubicBezTo>
                    <a:pt x="19529" y="8482"/>
                    <a:pt x="19430" y="7879"/>
                    <a:pt x="19014" y="7524"/>
                  </a:cubicBezTo>
                  <a:lnTo>
                    <a:pt x="10555" y="276"/>
                  </a:lnTo>
                  <a:cubicBezTo>
                    <a:pt x="10345" y="92"/>
                    <a:pt x="10083" y="0"/>
                    <a:pt x="9821" y="0"/>
                  </a:cubicBez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4" name="Google Shape;2344;p29"/>
            <p:cNvSpPr/>
            <p:nvPr/>
          </p:nvSpPr>
          <p:spPr>
            <a:xfrm>
              <a:off x="6291025" y="1537700"/>
              <a:ext cx="369800" cy="379200"/>
            </a:xfrm>
            <a:custGeom>
              <a:avLst/>
              <a:gdLst/>
              <a:ahLst/>
              <a:cxnLst/>
              <a:rect l="l" t="t" r="r" b="b"/>
              <a:pathLst>
                <a:path w="14792" h="15168" extrusionOk="0">
                  <a:moveTo>
                    <a:pt x="9143" y="2671"/>
                  </a:moveTo>
                  <a:cubicBezTo>
                    <a:pt x="9453" y="2671"/>
                    <a:pt x="9706" y="2924"/>
                    <a:pt x="9706" y="3237"/>
                  </a:cubicBezTo>
                  <a:lnTo>
                    <a:pt x="9706" y="6625"/>
                  </a:lnTo>
                  <a:cubicBezTo>
                    <a:pt x="9706" y="6935"/>
                    <a:pt x="9453" y="7188"/>
                    <a:pt x="9143" y="7188"/>
                  </a:cubicBezTo>
                  <a:lnTo>
                    <a:pt x="5755" y="7188"/>
                  </a:lnTo>
                  <a:cubicBezTo>
                    <a:pt x="5442" y="7188"/>
                    <a:pt x="5189" y="6935"/>
                    <a:pt x="5189" y="6625"/>
                  </a:cubicBezTo>
                  <a:lnTo>
                    <a:pt x="5189" y="3237"/>
                  </a:lnTo>
                  <a:cubicBezTo>
                    <a:pt x="5189" y="2924"/>
                    <a:pt x="5442" y="2671"/>
                    <a:pt x="5755" y="2671"/>
                  </a:cubicBezTo>
                  <a:close/>
                  <a:moveTo>
                    <a:pt x="7448" y="0"/>
                  </a:moveTo>
                  <a:lnTo>
                    <a:pt x="4" y="6291"/>
                  </a:lnTo>
                  <a:lnTo>
                    <a:pt x="4" y="14605"/>
                  </a:lnTo>
                  <a:cubicBezTo>
                    <a:pt x="1" y="14913"/>
                    <a:pt x="254" y="15168"/>
                    <a:pt x="564" y="15168"/>
                  </a:cubicBezTo>
                  <a:cubicBezTo>
                    <a:pt x="566" y="15168"/>
                    <a:pt x="568" y="15168"/>
                    <a:pt x="570" y="15168"/>
                  </a:cubicBezTo>
                  <a:lnTo>
                    <a:pt x="4060" y="15168"/>
                  </a:lnTo>
                  <a:lnTo>
                    <a:pt x="4060" y="8883"/>
                  </a:lnTo>
                  <a:cubicBezTo>
                    <a:pt x="4060" y="8570"/>
                    <a:pt x="4313" y="8317"/>
                    <a:pt x="4626" y="8317"/>
                  </a:cubicBezTo>
                  <a:lnTo>
                    <a:pt x="10272" y="8317"/>
                  </a:lnTo>
                  <a:cubicBezTo>
                    <a:pt x="10582" y="8317"/>
                    <a:pt x="10835" y="8570"/>
                    <a:pt x="10835" y="8883"/>
                  </a:cubicBezTo>
                  <a:lnTo>
                    <a:pt x="10835" y="15168"/>
                  </a:lnTo>
                  <a:lnTo>
                    <a:pt x="14223" y="15168"/>
                  </a:lnTo>
                  <a:cubicBezTo>
                    <a:pt x="14225" y="15168"/>
                    <a:pt x="14227" y="15168"/>
                    <a:pt x="14228" y="15168"/>
                  </a:cubicBezTo>
                  <a:cubicBezTo>
                    <a:pt x="14539" y="15168"/>
                    <a:pt x="14792" y="14913"/>
                    <a:pt x="14789" y="14605"/>
                  </a:cubicBezTo>
                  <a:lnTo>
                    <a:pt x="14789" y="6291"/>
                  </a:lnTo>
                  <a:lnTo>
                    <a:pt x="7448" y="0"/>
                  </a:lnTo>
                  <a:close/>
                </a:path>
              </a:pathLst>
            </a:custGeom>
            <a:solidFill>
              <a:srgbClr val="0E2A4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435D74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345" name="Google Shape;2345;p29">
            <a:hlinkClick r:id="rId4" action="ppaction://hlinksldjump"/>
          </p:cNvPr>
          <p:cNvSpPr txBox="1"/>
          <p:nvPr/>
        </p:nvSpPr>
        <p:spPr>
          <a:xfrm>
            <a:off x="11221667" y="809936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01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6" name="Google Shape;2346;p29">
            <a:hlinkClick r:id="rId4" action="ppaction://hlinksldjump"/>
          </p:cNvPr>
          <p:cNvSpPr txBox="1"/>
          <p:nvPr/>
        </p:nvSpPr>
        <p:spPr>
          <a:xfrm>
            <a:off x="11221667" y="1562369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02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7" name="Google Shape;2347;p29">
            <a:hlinkClick r:id="rId5" action="ppaction://hlinksldjump"/>
          </p:cNvPr>
          <p:cNvSpPr txBox="1"/>
          <p:nvPr/>
        </p:nvSpPr>
        <p:spPr>
          <a:xfrm>
            <a:off x="11221667" y="2279765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03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8" name="Google Shape;2348;p29">
            <a:hlinkClick r:id="" action="ppaction://noaction"/>
          </p:cNvPr>
          <p:cNvSpPr txBox="1"/>
          <p:nvPr/>
        </p:nvSpPr>
        <p:spPr>
          <a:xfrm>
            <a:off x="11221667" y="3018664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04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49" name="Google Shape;2349;p29">
            <a:hlinkClick r:id="" action="ppaction://noaction"/>
          </p:cNvPr>
          <p:cNvSpPr txBox="1"/>
          <p:nvPr/>
        </p:nvSpPr>
        <p:spPr>
          <a:xfrm>
            <a:off x="11221667" y="377906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05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0" name="Google Shape;2350;p29">
            <a:hlinkClick r:id="" action="ppaction://noaction"/>
          </p:cNvPr>
          <p:cNvSpPr txBox="1"/>
          <p:nvPr/>
        </p:nvSpPr>
        <p:spPr>
          <a:xfrm>
            <a:off x="11221667" y="4528713"/>
            <a:ext cx="6668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170">
              <a:lnSpc>
                <a:spcPct val="80000"/>
              </a:lnSpc>
              <a:buClr>
                <a:srgbClr val="000000"/>
              </a:buClr>
            </a:pPr>
            <a:r>
              <a:rPr lang="en" sz="2000" b="1" kern="0">
                <a:solidFill>
                  <a:srgbClr val="000000"/>
                </a:solidFill>
                <a:latin typeface="Jua"/>
                <a:ea typeface="Jua"/>
                <a:cs typeface="Jua"/>
                <a:sym typeface="Jua"/>
              </a:rPr>
              <a:t>06</a:t>
            </a:r>
            <a:endParaRPr sz="2000" b="1" kern="0">
              <a:solidFill>
                <a:srgbClr val="000000"/>
              </a:solidFill>
              <a:latin typeface="Jua"/>
              <a:ea typeface="Jua"/>
              <a:cs typeface="Jua"/>
              <a:sym typeface="Jua"/>
            </a:endParaRPr>
          </a:p>
        </p:txBody>
      </p:sp>
      <p:sp>
        <p:nvSpPr>
          <p:cNvPr id="2351" name="Google Shape;2351;p29">
            <a:hlinkClick r:id="rId6" action="ppaction://hlinksldjump"/>
          </p:cNvPr>
          <p:cNvSpPr/>
          <p:nvPr/>
        </p:nvSpPr>
        <p:spPr>
          <a:xfrm>
            <a:off x="11297433" y="5829367"/>
            <a:ext cx="591200" cy="3944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D20DB4F7-216B-4520-8158-0B5288441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2139949"/>
            <a:ext cx="434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(25 x 5 ) : (4 x 5)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2B7838C-FB7E-4437-9853-11A857669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756" y="3079405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(4,2 x 10 ) : (7 x 10)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83004E25-490C-4B0A-9168-417DAA6A8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9756" y="3952875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(37,8 x 100) : (9 x 100)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A7A7E7F4-0899-498C-BC85-517A2BB00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2356" y="213995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*   25 : 4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44E8E1CA-8343-41C7-9959-8CBDDA120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81" y="3079405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*  4,2 : 7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E6EF43ED-0F48-480C-BF48-062841450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156" y="3952875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* 37,8 : 9</a:t>
            </a:r>
          </a:p>
        </p:txBody>
      </p:sp>
      <p:sp>
        <p:nvSpPr>
          <p:cNvPr id="9" name="Text Box 24">
            <a:extLst>
              <a:ext uri="{FF2B5EF4-FFF2-40B4-BE49-F238E27FC236}">
                <a16:creationId xmlns:a16="http://schemas.microsoft.com/office/drawing/2014/main" id="{BDD25C61-B1E5-48C4-8094-86D5BB79A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2209" y="987287"/>
            <a:ext cx="655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Tính rồi so sánh kết quả tính:</a:t>
            </a:r>
          </a:p>
        </p:txBody>
      </p:sp>
      <p:sp>
        <p:nvSpPr>
          <p:cNvPr id="10" name="Text Box 6">
            <a:extLst>
              <a:ext uri="{FF2B5EF4-FFF2-40B4-BE49-F238E27FC236}">
                <a16:creationId xmlns:a16="http://schemas.microsoft.com/office/drawing/2014/main" id="{B76AFCA8-9B58-48FB-8533-BC6EE6C89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881" y="2563813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11" name="Text Box 4">
            <a:extLst>
              <a:ext uri="{FF2B5EF4-FFF2-40B4-BE49-F238E27FC236}">
                <a16:creationId xmlns:a16="http://schemas.microsoft.com/office/drawing/2014/main" id="{18D65A9D-7F96-443F-8F8C-5D3F70236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456" y="3429000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</a:t>
            </a:r>
          </a:p>
        </p:txBody>
      </p:sp>
      <p:sp>
        <p:nvSpPr>
          <p:cNvPr id="12" name="Text Box 7">
            <a:extLst>
              <a:ext uri="{FF2B5EF4-FFF2-40B4-BE49-F238E27FC236}">
                <a16:creationId xmlns:a16="http://schemas.microsoft.com/office/drawing/2014/main" id="{14E22543-75EB-43E6-A7BE-76CE768ED0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6156" y="348615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7B209708-8F4D-4ABC-8178-B1E7248F4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1694" y="4497388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241327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B12E7C4E-5366-4DD5-8345-17CFF74988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2099" y="1537014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(25 x 5 ) : (4 x 5)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6DD7256-A19A-4088-A3CC-BDB61603E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235" y="2826373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(4,2 x 10 ) : (7 x 10)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9277F763-BB3E-4940-B04E-28CFBA774C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861" y="4054752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(37,8 x 100) : (9 x 100)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41BFB959-7D9F-4D3C-975B-EAD7895076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8861" y="1538565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*   25 : 4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63B0A2B3-3564-4C9A-8E13-78E370531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661" y="2826374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*  4,2 : 7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C668CDD6-2A6B-4685-85EB-04809E813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2661" y="4054752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* 37,8 : 9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B31E14A6-CB71-42B7-BDAE-315A32C1F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286" y="1437172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C3AA36DA-EE4B-4326-A72B-D0F8DE442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286" y="2740475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12" name="Text Box 21">
            <a:extLst>
              <a:ext uri="{FF2B5EF4-FFF2-40B4-BE49-F238E27FC236}">
                <a16:creationId xmlns:a16="http://schemas.microsoft.com/office/drawing/2014/main" id="{8435FBD7-6736-4A73-A9E3-AB5E9BD061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908" y="3937277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13" name="Text Box 24">
            <a:extLst>
              <a:ext uri="{FF2B5EF4-FFF2-40B4-BE49-F238E27FC236}">
                <a16:creationId xmlns:a16="http://schemas.microsoft.com/office/drawing/2014/main" id="{3FC26BD0-7AEF-4E65-88BB-94F0F80BCD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7861" y="774977"/>
            <a:ext cx="6553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so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sánh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 Box 3">
            <a:extLst>
              <a:ext uri="{FF2B5EF4-FFF2-40B4-BE49-F238E27FC236}">
                <a16:creationId xmlns:a16="http://schemas.microsoft.com/office/drawing/2014/main" id="{A167E5D9-C207-432A-BEBC-3023955DF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8835" y="2164040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125    :     20  = 6,25</a:t>
            </a:r>
          </a:p>
        </p:txBody>
      </p:sp>
      <p:sp>
        <p:nvSpPr>
          <p:cNvPr id="15" name="Text Box 6">
            <a:extLst>
              <a:ext uri="{FF2B5EF4-FFF2-40B4-BE49-F238E27FC236}">
                <a16:creationId xmlns:a16="http://schemas.microsoft.com/office/drawing/2014/main" id="{304A4A62-6E05-4688-8CFB-2877237E4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4124" y="216404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6,25</a:t>
            </a:r>
          </a:p>
        </p:txBody>
      </p:sp>
      <p:sp>
        <p:nvSpPr>
          <p:cNvPr id="16" name="Text Box 4">
            <a:extLst>
              <a:ext uri="{FF2B5EF4-FFF2-40B4-BE49-F238E27FC236}">
                <a16:creationId xmlns:a16="http://schemas.microsoft.com/office/drawing/2014/main" id="{1DE791FD-1CE9-4C82-8D69-B36479109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069" y="3370886"/>
            <a:ext cx="426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42        :    70  =  0,6</a:t>
            </a:r>
          </a:p>
        </p:txBody>
      </p:sp>
      <p:sp>
        <p:nvSpPr>
          <p:cNvPr id="17" name="Text Box 7">
            <a:extLst>
              <a:ext uri="{FF2B5EF4-FFF2-40B4-BE49-F238E27FC236}">
                <a16:creationId xmlns:a16="http://schemas.microsoft.com/office/drawing/2014/main" id="{6D1A5A2C-A01F-431C-A1BF-FF0A0A407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161" y="3376896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0,6</a:t>
            </a: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70F7068A-FE5B-40FF-8E6D-C6F1B9C16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9869" y="4599265"/>
            <a:ext cx="510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 3780      :    900  =  4,2</a:t>
            </a:r>
          </a:p>
        </p:txBody>
      </p:sp>
      <p:sp>
        <p:nvSpPr>
          <p:cNvPr id="19" name="Text Box 8">
            <a:extLst>
              <a:ext uri="{FF2B5EF4-FFF2-40B4-BE49-F238E27FC236}">
                <a16:creationId xmlns:a16="http://schemas.microsoft.com/office/drawing/2014/main" id="{A2463AE5-967E-4159-879F-CAA419584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999" y="4599265"/>
            <a:ext cx="2133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   4,2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B836D7F-5009-462A-B1C6-770513BC82A4}"/>
              </a:ext>
            </a:extLst>
          </p:cNvPr>
          <p:cNvSpPr/>
          <p:nvPr/>
        </p:nvSpPr>
        <p:spPr>
          <a:xfrm>
            <a:off x="1298713" y="5300870"/>
            <a:ext cx="9554817" cy="1232316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/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nhân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cùng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khác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 </a:t>
            </a:r>
          </a:p>
          <a:p>
            <a:pPr algn="ctr" eaLnBrk="1" hangingPunct="1"/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thì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vi-VN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ươ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không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thay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ổi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95251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>
            <a:extLst>
              <a:ext uri="{FF2B5EF4-FFF2-40B4-BE49-F238E27FC236}">
                <a16:creationId xmlns:a16="http://schemas.microsoft.com/office/drawing/2014/main" id="{4A513A6C-562F-425C-9407-48EF643AC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9808" y="722688"/>
            <a:ext cx="9952383" cy="195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b)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1: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mảnh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v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ờn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hình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nhật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diện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57m</a:t>
            </a:r>
            <a:r>
              <a:rPr lang="en-US" altLang="en-US" sz="2800" b="1" baseline="30000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dài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9,5m.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chiều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rộng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mảnh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v</a:t>
            </a:r>
            <a:r>
              <a:rPr lang="vi-VN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ờn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bao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nhiêu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mét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</p:txBody>
      </p:sp>
      <p:sp>
        <p:nvSpPr>
          <p:cNvPr id="5" name="Text Box 26">
            <a:extLst>
              <a:ext uri="{FF2B5EF4-FFF2-40B4-BE49-F238E27FC236}">
                <a16:creationId xmlns:a16="http://schemas.microsoft.com/office/drawing/2014/main" id="{6E877284-2142-4462-9E1A-00122B74D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56" y="2951565"/>
            <a:ext cx="5662563" cy="658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chia: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C7082FE8-EF15-4533-9058-29E79C68F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9022" y="3588899"/>
            <a:ext cx="5834156" cy="658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57 : 9,5 = ? (m)</a:t>
            </a: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F816CB72-2E16-4F4D-B304-C6F09EDD8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256" y="4326543"/>
            <a:ext cx="9180215" cy="658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Ta </a:t>
            </a:r>
            <a:r>
              <a:rPr lang="en-US" alt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:   57 : 9,5 = (57 x 10) : (9,5 x 10)</a:t>
            </a:r>
          </a:p>
        </p:txBody>
      </p:sp>
      <p:sp>
        <p:nvSpPr>
          <p:cNvPr id="8" name="Text Box 25">
            <a:extLst>
              <a:ext uri="{FF2B5EF4-FFF2-40B4-BE49-F238E27FC236}">
                <a16:creationId xmlns:a16="http://schemas.microsoft.com/office/drawing/2014/main" id="{05F9339A-C5FB-4D13-8912-2BF350CAA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9269" y="4980094"/>
            <a:ext cx="2831281" cy="658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en-US" alt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= 570 : 95</a:t>
            </a:r>
          </a:p>
        </p:txBody>
      </p:sp>
    </p:spTree>
    <p:extLst>
      <p:ext uri="{BB962C8B-B14F-4D97-AF65-F5344CB8AC3E}">
        <p14:creationId xmlns:p14="http://schemas.microsoft.com/office/powerpoint/2010/main" val="402338082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>
            <a:extLst>
              <a:ext uri="{FF2B5EF4-FFF2-40B4-BE49-F238E27FC236}">
                <a16:creationId xmlns:a16="http://schemas.microsoft.com/office/drawing/2014/main" id="{E180C95E-9B5C-484D-B565-F1E8976CA4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2929" y="686767"/>
            <a:ext cx="51816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57 : 9,5 = ?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1CEE688A-899C-49B3-99F7-375C447D7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97" y="1372553"/>
            <a:ext cx="77180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Thông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th</a:t>
            </a:r>
            <a:r>
              <a:rPr lang="vi-VN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ờng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vi-VN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ặt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alt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:    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49B11B85-C8A5-496A-82C3-250C01528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8174" y="2781300"/>
            <a:ext cx="914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57</a:t>
            </a:r>
          </a:p>
        </p:txBody>
      </p:sp>
      <p:grpSp>
        <p:nvGrpSpPr>
          <p:cNvPr id="7" name="Group 2">
            <a:extLst>
              <a:ext uri="{FF2B5EF4-FFF2-40B4-BE49-F238E27FC236}">
                <a16:creationId xmlns:a16="http://schemas.microsoft.com/office/drawing/2014/main" id="{F9CB0D6F-4C1B-41F1-867C-2C8785616C20}"/>
              </a:ext>
            </a:extLst>
          </p:cNvPr>
          <p:cNvGrpSpPr>
            <a:grpSpLocks/>
          </p:cNvGrpSpPr>
          <p:nvPr/>
        </p:nvGrpSpPr>
        <p:grpSpPr bwMode="auto">
          <a:xfrm>
            <a:off x="2201174" y="2857500"/>
            <a:ext cx="990600" cy="1143000"/>
            <a:chOff x="1295400" y="2667000"/>
            <a:chExt cx="990600" cy="1143000"/>
          </a:xfrm>
        </p:grpSpPr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76934AF5-F764-4198-ACB1-DFD9AE5B1C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2667000"/>
              <a:ext cx="0" cy="1143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9" name="Line 7">
              <a:extLst>
                <a:ext uri="{FF2B5EF4-FFF2-40B4-BE49-F238E27FC236}">
                  <a16:creationId xmlns:a16="http://schemas.microsoft.com/office/drawing/2014/main" id="{062A0A5F-CCBC-4D3A-8BD8-13C2AC4D7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5400" y="3108280"/>
              <a:ext cx="990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0" name="Text Box 8">
            <a:extLst>
              <a:ext uri="{FF2B5EF4-FFF2-40B4-BE49-F238E27FC236}">
                <a16:creationId xmlns:a16="http://schemas.microsoft.com/office/drawing/2014/main" id="{BFBC9C93-EF08-4472-BA87-D85AF5831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9562" y="2784475"/>
            <a:ext cx="1143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9,5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0470A93F-770A-43A8-AD40-7FAB7F151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1574" y="3340100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E712FC2F-005F-4E91-8857-52A267F03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174" y="3341988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 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B32B26D3-9DB4-4215-962D-3AEF4808B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1818" y="2779161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altLang="en-US" sz="3200" dirty="0">
                <a:solidFill>
                  <a:srgbClr val="66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0269C46F-EC7B-4316-A270-A254AC086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974" y="3355975"/>
            <a:ext cx="990600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(m) </a:t>
            </a: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B2F83CB9-0A9A-4309-BDA2-0A4C7190C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969" y="2241137"/>
            <a:ext cx="811467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9,5 (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chia)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b="1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600" b="1" i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b="1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600" b="1" i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b="1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lang="en-US" altLang="en-US" sz="2600" b="1" i="1" dirty="0">
              <a:solidFill>
                <a:srgbClr val="0B19BB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E7FB5949-55CC-49AA-827E-280F4ACD6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969" y="2914952"/>
            <a:ext cx="7408621" cy="1218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6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altLang="en-US" sz="2600" i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600" i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i="1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i="1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i="1" dirty="0"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57 (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chia) </a:t>
            </a:r>
            <a:r>
              <a:rPr lang="vi-VN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đư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ợc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570 ;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bỏ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phẩy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ở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9,5 </a:t>
            </a:r>
            <a:r>
              <a:rPr lang="vi-VN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đư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ợc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95. </a:t>
            </a:r>
            <a:endParaRPr lang="en-US" altLang="en-US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B2CF22EB-AA70-4B6D-B723-411808246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969" y="4400298"/>
            <a:ext cx="594360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600" dirty="0" err="1"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altLang="en-US" sz="2600" dirty="0">
                <a:latin typeface="Cambria" panose="02040503050406030204" pitchFamily="18" charset="0"/>
                <a:ea typeface="Cambria" panose="02040503050406030204" pitchFamily="18" charset="0"/>
              </a:rPr>
              <a:t> chia 570 : 95</a:t>
            </a:r>
            <a:endParaRPr lang="en-US" altLang="en-US" sz="2600" i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5E16D152-EBE9-4B6E-88B4-63657D535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6529" y="5225891"/>
            <a:ext cx="3810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i="1" dirty="0" err="1">
                <a:latin typeface="Cambria" panose="02040503050406030204" pitchFamily="18" charset="0"/>
                <a:ea typeface="Cambria" panose="02040503050406030204" pitchFamily="18" charset="0"/>
              </a:rPr>
              <a:t>Vậy</a:t>
            </a:r>
            <a:r>
              <a:rPr lang="en-US" altLang="en-US" sz="2800" i="1" dirty="0">
                <a:latin typeface="Cambria" panose="02040503050406030204" pitchFamily="18" charset="0"/>
                <a:ea typeface="Cambria" panose="02040503050406030204" pitchFamily="18" charset="0"/>
              </a:rPr>
              <a:t> 57 : 9,5 = 6 (m)</a:t>
            </a:r>
          </a:p>
        </p:txBody>
      </p:sp>
      <p:sp>
        <p:nvSpPr>
          <p:cNvPr id="21" name="Oval 19">
            <a:extLst>
              <a:ext uri="{FF2B5EF4-FFF2-40B4-BE49-F238E27FC236}">
                <a16:creationId xmlns:a16="http://schemas.microsoft.com/office/drawing/2014/main" id="{DAFB4C51-734C-4975-8030-6DF3718AB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3912" y="2857500"/>
            <a:ext cx="457200" cy="457200"/>
          </a:xfrm>
          <a:prstGeom prst="ellipse">
            <a:avLst/>
          </a:prstGeom>
          <a:noFill/>
          <a:ln w="9525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Line 23">
            <a:extLst>
              <a:ext uri="{FF2B5EF4-FFF2-40B4-BE49-F238E27FC236}">
                <a16:creationId xmlns:a16="http://schemas.microsoft.com/office/drawing/2014/main" id="{4022B044-DDF7-4021-870D-E9E055C64A0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9624" y="3168650"/>
            <a:ext cx="152400" cy="76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3172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60"/>
                            </p:stCondLst>
                            <p:childTnLst>
                              <p:par>
                                <p:cTn id="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8" presetClass="emph" presetSubtype="0" repeatCount="1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880"/>
                            </p:stCondLst>
                            <p:childTnLst>
                              <p:par>
                                <p:cTn id="5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880"/>
                            </p:stCondLst>
                            <p:childTnLst>
                              <p:par>
                                <p:cTn id="57" presetID="26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380"/>
                            </p:stCondLst>
                            <p:childTnLst>
                              <p:par>
                                <p:cTn id="61" presetID="4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  <p:bldP spid="12" grpId="0"/>
      <p:bldP spid="13" grpId="0"/>
      <p:bldP spid="13" grpId="1"/>
      <p:bldP spid="14" grpId="0"/>
      <p:bldP spid="15" grpId="0"/>
      <p:bldP spid="16" grpId="0"/>
      <p:bldP spid="19" grpId="0"/>
      <p:bldP spid="20" grpId="0"/>
      <p:bldP spid="21" grpId="0" animBg="1"/>
      <p:bldP spid="21" grpId="1" animBg="1"/>
      <p:bldP spid="21" grpId="2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>
            <a:extLst>
              <a:ext uri="{FF2B5EF4-FFF2-40B4-BE49-F238E27FC236}">
                <a16:creationId xmlns:a16="http://schemas.microsoft.com/office/drawing/2014/main" id="{A12641FA-5F1F-45D2-BDAE-08D78BF18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239" y="787470"/>
            <a:ext cx="22098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c) </a:t>
            </a:r>
            <a:r>
              <a:rPr lang="en-US" alt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Ví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</a:t>
            </a:r>
            <a:r>
              <a:rPr lang="en-US" altLang="en-US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2: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59F7B2C7-D82F-4E31-B780-964F1FA5D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539" y="757307"/>
            <a:ext cx="5181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99 : 8,25 = ?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C63345B0-305D-48C1-A33F-5B5AAB555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7239" y="1605359"/>
            <a:ext cx="59435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 </a:t>
            </a:r>
            <a:r>
              <a:rPr lang="vi-VN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ặt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rồi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</a:t>
            </a:r>
            <a:r>
              <a:rPr lang="vi-VN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ư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   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BD169B6-2044-4454-AC47-FEDA1C09B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339" y="2563881"/>
            <a:ext cx="914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99</a:t>
            </a:r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7A82D53F-E158-4A99-B500-75DD0A8ADD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0739" y="2630556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0C9E32C9-DE66-49C9-B528-FAF87BD59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0739" y="3163956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F2DFD344-FC43-447D-A5FF-5F4FBFF10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0739" y="2478156"/>
            <a:ext cx="11430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</a:t>
            </a:r>
            <a:r>
              <a:rPr lang="en-US" altLang="en-US" sz="36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6B229429-8C0E-4CE3-B72A-A52AE16A0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5727" y="3284606"/>
            <a:ext cx="45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12" name="Text Box 10">
            <a:extLst>
              <a:ext uri="{FF2B5EF4-FFF2-40B4-BE49-F238E27FC236}">
                <a16:creationId xmlns:a16="http://schemas.microsoft.com/office/drawing/2014/main" id="{A3CA4549-5F7D-4703-BDB7-4F1B50B99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6939" y="3281294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B210963D-4192-4085-9D07-088B4E5EA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8435" y="2554356"/>
            <a:ext cx="762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00 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F45DFF50-3FDB-4813-8215-FE8974D27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2341" y="2332761"/>
            <a:ext cx="853439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thập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8,25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endParaRPr lang="en-US" altLang="en-US" sz="2800" b="1" i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C8E82F7C-76A0-4168-A6B7-A8D5991A3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2339" y="3232199"/>
            <a:ext cx="7398019" cy="130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thêm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chữ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b="1" i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altLang="en-US" sz="2800" b="1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0</a:t>
            </a:r>
            <a:r>
              <a:rPr lang="en-US" altLang="en-US" sz="2800" b="1" dirty="0">
                <a:solidFill>
                  <a:srgbClr val="000066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bên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phải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99 </a:t>
            </a:r>
            <a:r>
              <a:rPr lang="vi-VN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ợc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9900 ;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bỏ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dấu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phẩy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ở  8,25 </a:t>
            </a:r>
            <a:r>
              <a:rPr lang="vi-VN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ợc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825.</a:t>
            </a:r>
          </a:p>
        </p:txBody>
      </p:sp>
      <p:sp>
        <p:nvSpPr>
          <p:cNvPr id="18" name="Text Box 17">
            <a:extLst>
              <a:ext uri="{FF2B5EF4-FFF2-40B4-BE49-F238E27FC236}">
                <a16:creationId xmlns:a16="http://schemas.microsoft.com/office/drawing/2014/main" id="{42181234-E268-464D-A9BD-B484E164E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2339" y="4990703"/>
            <a:ext cx="5943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Thực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hiện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2800" dirty="0" err="1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phép</a:t>
            </a:r>
            <a:r>
              <a:rPr lang="en-US" altLang="en-US" sz="28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chia 9900 : 825</a:t>
            </a:r>
            <a:endParaRPr lang="en-US" altLang="en-US" sz="2800" i="1" dirty="0">
              <a:solidFill>
                <a:srgbClr val="0B19BB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9" name="Text Box 19">
            <a:extLst>
              <a:ext uri="{FF2B5EF4-FFF2-40B4-BE49-F238E27FC236}">
                <a16:creationId xmlns:a16="http://schemas.microsoft.com/office/drawing/2014/main" id="{A9184B43-56A9-45C2-816D-EAFC9E0CC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6109" y="3894206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 </a:t>
            </a:r>
          </a:p>
        </p:txBody>
      </p:sp>
      <p:sp>
        <p:nvSpPr>
          <p:cNvPr id="20" name="Oval 20">
            <a:extLst>
              <a:ext uri="{FF2B5EF4-FFF2-40B4-BE49-F238E27FC236}">
                <a16:creationId xmlns:a16="http://schemas.microsoft.com/office/drawing/2014/main" id="{90DB2C72-8CBE-4268-9E1E-843AEAD83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1739" y="2554356"/>
            <a:ext cx="6858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1" name="Freeform 23">
            <a:extLst>
              <a:ext uri="{FF2B5EF4-FFF2-40B4-BE49-F238E27FC236}">
                <a16:creationId xmlns:a16="http://schemas.microsoft.com/office/drawing/2014/main" id="{A9288025-896F-4E48-9D3C-B3D9F86FF291}"/>
              </a:ext>
            </a:extLst>
          </p:cNvPr>
          <p:cNvSpPr>
            <a:spLocks/>
          </p:cNvSpPr>
          <p:nvPr/>
        </p:nvSpPr>
        <p:spPr bwMode="auto">
          <a:xfrm>
            <a:off x="2981739" y="2908369"/>
            <a:ext cx="228600" cy="76200"/>
          </a:xfrm>
          <a:custGeom>
            <a:avLst/>
            <a:gdLst>
              <a:gd name="T0" fmla="*/ 0 w 144"/>
              <a:gd name="T1" fmla="*/ 0 h 48"/>
              <a:gd name="T2" fmla="*/ 2147483647 w 144"/>
              <a:gd name="T3" fmla="*/ 2147483647 h 48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44" h="48">
                <a:moveTo>
                  <a:pt x="0" y="0"/>
                </a:moveTo>
                <a:cubicBezTo>
                  <a:pt x="64" y="20"/>
                  <a:pt x="128" y="40"/>
                  <a:pt x="144" y="48"/>
                </a:cubicBezTo>
              </a:path>
            </a:pathLst>
          </a:custGeom>
          <a:noFill/>
          <a:ln w="1905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2" name="Text Box 24">
            <a:extLst>
              <a:ext uri="{FF2B5EF4-FFF2-40B4-BE49-F238E27FC236}">
                <a16:creationId xmlns:a16="http://schemas.microsoft.com/office/drawing/2014/main" id="{55394714-123C-42D5-98FD-434A4ED27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538" y="3277429"/>
            <a:ext cx="609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23" name="Text Box 25">
            <a:extLst>
              <a:ext uri="{FF2B5EF4-FFF2-40B4-BE49-F238E27FC236}">
                <a16:creationId xmlns:a16="http://schemas.microsoft.com/office/drawing/2014/main" id="{2A89CA0F-9DD2-460D-997C-137ECAAC3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6327" y="3284606"/>
            <a:ext cx="4191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6</a:t>
            </a:r>
          </a:p>
        </p:txBody>
      </p:sp>
      <p:sp>
        <p:nvSpPr>
          <p:cNvPr id="24" name="Text Box 26">
            <a:extLst>
              <a:ext uri="{FF2B5EF4-FFF2-40B4-BE49-F238E27FC236}">
                <a16:creationId xmlns:a16="http://schemas.microsoft.com/office/drawing/2014/main" id="{25D4BF93-CA84-4FF6-B6B8-36607D8B7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5339" y="3284606"/>
            <a:ext cx="53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" name="Text Box 27">
            <a:extLst>
              <a:ext uri="{FF2B5EF4-FFF2-40B4-BE49-F238E27FC236}">
                <a16:creationId xmlns:a16="http://schemas.microsoft.com/office/drawing/2014/main" id="{A5709640-579B-41D0-A00E-0E94BA328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539" y="3284606"/>
            <a:ext cx="457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B19B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29887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0"/>
                            </p:stCondLst>
                            <p:childTnLst>
                              <p:par>
                                <p:cTn id="11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80"/>
                            </p:stCondLst>
                            <p:childTnLst>
                              <p:par>
                                <p:cTn id="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 animBg="1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Nature Activities Binder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FEC9A1"/>
      </a:lt2>
      <a:accent1>
        <a:srgbClr val="FD9E66"/>
      </a:accent1>
      <a:accent2>
        <a:srgbClr val="B7E1E0"/>
      </a:accent2>
      <a:accent3>
        <a:srgbClr val="FAE39D"/>
      </a:accent3>
      <a:accent4>
        <a:srgbClr val="F9C357"/>
      </a:accent4>
      <a:accent5>
        <a:srgbClr val="92CAD6"/>
      </a:accent5>
      <a:accent6>
        <a:srgbClr val="85A8C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1049</Words>
  <Application>Microsoft Office PowerPoint</Application>
  <PresentationFormat>Widescreen</PresentationFormat>
  <Paragraphs>213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Cambria</vt:lpstr>
      <vt:lpstr>Cambria Math</vt:lpstr>
      <vt:lpstr>Jua</vt:lpstr>
      <vt:lpstr>Quicksand</vt:lpstr>
      <vt:lpstr>Quicksand Medium</vt:lpstr>
      <vt:lpstr>Times New Roman</vt:lpstr>
      <vt:lpstr>Nature Activities Binder by Slidesgo</vt:lpstr>
      <vt:lpstr>Thứ tư ngày   tháng   năm 2021 Toán</vt:lpstr>
      <vt:lpstr>Khởi động</vt:lpstr>
      <vt:lpstr>PowerPoint Presentation</vt:lpstr>
      <vt:lpstr>Bài mới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Luyện tập</vt:lpstr>
      <vt:lpstr>PowerPoint Presentation</vt:lpstr>
      <vt:lpstr>PowerPoint Presentation</vt:lpstr>
      <vt:lpstr>PowerPoint Presentation</vt:lpstr>
      <vt:lpstr>Củng cố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  tháng   năm 2021 Toán</dc:title>
  <dc:creator>User</dc:creator>
  <cp:lastModifiedBy>User</cp:lastModifiedBy>
  <cp:revision>4</cp:revision>
  <dcterms:created xsi:type="dcterms:W3CDTF">2021-11-26T15:27:39Z</dcterms:created>
  <dcterms:modified xsi:type="dcterms:W3CDTF">2021-11-28T12:43:12Z</dcterms:modified>
</cp:coreProperties>
</file>