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2.xml" ContentType="application/vnd.openxmlformats-officedocument.presentationml.notesSlide+xml"/>
  <Override PartName="/ppt/tags/tag157.xml" ContentType="application/vnd.openxmlformats-officedocument.presentationml.tags+xml"/>
  <Override PartName="/ppt/notesSlides/notesSlide3.xml" ContentType="application/vnd.openxmlformats-officedocument.presentationml.notesSlide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3" r:id="rId2"/>
    <p:sldId id="304" r:id="rId3"/>
    <p:sldId id="276" r:id="rId4"/>
    <p:sldId id="300" r:id="rId5"/>
    <p:sldId id="305" r:id="rId6"/>
    <p:sldId id="306" r:id="rId7"/>
    <p:sldId id="307" r:id="rId8"/>
    <p:sldId id="308" r:id="rId9"/>
    <p:sldId id="309" r:id="rId10"/>
    <p:sldId id="310" r:id="rId11"/>
    <p:sldId id="312" r:id="rId12"/>
    <p:sldId id="311" r:id="rId13"/>
    <p:sldId id="313" r:id="rId14"/>
    <p:sldId id="314" r:id="rId15"/>
    <p:sldId id="315" r:id="rId16"/>
    <p:sldId id="316" r:id="rId17"/>
    <p:sldId id="317" r:id="rId18"/>
    <p:sldId id="278" r:id="rId19"/>
    <p:sldId id="318" r:id="rId20"/>
    <p:sldId id="319" r:id="rId21"/>
    <p:sldId id="275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CF87"/>
    <a:srgbClr val="B9D19B"/>
    <a:srgbClr val="C8D28A"/>
    <a:srgbClr val="D9D38B"/>
    <a:srgbClr val="E5D28B"/>
    <a:srgbClr val="E3CE81"/>
    <a:srgbClr val="DCD8A0"/>
    <a:srgbClr val="B7CD9F"/>
    <a:srgbClr val="C2CC90"/>
    <a:srgbClr val="D5D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88" y="102"/>
      </p:cViewPr>
      <p:guideLst/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Arial" panose="020B0604020202020204" pitchFamily="34" charset="0"/>
              </a:defRPr>
            </a:lvl1pPr>
          </a:lstStyle>
          <a:p>
            <a:fld id="{657E1F9C-EF5A-4EBD-8DB4-04DC90840296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Arial" panose="020B0604020202020204" pitchFamily="34" charset="0"/>
              </a:defRPr>
            </a:lvl1pPr>
          </a:lstStyle>
          <a:p>
            <a:fld id="{C7709E75-5686-44C1-A5B9-A786D00085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97E88-1FCC-423B-B615-EDD9E5DD31B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09E75-5686-44C1-A5B9-A786D000850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09E75-5686-44C1-A5B9-A786D000850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image" Target="../media/image2.png"/><Relationship Id="rId3" Type="http://schemas.openxmlformats.org/officeDocument/2006/relationships/tags" Target="../tags/tag9.xml"/><Relationship Id="rId21" Type="http://schemas.openxmlformats.org/officeDocument/2006/relationships/image" Target="../media/image5.png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image" Target="../media/image1.png"/><Relationship Id="rId2" Type="http://schemas.openxmlformats.org/officeDocument/2006/relationships/tags" Target="../tags/tag8.xml"/><Relationship Id="rId16" Type="http://schemas.openxmlformats.org/officeDocument/2006/relationships/slideMaster" Target="../slideMasters/slideMaster1.xml"/><Relationship Id="rId20" Type="http://schemas.openxmlformats.org/officeDocument/2006/relationships/image" Target="../media/image4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image" Target="../media/image8.png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image" Target="../media/image7.png"/><Relationship Id="rId10" Type="http://schemas.openxmlformats.org/officeDocument/2006/relationships/tags" Target="../tags/tag16.xml"/><Relationship Id="rId19" Type="http://schemas.openxmlformats.org/officeDocument/2006/relationships/image" Target="../media/image3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9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18" Type="http://schemas.openxmlformats.org/officeDocument/2006/relationships/image" Target="../media/image3.png"/><Relationship Id="rId3" Type="http://schemas.openxmlformats.org/officeDocument/2006/relationships/tags" Target="../tags/tag83.xml"/><Relationship Id="rId21" Type="http://schemas.openxmlformats.org/officeDocument/2006/relationships/image" Target="../media/image6.png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image" Target="../media/image2.png"/><Relationship Id="rId2" Type="http://schemas.openxmlformats.org/officeDocument/2006/relationships/tags" Target="../tags/tag8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5" Type="http://schemas.openxmlformats.org/officeDocument/2006/relationships/tags" Target="../tags/tag85.xml"/><Relationship Id="rId15" Type="http://schemas.openxmlformats.org/officeDocument/2006/relationships/slideMaster" Target="../slideMasters/slideMaster1.xml"/><Relationship Id="rId23" Type="http://schemas.openxmlformats.org/officeDocument/2006/relationships/image" Target="../media/image8.png"/><Relationship Id="rId10" Type="http://schemas.openxmlformats.org/officeDocument/2006/relationships/tags" Target="../tags/tag90.xml"/><Relationship Id="rId19" Type="http://schemas.openxmlformats.org/officeDocument/2006/relationships/image" Target="../media/image4.png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image" Target="../media/image12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9.xml"/><Relationship Id="rId4" Type="http://schemas.openxmlformats.org/officeDocument/2006/relationships/tags" Target="../tags/tag98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image" Target="../media/image10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image" Target="../media/image9.png"/><Relationship Id="rId5" Type="http://schemas.openxmlformats.org/officeDocument/2006/relationships/tags" Target="../tags/tag10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03.xml"/><Relationship Id="rId9" Type="http://schemas.openxmlformats.org/officeDocument/2006/relationships/tags" Target="../tags/tag108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10" Type="http://schemas.openxmlformats.org/officeDocument/2006/relationships/image" Target="../media/image13.png"/><Relationship Id="rId4" Type="http://schemas.openxmlformats.org/officeDocument/2006/relationships/tags" Target="../tags/tag112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10" Type="http://schemas.openxmlformats.org/officeDocument/2006/relationships/image" Target="../media/image14.png"/><Relationship Id="rId4" Type="http://schemas.openxmlformats.org/officeDocument/2006/relationships/tags" Target="../tags/tag120.xml"/><Relationship Id="rId9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10" Type="http://schemas.openxmlformats.org/officeDocument/2006/relationships/image" Target="../media/image15.png"/><Relationship Id="rId4" Type="http://schemas.openxmlformats.org/officeDocument/2006/relationships/tags" Target="../tags/tag128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12" Type="http://schemas.openxmlformats.org/officeDocument/2006/relationships/image" Target="../media/image16.png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37.xml"/><Relationship Id="rId10" Type="http://schemas.openxmlformats.org/officeDocument/2006/relationships/tags" Target="../tags/tag142.xml"/><Relationship Id="rId4" Type="http://schemas.openxmlformats.org/officeDocument/2006/relationships/tags" Target="../tags/tag136.xml"/><Relationship Id="rId9" Type="http://schemas.openxmlformats.org/officeDocument/2006/relationships/tags" Target="../tags/tag14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image" Target="../media/image17.png"/><Relationship Id="rId5" Type="http://schemas.openxmlformats.org/officeDocument/2006/relationships/tags" Target="../tags/tag14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6.xml"/><Relationship Id="rId9" Type="http://schemas.openxmlformats.org/officeDocument/2006/relationships/tags" Target="../tags/tag15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10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9.png"/><Relationship Id="rId5" Type="http://schemas.openxmlformats.org/officeDocument/2006/relationships/tags" Target="../tags/tag3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1.xml"/><Relationship Id="rId9" Type="http://schemas.openxmlformats.org/officeDocument/2006/relationships/tags" Target="../tags/tag36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9.png"/><Relationship Id="rId5" Type="http://schemas.openxmlformats.org/officeDocument/2006/relationships/tags" Target="../tags/tag4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7.xml"/><Relationship Id="rId9" Type="http://schemas.openxmlformats.org/officeDocument/2006/relationships/tags" Target="../tags/tag5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9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9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7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1"/>
            </p:custDataLst>
          </p:nvPr>
        </p:nvGrpSpPr>
        <p:grpSpPr>
          <a:xfrm>
            <a:off x="0" y="3820885"/>
            <a:ext cx="12192000" cy="3037114"/>
            <a:chOff x="0" y="3820885"/>
            <a:chExt cx="12192000" cy="3037114"/>
          </a:xfrm>
        </p:grpSpPr>
        <p:sp>
          <p:nvSpPr>
            <p:cNvPr id="8" name="矩形 7"/>
            <p:cNvSpPr/>
            <p:nvPr>
              <p:custDataLst>
                <p:tags r:id="rId7"/>
              </p:custDataLst>
            </p:nvPr>
          </p:nvSpPr>
          <p:spPr>
            <a:xfrm>
              <a:off x="0" y="5502728"/>
              <a:ext cx="12192000" cy="135527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Arial" panose="020B0604020202020204" pitchFamily="34" charset="0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261673" y="3820885"/>
              <a:ext cx="9361749" cy="2073729"/>
              <a:chOff x="74036" y="615227"/>
              <a:chExt cx="12564541" cy="2982524"/>
            </a:xfrm>
          </p:grpSpPr>
          <p:pic>
            <p:nvPicPr>
              <p:cNvPr id="10" name="图片 9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8630" y="887261"/>
                <a:ext cx="2652467" cy="2710490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25142" y="1540035"/>
                <a:ext cx="932347" cy="1785681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036" y="676639"/>
                <a:ext cx="2115091" cy="2710489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3821" y="676638"/>
                <a:ext cx="1210851" cy="2710490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1295" y="887261"/>
                <a:ext cx="2162337" cy="2710489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2787" y="1970472"/>
                <a:ext cx="1765790" cy="1355244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6811" y="615227"/>
                <a:ext cx="2151182" cy="2710489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3818" y="1627278"/>
                <a:ext cx="1393263" cy="1970472"/>
              </a:xfrm>
              <a:prstGeom prst="rect">
                <a:avLst/>
              </a:prstGeom>
            </p:spPr>
          </p:pic>
        </p:grp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1753747" y="1320678"/>
            <a:ext cx="8684507" cy="153682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72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6"/>
            </p:custDataLst>
          </p:nvPr>
        </p:nvSpPr>
        <p:spPr>
          <a:xfrm>
            <a:off x="1753747" y="2936211"/>
            <a:ext cx="8684507" cy="693308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92001" y="5870502"/>
            <a:ext cx="2699999" cy="98641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ea typeface="Arial" panose="020B0604020202020204" pitchFamily="34" charset="0"/>
              </a:defRPr>
            </a:lvl1pPr>
            <a:lvl2pPr>
              <a:defRPr baseline="0">
                <a:ea typeface="Arial" panose="020B0604020202020204" pitchFamily="34" charset="0"/>
              </a:defRPr>
            </a:lvl2pPr>
            <a:lvl3pPr>
              <a:defRPr baseline="0">
                <a:ea typeface="Arial" panose="020B0604020202020204" pitchFamily="34" charset="0"/>
              </a:defRPr>
            </a:lvl3pPr>
            <a:lvl4pPr>
              <a:defRPr baseline="0">
                <a:ea typeface="Arial" panose="020B0604020202020204" pitchFamily="34" charset="0"/>
              </a:defRPr>
            </a:lvl4pPr>
            <a:lvl5pPr>
              <a:defRPr baseline="0"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0" y="3820885"/>
            <a:ext cx="12192000" cy="3037114"/>
            <a:chOff x="0" y="3820885"/>
            <a:chExt cx="12192000" cy="3037114"/>
          </a:xfrm>
        </p:grpSpPr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0" y="5502728"/>
              <a:ext cx="12192000" cy="135527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Arial" panose="020B0604020202020204" pitchFamily="34" charset="0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261673" y="3820885"/>
              <a:ext cx="9361749" cy="2073729"/>
              <a:chOff x="74036" y="615227"/>
              <a:chExt cx="12564541" cy="2982524"/>
            </a:xfrm>
          </p:grpSpPr>
          <p:pic>
            <p:nvPicPr>
              <p:cNvPr id="9" name="图片 8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8630" y="887261"/>
                <a:ext cx="2652467" cy="2710490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25142" y="1540035"/>
                <a:ext cx="932347" cy="1785681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036" y="676639"/>
                <a:ext cx="2115091" cy="2710489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3821" y="676638"/>
                <a:ext cx="1210851" cy="2710490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1295" y="887261"/>
                <a:ext cx="2162337" cy="2710489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2787" y="1970472"/>
                <a:ext cx="1765790" cy="1355244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6811" y="615227"/>
                <a:ext cx="2151182" cy="2710489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3818" y="1627278"/>
                <a:ext cx="1393263" cy="1970472"/>
              </a:xfrm>
              <a:prstGeom prst="rect">
                <a:avLst/>
              </a:prstGeom>
            </p:spPr>
          </p:pic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216478" y="1562100"/>
            <a:ext cx="7759045" cy="1600302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155" y="4840283"/>
            <a:ext cx="1675845" cy="201771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1"/>
            </p:custDataLst>
          </p:nvPr>
        </p:nvGrpSpPr>
        <p:grpSpPr>
          <a:xfrm>
            <a:off x="-1" y="0"/>
            <a:ext cx="12192001" cy="6685464"/>
            <a:chOff x="-1" y="0"/>
            <a:chExt cx="12192001" cy="6685464"/>
          </a:xfrm>
        </p:grpSpPr>
        <p:sp>
          <p:nvSpPr>
            <p:cNvPr id="6" name="矩形 5"/>
            <p:cNvSpPr/>
            <p:nvPr userDrawn="1">
              <p:custDataLst>
                <p:tags r:id="rId7"/>
              </p:custDataLst>
            </p:nvPr>
          </p:nvSpPr>
          <p:spPr>
            <a:xfrm>
              <a:off x="363220" y="273050"/>
              <a:ext cx="11692255" cy="63119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altLang="zh-CN" dirty="0">
                <a:ea typeface="Arial" panose="020B0604020202020204" pitchFamily="34" charset="0"/>
                <a:sym typeface="+mn-ea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92001" y="5699052"/>
              <a:ext cx="2699999" cy="98641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" y="0"/>
              <a:ext cx="1281113" cy="1387252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ea typeface="Arial" panose="020B0604020202020204" pitchFamily="34" charset="0"/>
              <a:sym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04" y="4769308"/>
            <a:ext cx="1632407" cy="20568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9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ea typeface="Arial" panose="020B0604020202020204" pitchFamily="34" charset="0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642" y="-23364"/>
            <a:ext cx="1600201" cy="17327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ea typeface="Arial" panose="020B0604020202020204" pitchFamily="34" charset="0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818" y="5193129"/>
            <a:ext cx="645433" cy="14922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029" y="5146480"/>
            <a:ext cx="1651274" cy="1651274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ea typeface="Arial" panose="020B0604020202020204" pitchFamily="34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ea typeface="Arial" panose="020B0604020202020204" pitchFamily="34" charset="0"/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-3174" y="2379814"/>
            <a:ext cx="12195174" cy="2310986"/>
            <a:chOff x="-3174" y="2379814"/>
            <a:chExt cx="12195174" cy="2310986"/>
          </a:xfrm>
        </p:grpSpPr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11558413" y="2379814"/>
              <a:ext cx="633587" cy="231098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3174" y="2379814"/>
              <a:ext cx="633586" cy="2310986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92001" y="5870502"/>
            <a:ext cx="2699999" cy="98641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1"/>
            </p:custDataLst>
          </p:nvPr>
        </p:nvGrpSpPr>
        <p:grpSpPr>
          <a:xfrm>
            <a:off x="-1" y="0"/>
            <a:ext cx="12192001" cy="6843039"/>
            <a:chOff x="-1" y="0"/>
            <a:chExt cx="12192001" cy="6843039"/>
          </a:xfrm>
        </p:grpSpPr>
        <p:sp>
          <p:nvSpPr>
            <p:cNvPr id="7" name="矩形 6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2192000" cy="29083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Arial" panose="020B0604020202020204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92001" y="5856627"/>
              <a:ext cx="2699999" cy="986412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" y="0"/>
              <a:ext cx="1281113" cy="1387252"/>
            </a:xfrm>
            <a:prstGeom prst="rect">
              <a:avLst/>
            </a:prstGeom>
          </p:spPr>
        </p:pic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450646" y="3592006"/>
            <a:ext cx="7290709" cy="87637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54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2450646" y="4511675"/>
            <a:ext cx="7290709" cy="1077985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92001" y="5870502"/>
            <a:ext cx="2699999" cy="98641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92001" y="5870502"/>
            <a:ext cx="2699999" cy="98641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1"/>
            </p:custDataLst>
          </p:nvPr>
        </p:nvGrpSpPr>
        <p:grpSpPr>
          <a:xfrm>
            <a:off x="0" y="-713753"/>
            <a:ext cx="12192000" cy="4111861"/>
            <a:chOff x="0" y="-713753"/>
            <a:chExt cx="12192000" cy="4111861"/>
          </a:xfrm>
        </p:grpSpPr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0" y="0"/>
              <a:ext cx="12192000" cy="339810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Arial" panose="020B0604020202020204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8209" y="-713753"/>
              <a:ext cx="4532764" cy="339957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92001" y="5870502"/>
            <a:ext cx="2699999" cy="98641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2021/11/13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92001" y="5870502"/>
            <a:ext cx="2699999" cy="986412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170" tIns="46990" rIns="90170" bIns="46990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hyperlink" Target="http://www.google.com.vn/imgres?imgurl=http://i612.photobucket.com/albums/tt205/anhhungluongsonbac/Photo-0007.jpg&amp;imgrefurl=http://raovat.top1.vn/cho-games/40041-hcm-hang-doc-nhat-5s-lam-bang-dan-100-a.html&amp;usg=__Q4PuxF4zJ490nr8CLTmlYmsmEIU=&amp;h=600&amp;w=800&amp;sz=38&amp;hl=vi&amp;start=4&amp;zoom=1&amp;tbnid=XcbckpE3ztPfsM:&amp;tbnh=107&amp;tbnw=143&amp;prev=/images?q=%C4%91%E1%BA%A1n+b%E1%BA%B1ng+%C4%91%E1%BB%93ng&amp;hl=vi&amp;sa=G&amp;gbv=2&amp;tbs=isch:1&amp;itbs=1" TargetMode="External"/><Relationship Id="rId2" Type="http://schemas.openxmlformats.org/officeDocument/2006/relationships/hyperlink" Target="http://www.google.com.vn/imgres?imgurl=http://a8.vietbao.vn/images/vn888/Duc%202010/LyThaiTo.jpg&amp;imgrefurl=http://pda.vietbao.vn/Kham-pha-Viet-Nam/Ngan-nam-Thang-Long-Ha-Noi/1735101453/151/&amp;usg=__NXsLXxdro_j1ds1d29rwcDvCd3o=&amp;h=1612&amp;w=1332&amp;sz=547&amp;hl=vi&amp;start=3&amp;zoom=1&amp;tbnid=1sIXolV2ly4COM:&amp;tbnh=150&amp;tbnw=124&amp;prev=/images?q=Tuong+Ly+Thai+To&amp;um=1&amp;hl=vi&amp;sa=N&amp;tbs=isch:1&amp;um=1&amp;itb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4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2383971" y="1423875"/>
            <a:ext cx="7266215" cy="6520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Arial" panose="020B0604020202020204" pitchFamily="34" charset="0"/>
            </a:endParaRPr>
          </a:p>
        </p:txBody>
      </p:sp>
      <p:sp>
        <p:nvSpPr>
          <p:cNvPr id="2" name="TextBox 97"/>
          <p:cNvSpPr txBox="1"/>
          <p:nvPr>
            <p:custDataLst>
              <p:tags r:id="rId3"/>
            </p:custDataLst>
          </p:nvPr>
        </p:nvSpPr>
        <p:spPr>
          <a:xfrm>
            <a:off x="4280453" y="1348105"/>
            <a:ext cx="3089358" cy="873125"/>
          </a:xfrm>
          <a:prstGeom prst="rect">
            <a:avLst/>
          </a:prstGeom>
          <a:noFill/>
        </p:spPr>
        <p:txBody>
          <a:bodyPr wrap="square" lIns="102974" tIns="0" rIns="102974" bIns="0" rtlCol="0" anchor="ctr" anchorCtr="0">
            <a:normAutofit/>
          </a:bodyPr>
          <a:lstStyle/>
          <a:p>
            <a:pPr algn="ctr" fontAlgn="auto">
              <a:lnSpc>
                <a:spcPct val="100000"/>
              </a:lnSpc>
            </a:pPr>
            <a:r>
              <a:rPr lang="en-US" altLang="zh-CN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8F7014-D337-4E1C-9A1B-96F7B8C10F78}"/>
              </a:ext>
            </a:extLst>
          </p:cNvPr>
          <p:cNvSpPr txBox="1"/>
          <p:nvPr/>
        </p:nvSpPr>
        <p:spPr>
          <a:xfrm>
            <a:off x="1563757" y="2931295"/>
            <a:ext cx="819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58FFB4-5808-4414-9913-BF6AC3E2C1CF}"/>
              </a:ext>
            </a:extLst>
          </p:cNvPr>
          <p:cNvSpPr txBox="1"/>
          <p:nvPr/>
        </p:nvSpPr>
        <p:spPr>
          <a:xfrm>
            <a:off x="159025" y="2759779"/>
            <a:ext cx="127883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quản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gang,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thép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  <a:p>
            <a:endParaRPr 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2CBE9C-7262-4299-BB10-13922A4BCF29}"/>
              </a:ext>
            </a:extLst>
          </p:cNvPr>
          <p:cNvSpPr txBox="1"/>
          <p:nvPr/>
        </p:nvSpPr>
        <p:spPr>
          <a:xfrm>
            <a:off x="685645" y="3526220"/>
            <a:ext cx="10245812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chùi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105876-7D25-4CE3-9A5F-21E2464EAB0C}"/>
              </a:ext>
            </a:extLst>
          </p:cNvPr>
          <p:cNvSpPr txBox="1"/>
          <p:nvPr/>
        </p:nvSpPr>
        <p:spPr>
          <a:xfrm>
            <a:off x="-292311" y="2151704"/>
            <a:ext cx="12890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0BCD63-21D5-491B-8862-C7D56974ED2D}"/>
              </a:ext>
            </a:extLst>
          </p:cNvPr>
          <p:cNvSpPr txBox="1"/>
          <p:nvPr/>
        </p:nvSpPr>
        <p:spPr>
          <a:xfrm>
            <a:off x="685645" y="4336283"/>
            <a:ext cx="10070408" cy="8237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ráo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3" grpId="0"/>
      <p:bldP spid="14" grpId="0"/>
      <p:bldP spid="15" grpId="0"/>
      <p:bldP spid="16" grpId="0" animBg="1"/>
      <p:bldP spid="16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192D1AF-7DEA-4913-8248-D11C946DE1F2}"/>
              </a:ext>
            </a:extLst>
          </p:cNvPr>
          <p:cNvSpPr/>
          <p:nvPr/>
        </p:nvSpPr>
        <p:spPr>
          <a:xfrm>
            <a:off x="401894" y="69452"/>
            <a:ext cx="85343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1.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chất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endParaRPr lang="en-GB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DE4452-B229-4261-A919-5F5DE50E0399}"/>
              </a:ext>
            </a:extLst>
          </p:cNvPr>
          <p:cNvSpPr txBox="1"/>
          <p:nvPr/>
        </p:nvSpPr>
        <p:spPr>
          <a:xfrm>
            <a:off x="267916" y="1159565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A6B906-9719-46D8-96C8-64CF08D6BEC2}"/>
              </a:ext>
            </a:extLst>
          </p:cNvPr>
          <p:cNvSpPr txBox="1"/>
          <p:nvPr/>
        </p:nvSpPr>
        <p:spPr>
          <a:xfrm>
            <a:off x="619419" y="1835393"/>
            <a:ext cx="11161763" cy="4539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quặng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thiếc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kẽm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838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192D1AF-7DEA-4913-8248-D11C946DE1F2}"/>
              </a:ext>
            </a:extLst>
          </p:cNvPr>
          <p:cNvSpPr/>
          <p:nvPr/>
        </p:nvSpPr>
        <p:spPr>
          <a:xfrm>
            <a:off x="201700" y="148965"/>
            <a:ext cx="115587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2.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dùng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bảo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quản</a:t>
            </a:r>
            <a:endParaRPr lang="en-GB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7F6A5C-3D17-43BF-B8F4-99D7790470A2}"/>
              </a:ext>
            </a:extLst>
          </p:cNvPr>
          <p:cNvSpPr txBox="1"/>
          <p:nvPr/>
        </p:nvSpPr>
        <p:spPr>
          <a:xfrm>
            <a:off x="463826" y="2486297"/>
            <a:ext cx="11558742" cy="1478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Quan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minh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họa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5834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192D1AF-7DEA-4913-8248-D11C946DE1F2}"/>
              </a:ext>
            </a:extLst>
          </p:cNvPr>
          <p:cNvSpPr/>
          <p:nvPr/>
        </p:nvSpPr>
        <p:spPr>
          <a:xfrm>
            <a:off x="201700" y="148965"/>
            <a:ext cx="115587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2.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dùng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bảo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quản</a:t>
            </a:r>
            <a:endParaRPr lang="en-GB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CD5C4B0-1539-47F2-BF9B-F474492D0D30}"/>
              </a:ext>
            </a:extLst>
          </p:cNvPr>
          <p:cNvGrpSpPr/>
          <p:nvPr/>
        </p:nvGrpSpPr>
        <p:grpSpPr>
          <a:xfrm>
            <a:off x="492104" y="3499035"/>
            <a:ext cx="2369151" cy="3280035"/>
            <a:chOff x="38100" y="3505200"/>
            <a:chExt cx="2300884" cy="33528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4F1FF86-2497-4A8F-8AD3-2C328A5F3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648000"/>
              <a:ext cx="2034184" cy="3210000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6963E5C-7B90-4FB1-816C-7ACAF6816C60}"/>
                </a:ext>
              </a:extLst>
            </p:cNvPr>
            <p:cNvSpPr/>
            <p:nvPr/>
          </p:nvSpPr>
          <p:spPr>
            <a:xfrm>
              <a:off x="38100" y="3505200"/>
              <a:ext cx="533400" cy="56209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0570D7-67E0-4961-895A-D51E7D42CB0B}"/>
              </a:ext>
            </a:extLst>
          </p:cNvPr>
          <p:cNvGrpSpPr/>
          <p:nvPr/>
        </p:nvGrpSpPr>
        <p:grpSpPr>
          <a:xfrm>
            <a:off x="4683154" y="938662"/>
            <a:ext cx="2407500" cy="2620407"/>
            <a:chOff x="3276600" y="152400"/>
            <a:chExt cx="2819399" cy="320788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CDBA20-9FE2-46D3-B499-CDB6A17DB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9108" y="260554"/>
              <a:ext cx="2446891" cy="3099733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157F29A-D447-4034-8E9D-67ADEED4CF62}"/>
                </a:ext>
              </a:extLst>
            </p:cNvPr>
            <p:cNvSpPr/>
            <p:nvPr/>
          </p:nvSpPr>
          <p:spPr>
            <a:xfrm>
              <a:off x="3276600" y="152400"/>
              <a:ext cx="533400" cy="56209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0C8524-5019-4192-83B7-73B59100F82D}"/>
              </a:ext>
            </a:extLst>
          </p:cNvPr>
          <p:cNvGrpSpPr/>
          <p:nvPr/>
        </p:nvGrpSpPr>
        <p:grpSpPr>
          <a:xfrm>
            <a:off x="8683163" y="938662"/>
            <a:ext cx="2089413" cy="2620408"/>
            <a:chOff x="6400800" y="137652"/>
            <a:chExt cx="2529724" cy="322263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FBD0D2-08A9-4E5C-8895-E5ADAA3C8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3024" y="260554"/>
              <a:ext cx="2407500" cy="3099734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3D1F95B-B9DC-4733-8639-FA4A7F553A3E}"/>
                </a:ext>
              </a:extLst>
            </p:cNvPr>
            <p:cNvSpPr/>
            <p:nvPr/>
          </p:nvSpPr>
          <p:spPr>
            <a:xfrm>
              <a:off x="6400800" y="137652"/>
              <a:ext cx="533400" cy="56209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3DD754B-2942-485F-A2B0-5D25A68BECFD}"/>
              </a:ext>
            </a:extLst>
          </p:cNvPr>
          <p:cNvGrpSpPr/>
          <p:nvPr/>
        </p:nvGrpSpPr>
        <p:grpSpPr>
          <a:xfrm>
            <a:off x="4731460" y="3596620"/>
            <a:ext cx="2412944" cy="3112415"/>
            <a:chOff x="2697743" y="3505200"/>
            <a:chExt cx="2907140" cy="33528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E7570B6-A88E-4CFF-B642-D7F592120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3648000"/>
              <a:ext cx="2709283" cy="3210000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A5D578D-57AD-4C95-A19B-80214678BD25}"/>
                </a:ext>
              </a:extLst>
            </p:cNvPr>
            <p:cNvSpPr/>
            <p:nvPr/>
          </p:nvSpPr>
          <p:spPr>
            <a:xfrm>
              <a:off x="2697743" y="3505200"/>
              <a:ext cx="533400" cy="56209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5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20A93F-1442-43DA-9990-C69F576D4FE4}"/>
              </a:ext>
            </a:extLst>
          </p:cNvPr>
          <p:cNvGrpSpPr/>
          <p:nvPr/>
        </p:nvGrpSpPr>
        <p:grpSpPr>
          <a:xfrm>
            <a:off x="619596" y="938662"/>
            <a:ext cx="2315272" cy="2078132"/>
            <a:chOff x="38100" y="541600"/>
            <a:chExt cx="3125311" cy="280874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5C4DC7C-633F-4C4E-87E1-621AE4551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71" y="866890"/>
              <a:ext cx="3068640" cy="2483451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8A8D221-C3D2-4315-86DC-1BB210A24EFF}"/>
                </a:ext>
              </a:extLst>
            </p:cNvPr>
            <p:cNvSpPr/>
            <p:nvPr/>
          </p:nvSpPr>
          <p:spPr>
            <a:xfrm>
              <a:off x="38100" y="541600"/>
              <a:ext cx="533400" cy="56209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C666FFE-E395-45B7-92FA-5FCA347AE8CB}"/>
              </a:ext>
            </a:extLst>
          </p:cNvPr>
          <p:cNvGrpSpPr/>
          <p:nvPr/>
        </p:nvGrpSpPr>
        <p:grpSpPr>
          <a:xfrm>
            <a:off x="8437965" y="3559069"/>
            <a:ext cx="2612600" cy="3114041"/>
            <a:chOff x="5895685" y="3505200"/>
            <a:chExt cx="3034839" cy="33528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F743E81-06E9-4297-AB18-43256628B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648001"/>
              <a:ext cx="2834524" cy="3210000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D3FDF0F-A254-44AD-AA90-3C83506C3F57}"/>
                </a:ext>
              </a:extLst>
            </p:cNvPr>
            <p:cNvSpPr/>
            <p:nvPr/>
          </p:nvSpPr>
          <p:spPr>
            <a:xfrm>
              <a:off x="5895685" y="3505200"/>
              <a:ext cx="533400" cy="56209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0432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192D1AF-7DEA-4913-8248-D11C946DE1F2}"/>
              </a:ext>
            </a:extLst>
          </p:cNvPr>
          <p:cNvSpPr/>
          <p:nvPr/>
        </p:nvSpPr>
        <p:spPr>
          <a:xfrm>
            <a:off x="201700" y="148965"/>
            <a:ext cx="115587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2.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dùng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bảo</a:t>
            </a:r>
            <a:r>
              <a:rPr lang="en-US" sz="32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quản</a:t>
            </a:r>
            <a:endParaRPr lang="en-GB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FFA21F3F-6322-4F93-9476-004FEA202B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235477"/>
              </p:ext>
            </p:extLst>
          </p:nvPr>
        </p:nvGraphicFramePr>
        <p:xfrm>
          <a:off x="1392355" y="1473789"/>
          <a:ext cx="9407289" cy="3628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1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4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1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428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800" b="1" baseline="0">
                          <a:latin typeface="Times New Roman" pitchFamily="18" charset="0"/>
                          <a:cs typeface="Times New Roman" pitchFamily="18" charset="0"/>
                        </a:rPr>
                        <a:t> liệu</a:t>
                      </a:r>
                      <a:endParaRPr lang="en-US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4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428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="1" baseline="0">
                          <a:latin typeface="Times New Roman" pitchFamily="18" charset="0"/>
                          <a:cs typeface="Times New Roman" pitchFamily="18" charset="0"/>
                        </a:rPr>
                        <a:t> 3  </a:t>
                      </a:r>
                      <a:endParaRPr lang="en-US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428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="1" baseline="0"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  <a:endParaRPr lang="en-US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428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="1" baseline="0"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  <a:endParaRPr lang="en-US" sz="28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42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6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6C93329B-567D-49CD-8C9D-40F625CEEDC4}"/>
              </a:ext>
            </a:extLst>
          </p:cNvPr>
          <p:cNvSpPr txBox="1"/>
          <p:nvPr/>
        </p:nvSpPr>
        <p:spPr>
          <a:xfrm>
            <a:off x="3466802" y="1988750"/>
            <a:ext cx="1599989" cy="52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4A4C2C-AE9C-4E2B-A3D4-31B2C76EC741}"/>
              </a:ext>
            </a:extLst>
          </p:cNvPr>
          <p:cNvSpPr txBox="1"/>
          <p:nvPr/>
        </p:nvSpPr>
        <p:spPr>
          <a:xfrm>
            <a:off x="3466802" y="2463950"/>
            <a:ext cx="2514269" cy="52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A51BFA-D150-4D5F-BE15-3E8753A26324}"/>
              </a:ext>
            </a:extLst>
          </p:cNvPr>
          <p:cNvSpPr txBox="1"/>
          <p:nvPr/>
        </p:nvSpPr>
        <p:spPr>
          <a:xfrm>
            <a:off x="8309756" y="1988750"/>
            <a:ext cx="1066659" cy="52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0DAF6E-3FA9-4EF9-929D-7AF525E4A945}"/>
              </a:ext>
            </a:extLst>
          </p:cNvPr>
          <p:cNvSpPr txBox="1"/>
          <p:nvPr/>
        </p:nvSpPr>
        <p:spPr>
          <a:xfrm>
            <a:off x="6895018" y="2466493"/>
            <a:ext cx="2829475" cy="52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Hợp kim của đồng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0D3C09-A01E-4F8C-B540-F4AB4A6DEE99}"/>
              </a:ext>
            </a:extLst>
          </p:cNvPr>
          <p:cNvSpPr txBox="1"/>
          <p:nvPr/>
        </p:nvSpPr>
        <p:spPr>
          <a:xfrm>
            <a:off x="3528497" y="2957758"/>
            <a:ext cx="1599989" cy="52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E7F242-0F0B-4B34-B97F-A76E3ADB5E85}"/>
              </a:ext>
            </a:extLst>
          </p:cNvPr>
          <p:cNvSpPr txBox="1"/>
          <p:nvPr/>
        </p:nvSpPr>
        <p:spPr>
          <a:xfrm>
            <a:off x="6895018" y="2957758"/>
            <a:ext cx="2829475" cy="52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Hợp kim của đồng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C72692-1756-41D4-BD14-8029B225C8E0}"/>
              </a:ext>
            </a:extLst>
          </p:cNvPr>
          <p:cNvSpPr txBox="1"/>
          <p:nvPr/>
        </p:nvSpPr>
        <p:spPr>
          <a:xfrm>
            <a:off x="3572644" y="3556306"/>
            <a:ext cx="2171414" cy="52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A3F04C-469A-4E1C-A8EF-9FB6F6A776F0}"/>
              </a:ext>
            </a:extLst>
          </p:cNvPr>
          <p:cNvSpPr txBox="1"/>
          <p:nvPr/>
        </p:nvSpPr>
        <p:spPr>
          <a:xfrm>
            <a:off x="6887644" y="3480978"/>
            <a:ext cx="2829475" cy="52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Hợp kim của đồng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71C1D5-03BE-4376-BFE9-733FC6DDDF11}"/>
              </a:ext>
            </a:extLst>
          </p:cNvPr>
          <p:cNvSpPr txBox="1"/>
          <p:nvPr/>
        </p:nvSpPr>
        <p:spPr>
          <a:xfrm>
            <a:off x="3591211" y="4030271"/>
            <a:ext cx="1871569" cy="52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C871970-BDD8-49A7-B9DF-1CC759ADF40D}"/>
              </a:ext>
            </a:extLst>
          </p:cNvPr>
          <p:cNvSpPr txBox="1"/>
          <p:nvPr/>
        </p:nvSpPr>
        <p:spPr>
          <a:xfrm>
            <a:off x="6899934" y="4004198"/>
            <a:ext cx="2829475" cy="52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Hợp kim của đồng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3E276DE-B9FE-4833-8289-7D7E1EBA869B}"/>
              </a:ext>
            </a:extLst>
          </p:cNvPr>
          <p:cNvSpPr txBox="1"/>
          <p:nvPr/>
        </p:nvSpPr>
        <p:spPr>
          <a:xfrm>
            <a:off x="3591211" y="4566528"/>
            <a:ext cx="1782476" cy="52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D4C9136-BB2E-467C-803B-2F78EF2CB52C}"/>
              </a:ext>
            </a:extLst>
          </p:cNvPr>
          <p:cNvSpPr txBox="1"/>
          <p:nvPr/>
        </p:nvSpPr>
        <p:spPr>
          <a:xfrm>
            <a:off x="6887644" y="4527418"/>
            <a:ext cx="2829475" cy="523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Hợp kim của đồng</a:t>
            </a:r>
          </a:p>
        </p:txBody>
      </p:sp>
    </p:spTree>
    <p:extLst>
      <p:ext uri="{BB962C8B-B14F-4D97-AF65-F5344CB8AC3E}">
        <p14:creationId xmlns:p14="http://schemas.microsoft.com/office/powerpoint/2010/main" val="426849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3E8D0AFC-3B23-4B13-937A-207F00393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23888"/>
            <a:ext cx="1981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 học</a:t>
            </a:r>
            <a:r>
              <a:rPr lang="en-US" altLang="en-US" sz="2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24252704-31B9-44BA-A22C-391D3B6EF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74" y="506248"/>
            <a:ext cx="111384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dùng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(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công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trình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khác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hoặc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endParaRPr lang="en-US" altLang="en-US" b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D58C1FCF-5AA1-48D7-A791-065E18AB3397}"/>
              </a:ext>
            </a:extLst>
          </p:cNvPr>
          <p:cNvGrpSpPr>
            <a:grpSpLocks/>
          </p:cNvGrpSpPr>
          <p:nvPr/>
        </p:nvGrpSpPr>
        <p:grpSpPr bwMode="auto">
          <a:xfrm>
            <a:off x="695997" y="4556869"/>
            <a:ext cx="2514600" cy="2043454"/>
            <a:chOff x="1824" y="1392"/>
            <a:chExt cx="2016" cy="2165"/>
          </a:xfrm>
        </p:grpSpPr>
        <p:pic>
          <p:nvPicPr>
            <p:cNvPr id="5" name="Picture 7" descr="congchieng">
              <a:extLst>
                <a:ext uri="{FF2B5EF4-FFF2-40B4-BE49-F238E27FC236}">
                  <a16:creationId xmlns:a16="http://schemas.microsoft.com/office/drawing/2014/main" id="{D4134706-531F-42FD-AF2B-CB9DBE086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392"/>
              <a:ext cx="2016" cy="1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8">
              <a:extLst>
                <a:ext uri="{FF2B5EF4-FFF2-40B4-BE49-F238E27FC236}">
                  <a16:creationId xmlns:a16="http://schemas.microsoft.com/office/drawing/2014/main" id="{F6168FBB-F7DA-4734-9C0C-598AE129BB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3" y="3166"/>
              <a:ext cx="1438" cy="391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Cồng</a:t>
              </a:r>
              <a:r>
                <a:rPr lang="en-US" altLang="en-US" sz="18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altLang="en-US" sz="1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chiêng</a:t>
              </a:r>
              <a:endParaRPr lang="en-US" altLang="en-US" sz="1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" name="Group 9">
            <a:extLst>
              <a:ext uri="{FF2B5EF4-FFF2-40B4-BE49-F238E27FC236}">
                <a16:creationId xmlns:a16="http://schemas.microsoft.com/office/drawing/2014/main" id="{450A61A6-0E56-4748-B568-BC0F653F124F}"/>
              </a:ext>
            </a:extLst>
          </p:cNvPr>
          <p:cNvGrpSpPr>
            <a:grpSpLocks/>
          </p:cNvGrpSpPr>
          <p:nvPr/>
        </p:nvGrpSpPr>
        <p:grpSpPr bwMode="auto">
          <a:xfrm>
            <a:off x="9458343" y="2056125"/>
            <a:ext cx="1981200" cy="2042784"/>
            <a:chOff x="1584" y="1344"/>
            <a:chExt cx="2160" cy="2166"/>
          </a:xfrm>
        </p:grpSpPr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1195F762-5DDF-4999-887D-9624E3800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3118"/>
              <a:ext cx="1489" cy="392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>
                  <a:latin typeface="Cambria" panose="02040503050406030204" pitchFamily="18" charset="0"/>
                  <a:ea typeface="Cambria" panose="02040503050406030204" pitchFamily="18" charset="0"/>
                </a:rPr>
                <a:t>Trống đồng</a:t>
              </a:r>
            </a:p>
          </p:txBody>
        </p:sp>
        <p:pic>
          <p:nvPicPr>
            <p:cNvPr id="9" name="Picture 11" descr="trong_dong">
              <a:extLst>
                <a:ext uri="{FF2B5EF4-FFF2-40B4-BE49-F238E27FC236}">
                  <a16:creationId xmlns:a16="http://schemas.microsoft.com/office/drawing/2014/main" id="{66B0087A-08B4-4280-8E84-1F47CC093B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344"/>
              <a:ext cx="2160" cy="1776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12">
            <a:extLst>
              <a:ext uri="{FF2B5EF4-FFF2-40B4-BE49-F238E27FC236}">
                <a16:creationId xmlns:a16="http://schemas.microsoft.com/office/drawing/2014/main" id="{2DF4EA2F-86A9-4E6A-A08D-61AA0E1081DA}"/>
              </a:ext>
            </a:extLst>
          </p:cNvPr>
          <p:cNvGrpSpPr>
            <a:grpSpLocks/>
          </p:cNvGrpSpPr>
          <p:nvPr/>
        </p:nvGrpSpPr>
        <p:grpSpPr bwMode="auto">
          <a:xfrm rot="226107">
            <a:off x="954580" y="2064707"/>
            <a:ext cx="1863725" cy="2099862"/>
            <a:chOff x="-528" y="768"/>
            <a:chExt cx="2112" cy="3039"/>
          </a:xfrm>
        </p:grpSpPr>
        <p:pic>
          <p:nvPicPr>
            <p:cNvPr id="11" name="Picture 13" descr="binhbong">
              <a:extLst>
                <a:ext uri="{FF2B5EF4-FFF2-40B4-BE49-F238E27FC236}">
                  <a16:creationId xmlns:a16="http://schemas.microsoft.com/office/drawing/2014/main" id="{E7FB1777-30CF-4192-98E3-92C7C51BD6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9427">
              <a:off x="-528" y="768"/>
              <a:ext cx="2112" cy="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D6CD4E61-0B6D-433A-AEEC-86BB73776C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390641">
              <a:off x="-192" y="3272"/>
              <a:ext cx="1248" cy="535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Bình</a:t>
              </a:r>
              <a:r>
                <a:rPr lang="en-US" altLang="en-US" sz="1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180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hoa</a:t>
              </a:r>
              <a:endPara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id="{3C8A371E-701B-4649-8C2D-1805B8357831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2060603"/>
            <a:ext cx="2438400" cy="2020918"/>
            <a:chOff x="1776" y="1392"/>
            <a:chExt cx="2394" cy="2357"/>
          </a:xfrm>
        </p:grpSpPr>
        <p:pic>
          <p:nvPicPr>
            <p:cNvPr id="14" name="Picture 16" descr="noi_dong">
              <a:extLst>
                <a:ext uri="{FF2B5EF4-FFF2-40B4-BE49-F238E27FC236}">
                  <a16:creationId xmlns:a16="http://schemas.microsoft.com/office/drawing/2014/main" id="{585B8FD1-5BD5-4AA3-9A84-1DE7CCE254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392"/>
              <a:ext cx="2394" cy="1920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7">
              <a:extLst>
                <a:ext uri="{FF2B5EF4-FFF2-40B4-BE49-F238E27FC236}">
                  <a16:creationId xmlns:a16="http://schemas.microsoft.com/office/drawing/2014/main" id="{8BF4FF51-A06E-43E9-8859-1DA25E175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9" y="3318"/>
              <a:ext cx="1247" cy="431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Nồi</a:t>
              </a:r>
              <a:r>
                <a:rPr lang="en-US" altLang="en-US" sz="1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1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endParaRPr lang="en-US" altLang="en-US" sz="1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6" name="Picture 28" descr="&amp;t=1&amp;usg=__IIpE9hcIq3-9Wp46jqsCD_g-Y5M=">
            <a:extLst>
              <a:ext uri="{FF2B5EF4-FFF2-40B4-BE49-F238E27FC236}">
                <a16:creationId xmlns:a16="http://schemas.microsoft.com/office/drawing/2014/main" id="{CED19D6A-F380-4126-8B9C-4C7533CF4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30" y="4278418"/>
            <a:ext cx="25622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9">
            <a:extLst>
              <a:ext uri="{FF2B5EF4-FFF2-40B4-BE49-F238E27FC236}">
                <a16:creationId xmlns:a16="http://schemas.microsoft.com/office/drawing/2014/main" id="{0965ADCE-8391-4C08-B44E-19EE7A953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728" y="6434075"/>
            <a:ext cx="2057400" cy="3968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latin typeface="Cambria" panose="02040503050406030204" pitchFamily="18" charset="0"/>
                <a:ea typeface="Cambria" panose="02040503050406030204" pitchFamily="18" charset="0"/>
              </a:rPr>
              <a:t>Ch</a:t>
            </a:r>
            <a:r>
              <a:rPr lang="en-US" altLang="en-US" sz="1800">
                <a:latin typeface="Cambria" panose="02040503050406030204" pitchFamily="18" charset="0"/>
                <a:ea typeface="Cambria" panose="02040503050406030204" pitchFamily="18" charset="0"/>
              </a:rPr>
              <a:t>ân vịt tàu thuỷ</a:t>
            </a:r>
          </a:p>
        </p:txBody>
      </p:sp>
      <p:grpSp>
        <p:nvGrpSpPr>
          <p:cNvPr id="18" name="Group 46">
            <a:extLst>
              <a:ext uri="{FF2B5EF4-FFF2-40B4-BE49-F238E27FC236}">
                <a16:creationId xmlns:a16="http://schemas.microsoft.com/office/drawing/2014/main" id="{81B99FBB-A1ED-4395-85B9-930B4408FA8E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4134352"/>
            <a:ext cx="2438400" cy="2641492"/>
            <a:chOff x="2064" y="1488"/>
            <a:chExt cx="1680" cy="2087"/>
          </a:xfrm>
        </p:grpSpPr>
        <p:pic>
          <p:nvPicPr>
            <p:cNvPr id="19" name="Picture 44" descr="bac_ho_2">
              <a:extLst>
                <a:ext uri="{FF2B5EF4-FFF2-40B4-BE49-F238E27FC236}">
                  <a16:creationId xmlns:a16="http://schemas.microsoft.com/office/drawing/2014/main" id="{65BB8E43-CAE9-46BA-8A80-0DFE1F997A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488"/>
              <a:ext cx="1680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45">
              <a:extLst>
                <a:ext uri="{FF2B5EF4-FFF2-40B4-BE49-F238E27FC236}">
                  <a16:creationId xmlns:a16="http://schemas.microsoft.com/office/drawing/2014/main" id="{F0DC2036-F50D-41E6-9606-42FB3CCA77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0" y="3259"/>
              <a:ext cx="1646" cy="31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Tượng đồng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561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6" descr="LyThaiTo">
            <a:hlinkClick r:id="rId2"/>
            <a:extLst>
              <a:ext uri="{FF2B5EF4-FFF2-40B4-BE49-F238E27FC236}">
                <a16:creationId xmlns:a16="http://schemas.microsoft.com/office/drawing/2014/main" id="{7AE9D5B0-868A-48C5-92B1-2C9ACF744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2286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7">
            <a:extLst>
              <a:ext uri="{FF2B5EF4-FFF2-40B4-BE49-F238E27FC236}">
                <a16:creationId xmlns:a16="http://schemas.microsoft.com/office/drawing/2014/main" id="{C88EA76B-3266-4074-9ED5-1C18371AC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"/>
            <a:ext cx="11055626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dùng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(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công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trình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khác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hoặc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endParaRPr lang="en-US" altLang="en-US" b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Text Box 81">
            <a:extLst>
              <a:ext uri="{FF2B5EF4-FFF2-40B4-BE49-F238E27FC236}">
                <a16:creationId xmlns:a16="http://schemas.microsoft.com/office/drawing/2014/main" id="{A63006B1-CB04-4CBB-B373-E4890199F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32" y="3785419"/>
            <a:ext cx="2514600" cy="4001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Tượng đài Lý Thái Tổ</a:t>
            </a:r>
          </a:p>
        </p:txBody>
      </p:sp>
      <p:pic>
        <p:nvPicPr>
          <p:cNvPr id="5" name="Picture 83" descr="201011142819_product_1275710696">
            <a:extLst>
              <a:ext uri="{FF2B5EF4-FFF2-40B4-BE49-F238E27FC236}">
                <a16:creationId xmlns:a16="http://schemas.microsoft.com/office/drawing/2014/main" id="{32C00CF8-E9FD-460A-81B7-89E9594F5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426" y="1291401"/>
            <a:ext cx="228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4" descr="49bb4bd5_105336">
            <a:extLst>
              <a:ext uri="{FF2B5EF4-FFF2-40B4-BE49-F238E27FC236}">
                <a16:creationId xmlns:a16="http://schemas.microsoft.com/office/drawing/2014/main" id="{075B72D9-97CF-4006-B4C7-3119779CC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579" y="4495800"/>
            <a:ext cx="304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3" descr="11182297-Thanh-Dong">
            <a:extLst>
              <a:ext uri="{FF2B5EF4-FFF2-40B4-BE49-F238E27FC236}">
                <a16:creationId xmlns:a16="http://schemas.microsoft.com/office/drawing/2014/main" id="{01328561-101B-4761-B8FA-E9662DFB2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513" y="1295400"/>
            <a:ext cx="2743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5">
            <a:extLst>
              <a:ext uri="{FF2B5EF4-FFF2-40B4-BE49-F238E27FC236}">
                <a16:creationId xmlns:a16="http://schemas.microsoft.com/office/drawing/2014/main" id="{6DE1426A-861E-4CCD-8455-A9D3E4D3A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273" y="3754939"/>
            <a:ext cx="2743200" cy="4001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Tượng đài Thánh Gióng</a:t>
            </a:r>
          </a:p>
        </p:txBody>
      </p:sp>
      <p:sp>
        <p:nvSpPr>
          <p:cNvPr id="9" name="Text Box 96">
            <a:extLst>
              <a:ext uri="{FF2B5EF4-FFF2-40B4-BE49-F238E27FC236}">
                <a16:creationId xmlns:a16="http://schemas.microsoft.com/office/drawing/2014/main" id="{16D35957-E0A3-4D4D-B360-AEBD0DCD0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8706" y="3882201"/>
            <a:ext cx="2362200" cy="4001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Tượng đồng Phật Tổ</a:t>
            </a:r>
          </a:p>
        </p:txBody>
      </p:sp>
      <p:sp>
        <p:nvSpPr>
          <p:cNvPr id="10" name="Text Box 97">
            <a:extLst>
              <a:ext uri="{FF2B5EF4-FFF2-40B4-BE49-F238E27FC236}">
                <a16:creationId xmlns:a16="http://schemas.microsoft.com/office/drawing/2014/main" id="{C7F7363F-3209-4249-A134-E354E62A1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5510" y="6151602"/>
            <a:ext cx="1679713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Phủ</a:t>
            </a: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5" descr="Photo-0007">
            <a:hlinkClick r:id="rId7"/>
            <a:extLst>
              <a:ext uri="{FF2B5EF4-FFF2-40B4-BE49-F238E27FC236}">
                <a16:creationId xmlns:a16="http://schemas.microsoft.com/office/drawing/2014/main" id="{C152C925-FEF2-42A8-8414-137E67B29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879" y="4400490"/>
            <a:ext cx="33528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6">
            <a:extLst>
              <a:ext uri="{FF2B5EF4-FFF2-40B4-BE49-F238E27FC236}">
                <a16:creationId xmlns:a16="http://schemas.microsoft.com/office/drawing/2014/main" id="{A7E048BE-3810-41DE-A218-7203F1B99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8579" y="6334065"/>
            <a:ext cx="1295400" cy="4001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5688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>
            <a:extLst>
              <a:ext uri="{FF2B5EF4-FFF2-40B4-BE49-F238E27FC236}">
                <a16:creationId xmlns:a16="http://schemas.microsoft.com/office/drawing/2014/main" id="{36F7E273-0A87-46D8-971E-543C25D49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16" y="1834922"/>
            <a:ext cx="11966713" cy="147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</a:t>
            </a:r>
            <a:r>
              <a:rPr lang="en-US" altLang="en-US" sz="32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Nêu</a:t>
            </a:r>
            <a:r>
              <a:rPr lang="en-US" altLang="en-US" sz="32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altLang="en-US" sz="32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bảo</a:t>
            </a:r>
            <a:r>
              <a:rPr lang="en-US" altLang="en-US" sz="32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quản</a:t>
            </a:r>
            <a:r>
              <a:rPr lang="en-US" altLang="en-US" sz="32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</a:t>
            </a:r>
            <a:r>
              <a:rPr lang="en-US" altLang="en-US" sz="32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dùng</a:t>
            </a:r>
            <a:r>
              <a:rPr lang="en-US" altLang="en-US" sz="32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lang="en-US" altLang="en-US" sz="32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lang="en-US" altLang="en-US" sz="32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lang="en-US" altLang="en-US" sz="32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lang="en-US" altLang="en-US" sz="32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gia</a:t>
            </a:r>
            <a:r>
              <a:rPr lang="en-US" altLang="en-US" sz="32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đình</a:t>
            </a:r>
            <a:r>
              <a:rPr lang="en-US" altLang="en-US" sz="32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3023D4F4-4E64-4153-B4CA-177F99B56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29" y="3822750"/>
            <a:ext cx="11734800" cy="221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dùng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ngoài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không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khí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bị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xỉn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màu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vì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vậy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thỉnh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thoảng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dùng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thuốc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đánh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lau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chùi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dùng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đó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sáng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bóng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trở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lại</a:t>
            </a:r>
            <a:r>
              <a:rPr lang="en-US" alt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96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CC30AD03-3F66-4C7D-AD0C-D8F8E31C3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1" y="776184"/>
            <a:ext cx="11211338" cy="47618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KẾT</a:t>
            </a:r>
            <a:r>
              <a:rPr kumimoji="0" lang="en-US" altLang="en-US" sz="36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LUẬN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457200" marR="0" lvl="0" indent="-45720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loại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sử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dụng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rộng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rãi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sử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dụng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điện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dây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điện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bộ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phận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ô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tô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tàu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biển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,...</a:t>
            </a:r>
          </a:p>
          <a:p>
            <a:pPr marL="457200" marR="0" lvl="0" indent="-457200" algn="just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dùng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làm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dùng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trong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gia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đình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như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nồi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mâm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,... ;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nhạc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cụ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như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kèn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cồng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chiêng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,...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hoặc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chế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tạo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vũ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khí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đúc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3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tượng</a:t>
            </a:r>
            <a:r>
              <a:rPr kumimoji="0" lang="en-US" alt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93251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4738687"/>
          </a:xfrm>
        </p:spPr>
        <p:txBody>
          <a:bodyPr/>
          <a:lstStyle/>
          <a:p>
            <a:pPr eaLnBrk="1" hangingPunct="1">
              <a:defRPr/>
            </a:pPr>
            <a:br>
              <a:rPr lang="en-US" b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b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b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endParaRPr lang="en-US" b="1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5302" y="274639"/>
            <a:ext cx="75279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CHỮ CÁI TRƯỚC CÂU TRẢ LỜI ĐÚNG NHẤT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09924" y="1659047"/>
            <a:ext cx="93167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37122" y="2681779"/>
            <a:ext cx="80407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cứng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dễ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vỡ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37122" y="3581400"/>
            <a:ext cx="85561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dẻo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đàn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hồi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37121" y="4634091"/>
            <a:ext cx="126728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nâu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cứng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2" grpId="1"/>
      <p:bldP spid="15" grpId="0"/>
      <p:bldP spid="15" grpId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E3487DB-FF57-4E50-AE44-203353DCD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0" y="447261"/>
            <a:ext cx="11465119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5-Point Star 7">
            <a:hlinkClick r:id="" action="ppaction://noaction"/>
            <a:extLst>
              <a:ext uri="{FF2B5EF4-FFF2-40B4-BE49-F238E27FC236}">
                <a16:creationId xmlns:a16="http://schemas.microsoft.com/office/drawing/2014/main" id="{4E31A3AD-F775-4803-897B-0617484ED97D}"/>
              </a:ext>
            </a:extLst>
          </p:cNvPr>
          <p:cNvSpPr/>
          <p:nvPr/>
        </p:nvSpPr>
        <p:spPr>
          <a:xfrm>
            <a:off x="9444038" y="4833938"/>
            <a:ext cx="215900" cy="215900"/>
          </a:xfrm>
          <a:prstGeom prst="star5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5-Point Star 14">
            <a:hlinkClick r:id="" action="ppaction://noaction"/>
            <a:extLst>
              <a:ext uri="{FF2B5EF4-FFF2-40B4-BE49-F238E27FC236}">
                <a16:creationId xmlns:a16="http://schemas.microsoft.com/office/drawing/2014/main" id="{BB8F1150-F25E-4A9C-A26C-74646EE33B5B}"/>
              </a:ext>
            </a:extLst>
          </p:cNvPr>
          <p:cNvSpPr/>
          <p:nvPr/>
        </p:nvSpPr>
        <p:spPr>
          <a:xfrm>
            <a:off x="9866313" y="4916488"/>
            <a:ext cx="215900" cy="215900"/>
          </a:xfrm>
          <a:prstGeom prst="star5">
            <a:avLst/>
          </a:prstGeom>
          <a:solidFill>
            <a:srgbClr val="FF006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5-Point Star 15">
            <a:hlinkClick r:id="" action="ppaction://noaction"/>
            <a:extLst>
              <a:ext uri="{FF2B5EF4-FFF2-40B4-BE49-F238E27FC236}">
                <a16:creationId xmlns:a16="http://schemas.microsoft.com/office/drawing/2014/main" id="{05496404-DB6A-45CC-9111-F537B3B99A00}"/>
              </a:ext>
            </a:extLst>
          </p:cNvPr>
          <p:cNvSpPr/>
          <p:nvPr/>
        </p:nvSpPr>
        <p:spPr>
          <a:xfrm>
            <a:off x="10236200" y="4941888"/>
            <a:ext cx="215900" cy="215900"/>
          </a:xfrm>
          <a:prstGeom prst="star5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549DD9-95AE-4413-82EC-B3624C14B459}"/>
              </a:ext>
            </a:extLst>
          </p:cNvPr>
          <p:cNvSpPr txBox="1"/>
          <p:nvPr/>
        </p:nvSpPr>
        <p:spPr>
          <a:xfrm>
            <a:off x="437321" y="1709795"/>
            <a:ext cx="7084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ở,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8D728C-E49C-4F88-82C4-D66EE12F7056}"/>
              </a:ext>
            </a:extLst>
          </p:cNvPr>
          <p:cNvSpPr txBox="1"/>
          <p:nvPr/>
        </p:nvSpPr>
        <p:spPr>
          <a:xfrm>
            <a:off x="437321" y="2844225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Lốp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tủ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50E857-1024-42BE-A3AE-2D7BF23F0C36}"/>
              </a:ext>
            </a:extLst>
          </p:cNvPr>
          <p:cNvSpPr txBox="1"/>
          <p:nvPr/>
        </p:nvSpPr>
        <p:spPr>
          <a:xfrm>
            <a:off x="437320" y="3978655"/>
            <a:ext cx="10827027" cy="147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,…;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nồi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mâm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kèn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cồng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chiêng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đúc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5967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4" grpId="1"/>
      <p:bldP spid="17" grpId="0"/>
      <p:bldP spid="17" grpId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703C39-DD8C-41E3-96A9-ED0E5E13D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069" y="762000"/>
            <a:ext cx="8001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49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F00FDD-5E5F-4032-B66F-ECD8CA4A36A8}"/>
              </a:ext>
            </a:extLst>
          </p:cNvPr>
          <p:cNvSpPr txBox="1"/>
          <p:nvPr/>
        </p:nvSpPr>
        <p:spPr>
          <a:xfrm>
            <a:off x="450574" y="536506"/>
            <a:ext cx="11741426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C62527-3730-48D8-853A-D6A5C47EB2FA}"/>
              </a:ext>
            </a:extLst>
          </p:cNvPr>
          <p:cNvSpPr txBox="1"/>
          <p:nvPr/>
        </p:nvSpPr>
        <p:spPr>
          <a:xfrm>
            <a:off x="569843" y="2501900"/>
            <a:ext cx="8404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xuyên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đem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9F240F-B369-442D-A768-6C4694D422CC}"/>
              </a:ext>
            </a:extLst>
          </p:cNvPr>
          <p:cNvSpPr txBox="1"/>
          <p:nvPr/>
        </p:nvSpPr>
        <p:spPr>
          <a:xfrm>
            <a:off x="569842" y="3429000"/>
            <a:ext cx="11463131" cy="147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ẩm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thấp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thoảng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thuốc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chùi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F1DE7-E5D2-4356-9692-D3B5086D21A9}"/>
              </a:ext>
            </a:extLst>
          </p:cNvPr>
          <p:cNvSpPr txBox="1"/>
          <p:nvPr/>
        </p:nvSpPr>
        <p:spPr>
          <a:xfrm>
            <a:off x="569842" y="5293483"/>
            <a:ext cx="6572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Đem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treo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giàn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bếp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655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6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6131" y="1933161"/>
            <a:ext cx="12533191" cy="1600302"/>
          </a:xfrm>
        </p:spPr>
        <p:txBody>
          <a:bodyPr>
            <a:noAutofit/>
          </a:bodyPr>
          <a:lstStyle/>
          <a:p>
            <a:r>
              <a:rPr lang="en-US" altLang="zh-CN" sz="6600" dirty="0" err="1">
                <a:latin typeface="Cambria" panose="02040503050406030204" pitchFamily="18" charset="0"/>
                <a:ea typeface="Cambria" panose="02040503050406030204" pitchFamily="18" charset="0"/>
              </a:rPr>
              <a:t>Chúc</a:t>
            </a:r>
            <a:r>
              <a:rPr lang="en-US" altLang="zh-CN" sz="6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6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66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altLang="zh-CN" sz="6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zh-CN" sz="6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6600" dirty="0" err="1"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altLang="zh-CN" sz="6600" dirty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zh-CN" altLang="en-US" sz="6600" dirty="0">
              <a:latin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674855" y="1364974"/>
            <a:ext cx="4842290" cy="868404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br>
              <a:rPr lang="en-GB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 học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10296F-04E6-43A2-9291-2041C83C5098}"/>
              </a:ext>
            </a:extLst>
          </p:cNvPr>
          <p:cNvSpPr txBox="1"/>
          <p:nvPr/>
        </p:nvSpPr>
        <p:spPr>
          <a:xfrm>
            <a:off x="1205948" y="595533"/>
            <a:ext cx="9912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11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22E78-4928-41F9-BBCA-CB126730614D}"/>
              </a:ext>
            </a:extLst>
          </p:cNvPr>
          <p:cNvSpPr txBox="1"/>
          <p:nvPr/>
        </p:nvSpPr>
        <p:spPr>
          <a:xfrm>
            <a:off x="2213112" y="2339396"/>
            <a:ext cx="7248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GB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GB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GB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endParaRPr lang="en-GB" sz="4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ECC5E0D-1256-46A6-864F-B56CB59897D2}"/>
              </a:ext>
            </a:extLst>
          </p:cNvPr>
          <p:cNvSpPr txBox="1"/>
          <p:nvPr/>
        </p:nvSpPr>
        <p:spPr>
          <a:xfrm>
            <a:off x="1333500" y="2821987"/>
            <a:ext cx="510540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sắc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sáng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0" name="Oval Callout 6">
            <a:extLst>
              <a:ext uri="{FF2B5EF4-FFF2-40B4-BE49-F238E27FC236}">
                <a16:creationId xmlns:a16="http://schemas.microsoft.com/office/drawing/2014/main" id="{108B0F4C-FD45-4BD4-9796-33F4C9F30323}"/>
              </a:ext>
            </a:extLst>
          </p:cNvPr>
          <p:cNvSpPr/>
          <p:nvPr/>
        </p:nvSpPr>
        <p:spPr>
          <a:xfrm>
            <a:off x="8936282" y="953869"/>
            <a:ext cx="2743200" cy="1524000"/>
          </a:xfrm>
          <a:prstGeom prst="wedgeEllipseCallout">
            <a:avLst>
              <a:gd name="adj1" fmla="val -45994"/>
              <a:gd name="adj2" fmla="val 53790"/>
            </a:avLst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Thảo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luận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nhóm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(2 </a:t>
            </a:r>
            <a:r>
              <a:rPr lang="en-US" sz="2400" b="1" i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phút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EAB6ECF-C8D7-45B8-B9DB-5A8EDAA94E9C}"/>
              </a:ext>
            </a:extLst>
          </p:cNvPr>
          <p:cNvSpPr/>
          <p:nvPr/>
        </p:nvSpPr>
        <p:spPr>
          <a:xfrm>
            <a:off x="401894" y="69452"/>
            <a:ext cx="85343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1.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chất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endParaRPr lang="en-GB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7DF86A-E24B-4E68-AF79-AECE055CD17A}"/>
              </a:ext>
            </a:extLst>
          </p:cNvPr>
          <p:cNvSpPr txBox="1"/>
          <p:nvPr/>
        </p:nvSpPr>
        <p:spPr>
          <a:xfrm>
            <a:off x="103710" y="1452792"/>
            <a:ext cx="87563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Quan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sát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dây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C607EE-256B-4135-B1A5-BE5B89039E49}"/>
              </a:ext>
            </a:extLst>
          </p:cNvPr>
          <p:cNvSpPr txBox="1"/>
          <p:nvPr/>
        </p:nvSpPr>
        <p:spPr>
          <a:xfrm>
            <a:off x="6218583" y="2802472"/>
            <a:ext cx="6155634" cy="1651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cứng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dẻo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01CC42-287D-46C2-A4D8-E3EB13CE36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06" y="2508979"/>
            <a:ext cx="4090540" cy="272702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868F583-5166-447C-BF71-09C7A6CC4BCC}"/>
              </a:ext>
            </a:extLst>
          </p:cNvPr>
          <p:cNvCxnSpPr/>
          <p:nvPr/>
        </p:nvCxnSpPr>
        <p:spPr>
          <a:xfrm flipV="1">
            <a:off x="4724558" y="2590799"/>
            <a:ext cx="768145" cy="5334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C8FFE2B-6E7C-4C57-AEFF-BDCA19BBF47E}"/>
              </a:ext>
            </a:extLst>
          </p:cNvPr>
          <p:cNvCxnSpPr/>
          <p:nvPr/>
        </p:nvCxnSpPr>
        <p:spPr>
          <a:xfrm flipV="1">
            <a:off x="4724558" y="3428999"/>
            <a:ext cx="780152" cy="1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C08C99-6D71-48A2-B3D0-01244C188683}"/>
              </a:ext>
            </a:extLst>
          </p:cNvPr>
          <p:cNvCxnSpPr/>
          <p:nvPr/>
        </p:nvCxnSpPr>
        <p:spPr>
          <a:xfrm>
            <a:off x="4753441" y="3771588"/>
            <a:ext cx="780152" cy="381311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F9F02C5-1A0B-4124-B5BE-4163F2A94A52}"/>
              </a:ext>
            </a:extLst>
          </p:cNvPr>
          <p:cNvCxnSpPr/>
          <p:nvPr/>
        </p:nvCxnSpPr>
        <p:spPr>
          <a:xfrm>
            <a:off x="4735856" y="4205369"/>
            <a:ext cx="780152" cy="7620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9BC5F43-3280-4F15-A498-373316095EEC}"/>
              </a:ext>
            </a:extLst>
          </p:cNvPr>
          <p:cNvSpPr txBox="1"/>
          <p:nvPr/>
        </p:nvSpPr>
        <p:spPr>
          <a:xfrm>
            <a:off x="5533593" y="2201890"/>
            <a:ext cx="351144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2436A7-FA05-4B1A-96FE-5B8247D9E950}"/>
              </a:ext>
            </a:extLst>
          </p:cNvPr>
          <p:cNvSpPr txBox="1"/>
          <p:nvPr/>
        </p:nvSpPr>
        <p:spPr>
          <a:xfrm>
            <a:off x="5690200" y="3034011"/>
            <a:ext cx="351144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6CED4B-2975-4AFD-90C0-2A45B89E0199}"/>
              </a:ext>
            </a:extLst>
          </p:cNvPr>
          <p:cNvSpPr txBox="1"/>
          <p:nvPr/>
        </p:nvSpPr>
        <p:spPr>
          <a:xfrm>
            <a:off x="5690200" y="3912981"/>
            <a:ext cx="433416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99200D-053F-4606-9045-5B174B942679}"/>
              </a:ext>
            </a:extLst>
          </p:cNvPr>
          <p:cNvSpPr txBox="1"/>
          <p:nvPr/>
        </p:nvSpPr>
        <p:spPr>
          <a:xfrm>
            <a:off x="5533593" y="4760451"/>
            <a:ext cx="606949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dát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5260CB-EE6C-43E6-995F-E94C44BF4896}"/>
              </a:ext>
            </a:extLst>
          </p:cNvPr>
          <p:cNvSpPr/>
          <p:nvPr/>
        </p:nvSpPr>
        <p:spPr>
          <a:xfrm>
            <a:off x="401894" y="69452"/>
            <a:ext cx="85343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1.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chất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endParaRPr lang="en-GB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667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5260CB-EE6C-43E6-995F-E94C44BF4896}"/>
              </a:ext>
            </a:extLst>
          </p:cNvPr>
          <p:cNvSpPr/>
          <p:nvPr/>
        </p:nvSpPr>
        <p:spPr>
          <a:xfrm>
            <a:off x="401894" y="69452"/>
            <a:ext cx="85343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1.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chất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endParaRPr lang="en-GB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37F769-D659-4DAE-9313-B4A8C1779164}"/>
              </a:ext>
            </a:extLst>
          </p:cNvPr>
          <p:cNvSpPr txBox="1"/>
          <p:nvPr/>
        </p:nvSpPr>
        <p:spPr>
          <a:xfrm>
            <a:off x="327991" y="1701178"/>
            <a:ext cx="11536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Dựa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tin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Sách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khoa/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50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bảng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59A95C7-714C-47BA-99D9-A7F86B60C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604431"/>
              </p:ext>
            </p:extLst>
          </p:nvPr>
        </p:nvGraphicFramePr>
        <p:xfrm>
          <a:off x="2214048" y="3546544"/>
          <a:ext cx="7763904" cy="14597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9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9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4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3200" b="1" baseline="0">
                          <a:latin typeface="Times New Roman" pitchFamily="18" charset="0"/>
                          <a:cs typeface="Times New Roman" pitchFamily="18" charset="0"/>
                        </a:rPr>
                        <a:t> kim của đồng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903"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3200" b="1" baseline="0">
                          <a:latin typeface="Times New Roman" pitchFamily="18" charset="0"/>
                          <a:cs typeface="Times New Roman" pitchFamily="18" charset="0"/>
                        </a:rPr>
                        <a:t> chất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93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5260CB-EE6C-43E6-995F-E94C44BF4896}"/>
              </a:ext>
            </a:extLst>
          </p:cNvPr>
          <p:cNvSpPr/>
          <p:nvPr/>
        </p:nvSpPr>
        <p:spPr>
          <a:xfrm>
            <a:off x="401894" y="69452"/>
            <a:ext cx="85343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1.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chất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endParaRPr lang="en-GB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59A95C7-714C-47BA-99D9-A7F86B60C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998971"/>
              </p:ext>
            </p:extLst>
          </p:nvPr>
        </p:nvGraphicFramePr>
        <p:xfrm>
          <a:off x="557525" y="1412944"/>
          <a:ext cx="11329675" cy="28801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6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4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9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9926"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latin typeface="Times New Roman" pitchFamily="18" charset="0"/>
                          <a:cs typeface="Times New Roman" pitchFamily="18" charset="0"/>
                        </a:rPr>
                        <a:t>Hợp</a:t>
                      </a:r>
                      <a:r>
                        <a:rPr lang="en-US" sz="3200" b="1" baseline="0">
                          <a:latin typeface="Times New Roman" pitchFamily="18" charset="0"/>
                          <a:cs typeface="Times New Roman" pitchFamily="18" charset="0"/>
                        </a:rPr>
                        <a:t> kim của đồng</a:t>
                      </a:r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02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3F200B0-1270-4BE1-BF80-588FA943FAE1}"/>
              </a:ext>
            </a:extLst>
          </p:cNvPr>
          <p:cNvSpPr txBox="1"/>
          <p:nvPr/>
        </p:nvSpPr>
        <p:spPr>
          <a:xfrm>
            <a:off x="2629398" y="2297510"/>
            <a:ext cx="4672550" cy="1951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nâu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Dễ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dát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mỏng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kéo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sợi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3789E6-AD2A-4BF4-A918-B6543BCC4ED9}"/>
              </a:ext>
            </a:extLst>
          </p:cNvPr>
          <p:cNvSpPr txBox="1"/>
          <p:nvPr/>
        </p:nvSpPr>
        <p:spPr>
          <a:xfrm>
            <a:off x="7543738" y="2308320"/>
            <a:ext cx="4343462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nâu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kim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cứng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286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55B176-77F2-43C1-B38A-60F929B45F10}"/>
              </a:ext>
            </a:extLst>
          </p:cNvPr>
          <p:cNvSpPr txBox="1"/>
          <p:nvPr/>
        </p:nvSpPr>
        <p:spPr>
          <a:xfrm>
            <a:off x="1736035" y="4585252"/>
            <a:ext cx="9250018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–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thiếc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–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kẽm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ight Arrow 2">
            <a:extLst>
              <a:ext uri="{FF2B5EF4-FFF2-40B4-BE49-F238E27FC236}">
                <a16:creationId xmlns:a16="http://schemas.microsoft.com/office/drawing/2014/main" id="{49649264-9B70-4C65-B8F3-70C0ECBBD69B}"/>
              </a:ext>
            </a:extLst>
          </p:cNvPr>
          <p:cNvSpPr/>
          <p:nvPr/>
        </p:nvSpPr>
        <p:spPr>
          <a:xfrm>
            <a:off x="238005" y="4585252"/>
            <a:ext cx="1364974" cy="10772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DC7030-EAFC-46DC-A537-DDB3034A38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4" y="1336363"/>
            <a:ext cx="4090798" cy="2094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08BFBD-4F23-4E6F-9078-BDDDF4818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016" y="1294923"/>
            <a:ext cx="3809385" cy="20946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8F9838-A9D2-4834-9CAE-831B715810F7}"/>
              </a:ext>
            </a:extLst>
          </p:cNvPr>
          <p:cNvSpPr txBox="1"/>
          <p:nvPr/>
        </p:nvSpPr>
        <p:spPr>
          <a:xfrm>
            <a:off x="1602979" y="3602190"/>
            <a:ext cx="234376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thiếc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15BE10-5903-4546-84F2-AF85A0EFC019}"/>
              </a:ext>
            </a:extLst>
          </p:cNvPr>
          <p:cNvSpPr txBox="1"/>
          <p:nvPr/>
        </p:nvSpPr>
        <p:spPr>
          <a:xfrm>
            <a:off x="7634411" y="3594272"/>
            <a:ext cx="360459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kẽm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92D1AF-7DEA-4913-8248-D11C946DE1F2}"/>
              </a:ext>
            </a:extLst>
          </p:cNvPr>
          <p:cNvSpPr/>
          <p:nvPr/>
        </p:nvSpPr>
        <p:spPr>
          <a:xfrm>
            <a:off x="401894" y="69452"/>
            <a:ext cx="85343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1.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chất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endParaRPr lang="en-GB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851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192D1AF-7DEA-4913-8248-D11C946DE1F2}"/>
              </a:ext>
            </a:extLst>
          </p:cNvPr>
          <p:cNvSpPr/>
          <p:nvPr/>
        </p:nvSpPr>
        <p:spPr>
          <a:xfrm>
            <a:off x="401894" y="69452"/>
            <a:ext cx="85343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1.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chất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kim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endParaRPr lang="en-GB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66BCD9-B70A-4FB5-8134-7B2CD00040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12" y="1709821"/>
            <a:ext cx="4484739" cy="33537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1E0FF8-3B52-4438-A050-7CB1439C0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70" y="1667520"/>
            <a:ext cx="4584475" cy="343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2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268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3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ACKGROUND_TYPE" val="navigation"/>
  <p:tag name="KSO_WM_SLIDE_BK_DARK_LIGHT" val="2"/>
  <p:tag name="KSO_WM_UNIT_TYPE" val="i"/>
  <p:tag name="KSO_WM_UNIT_INDEX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3"/>
  <p:tag name="KSO_WM_UNIT_LAYERLEVEL" val="1"/>
  <p:tag name="KSO_WM_TAG_VERSION" val="1.0"/>
  <p:tag name="KSO_WM_BEAUTIFY_FLAG" val="#wm#"/>
  <p:tag name="KSO_WM_UNIT_TYPE" val="i"/>
  <p:tag name="KSO_WM_UNIT_INDEX" val="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86_2"/>
  <p:tag name="KSO_WM_TEMPLATE_SUBCATEGORY" val="0"/>
  <p:tag name="KSO_WM_TEMPLATE_MASTER_TYPE" val="1"/>
  <p:tag name="KSO_WM_TEMPLATE_COLOR_TYPE" val="1"/>
  <p:tag name="KSO_WM_SLIDE_ITEM_CNT" val="2"/>
  <p:tag name="KSO_WM_SLIDE_INDEX" val="2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2686"/>
  <p:tag name="KSO_WM_SLIDE_LAYOUT" val="a_l"/>
  <p:tag name="KSO_WM_SLIDE_LAYOUT_CNT" val="1_1"/>
  <p:tag name="KSO_WM_SLIDE_TYPE" val="contents"/>
  <p:tag name="KSO_WM_SLIDE_SUBTYPE" val="dia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2686_2*i*1"/>
  <p:tag name="KSO_WM_TEMPLATE_CATEGORY" val="custom"/>
  <p:tag name="KSO_WM_TEMPLATE_INDEX" val="20202686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1"/>
  <p:tag name="KSO_WM_UNIT_PRESET_TEXT" val="CONTENTS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2686_2*a*1"/>
  <p:tag name="KSO_WM_TEMPLATE_CATEGORY" val="custom"/>
  <p:tag name="KSO_WM_TEMPLATE_INDEX" val="20202686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86_1"/>
  <p:tag name="KSO_WM_TEMPLATE_SUBCATEGORY" val="0"/>
  <p:tag name="KSO_WM_TEMPLATE_MASTER_TYPE" val="1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2686"/>
  <p:tag name="KSO_WM_SLIDE_TYPE" val="title"/>
  <p:tag name="KSO_WM_SLIDE_SUBTYPE" val="pureTxt"/>
  <p:tag name="KSO_WM_SLIDE_LAYOUT" val="a_b"/>
  <p:tag name="KSO_WM_SLIDE_LAYOUT_CNT" val="1_1"/>
  <p:tag name="KSO_WM_TEMPLATE_THUMBS_INDEX" val="1、4、5、6、7、8、9、10、11、12、13"/>
  <p:tag name="KSO_WM_TEMPLATE_MASTER_THUMB_INDEX" val="1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86_1*a*1"/>
  <p:tag name="KSO_WM_TEMPLATE_CATEGORY" val="custom"/>
  <p:tag name="KSO_WM_TEMPLATE_INDEX" val="20202686"/>
  <p:tag name="KSO_WM_UNIT_LAYERLEVEL" val="1"/>
  <p:tag name="KSO_WM_TAG_VERSION" val="1.0"/>
  <p:tag name="KSO_WM_BEAUTIFY_FLAG" val="#wm#"/>
  <p:tag name="KSO_WM_UNIT_ISCONTENTSTITLE" val="0"/>
  <p:tag name="KSO_WM_UNIT_PRESET_TEXT" val="Training Courseware for Children"/>
  <p:tag name="KSO_WM_UNIT_NOCLEAR" val="0"/>
  <p:tag name="KSO_WM_UNIT_VALUE" val="10"/>
  <p:tag name="KSO_WM_UNIT_TYPE" val="a"/>
  <p:tag name="KSO_WM_UNIT_INDEX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86_11"/>
  <p:tag name="KSO_WM_TEMPLATE_SUBCATEGORY" val="0"/>
  <p:tag name="KSO_WM_SLIDE_TYPE" val="text"/>
  <p:tag name="KSO_WM_SLIDE_SUBTYPE" val="picTxt"/>
  <p:tag name="KSO_WM_SLIDE_ITEM_CNT" val="0"/>
  <p:tag name="KSO_WM_SLIDE_INDEX" val="11"/>
  <p:tag name="KSO_WM_SLIDE_SIZE" val="869*422"/>
  <p:tag name="KSO_WM_SLIDE_POSITION" val="45*18"/>
  <p:tag name="KSO_WM_TAG_VERSION" val="1.0"/>
  <p:tag name="KSO_WM_BEAUTIFY_FLAG" val="#wm#"/>
  <p:tag name="KSO_WM_TEMPLATE_CATEGORY" val="custom"/>
  <p:tag name="KSO_WM_TEMPLATE_INDEX" val="20202686"/>
  <p:tag name="KSO_WM_SLIDE_LAYOUT" val="a_d_f"/>
  <p:tag name="KSO_WM_SLIDE_LAYOUT_CNT" val="1_2_2"/>
  <p:tag name="KSO_WM_TEMPLATE_MASTER_TYPE" val="1"/>
  <p:tag name="KSO_WM_TEMPLATE_COLOR_TYPE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2686_13"/>
  <p:tag name="KSO_WM_TEMPLATE_SUBCATEGORY" val="0"/>
  <p:tag name="KSO_WM_TEMPLATE_MASTER_TYPE" val="1"/>
  <p:tag name="KSO_WM_TEMPLATE_COLOR_TYPE" val="1"/>
  <p:tag name="KSO_WM_SLIDE_ITEM_CNT" val="0"/>
  <p:tag name="KSO_WM_SLIDE_INDEX" val="13"/>
  <p:tag name="KSO_WM_TAG_VERSION" val="1.0"/>
  <p:tag name="KSO_WM_BEAUTIFY_FLAG" val="#wm#"/>
  <p:tag name="KSO_WM_TEMPLATE_CATEGORY" val="custom"/>
  <p:tag name="KSO_WM_TEMPLATE_INDEX" val="20202686"/>
  <p:tag name="KSO_WM_SLIDE_TYPE" val="endPage"/>
  <p:tag name="KSO_WM_SLIDE_SUBTYPE" val="pureTxt"/>
  <p:tag name="KSO_WM_SLIDE_LAYOUT" val="a"/>
  <p:tag name="KSO_WM_SLIDE_LAYOUT_CNT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86_13*a*1"/>
  <p:tag name="KSO_WM_TEMPLATE_CATEGORY" val="custom"/>
  <p:tag name="KSO_WM_TEMPLATE_INDEX" val="20202686"/>
  <p:tag name="KSO_WM_UNIT_LAYERLEVEL" val="1"/>
  <p:tag name="KSO_WM_TAG_VERSION" val="1.0"/>
  <p:tag name="KSO_WM_BEAUTIFY_FLAG" val="#wm#"/>
  <p:tag name="KSO_WM_UNIT_ISCONTENTSTITLE" val="0"/>
  <p:tag name="KSO_WM_UNIT_NOCLEAR" val="1"/>
  <p:tag name="KSO_WM_UNIT_TYPE" val="a"/>
  <p:tag name="KSO_WM_UNIT_INDEX" val="1"/>
  <p:tag name="KSO_WM_UNIT_PRESET_TEXT" val="感谢聆听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268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2686"/>
  <p:tag name="KSO_WM_TEMPLATE_THUMBS_INDEX" val="1、4、5、6、7、8、9、10、11、12、1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自定义 99">
      <a:dk1>
        <a:sysClr val="windowText" lastClr="000000"/>
      </a:dk1>
      <a:lt1>
        <a:sysClr val="window" lastClr="FFFFFF"/>
      </a:lt1>
      <a:dk2>
        <a:srgbClr val="FBE5D6"/>
      </a:dk2>
      <a:lt2>
        <a:srgbClr val="FFFFFF"/>
      </a:lt2>
      <a:accent1>
        <a:srgbClr val="7FBE97"/>
      </a:accent1>
      <a:accent2>
        <a:srgbClr val="92C08F"/>
      </a:accent2>
      <a:accent3>
        <a:srgbClr val="A5C186"/>
      </a:accent3>
      <a:accent4>
        <a:srgbClr val="B8C37E"/>
      </a:accent4>
      <a:accent5>
        <a:srgbClr val="CBC475"/>
      </a:accent5>
      <a:accent6>
        <a:srgbClr val="DEC66D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937</Words>
  <Application>Microsoft Office PowerPoint</Application>
  <PresentationFormat>Widescreen</PresentationFormat>
  <Paragraphs>116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</vt:lpstr>
      <vt:lpstr>Times New Roman</vt:lpstr>
      <vt:lpstr>Office 主题​​</vt:lpstr>
      <vt:lpstr>PowerPoint Presentation</vt:lpstr>
      <vt:lpstr>PowerPoint Presentation</vt:lpstr>
      <vt:lpstr> Khoa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</vt:lpstr>
      <vt:lpstr>Đồng hoặc hợp kim của đồng được sử dụng làm:</vt:lpstr>
      <vt:lpstr>PowerPoint Presentation</vt:lpstr>
      <vt:lpstr>Chúc các con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28</cp:revision>
  <dcterms:created xsi:type="dcterms:W3CDTF">2019-09-03T06:56:00Z</dcterms:created>
  <dcterms:modified xsi:type="dcterms:W3CDTF">2021-11-13T15:14:07Z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1033-11.2.0.10351</vt:lpwstr>
  </property>
  <property fmtid="{D5CDD505-2E9C-101B-9397-08002B2CF9AE}" pid="3" name="ICV">
    <vt:lpwstr>46E1CF22B8564312AFDD1E31825F3F6C</vt:lpwstr>
  </property>
</Properties>
</file>