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51" r:id="rId2"/>
    <p:sldMasterId id="2147483654" r:id="rId3"/>
    <p:sldMasterId id="2147483666" r:id="rId4"/>
  </p:sldMasterIdLst>
  <p:notesMasterIdLst>
    <p:notesMasterId r:id="rId26"/>
  </p:notesMasterIdLst>
  <p:sldIdLst>
    <p:sldId id="441" r:id="rId5"/>
    <p:sldId id="320" r:id="rId6"/>
    <p:sldId id="445" r:id="rId7"/>
    <p:sldId id="460" r:id="rId8"/>
    <p:sldId id="450" r:id="rId9"/>
    <p:sldId id="443" r:id="rId10"/>
    <p:sldId id="457" r:id="rId11"/>
    <p:sldId id="449" r:id="rId12"/>
    <p:sldId id="458" r:id="rId13"/>
    <p:sldId id="459" r:id="rId14"/>
    <p:sldId id="446" r:id="rId15"/>
    <p:sldId id="461" r:id="rId16"/>
    <p:sldId id="466" r:id="rId17"/>
    <p:sldId id="447" r:id="rId18"/>
    <p:sldId id="464" r:id="rId19"/>
    <p:sldId id="463" r:id="rId20"/>
    <p:sldId id="467" r:id="rId21"/>
    <p:sldId id="468" r:id="rId22"/>
    <p:sldId id="442" r:id="rId23"/>
    <p:sldId id="462" r:id="rId24"/>
    <p:sldId id="451" r:id="rId25"/>
  </p:sldIdLst>
  <p:sldSz cx="13439775" cy="7559675"/>
  <p:notesSz cx="6858000" cy="9144000"/>
  <p:embeddedFontLst>
    <p:embeddedFont>
      <p:font typeface="微软雅黑 Light" panose="020B0502040204020203" pitchFamily="34" charset="-122"/>
      <p:regular r:id="rId27"/>
    </p:embeddedFont>
    <p:embeddedFont>
      <p:font typeface="HP001 5H" panose="020B0603050302020204" pitchFamily="34" charset="0"/>
      <p:bold r:id="rId28"/>
    </p:embeddedFont>
    <p:embeddedFont>
      <p:font typeface="HP001 4 hàng" panose="020B0603050302020204" pitchFamily="34" charset="0"/>
      <p:regular r:id="rId29"/>
      <p:bold r:id="rId30"/>
    </p:embeddedFont>
    <p:embeddedFont>
      <p:font typeface="Calibri Light" panose="020F0302020204030204" pitchFamily="34" charset="0"/>
      <p:regular r:id="rId31"/>
      <p:italic r:id="rId32"/>
    </p:embeddedFont>
    <p:embeddedFont>
      <p:font typeface="Calibri" panose="020F0502020204030204" pitchFamily="34" charset="0"/>
      <p:regular r:id="rId33"/>
      <p:bold r:id="rId34"/>
      <p:italic r:id="rId35"/>
      <p:boldItalic r:id="rId36"/>
    </p:embeddedFont>
    <p:embeddedFont>
      <p:font typeface="宋体" panose="02010600030101010101" pitchFamily="2" charset="-122"/>
      <p:regular r:id="rId37"/>
    </p:embeddedFont>
  </p:embeddedFontLst>
  <p:custDataLst>
    <p:tags r:id="rId38"/>
  </p:custDataLst>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CC66"/>
    <a:srgbClr val="FDF3ED"/>
    <a:srgbClr val="C1EDC2"/>
    <a:srgbClr val="FFCC99"/>
    <a:srgbClr val="FFE1FF"/>
    <a:srgbClr val="E0C1FF"/>
    <a:srgbClr val="CC99FF"/>
    <a:srgbClr val="FFCCFF"/>
    <a:srgbClr val="EC66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107119-4E85-4164-92B7-98E2BAEA633A}" v="86" dt="2021-09-12T17:58:33.4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Kiểu Sáng 2 - Màu chủ đề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Kiểu Sáng 1 - Màu chủ đề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Kiểu Có chủ đề 1 - Màu chủ đề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0" autoAdjust="0"/>
    <p:restoredTop sz="94660"/>
  </p:normalViewPr>
  <p:slideViewPr>
    <p:cSldViewPr snapToGrid="0">
      <p:cViewPr varScale="1">
        <p:scale>
          <a:sx n="59" d="100"/>
          <a:sy n="59" d="100"/>
        </p:scale>
        <p:origin x="764" y="48"/>
      </p:cViewPr>
      <p:guideLst/>
    </p:cSldViewPr>
  </p:slid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C8D12-56E5-46E3-8272-BF81938CCDFB}" type="doc">
      <dgm:prSet loTypeId="urn:microsoft.com/office/officeart/2005/8/layout/vList5" loCatId="list" qsTypeId="urn:microsoft.com/office/officeart/2005/8/quickstyle/3d1" qsCatId="3D" csTypeId="urn:microsoft.com/office/officeart/2005/8/colors/accent4_4" csCatId="accent4" phldr="1"/>
      <dgm:spPr/>
      <dgm:t>
        <a:bodyPr/>
        <a:lstStyle/>
        <a:p>
          <a:endParaRPr lang="en-US"/>
        </a:p>
      </dgm:t>
    </dgm:pt>
    <dgm:pt modelId="{475620AF-37A1-4546-9188-1155B393E75E}">
      <dgm:prSet phldrT="[Text]" custT="1"/>
      <dgm:spPr/>
      <dgm:t>
        <a:bodyPr/>
        <a:lstStyle/>
        <a:p>
          <a:r>
            <a:rPr lang="en-US" sz="3500" b="1" dirty="0" err="1">
              <a:latin typeface="Times New Roman" panose="02020603050405020304" pitchFamily="18" charset="0"/>
              <a:cs typeface="Times New Roman" panose="02020603050405020304" pitchFamily="18" charset="0"/>
            </a:rPr>
            <a:t>Lời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nói</a:t>
          </a:r>
          <a:endParaRPr lang="en-US" sz="3500" b="1" dirty="0">
            <a:latin typeface="Times New Roman" panose="02020603050405020304" pitchFamily="18" charset="0"/>
            <a:cs typeface="Times New Roman" panose="02020603050405020304" pitchFamily="18" charset="0"/>
          </a:endParaRPr>
        </a:p>
      </dgm:t>
    </dgm:pt>
    <dgm:pt modelId="{38BB8E15-6A0A-45CC-B060-02296C41BC6B}" type="par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23228685-8FB6-48C9-B7F8-B9503B3FE49A}" type="sib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E04DD404-6994-4A7A-BA8E-6FA068208DA2}">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Ai </a:t>
          </a:r>
          <a:r>
            <a:rPr lang="en-US" sz="3500" dirty="0" err="1">
              <a:latin typeface="Times New Roman" panose="02020603050405020304" pitchFamily="18" charset="0"/>
              <a:cs typeface="Times New Roman" panose="02020603050405020304" pitchFamily="18" charset="0"/>
            </a:rPr>
            <a:t>đứng</a:t>
          </a:r>
          <a:r>
            <a:rPr lang="en-US" sz="3500" dirty="0">
              <a:latin typeface="Times New Roman" panose="02020603050405020304" pitchFamily="18" charset="0"/>
              <a:cs typeface="Times New Roman" panose="02020603050405020304" pitchFamily="18" charset="0"/>
            </a:rPr>
            <a:t> chop </a:t>
          </a:r>
          <a:r>
            <a:rPr lang="en-US" sz="3500" dirty="0" err="1">
              <a:latin typeface="Times New Roman" panose="02020603050405020304" pitchFamily="18" charset="0"/>
              <a:cs typeface="Times New Roman" panose="02020603050405020304" pitchFamily="18" charset="0"/>
            </a:rPr>
            <a:t>bu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bọn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mày</a:t>
          </a:r>
          <a:r>
            <a:rPr lang="en-US" sz="3500" dirty="0">
              <a:latin typeface="Times New Roman" panose="02020603050405020304" pitchFamily="18" charset="0"/>
              <a:cs typeface="Times New Roman" panose="02020603050405020304" pitchFamily="18" charset="0"/>
            </a:rPr>
            <a:t>?</a:t>
          </a:r>
        </a:p>
      </dgm:t>
    </dgm:pt>
    <dgm:pt modelId="{E56CACB7-BA41-457C-A151-281B261626AF}" type="par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1116F698-FEB1-4ED4-A6FD-499D977AA107}" type="sib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C51F2EEC-77A5-4294-BE51-29E083B561A1}">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Ra </a:t>
          </a:r>
          <a:r>
            <a:rPr lang="en-US" sz="3500" dirty="0" err="1">
              <a:latin typeface="Times New Roman" panose="02020603050405020304" pitchFamily="18" charset="0"/>
              <a:cs typeface="Times New Roman" panose="02020603050405020304" pitchFamily="18" charset="0"/>
            </a:rPr>
            <a:t>đây</a:t>
          </a:r>
          <a:r>
            <a:rPr lang="en-US" sz="3500" dirty="0">
              <a:latin typeface="Times New Roman" panose="02020603050405020304" pitchFamily="18" charset="0"/>
              <a:cs typeface="Times New Roman" panose="02020603050405020304" pitchFamily="18" charset="0"/>
            </a:rPr>
            <a:t> ta </a:t>
          </a:r>
          <a:r>
            <a:rPr lang="en-US" sz="3500" dirty="0" err="1">
              <a:latin typeface="Times New Roman" panose="02020603050405020304" pitchFamily="18" charset="0"/>
              <a:cs typeface="Times New Roman" panose="02020603050405020304" pitchFamily="18" charset="0"/>
            </a:rPr>
            <a:t>nói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chuyện</a:t>
          </a:r>
          <a:r>
            <a:rPr lang="en-US" sz="3500" dirty="0">
              <a:latin typeface="Times New Roman" panose="02020603050405020304" pitchFamily="18" charset="0"/>
              <a:cs typeface="Times New Roman" panose="02020603050405020304" pitchFamily="18" charset="0"/>
            </a:rPr>
            <a:t>.</a:t>
          </a:r>
        </a:p>
      </dgm:t>
    </dgm:pt>
    <dgm:pt modelId="{7088E526-BDFC-496F-8ED4-584E5F6354DC}" type="parTrans" cxnId="{8307B345-013A-4A2F-A490-B8875882A502}">
      <dgm:prSet/>
      <dgm:spPr/>
      <dgm:t>
        <a:bodyPr/>
        <a:lstStyle/>
        <a:p>
          <a:endParaRPr lang="en-US" sz="3500">
            <a:latin typeface="Times New Roman" panose="02020603050405020304" pitchFamily="18" charset="0"/>
            <a:cs typeface="Times New Roman" panose="02020603050405020304" pitchFamily="18" charset="0"/>
          </a:endParaRPr>
        </a:p>
      </dgm:t>
    </dgm:pt>
    <dgm:pt modelId="{AB79A232-E027-419D-B08F-4D7094A6F8F2}" type="sibTrans" cxnId="{8307B345-013A-4A2F-A490-B8875882A502}">
      <dgm:prSet/>
      <dgm:spPr/>
      <dgm:t>
        <a:bodyPr/>
        <a:lstStyle/>
        <a:p>
          <a:endParaRPr lang="en-US" sz="3500">
            <a:latin typeface="Times New Roman" panose="02020603050405020304" pitchFamily="18" charset="0"/>
            <a:cs typeface="Times New Roman" panose="02020603050405020304" pitchFamily="18" charset="0"/>
          </a:endParaRPr>
        </a:p>
      </dgm:t>
    </dgm:pt>
    <dgm:pt modelId="{F80FBDB3-4EF3-4449-969B-DF51FA26BC80}">
      <dgm:prSet phldrT="[Text]" custT="1"/>
      <dgm:spPr>
        <a:solidFill>
          <a:srgbClr val="FFCC66"/>
        </a:solidFill>
      </dgm:spPr>
      <dgm:t>
        <a:bodyPr/>
        <a:lstStyle/>
        <a:p>
          <a:r>
            <a:rPr lang="en-US" sz="3500" b="1" dirty="0" err="1">
              <a:solidFill>
                <a:schemeClr val="accent2">
                  <a:lumMod val="50000"/>
                </a:schemeClr>
              </a:solidFill>
              <a:latin typeface="Times New Roman" panose="02020603050405020304" pitchFamily="18" charset="0"/>
              <a:cs typeface="Times New Roman" panose="02020603050405020304" pitchFamily="18" charset="0"/>
            </a:rPr>
            <a:t>Cử</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chỉ</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hành</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động</a:t>
          </a:r>
          <a:endParaRPr lang="en-US" sz="3500" b="1" dirty="0">
            <a:solidFill>
              <a:schemeClr val="accent2">
                <a:lumMod val="50000"/>
              </a:schemeClr>
            </a:solidFill>
            <a:latin typeface="Times New Roman" panose="02020603050405020304" pitchFamily="18" charset="0"/>
            <a:cs typeface="Times New Roman" panose="02020603050405020304" pitchFamily="18" charset="0"/>
          </a:endParaRPr>
        </a:p>
      </dgm:t>
    </dgm:pt>
    <dgm:pt modelId="{23D754D7-9E72-4CA4-98D2-F55B12EBABE6}" type="par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E602D93C-6C94-4403-AB0D-6DCAD1CFA4DF}" type="sib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2FE54EC8-891A-4F67-8714-35CA54FEDC6A}">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Quay </a:t>
          </a:r>
          <a:r>
            <a:rPr lang="en-US" sz="3500" dirty="0" err="1">
              <a:latin typeface="Times New Roman" panose="02020603050405020304" pitchFamily="18" charset="0"/>
              <a:cs typeface="Times New Roman" panose="02020603050405020304" pitchFamily="18" charset="0"/>
            </a:rPr>
            <a:t>phắt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càng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đạp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phanh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phách</a:t>
          </a:r>
          <a:r>
            <a:rPr lang="en-US" sz="3500" dirty="0">
              <a:latin typeface="Times New Roman" panose="02020603050405020304" pitchFamily="18" charset="0"/>
              <a:cs typeface="Times New Roman" panose="02020603050405020304" pitchFamily="18" charset="0"/>
            </a:rPr>
            <a:t> ra </a:t>
          </a:r>
          <a:r>
            <a:rPr lang="en-US" sz="3500" dirty="0" err="1">
              <a:latin typeface="Times New Roman" panose="02020603050405020304" pitchFamily="18" charset="0"/>
              <a:cs typeface="Times New Roman" panose="02020603050405020304" pitchFamily="18" charset="0"/>
            </a:rPr>
            <a:t>oai</a:t>
          </a:r>
          <a:endParaRPr lang="en-US" sz="3500" dirty="0">
            <a:latin typeface="Times New Roman" panose="02020603050405020304" pitchFamily="18" charset="0"/>
            <a:cs typeface="Times New Roman" panose="02020603050405020304" pitchFamily="18" charset="0"/>
          </a:endParaRPr>
        </a:p>
      </dgm:t>
    </dgm:pt>
    <dgm:pt modelId="{F883B103-1BBD-4923-B75A-F35547DD034F}" type="par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3533F6DE-51C9-415E-9A51-12D7550FD3AB}" type="sib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42C9BF6D-0A79-439D-AFCD-7A93C0B6F49B}" type="pres">
      <dgm:prSet presAssocID="{2C7C8D12-56E5-46E3-8272-BF81938CCDFB}" presName="Name0" presStyleCnt="0">
        <dgm:presLayoutVars>
          <dgm:dir/>
          <dgm:animLvl val="lvl"/>
          <dgm:resizeHandles val="exact"/>
        </dgm:presLayoutVars>
      </dgm:prSet>
      <dgm:spPr/>
      <dgm:t>
        <a:bodyPr/>
        <a:lstStyle/>
        <a:p>
          <a:endParaRPr lang="en-US"/>
        </a:p>
      </dgm:t>
    </dgm:pt>
    <dgm:pt modelId="{5E5DC51B-5225-4E29-A6B9-B3A02C84488D}" type="pres">
      <dgm:prSet presAssocID="{475620AF-37A1-4546-9188-1155B393E75E}" presName="linNode" presStyleCnt="0"/>
      <dgm:spPr/>
    </dgm:pt>
    <dgm:pt modelId="{AC42F93E-ABAE-4E5F-9F52-5CB929E175DC}" type="pres">
      <dgm:prSet presAssocID="{475620AF-37A1-4546-9188-1155B393E75E}" presName="parentText" presStyleLbl="node1" presStyleIdx="0" presStyleCnt="2" custScaleX="73135">
        <dgm:presLayoutVars>
          <dgm:chMax val="1"/>
          <dgm:bulletEnabled val="1"/>
        </dgm:presLayoutVars>
      </dgm:prSet>
      <dgm:spPr/>
      <dgm:t>
        <a:bodyPr/>
        <a:lstStyle/>
        <a:p>
          <a:endParaRPr lang="en-US"/>
        </a:p>
      </dgm:t>
    </dgm:pt>
    <dgm:pt modelId="{FC99C24F-5F1D-44FB-8620-646E3D8A17EB}" type="pres">
      <dgm:prSet presAssocID="{475620AF-37A1-4546-9188-1155B393E75E}" presName="descendantText" presStyleLbl="alignAccFollowNode1" presStyleIdx="0" presStyleCnt="2">
        <dgm:presLayoutVars>
          <dgm:bulletEnabled val="1"/>
        </dgm:presLayoutVars>
      </dgm:prSet>
      <dgm:spPr/>
      <dgm:t>
        <a:bodyPr/>
        <a:lstStyle/>
        <a:p>
          <a:endParaRPr lang="en-US"/>
        </a:p>
      </dgm:t>
    </dgm:pt>
    <dgm:pt modelId="{AC006E5E-749B-4760-940A-D77F32A21627}" type="pres">
      <dgm:prSet presAssocID="{23228685-8FB6-48C9-B7F8-B9503B3FE49A}" presName="sp" presStyleCnt="0"/>
      <dgm:spPr/>
    </dgm:pt>
    <dgm:pt modelId="{74E1F44E-6E65-4B9A-B38D-D96C0EEEB7C7}" type="pres">
      <dgm:prSet presAssocID="{F80FBDB3-4EF3-4449-969B-DF51FA26BC80}" presName="linNode" presStyleCnt="0"/>
      <dgm:spPr/>
    </dgm:pt>
    <dgm:pt modelId="{7BC626C5-49D9-4AE7-9188-1FFB761115F9}" type="pres">
      <dgm:prSet presAssocID="{F80FBDB3-4EF3-4449-969B-DF51FA26BC80}" presName="parentText" presStyleLbl="node1" presStyleIdx="1" presStyleCnt="2" custScaleX="73135">
        <dgm:presLayoutVars>
          <dgm:chMax val="1"/>
          <dgm:bulletEnabled val="1"/>
        </dgm:presLayoutVars>
      </dgm:prSet>
      <dgm:spPr/>
      <dgm:t>
        <a:bodyPr/>
        <a:lstStyle/>
        <a:p>
          <a:endParaRPr lang="en-US"/>
        </a:p>
      </dgm:t>
    </dgm:pt>
    <dgm:pt modelId="{C3AB387B-7494-4E7B-A613-BF94CE1E2131}" type="pres">
      <dgm:prSet presAssocID="{F80FBDB3-4EF3-4449-969B-DF51FA26BC80}" presName="descendantText" presStyleLbl="alignAccFollowNode1" presStyleIdx="1" presStyleCnt="2">
        <dgm:presLayoutVars>
          <dgm:bulletEnabled val="1"/>
        </dgm:presLayoutVars>
      </dgm:prSet>
      <dgm:spPr/>
      <dgm:t>
        <a:bodyPr/>
        <a:lstStyle/>
        <a:p>
          <a:endParaRPr lang="en-US"/>
        </a:p>
      </dgm:t>
    </dgm:pt>
  </dgm:ptLst>
  <dgm:cxnLst>
    <dgm:cxn modelId="{96A24532-2F34-4B9A-B795-A1A3AC0129BA}" type="presOf" srcId="{F80FBDB3-4EF3-4449-969B-DF51FA26BC80}" destId="{7BC626C5-49D9-4AE7-9188-1FFB761115F9}" srcOrd="0" destOrd="0" presId="urn:microsoft.com/office/officeart/2005/8/layout/vList5"/>
    <dgm:cxn modelId="{45522E19-C395-40BB-BE33-9AF0AF034F2D}" type="presOf" srcId="{E04DD404-6994-4A7A-BA8E-6FA068208DA2}" destId="{FC99C24F-5F1D-44FB-8620-646E3D8A17EB}" srcOrd="0" destOrd="0" presId="urn:microsoft.com/office/officeart/2005/8/layout/vList5"/>
    <dgm:cxn modelId="{BF316E99-3520-436D-952D-BFEC81C5607A}" type="presOf" srcId="{2FE54EC8-891A-4F67-8714-35CA54FEDC6A}" destId="{C3AB387B-7494-4E7B-A613-BF94CE1E2131}" srcOrd="0" destOrd="0" presId="urn:microsoft.com/office/officeart/2005/8/layout/vList5"/>
    <dgm:cxn modelId="{57B0E7D9-89F5-4025-BDDA-06D8AB1A79FD}" type="presOf" srcId="{2C7C8D12-56E5-46E3-8272-BF81938CCDFB}" destId="{42C9BF6D-0A79-439D-AFCD-7A93C0B6F49B}" srcOrd="0" destOrd="0" presId="urn:microsoft.com/office/officeart/2005/8/layout/vList5"/>
    <dgm:cxn modelId="{8307B345-013A-4A2F-A490-B8875882A502}" srcId="{475620AF-37A1-4546-9188-1155B393E75E}" destId="{C51F2EEC-77A5-4294-BE51-29E083B561A1}" srcOrd="1" destOrd="0" parTransId="{7088E526-BDFC-496F-8ED4-584E5F6354DC}" sibTransId="{AB79A232-E027-419D-B08F-4D7094A6F8F2}"/>
    <dgm:cxn modelId="{6D76F812-9A85-4BCD-BEE6-F4D0DAC32F8F}" srcId="{2C7C8D12-56E5-46E3-8272-BF81938CCDFB}" destId="{475620AF-37A1-4546-9188-1155B393E75E}" srcOrd="0" destOrd="0" parTransId="{38BB8E15-6A0A-45CC-B060-02296C41BC6B}" sibTransId="{23228685-8FB6-48C9-B7F8-B9503B3FE49A}"/>
    <dgm:cxn modelId="{1A89F98D-AF6B-43E1-B2C8-3B63BD9E8174}" srcId="{2C7C8D12-56E5-46E3-8272-BF81938CCDFB}" destId="{F80FBDB3-4EF3-4449-969B-DF51FA26BC80}" srcOrd="1" destOrd="0" parTransId="{23D754D7-9E72-4CA4-98D2-F55B12EBABE6}" sibTransId="{E602D93C-6C94-4403-AB0D-6DCAD1CFA4DF}"/>
    <dgm:cxn modelId="{62F27AD9-70F4-4DD8-BCF2-58FEDCAD5CFB}" type="presOf" srcId="{475620AF-37A1-4546-9188-1155B393E75E}" destId="{AC42F93E-ABAE-4E5F-9F52-5CB929E175DC}" srcOrd="0" destOrd="0" presId="urn:microsoft.com/office/officeart/2005/8/layout/vList5"/>
    <dgm:cxn modelId="{346B2358-D44C-4555-ADC6-ECF0CE4BBE0C}" srcId="{475620AF-37A1-4546-9188-1155B393E75E}" destId="{E04DD404-6994-4A7A-BA8E-6FA068208DA2}" srcOrd="0" destOrd="0" parTransId="{E56CACB7-BA41-457C-A151-281B261626AF}" sibTransId="{1116F698-FEB1-4ED4-A6FD-499D977AA107}"/>
    <dgm:cxn modelId="{E8044E64-DA51-43F5-ACFE-3512B3545ED4}" srcId="{F80FBDB3-4EF3-4449-969B-DF51FA26BC80}" destId="{2FE54EC8-891A-4F67-8714-35CA54FEDC6A}" srcOrd="0" destOrd="0" parTransId="{F883B103-1BBD-4923-B75A-F35547DD034F}" sibTransId="{3533F6DE-51C9-415E-9A51-12D7550FD3AB}"/>
    <dgm:cxn modelId="{134016C5-A458-431F-8A8C-31ADB0C5DEFB}" type="presOf" srcId="{C51F2EEC-77A5-4294-BE51-29E083B561A1}" destId="{FC99C24F-5F1D-44FB-8620-646E3D8A17EB}" srcOrd="0" destOrd="1" presId="urn:microsoft.com/office/officeart/2005/8/layout/vList5"/>
    <dgm:cxn modelId="{F97EDE22-8C3F-410B-9D61-B7750A676D9F}" type="presParOf" srcId="{42C9BF6D-0A79-439D-AFCD-7A93C0B6F49B}" destId="{5E5DC51B-5225-4E29-A6B9-B3A02C84488D}" srcOrd="0" destOrd="0" presId="urn:microsoft.com/office/officeart/2005/8/layout/vList5"/>
    <dgm:cxn modelId="{FAAB931A-8F26-4E67-A7EF-E2CADE4A212D}" type="presParOf" srcId="{5E5DC51B-5225-4E29-A6B9-B3A02C84488D}" destId="{AC42F93E-ABAE-4E5F-9F52-5CB929E175DC}" srcOrd="0" destOrd="0" presId="urn:microsoft.com/office/officeart/2005/8/layout/vList5"/>
    <dgm:cxn modelId="{126AA955-8314-421C-840D-289D74886045}" type="presParOf" srcId="{5E5DC51B-5225-4E29-A6B9-B3A02C84488D}" destId="{FC99C24F-5F1D-44FB-8620-646E3D8A17EB}" srcOrd="1" destOrd="0" presId="urn:microsoft.com/office/officeart/2005/8/layout/vList5"/>
    <dgm:cxn modelId="{BBFCA426-6D39-4F6F-A3BD-005122039182}" type="presParOf" srcId="{42C9BF6D-0A79-439D-AFCD-7A93C0B6F49B}" destId="{AC006E5E-749B-4760-940A-D77F32A21627}" srcOrd="1" destOrd="0" presId="urn:microsoft.com/office/officeart/2005/8/layout/vList5"/>
    <dgm:cxn modelId="{07526A63-4D2A-4CA3-90D0-1C2A41363E2C}" type="presParOf" srcId="{42C9BF6D-0A79-439D-AFCD-7A93C0B6F49B}" destId="{74E1F44E-6E65-4B9A-B38D-D96C0EEEB7C7}" srcOrd="2" destOrd="0" presId="urn:microsoft.com/office/officeart/2005/8/layout/vList5"/>
    <dgm:cxn modelId="{52A00BB0-8AEF-4599-8750-60C5E896DF25}" type="presParOf" srcId="{74E1F44E-6E65-4B9A-B38D-D96C0EEEB7C7}" destId="{7BC626C5-49D9-4AE7-9188-1FFB761115F9}" srcOrd="0" destOrd="0" presId="urn:microsoft.com/office/officeart/2005/8/layout/vList5"/>
    <dgm:cxn modelId="{989117FD-7AF9-48A0-A864-E5EFF68BF1D3}" type="presParOf" srcId="{74E1F44E-6E65-4B9A-B38D-D96C0EEEB7C7}" destId="{C3AB387B-7494-4E7B-A613-BF94CE1E2131}"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7C8D12-56E5-46E3-8272-BF81938CCDFB}" type="doc">
      <dgm:prSet loTypeId="urn:microsoft.com/office/officeart/2005/8/layout/chevron2" loCatId="list" qsTypeId="urn:microsoft.com/office/officeart/2005/8/quickstyle/3d1" qsCatId="3D" csTypeId="urn:microsoft.com/office/officeart/2005/8/colors/colorful4" csCatId="colorful" phldr="1"/>
      <dgm:spPr/>
      <dgm:t>
        <a:bodyPr/>
        <a:lstStyle/>
        <a:p>
          <a:endParaRPr lang="en-US"/>
        </a:p>
      </dgm:t>
    </dgm:pt>
    <dgm:pt modelId="{475620AF-37A1-4546-9188-1155B393E75E}">
      <dgm:prSet phldrT="[Text]" custT="1"/>
      <dgm:spPr/>
      <dgm:t>
        <a:bodyPr/>
        <a:lstStyle/>
        <a:p>
          <a:r>
            <a:rPr lang="en-US" sz="2800" b="1">
              <a:latin typeface="Times New Roman" panose="02020603050405020304" pitchFamily="18" charset="0"/>
              <a:cs typeface="Times New Roman" panose="02020603050405020304" pitchFamily="18" charset="0"/>
            </a:rPr>
            <a:t>Lời nói</a:t>
          </a:r>
          <a:endParaRPr lang="en-US" sz="2800" b="1" dirty="0">
            <a:latin typeface="Times New Roman" panose="02020603050405020304" pitchFamily="18" charset="0"/>
            <a:cs typeface="Times New Roman" panose="02020603050405020304" pitchFamily="18" charset="0"/>
          </a:endParaRPr>
        </a:p>
      </dgm:t>
    </dgm:pt>
    <dgm:pt modelId="{38BB8E15-6A0A-45CC-B060-02296C41BC6B}" type="par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23228685-8FB6-48C9-B7F8-B9503B3FE49A}" type="sib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E04DD404-6994-4A7A-BA8E-6FA068208DA2}">
      <dgm:prSet phldrT="[Text]" custT="1"/>
      <dgm:spPr/>
      <dgm:t>
        <a:bodyPr/>
        <a:lstStyle/>
        <a:p>
          <a:pPr algn="just"/>
          <a:r>
            <a:rPr lang="vi-VN" sz="3000" b="0">
              <a:latin typeface="Times New Roman" pitchFamily="18" charset="0"/>
              <a:cs typeface="Times New Roman" pitchFamily="18" charset="0"/>
            </a:rPr>
            <a:t>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endParaRPr lang="en-US" sz="3000" b="0" dirty="0">
            <a:latin typeface="Times New Roman" panose="02020603050405020304" pitchFamily="18" charset="0"/>
            <a:cs typeface="Times New Roman" panose="02020603050405020304" pitchFamily="18" charset="0"/>
          </a:endParaRPr>
        </a:p>
      </dgm:t>
    </dgm:pt>
    <dgm:pt modelId="{E56CACB7-BA41-457C-A151-281B261626AF}" type="par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1116F698-FEB1-4ED4-A6FD-499D977AA107}" type="sib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F80FBDB3-4EF3-4449-969B-DF51FA26BC80}">
      <dgm:prSet phldrT="[Text]" custT="1"/>
      <dgm:spPr/>
      <dgm:t>
        <a:bodyPr/>
        <a:lstStyle/>
        <a:p>
          <a:r>
            <a:rPr lang="en-US" sz="2800" b="1">
              <a:latin typeface="Times New Roman" panose="02020603050405020304" pitchFamily="18" charset="0"/>
              <a:cs typeface="Times New Roman" panose="02020603050405020304" pitchFamily="18" charset="0"/>
            </a:rPr>
            <a:t>Ý nghĩa</a:t>
          </a:r>
          <a:endParaRPr lang="en-US" sz="2800" b="1" dirty="0">
            <a:latin typeface="Times New Roman" panose="02020603050405020304" pitchFamily="18" charset="0"/>
            <a:cs typeface="Times New Roman" panose="02020603050405020304" pitchFamily="18" charset="0"/>
          </a:endParaRPr>
        </a:p>
      </dgm:t>
    </dgm:pt>
    <dgm:pt modelId="{23D754D7-9E72-4CA4-98D2-F55B12EBABE6}" type="par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E602D93C-6C94-4403-AB0D-6DCAD1CFA4DF}" type="sib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2FE54EC8-891A-4F67-8714-35CA54FEDC6A}">
      <dgm:prSet phldrT="[Text]" custT="1"/>
      <dgm:spPr/>
      <dgm:t>
        <a:bodyPr/>
        <a:lstStyle/>
        <a:p>
          <a:r>
            <a:rPr lang="en-US" sz="3000" b="0">
              <a:latin typeface="Times New Roman" panose="02020603050405020304" pitchFamily="18" charset="0"/>
              <a:cs typeface="Times New Roman" panose="02020603050405020304" pitchFamily="18" charset="0"/>
              <a:sym typeface="Wingdings" panose="05000000000000000000" pitchFamily="2" charset="2"/>
            </a:rPr>
            <a:t>Phân tích, so sánh để bọn nhện thấy hành động hèn hạ, không quân tử, đáng xấu hổ của mình.</a:t>
          </a:r>
          <a:endParaRPr lang="en-US" sz="3000" b="0" dirty="0">
            <a:latin typeface="Times New Roman" panose="02020603050405020304" pitchFamily="18" charset="0"/>
            <a:cs typeface="Times New Roman" panose="02020603050405020304" pitchFamily="18" charset="0"/>
          </a:endParaRPr>
        </a:p>
      </dgm:t>
    </dgm:pt>
    <dgm:pt modelId="{F883B103-1BBD-4923-B75A-F35547DD034F}" type="par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3533F6DE-51C9-415E-9A51-12D7550FD3AB}" type="sib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A3102C08-DF45-4E34-99CC-7876D6F5DE94}" type="pres">
      <dgm:prSet presAssocID="{2C7C8D12-56E5-46E3-8272-BF81938CCDFB}" presName="linearFlow" presStyleCnt="0">
        <dgm:presLayoutVars>
          <dgm:dir/>
          <dgm:animLvl val="lvl"/>
          <dgm:resizeHandles val="exact"/>
        </dgm:presLayoutVars>
      </dgm:prSet>
      <dgm:spPr/>
      <dgm:t>
        <a:bodyPr/>
        <a:lstStyle/>
        <a:p>
          <a:endParaRPr lang="en-US"/>
        </a:p>
      </dgm:t>
    </dgm:pt>
    <dgm:pt modelId="{64AD3CFE-7A87-42AA-AED5-E8B3C742EA5C}" type="pres">
      <dgm:prSet presAssocID="{475620AF-37A1-4546-9188-1155B393E75E}" presName="composite" presStyleCnt="0"/>
      <dgm:spPr/>
    </dgm:pt>
    <dgm:pt modelId="{256182B7-896C-47ED-8B67-679753361D96}" type="pres">
      <dgm:prSet presAssocID="{475620AF-37A1-4546-9188-1155B393E75E}" presName="parentText" presStyleLbl="alignNode1" presStyleIdx="0" presStyleCnt="2">
        <dgm:presLayoutVars>
          <dgm:chMax val="1"/>
          <dgm:bulletEnabled val="1"/>
        </dgm:presLayoutVars>
      </dgm:prSet>
      <dgm:spPr/>
      <dgm:t>
        <a:bodyPr/>
        <a:lstStyle/>
        <a:p>
          <a:endParaRPr lang="en-US"/>
        </a:p>
      </dgm:t>
    </dgm:pt>
    <dgm:pt modelId="{B5D2E1DE-7113-47A7-8D9B-E573334A7F16}" type="pres">
      <dgm:prSet presAssocID="{475620AF-37A1-4546-9188-1155B393E75E}" presName="descendantText" presStyleLbl="alignAcc1" presStyleIdx="0" presStyleCnt="2" custScaleY="161778">
        <dgm:presLayoutVars>
          <dgm:bulletEnabled val="1"/>
        </dgm:presLayoutVars>
      </dgm:prSet>
      <dgm:spPr/>
      <dgm:t>
        <a:bodyPr/>
        <a:lstStyle/>
        <a:p>
          <a:endParaRPr lang="en-US"/>
        </a:p>
      </dgm:t>
    </dgm:pt>
    <dgm:pt modelId="{CEBD50B0-DEE4-4FF4-BD05-2A6BA3E70149}" type="pres">
      <dgm:prSet presAssocID="{23228685-8FB6-48C9-B7F8-B9503B3FE49A}" presName="sp" presStyleCnt="0"/>
      <dgm:spPr/>
    </dgm:pt>
    <dgm:pt modelId="{E162E7A0-D63B-4C66-9B2D-D2C8241D73B9}" type="pres">
      <dgm:prSet presAssocID="{F80FBDB3-4EF3-4449-969B-DF51FA26BC80}" presName="composite" presStyleCnt="0"/>
      <dgm:spPr/>
    </dgm:pt>
    <dgm:pt modelId="{0CBAC453-9530-4069-906F-CE9862A2312F}" type="pres">
      <dgm:prSet presAssocID="{F80FBDB3-4EF3-4449-969B-DF51FA26BC80}" presName="parentText" presStyleLbl="alignNode1" presStyleIdx="1" presStyleCnt="2">
        <dgm:presLayoutVars>
          <dgm:chMax val="1"/>
          <dgm:bulletEnabled val="1"/>
        </dgm:presLayoutVars>
      </dgm:prSet>
      <dgm:spPr/>
      <dgm:t>
        <a:bodyPr/>
        <a:lstStyle/>
        <a:p>
          <a:endParaRPr lang="en-US"/>
        </a:p>
      </dgm:t>
    </dgm:pt>
    <dgm:pt modelId="{B61A6068-5CA3-442A-B22F-C77EF9CB8B21}" type="pres">
      <dgm:prSet presAssocID="{F80FBDB3-4EF3-4449-969B-DF51FA26BC80}" presName="descendantText" presStyleLbl="alignAcc1" presStyleIdx="1" presStyleCnt="2" custLinFactNeighborX="383" custLinFactNeighborY="34633">
        <dgm:presLayoutVars>
          <dgm:bulletEnabled val="1"/>
        </dgm:presLayoutVars>
      </dgm:prSet>
      <dgm:spPr/>
      <dgm:t>
        <a:bodyPr/>
        <a:lstStyle/>
        <a:p>
          <a:endParaRPr lang="en-US"/>
        </a:p>
      </dgm:t>
    </dgm:pt>
  </dgm:ptLst>
  <dgm:cxnLst>
    <dgm:cxn modelId="{5A0E5717-5F1E-4726-B035-349F2C4CB9DC}" type="presOf" srcId="{2C7C8D12-56E5-46E3-8272-BF81938CCDFB}" destId="{A3102C08-DF45-4E34-99CC-7876D6F5DE94}" srcOrd="0" destOrd="0" presId="urn:microsoft.com/office/officeart/2005/8/layout/chevron2"/>
    <dgm:cxn modelId="{D19D484D-BFA0-4557-9C45-77DAF3B511E1}" type="presOf" srcId="{2FE54EC8-891A-4F67-8714-35CA54FEDC6A}" destId="{B61A6068-5CA3-442A-B22F-C77EF9CB8B21}" srcOrd="0" destOrd="0" presId="urn:microsoft.com/office/officeart/2005/8/layout/chevron2"/>
    <dgm:cxn modelId="{6D76F812-9A85-4BCD-BEE6-F4D0DAC32F8F}" srcId="{2C7C8D12-56E5-46E3-8272-BF81938CCDFB}" destId="{475620AF-37A1-4546-9188-1155B393E75E}" srcOrd="0" destOrd="0" parTransId="{38BB8E15-6A0A-45CC-B060-02296C41BC6B}" sibTransId="{23228685-8FB6-48C9-B7F8-B9503B3FE49A}"/>
    <dgm:cxn modelId="{1A89F98D-AF6B-43E1-B2C8-3B63BD9E8174}" srcId="{2C7C8D12-56E5-46E3-8272-BF81938CCDFB}" destId="{F80FBDB3-4EF3-4449-969B-DF51FA26BC80}" srcOrd="1" destOrd="0" parTransId="{23D754D7-9E72-4CA4-98D2-F55B12EBABE6}" sibTransId="{E602D93C-6C94-4403-AB0D-6DCAD1CFA4DF}"/>
    <dgm:cxn modelId="{B3963D25-2963-4297-A5FB-79D06F67DCAC}" type="presOf" srcId="{F80FBDB3-4EF3-4449-969B-DF51FA26BC80}" destId="{0CBAC453-9530-4069-906F-CE9862A2312F}" srcOrd="0" destOrd="0" presId="urn:microsoft.com/office/officeart/2005/8/layout/chevron2"/>
    <dgm:cxn modelId="{346B2358-D44C-4555-ADC6-ECF0CE4BBE0C}" srcId="{475620AF-37A1-4546-9188-1155B393E75E}" destId="{E04DD404-6994-4A7A-BA8E-6FA068208DA2}" srcOrd="0" destOrd="0" parTransId="{E56CACB7-BA41-457C-A151-281B261626AF}" sibTransId="{1116F698-FEB1-4ED4-A6FD-499D977AA107}"/>
    <dgm:cxn modelId="{DE5CD81B-2E27-4194-AE44-1717CFBA3A27}" type="presOf" srcId="{E04DD404-6994-4A7A-BA8E-6FA068208DA2}" destId="{B5D2E1DE-7113-47A7-8D9B-E573334A7F16}" srcOrd="0" destOrd="0" presId="urn:microsoft.com/office/officeart/2005/8/layout/chevron2"/>
    <dgm:cxn modelId="{E8044E64-DA51-43F5-ACFE-3512B3545ED4}" srcId="{F80FBDB3-4EF3-4449-969B-DF51FA26BC80}" destId="{2FE54EC8-891A-4F67-8714-35CA54FEDC6A}" srcOrd="0" destOrd="0" parTransId="{F883B103-1BBD-4923-B75A-F35547DD034F}" sibTransId="{3533F6DE-51C9-415E-9A51-12D7550FD3AB}"/>
    <dgm:cxn modelId="{073003D3-14AF-471F-9D27-A32CD3F49589}" type="presOf" srcId="{475620AF-37A1-4546-9188-1155B393E75E}" destId="{256182B7-896C-47ED-8B67-679753361D96}" srcOrd="0" destOrd="0" presId="urn:microsoft.com/office/officeart/2005/8/layout/chevron2"/>
    <dgm:cxn modelId="{8F59156D-D2B7-4E92-B1EB-269817E8D8C2}" type="presParOf" srcId="{A3102C08-DF45-4E34-99CC-7876D6F5DE94}" destId="{64AD3CFE-7A87-42AA-AED5-E8B3C742EA5C}" srcOrd="0" destOrd="0" presId="urn:microsoft.com/office/officeart/2005/8/layout/chevron2"/>
    <dgm:cxn modelId="{00FBCAF3-6934-46AA-9E2F-7DFFB81D817A}" type="presParOf" srcId="{64AD3CFE-7A87-42AA-AED5-E8B3C742EA5C}" destId="{256182B7-896C-47ED-8B67-679753361D96}" srcOrd="0" destOrd="0" presId="urn:microsoft.com/office/officeart/2005/8/layout/chevron2"/>
    <dgm:cxn modelId="{E2A63688-F34C-4A21-AC96-3AA18E1E713D}" type="presParOf" srcId="{64AD3CFE-7A87-42AA-AED5-E8B3C742EA5C}" destId="{B5D2E1DE-7113-47A7-8D9B-E573334A7F16}" srcOrd="1" destOrd="0" presId="urn:microsoft.com/office/officeart/2005/8/layout/chevron2"/>
    <dgm:cxn modelId="{8AA2E3FE-1AEC-4ABD-8CFB-3AFA0592CB3D}" type="presParOf" srcId="{A3102C08-DF45-4E34-99CC-7876D6F5DE94}" destId="{CEBD50B0-DEE4-4FF4-BD05-2A6BA3E70149}" srcOrd="1" destOrd="0" presId="urn:microsoft.com/office/officeart/2005/8/layout/chevron2"/>
    <dgm:cxn modelId="{20F8E7E0-7E38-46EE-AE8C-8484D37DE582}" type="presParOf" srcId="{A3102C08-DF45-4E34-99CC-7876D6F5DE94}" destId="{E162E7A0-D63B-4C66-9B2D-D2C8241D73B9}" srcOrd="2" destOrd="0" presId="urn:microsoft.com/office/officeart/2005/8/layout/chevron2"/>
    <dgm:cxn modelId="{FED879BB-981C-48FB-942B-214E7F8C90D8}" type="presParOf" srcId="{E162E7A0-D63B-4C66-9B2D-D2C8241D73B9}" destId="{0CBAC453-9530-4069-906F-CE9862A2312F}" srcOrd="0" destOrd="0" presId="urn:microsoft.com/office/officeart/2005/8/layout/chevron2"/>
    <dgm:cxn modelId="{3A70B8B4-A0F3-4A5F-A47B-2256474D4752}" type="presParOf" srcId="{E162E7A0-D63B-4C66-9B2D-D2C8241D73B9}" destId="{B61A6068-5CA3-442A-B22F-C77EF9CB8B21}"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9C24F-5F1D-44FB-8620-646E3D8A17EB}">
      <dsp:nvSpPr>
        <dsp:cNvPr id="0" name=""/>
        <dsp:cNvSpPr/>
      </dsp:nvSpPr>
      <dsp:spPr>
        <a:xfrm rot="5400000">
          <a:off x="5152839" y="-2056596"/>
          <a:ext cx="1490113" cy="5975928"/>
        </a:xfrm>
        <a:prstGeom prst="round2SameRect">
          <a:avLst/>
        </a:prstGeom>
        <a:solidFill>
          <a:srgbClr val="FDF3ED"/>
        </a:solidFill>
        <a:ln w="6350" cap="flat" cmpd="sng" algn="ctr">
          <a:solidFill>
            <a:schemeClr val="accent4">
              <a:alpha val="90000"/>
              <a:tint val="55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Ai </a:t>
          </a:r>
          <a:r>
            <a:rPr lang="en-US" sz="3500" kern="1200" dirty="0" err="1">
              <a:latin typeface="Times New Roman" panose="02020603050405020304" pitchFamily="18" charset="0"/>
              <a:cs typeface="Times New Roman" panose="02020603050405020304" pitchFamily="18" charset="0"/>
            </a:rPr>
            <a:t>đứng</a:t>
          </a:r>
          <a:r>
            <a:rPr lang="en-US" sz="3500" kern="1200" dirty="0">
              <a:latin typeface="Times New Roman" panose="02020603050405020304" pitchFamily="18" charset="0"/>
              <a:cs typeface="Times New Roman" panose="02020603050405020304" pitchFamily="18" charset="0"/>
            </a:rPr>
            <a:t> chop </a:t>
          </a:r>
          <a:r>
            <a:rPr lang="en-US" sz="3500" kern="1200" dirty="0" err="1">
              <a:latin typeface="Times New Roman" panose="02020603050405020304" pitchFamily="18" charset="0"/>
              <a:cs typeface="Times New Roman" panose="02020603050405020304" pitchFamily="18" charset="0"/>
            </a:rPr>
            <a:t>bu</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bọn</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mày</a:t>
          </a:r>
          <a:r>
            <a:rPr lang="en-US" sz="3500" kern="1200" dirty="0">
              <a:latin typeface="Times New Roman" panose="02020603050405020304" pitchFamily="18" charset="0"/>
              <a:cs typeface="Times New Roman" panose="02020603050405020304" pitchFamily="18" charset="0"/>
            </a:rPr>
            <a:t>?</a:t>
          </a:r>
        </a:p>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Ra </a:t>
          </a:r>
          <a:r>
            <a:rPr lang="en-US" sz="3500" kern="1200" dirty="0" err="1">
              <a:latin typeface="Times New Roman" panose="02020603050405020304" pitchFamily="18" charset="0"/>
              <a:cs typeface="Times New Roman" panose="02020603050405020304" pitchFamily="18" charset="0"/>
            </a:rPr>
            <a:t>đây</a:t>
          </a:r>
          <a:r>
            <a:rPr lang="en-US" sz="3500" kern="1200" dirty="0">
              <a:latin typeface="Times New Roman" panose="02020603050405020304" pitchFamily="18" charset="0"/>
              <a:cs typeface="Times New Roman" panose="02020603050405020304" pitchFamily="18" charset="0"/>
            </a:rPr>
            <a:t> ta </a:t>
          </a:r>
          <a:r>
            <a:rPr lang="en-US" sz="3500" kern="1200" dirty="0" err="1">
              <a:latin typeface="Times New Roman" panose="02020603050405020304" pitchFamily="18" charset="0"/>
              <a:cs typeface="Times New Roman" panose="02020603050405020304" pitchFamily="18" charset="0"/>
            </a:rPr>
            <a:t>nói</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chuyện</a:t>
          </a:r>
          <a:r>
            <a:rPr lang="en-US" sz="3500" kern="1200" dirty="0">
              <a:latin typeface="Times New Roman" panose="02020603050405020304" pitchFamily="18" charset="0"/>
              <a:cs typeface="Times New Roman" panose="02020603050405020304" pitchFamily="18" charset="0"/>
            </a:rPr>
            <a:t>.</a:t>
          </a:r>
        </a:p>
      </dsp:txBody>
      <dsp:txXfrm rot="-5400000">
        <a:off x="2909932" y="259052"/>
        <a:ext cx="5903187" cy="1344631"/>
      </dsp:txXfrm>
    </dsp:sp>
    <dsp:sp modelId="{AC42F93E-ABAE-4E5F-9F52-5CB929E175DC}">
      <dsp:nvSpPr>
        <dsp:cNvPr id="0" name=""/>
        <dsp:cNvSpPr/>
      </dsp:nvSpPr>
      <dsp:spPr>
        <a:xfrm>
          <a:off x="451528" y="46"/>
          <a:ext cx="2458403" cy="1862642"/>
        </a:xfrm>
        <a:prstGeom prst="roundRect">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b="1" kern="1200" dirty="0" err="1">
              <a:latin typeface="Times New Roman" panose="02020603050405020304" pitchFamily="18" charset="0"/>
              <a:cs typeface="Times New Roman" panose="02020603050405020304" pitchFamily="18" charset="0"/>
            </a:rPr>
            <a:t>Lời</a:t>
          </a:r>
          <a:r>
            <a:rPr lang="en-US" sz="3500" b="1" kern="1200" dirty="0">
              <a:latin typeface="Times New Roman" panose="02020603050405020304" pitchFamily="18" charset="0"/>
              <a:cs typeface="Times New Roman" panose="02020603050405020304" pitchFamily="18" charset="0"/>
            </a:rPr>
            <a:t> </a:t>
          </a:r>
          <a:r>
            <a:rPr lang="en-US" sz="3500" b="1" kern="1200" dirty="0" err="1">
              <a:latin typeface="Times New Roman" panose="02020603050405020304" pitchFamily="18" charset="0"/>
              <a:cs typeface="Times New Roman" panose="02020603050405020304" pitchFamily="18" charset="0"/>
            </a:rPr>
            <a:t>nói</a:t>
          </a:r>
          <a:endParaRPr lang="en-US" sz="3500" b="1" kern="1200" dirty="0">
            <a:latin typeface="Times New Roman" panose="02020603050405020304" pitchFamily="18" charset="0"/>
            <a:cs typeface="Times New Roman" panose="02020603050405020304" pitchFamily="18" charset="0"/>
          </a:endParaRPr>
        </a:p>
      </dsp:txBody>
      <dsp:txXfrm>
        <a:off x="542455" y="90973"/>
        <a:ext cx="2276549" cy="1680788"/>
      </dsp:txXfrm>
    </dsp:sp>
    <dsp:sp modelId="{C3AB387B-7494-4E7B-A613-BF94CE1E2131}">
      <dsp:nvSpPr>
        <dsp:cNvPr id="0" name=""/>
        <dsp:cNvSpPr/>
      </dsp:nvSpPr>
      <dsp:spPr>
        <a:xfrm rot="5400000">
          <a:off x="5152839" y="-100822"/>
          <a:ext cx="1490113" cy="5975928"/>
        </a:xfrm>
        <a:prstGeom prst="round2SameRect">
          <a:avLst/>
        </a:prstGeom>
        <a:solidFill>
          <a:srgbClr val="FDF3ED"/>
        </a:solidFill>
        <a:ln w="6350" cap="flat" cmpd="sng" algn="ctr">
          <a:solidFill>
            <a:schemeClr val="accent4">
              <a:alpha val="90000"/>
              <a:tint val="55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Quay </a:t>
          </a:r>
          <a:r>
            <a:rPr lang="en-US" sz="3500" kern="1200" dirty="0" err="1">
              <a:latin typeface="Times New Roman" panose="02020603050405020304" pitchFamily="18" charset="0"/>
              <a:cs typeface="Times New Roman" panose="02020603050405020304" pitchFamily="18" charset="0"/>
            </a:rPr>
            <a:t>phắt</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lưng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phóng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càng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đạp</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phanh</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phách</a:t>
          </a:r>
          <a:r>
            <a:rPr lang="en-US" sz="3500" kern="1200" dirty="0">
              <a:latin typeface="Times New Roman" panose="02020603050405020304" pitchFamily="18" charset="0"/>
              <a:cs typeface="Times New Roman" panose="02020603050405020304" pitchFamily="18" charset="0"/>
            </a:rPr>
            <a:t> ra </a:t>
          </a:r>
          <a:r>
            <a:rPr lang="en-US" sz="3500" kern="1200" dirty="0" err="1">
              <a:latin typeface="Times New Roman" panose="02020603050405020304" pitchFamily="18" charset="0"/>
              <a:cs typeface="Times New Roman" panose="02020603050405020304" pitchFamily="18" charset="0"/>
            </a:rPr>
            <a:t>oai</a:t>
          </a:r>
          <a:endParaRPr lang="en-US" sz="3500" kern="1200" dirty="0">
            <a:latin typeface="Times New Roman" panose="02020603050405020304" pitchFamily="18" charset="0"/>
            <a:cs typeface="Times New Roman" panose="02020603050405020304" pitchFamily="18" charset="0"/>
          </a:endParaRPr>
        </a:p>
      </dsp:txBody>
      <dsp:txXfrm rot="-5400000">
        <a:off x="2909932" y="2214826"/>
        <a:ext cx="5903187" cy="1344631"/>
      </dsp:txXfrm>
    </dsp:sp>
    <dsp:sp modelId="{7BC626C5-49D9-4AE7-9188-1FFB761115F9}">
      <dsp:nvSpPr>
        <dsp:cNvPr id="0" name=""/>
        <dsp:cNvSpPr/>
      </dsp:nvSpPr>
      <dsp:spPr>
        <a:xfrm>
          <a:off x="451528" y="1955821"/>
          <a:ext cx="2458403" cy="1862642"/>
        </a:xfrm>
        <a:prstGeom prst="roundRect">
          <a:avLst/>
        </a:prstGeom>
        <a:solidFill>
          <a:srgbClr val="FFCC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Cử</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chỉ</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hành</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động</a:t>
          </a:r>
          <a:endParaRPr lang="en-US" sz="3500" b="1" kern="1200" dirty="0">
            <a:solidFill>
              <a:schemeClr val="accent2">
                <a:lumMod val="50000"/>
              </a:schemeClr>
            </a:solidFill>
            <a:latin typeface="Times New Roman" panose="02020603050405020304" pitchFamily="18" charset="0"/>
            <a:cs typeface="Times New Roman" panose="02020603050405020304" pitchFamily="18" charset="0"/>
          </a:endParaRPr>
        </a:p>
      </dsp:txBody>
      <dsp:txXfrm>
        <a:off x="542455" y="2046748"/>
        <a:ext cx="2276549" cy="1680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182B7-896C-47ED-8B67-679753361D96}">
      <dsp:nvSpPr>
        <dsp:cNvPr id="0" name=""/>
        <dsp:cNvSpPr/>
      </dsp:nvSpPr>
      <dsp:spPr>
        <a:xfrm rot="5400000">
          <a:off x="-277447" y="652478"/>
          <a:ext cx="1849647" cy="1294753"/>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a:latin typeface="Times New Roman" panose="02020603050405020304" pitchFamily="18" charset="0"/>
              <a:cs typeface="Times New Roman" panose="02020603050405020304" pitchFamily="18" charset="0"/>
            </a:rPr>
            <a:t>Lời nói</a:t>
          </a:r>
          <a:endParaRPr lang="en-US" sz="2800" b="1" kern="1200" dirty="0">
            <a:latin typeface="Times New Roman" panose="02020603050405020304" pitchFamily="18" charset="0"/>
            <a:cs typeface="Times New Roman" panose="02020603050405020304" pitchFamily="18" charset="0"/>
          </a:endParaRPr>
        </a:p>
      </dsp:txBody>
      <dsp:txXfrm rot="-5400000">
        <a:off x="1" y="1022408"/>
        <a:ext cx="1294753" cy="554894"/>
      </dsp:txXfrm>
    </dsp:sp>
    <dsp:sp modelId="{B5D2E1DE-7113-47A7-8D9B-E573334A7F16}">
      <dsp:nvSpPr>
        <dsp:cNvPr id="0" name=""/>
        <dsp:cNvSpPr/>
      </dsp:nvSpPr>
      <dsp:spPr>
        <a:xfrm rot="5400000">
          <a:off x="5157231" y="-3858816"/>
          <a:ext cx="1945009" cy="9669965"/>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just" defTabSz="1333500">
            <a:lnSpc>
              <a:spcPct val="90000"/>
            </a:lnSpc>
            <a:spcBef>
              <a:spcPct val="0"/>
            </a:spcBef>
            <a:spcAft>
              <a:spcPct val="15000"/>
            </a:spcAft>
            <a:buChar char="••"/>
          </a:pPr>
          <a:r>
            <a:rPr lang="vi-VN" sz="3000" b="0" kern="1200">
              <a:latin typeface="Times New Roman" pitchFamily="18" charset="0"/>
              <a:cs typeface="Times New Roman" pitchFamily="18" charset="0"/>
            </a:rPr>
            <a:t>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endParaRPr lang="en-US" sz="3000" b="0" kern="1200" dirty="0">
            <a:latin typeface="Times New Roman" pitchFamily="18" charset="0"/>
            <a:cs typeface="Times New Roman" pitchFamily="18" charset="0"/>
          </a:endParaRPr>
        </a:p>
      </dsp:txBody>
      <dsp:txXfrm rot="-5400000">
        <a:off x="1294753" y="98610"/>
        <a:ext cx="9575017" cy="1755113"/>
      </dsp:txXfrm>
    </dsp:sp>
    <dsp:sp modelId="{0CBAC453-9530-4069-906F-CE9862A2312F}">
      <dsp:nvSpPr>
        <dsp:cNvPr id="0" name=""/>
        <dsp:cNvSpPr/>
      </dsp:nvSpPr>
      <dsp:spPr>
        <a:xfrm rot="5400000">
          <a:off x="-277447" y="2242647"/>
          <a:ext cx="1849647" cy="1294753"/>
        </a:xfrm>
        <a:prstGeom prst="chevron">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w="6350" cap="flat" cmpd="sng" algn="ctr">
          <a:solidFill>
            <a:schemeClr val="accent4">
              <a:hueOff val="10395692"/>
              <a:satOff val="-47968"/>
              <a:lumOff val="176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a:latin typeface="Times New Roman" panose="02020603050405020304" pitchFamily="18" charset="0"/>
              <a:cs typeface="Times New Roman" panose="02020603050405020304" pitchFamily="18" charset="0"/>
            </a:rPr>
            <a:t>Ý nghĩa</a:t>
          </a:r>
          <a:endParaRPr lang="en-US" sz="2800" b="1" kern="1200" dirty="0">
            <a:latin typeface="Times New Roman" panose="02020603050405020304" pitchFamily="18" charset="0"/>
            <a:cs typeface="Times New Roman" panose="02020603050405020304" pitchFamily="18" charset="0"/>
          </a:endParaRPr>
        </a:p>
      </dsp:txBody>
      <dsp:txXfrm rot="-5400000">
        <a:off x="1" y="2612577"/>
        <a:ext cx="1294753" cy="554894"/>
      </dsp:txXfrm>
    </dsp:sp>
    <dsp:sp modelId="{B61A6068-5CA3-442A-B22F-C77EF9CB8B21}">
      <dsp:nvSpPr>
        <dsp:cNvPr id="0" name=""/>
        <dsp:cNvSpPr/>
      </dsp:nvSpPr>
      <dsp:spPr>
        <a:xfrm rot="5400000">
          <a:off x="5528600" y="-1852264"/>
          <a:ext cx="1202270" cy="9669965"/>
        </a:xfrm>
        <a:prstGeom prst="round2SameRect">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b="0" kern="1200">
              <a:latin typeface="Times New Roman" panose="02020603050405020304" pitchFamily="18" charset="0"/>
              <a:cs typeface="Times New Roman" panose="02020603050405020304" pitchFamily="18" charset="0"/>
              <a:sym typeface="Wingdings" panose="05000000000000000000" pitchFamily="2" charset="2"/>
            </a:rPr>
            <a:t>Phân tích, so sánh để bọn nhện thấy hành động hèn hạ, không quân tử, đáng xấu hổ của mình.</a:t>
          </a:r>
          <a:endParaRPr lang="en-US" sz="3000" b="0" kern="1200" dirty="0">
            <a:latin typeface="Times New Roman" panose="02020603050405020304" pitchFamily="18" charset="0"/>
            <a:cs typeface="Times New Roman" panose="02020603050405020304" pitchFamily="18" charset="0"/>
          </a:endParaRPr>
        </a:p>
      </dsp:txBody>
      <dsp:txXfrm rot="-5400000">
        <a:off x="1294753" y="2440273"/>
        <a:ext cx="9611275" cy="108489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2022/9/12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6965" algn="l" defTabSz="1218565" rtl="0" eaLnBrk="1" latinLnBrk="0" hangingPunct="1">
      <a:defRPr sz="1600" kern="1200">
        <a:solidFill>
          <a:schemeClr val="tx1"/>
        </a:solidFill>
        <a:latin typeface="+mn-lt"/>
        <a:ea typeface="+mn-ea"/>
        <a:cs typeface="+mn-cs"/>
      </a:defRPr>
    </a:lvl7pPr>
    <a:lvl8pPr marL="4266565" algn="l" defTabSz="1218565" rtl="0" eaLnBrk="1" latinLnBrk="0" hangingPunct="1">
      <a:defRPr sz="1600" kern="1200">
        <a:solidFill>
          <a:schemeClr val="tx1"/>
        </a:solidFill>
        <a:latin typeface="+mn-lt"/>
        <a:ea typeface="+mn-ea"/>
        <a:cs typeface="+mn-cs"/>
      </a:defRPr>
    </a:lvl8pPr>
    <a:lvl9pPr marL="487616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Xin </a:t>
            </a:r>
            <a:r>
              <a:rPr lang="en-US" altLang="zh-CN" dirty="0" err="1"/>
              <a:t>chào</a:t>
            </a:r>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71707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3984551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113662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1785454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14</a:t>
            </a:fld>
            <a:endParaRPr lang="zh-CN" altLang="en-US"/>
          </a:p>
        </p:txBody>
      </p:sp>
    </p:spTree>
    <p:extLst>
      <p:ext uri="{BB962C8B-B14F-4D97-AF65-F5344CB8AC3E}">
        <p14:creationId xmlns:p14="http://schemas.microsoft.com/office/powerpoint/2010/main" val="3364036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15</a:t>
            </a:fld>
            <a:endParaRPr lang="zh-CN" altLang="en-US"/>
          </a:p>
        </p:txBody>
      </p:sp>
    </p:spTree>
    <p:extLst>
      <p:ext uri="{BB962C8B-B14F-4D97-AF65-F5344CB8AC3E}">
        <p14:creationId xmlns:p14="http://schemas.microsoft.com/office/powerpoint/2010/main" val="2853699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16</a:t>
            </a:fld>
            <a:endParaRPr lang="zh-CN" altLang="en-US"/>
          </a:p>
        </p:txBody>
      </p:sp>
    </p:spTree>
    <p:extLst>
      <p:ext uri="{BB962C8B-B14F-4D97-AF65-F5344CB8AC3E}">
        <p14:creationId xmlns:p14="http://schemas.microsoft.com/office/powerpoint/2010/main" val="283984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17</a:t>
            </a:fld>
            <a:endParaRPr lang="zh-CN" altLang="en-US"/>
          </a:p>
        </p:txBody>
      </p:sp>
    </p:spTree>
    <p:extLst>
      <p:ext uri="{BB962C8B-B14F-4D97-AF65-F5344CB8AC3E}">
        <p14:creationId xmlns:p14="http://schemas.microsoft.com/office/powerpoint/2010/main" val="311157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19</a:t>
            </a:fld>
            <a:endParaRPr lang="zh-CN" altLang="en-US"/>
          </a:p>
        </p:txBody>
      </p:sp>
    </p:spTree>
    <p:extLst>
      <p:ext uri="{BB962C8B-B14F-4D97-AF65-F5344CB8AC3E}">
        <p14:creationId xmlns:p14="http://schemas.microsoft.com/office/powerpoint/2010/main" val="3532226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20</a:t>
            </a:fld>
            <a:endParaRPr lang="zh-CN" altLang="en-US"/>
          </a:p>
        </p:txBody>
      </p:sp>
    </p:spTree>
    <p:extLst>
      <p:ext uri="{BB962C8B-B14F-4D97-AF65-F5344CB8AC3E}">
        <p14:creationId xmlns:p14="http://schemas.microsoft.com/office/powerpoint/2010/main" val="2526293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21</a:t>
            </a:fld>
            <a:endParaRPr lang="zh-CN" altLang="en-US"/>
          </a:p>
        </p:txBody>
      </p:sp>
    </p:spTree>
    <p:extLst>
      <p:ext uri="{BB962C8B-B14F-4D97-AF65-F5344CB8AC3E}">
        <p14:creationId xmlns:p14="http://schemas.microsoft.com/office/powerpoint/2010/main" val="610250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98045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679872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5</a:t>
            </a:fld>
            <a:endParaRPr lang="zh-CN" altLang="en-US"/>
          </a:p>
        </p:txBody>
      </p:sp>
    </p:spTree>
    <p:extLst>
      <p:ext uri="{BB962C8B-B14F-4D97-AF65-F5344CB8AC3E}">
        <p14:creationId xmlns:p14="http://schemas.microsoft.com/office/powerpoint/2010/main" val="2897671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2388272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2919297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2725316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2133390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326917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2022/9/12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2022/9/12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Content Placeholder 2"/>
          <p:cNvSpPr>
            <a:spLocks noGrp="1"/>
          </p:cNvSpPr>
          <p:nvPr>
            <p:ph idx="1"/>
          </p:nvPr>
        </p:nvSpPr>
        <p:spPr>
          <a:xfrm>
            <a:off x="5713655" y="1088454"/>
            <a:ext cx="6803886" cy="5372269"/>
          </a:xfrm>
        </p:spPr>
        <p:txBody>
          <a:bodyPr/>
          <a:lstStyle>
            <a:lvl1pPr>
              <a:defRPr sz="3525"/>
            </a:lvl1pPr>
            <a:lvl2pPr>
              <a:defRPr sz="3085"/>
            </a:lvl2pPr>
            <a:lvl3pPr>
              <a:defRPr sz="2645"/>
            </a:lvl3pPr>
            <a:lvl4pPr>
              <a:defRPr sz="2205"/>
            </a:lvl4pPr>
            <a:lvl5pPr>
              <a:defRPr sz="2205"/>
            </a:lvl5pPr>
            <a:lvl6pPr>
              <a:defRPr sz="2205"/>
            </a:lvl6pPr>
            <a:lvl7pPr>
              <a:defRPr sz="2205"/>
            </a:lvl7pPr>
            <a:lvl8pPr>
              <a:defRPr sz="2205"/>
            </a:lvl8pPr>
            <a:lvl9pPr>
              <a:defRPr sz="22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2022/9/12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713655" y="1088454"/>
            <a:ext cx="6803886" cy="5372269"/>
          </a:xfrm>
        </p:spPr>
        <p:txBody>
          <a:bodyPr anchor="t"/>
          <a:lstStyle>
            <a:lvl1pPr marL="0" indent="0">
              <a:buNone/>
              <a:defRPr sz="3525"/>
            </a:lvl1pPr>
            <a:lvl2pPr marL="504190" indent="0">
              <a:buNone/>
              <a:defRPr sz="3085"/>
            </a:lvl2pPr>
            <a:lvl3pPr marL="1007745" indent="0">
              <a:buNone/>
              <a:defRPr sz="2645"/>
            </a:lvl3pPr>
            <a:lvl4pPr marL="1511935" indent="0">
              <a:buNone/>
              <a:defRPr sz="2205"/>
            </a:lvl4pPr>
            <a:lvl5pPr marL="2016125" indent="0">
              <a:buNone/>
              <a:defRPr sz="2205"/>
            </a:lvl5pPr>
            <a:lvl6pPr marL="2519680" indent="0">
              <a:buNone/>
              <a:defRPr sz="2205"/>
            </a:lvl6pPr>
            <a:lvl7pPr marL="3023870" indent="0">
              <a:buNone/>
              <a:defRPr sz="2205"/>
            </a:lvl7pPr>
            <a:lvl8pPr marL="3528060" indent="0">
              <a:buNone/>
              <a:defRPr sz="2205"/>
            </a:lvl8pPr>
            <a:lvl9pPr marL="4031615" indent="0">
              <a:buNone/>
              <a:defRPr sz="2205"/>
            </a:lvl9pPr>
          </a:lstStyle>
          <a:p>
            <a:r>
              <a:rPr lang="zh-CN" altLang="en-US"/>
              <a:t>单击图标添加图片</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2022/9/12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7839" y="402483"/>
            <a:ext cx="2897951" cy="640647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23985" y="402483"/>
            <a:ext cx="8525857" cy="64064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D89BC5-179A-4E85-AD6F-D57ED66C0559}"/>
              </a:ext>
            </a:extLst>
          </p:cNvPr>
          <p:cNvSpPr>
            <a:spLocks noGrp="1"/>
          </p:cNvSpPr>
          <p:nvPr>
            <p:ph type="ctrTitle"/>
          </p:nvPr>
        </p:nvSpPr>
        <p:spPr>
          <a:xfrm>
            <a:off x="1679972" y="1237197"/>
            <a:ext cx="10079831" cy="2631887"/>
          </a:xfrm>
        </p:spPr>
        <p:txBody>
          <a:bodyPr anchor="b"/>
          <a:lstStyle>
            <a:lvl1pPr algn="ctr">
              <a:defRPr sz="6614"/>
            </a:lvl1pPr>
          </a:lstStyle>
          <a:p>
            <a:r>
              <a:rPr lang="vi-VN"/>
              <a:t>Bấm để sửa kiểu tiêu đề Bản cái</a:t>
            </a:r>
          </a:p>
        </p:txBody>
      </p:sp>
      <p:sp>
        <p:nvSpPr>
          <p:cNvPr id="3" name="Tiêu đề phụ 2">
            <a:extLst>
              <a:ext uri="{FF2B5EF4-FFF2-40B4-BE49-F238E27FC236}">
                <a16:creationId xmlns:a16="http://schemas.microsoft.com/office/drawing/2014/main" id="{57D740D0-01DD-4762-BAFC-5CE007AE93A1}"/>
              </a:ext>
            </a:extLst>
          </p:cNvPr>
          <p:cNvSpPr>
            <a:spLocks noGrp="1"/>
          </p:cNvSpPr>
          <p:nvPr>
            <p:ph type="subTitle" idx="1"/>
          </p:nvPr>
        </p:nvSpPr>
        <p:spPr>
          <a:xfrm>
            <a:off x="1679972" y="3970580"/>
            <a:ext cx="10079831"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33D3711-CC77-46BE-9866-7DCA4450DE3B}"/>
              </a:ext>
            </a:extLst>
          </p:cNvPr>
          <p:cNvSpPr>
            <a:spLocks noGrp="1"/>
          </p:cNvSpPr>
          <p:nvPr>
            <p:ph type="dt" sz="half" idx="10"/>
          </p:nvPr>
        </p:nvSpPr>
        <p:spPr/>
        <p:txBody>
          <a:bodyPr/>
          <a:lstStyle/>
          <a:p>
            <a:fld id="{94457EC9-0E65-498A-8163-B0F7724D58D4}" type="datetimeFigureOut">
              <a:rPr lang="vi-VN" smtClean="0"/>
              <a:t>12/09/2022</a:t>
            </a:fld>
            <a:endParaRPr lang="vi-VN"/>
          </a:p>
        </p:txBody>
      </p:sp>
      <p:sp>
        <p:nvSpPr>
          <p:cNvPr id="5" name="Chỗ dành sẵn cho Chân trang 4">
            <a:extLst>
              <a:ext uri="{FF2B5EF4-FFF2-40B4-BE49-F238E27FC236}">
                <a16:creationId xmlns:a16="http://schemas.microsoft.com/office/drawing/2014/main" id="{ABF0790F-14BB-4C75-8B43-9D4B2C5D263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328A6AB-3E28-457B-B803-8339034FBD49}"/>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4173244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3B3262-ABAB-4622-8EAF-FFF09BEB266B}"/>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CA035C1-54CC-459E-A318-384C4DCD8B2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D21ACCD-4EFB-4F0F-AB81-7051DF4068A0}"/>
              </a:ext>
            </a:extLst>
          </p:cNvPr>
          <p:cNvSpPr>
            <a:spLocks noGrp="1"/>
          </p:cNvSpPr>
          <p:nvPr>
            <p:ph type="dt" sz="half" idx="10"/>
          </p:nvPr>
        </p:nvSpPr>
        <p:spPr/>
        <p:txBody>
          <a:bodyPr/>
          <a:lstStyle/>
          <a:p>
            <a:fld id="{94457EC9-0E65-498A-8163-B0F7724D58D4}" type="datetimeFigureOut">
              <a:rPr lang="vi-VN" smtClean="0"/>
              <a:t>12/09/2022</a:t>
            </a:fld>
            <a:endParaRPr lang="vi-VN"/>
          </a:p>
        </p:txBody>
      </p:sp>
      <p:sp>
        <p:nvSpPr>
          <p:cNvPr id="5" name="Chỗ dành sẵn cho Chân trang 4">
            <a:extLst>
              <a:ext uri="{FF2B5EF4-FFF2-40B4-BE49-F238E27FC236}">
                <a16:creationId xmlns:a16="http://schemas.microsoft.com/office/drawing/2014/main" id="{74B1B021-FB60-4141-B0B7-6E8C1034DF1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FBCCC9A-9CA1-4C0D-A6BC-12FC80C14746}"/>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2098743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2E8776-FC40-4463-8420-0131BEDEDD55}"/>
              </a:ext>
            </a:extLst>
          </p:cNvPr>
          <p:cNvSpPr>
            <a:spLocks noGrp="1"/>
          </p:cNvSpPr>
          <p:nvPr>
            <p:ph type="title"/>
          </p:nvPr>
        </p:nvSpPr>
        <p:spPr>
          <a:xfrm>
            <a:off x="916985" y="1884670"/>
            <a:ext cx="11591806" cy="3144614"/>
          </a:xfrm>
        </p:spPr>
        <p:txBody>
          <a:bodyPr anchor="b"/>
          <a:lstStyle>
            <a:lvl1pPr>
              <a:defRPr sz="6614"/>
            </a:lvl1pPr>
          </a:lstStyle>
          <a:p>
            <a:r>
              <a:rPr lang="vi-VN"/>
              <a:t>Bấm để sửa kiểu tiêu đề Bản cái</a:t>
            </a:r>
          </a:p>
        </p:txBody>
      </p:sp>
      <p:sp>
        <p:nvSpPr>
          <p:cNvPr id="3" name="Chỗ dành sẵn cho Văn bản 2">
            <a:extLst>
              <a:ext uri="{FF2B5EF4-FFF2-40B4-BE49-F238E27FC236}">
                <a16:creationId xmlns:a16="http://schemas.microsoft.com/office/drawing/2014/main" id="{E8D3496F-0826-4682-A4D0-730B5E2E5083}"/>
              </a:ext>
            </a:extLst>
          </p:cNvPr>
          <p:cNvSpPr>
            <a:spLocks noGrp="1"/>
          </p:cNvSpPr>
          <p:nvPr>
            <p:ph type="body" idx="1"/>
          </p:nvPr>
        </p:nvSpPr>
        <p:spPr>
          <a:xfrm>
            <a:off x="916985" y="5059034"/>
            <a:ext cx="11591806" cy="1653678"/>
          </a:xfrm>
        </p:spPr>
        <p:txBody>
          <a:bodyPr/>
          <a:lstStyle>
            <a:lvl1pPr marL="0" indent="0">
              <a:buNone/>
              <a:defRPr sz="2646">
                <a:solidFill>
                  <a:schemeClr val="tx1">
                    <a:tint val="75000"/>
                  </a:schemeClr>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41DBD07-06B3-419C-9D3A-3C8A765FF797}"/>
              </a:ext>
            </a:extLst>
          </p:cNvPr>
          <p:cNvSpPr>
            <a:spLocks noGrp="1"/>
          </p:cNvSpPr>
          <p:nvPr>
            <p:ph type="dt" sz="half" idx="10"/>
          </p:nvPr>
        </p:nvSpPr>
        <p:spPr/>
        <p:txBody>
          <a:bodyPr/>
          <a:lstStyle/>
          <a:p>
            <a:fld id="{94457EC9-0E65-498A-8163-B0F7724D58D4}" type="datetimeFigureOut">
              <a:rPr lang="vi-VN" smtClean="0"/>
              <a:t>12/09/2022</a:t>
            </a:fld>
            <a:endParaRPr lang="vi-VN"/>
          </a:p>
        </p:txBody>
      </p:sp>
      <p:sp>
        <p:nvSpPr>
          <p:cNvPr id="5" name="Chỗ dành sẵn cho Chân trang 4">
            <a:extLst>
              <a:ext uri="{FF2B5EF4-FFF2-40B4-BE49-F238E27FC236}">
                <a16:creationId xmlns:a16="http://schemas.microsoft.com/office/drawing/2014/main" id="{5719572A-2545-463E-9319-0749760A2DD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DB9BEAD-FC61-44CD-88EE-0DDA4DC91D54}"/>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1363988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34B689-835B-4D0A-94D4-D37C422CB5B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0B622A27-3890-4EE5-A04B-426B53EB7136}"/>
              </a:ext>
            </a:extLst>
          </p:cNvPr>
          <p:cNvSpPr>
            <a:spLocks noGrp="1"/>
          </p:cNvSpPr>
          <p:nvPr>
            <p:ph sz="half" idx="1"/>
          </p:nvPr>
        </p:nvSpPr>
        <p:spPr>
          <a:xfrm>
            <a:off x="923985" y="2012414"/>
            <a:ext cx="5711904" cy="479654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77D9BB9-1DE1-4362-BE22-93A6F81F40BB}"/>
              </a:ext>
            </a:extLst>
          </p:cNvPr>
          <p:cNvSpPr>
            <a:spLocks noGrp="1"/>
          </p:cNvSpPr>
          <p:nvPr>
            <p:ph sz="half" idx="2"/>
          </p:nvPr>
        </p:nvSpPr>
        <p:spPr>
          <a:xfrm>
            <a:off x="6803886" y="2012414"/>
            <a:ext cx="5711904" cy="479654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E0AB40A-2D00-424B-B1B9-280FED79B015}"/>
              </a:ext>
            </a:extLst>
          </p:cNvPr>
          <p:cNvSpPr>
            <a:spLocks noGrp="1"/>
          </p:cNvSpPr>
          <p:nvPr>
            <p:ph type="dt" sz="half" idx="10"/>
          </p:nvPr>
        </p:nvSpPr>
        <p:spPr/>
        <p:txBody>
          <a:bodyPr/>
          <a:lstStyle/>
          <a:p>
            <a:fld id="{94457EC9-0E65-498A-8163-B0F7724D58D4}" type="datetimeFigureOut">
              <a:rPr lang="vi-VN" smtClean="0"/>
              <a:t>12/09/2022</a:t>
            </a:fld>
            <a:endParaRPr lang="vi-VN"/>
          </a:p>
        </p:txBody>
      </p:sp>
      <p:sp>
        <p:nvSpPr>
          <p:cNvPr id="6" name="Chỗ dành sẵn cho Chân trang 5">
            <a:extLst>
              <a:ext uri="{FF2B5EF4-FFF2-40B4-BE49-F238E27FC236}">
                <a16:creationId xmlns:a16="http://schemas.microsoft.com/office/drawing/2014/main" id="{76B0115D-09C1-415D-96C1-8A54ECED717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D55ECC5E-DAE4-4F55-ADAF-41FF7E62A1FB}"/>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2055392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4B73081-C256-4C18-A583-9C81C0392784}"/>
              </a:ext>
            </a:extLst>
          </p:cNvPr>
          <p:cNvSpPr>
            <a:spLocks noGrp="1"/>
          </p:cNvSpPr>
          <p:nvPr>
            <p:ph type="title"/>
          </p:nvPr>
        </p:nvSpPr>
        <p:spPr>
          <a:xfrm>
            <a:off x="925735" y="402483"/>
            <a:ext cx="11591806" cy="1461188"/>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64741AA-B36E-430C-92B0-F4237141E5FD}"/>
              </a:ext>
            </a:extLst>
          </p:cNvPr>
          <p:cNvSpPr>
            <a:spLocks noGrp="1"/>
          </p:cNvSpPr>
          <p:nvPr>
            <p:ph type="body" idx="1"/>
          </p:nvPr>
        </p:nvSpPr>
        <p:spPr>
          <a:xfrm>
            <a:off x="925736" y="1853171"/>
            <a:ext cx="5685654"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C3FD669-B5B8-49AB-8CF2-9F2679B1C350}"/>
              </a:ext>
            </a:extLst>
          </p:cNvPr>
          <p:cNvSpPr>
            <a:spLocks noGrp="1"/>
          </p:cNvSpPr>
          <p:nvPr>
            <p:ph sz="half" idx="2"/>
          </p:nvPr>
        </p:nvSpPr>
        <p:spPr>
          <a:xfrm>
            <a:off x="925736" y="2761381"/>
            <a:ext cx="5685654" cy="406157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578AD71D-EE56-45D1-95A4-6F3E983A90EF}"/>
              </a:ext>
            </a:extLst>
          </p:cNvPr>
          <p:cNvSpPr>
            <a:spLocks noGrp="1"/>
          </p:cNvSpPr>
          <p:nvPr>
            <p:ph type="body" sz="quarter" idx="3"/>
          </p:nvPr>
        </p:nvSpPr>
        <p:spPr>
          <a:xfrm>
            <a:off x="6803886" y="1853171"/>
            <a:ext cx="5713655"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EBA35E0-D296-4C6C-9560-1759FC45B021}"/>
              </a:ext>
            </a:extLst>
          </p:cNvPr>
          <p:cNvSpPr>
            <a:spLocks noGrp="1"/>
          </p:cNvSpPr>
          <p:nvPr>
            <p:ph sz="quarter" idx="4"/>
          </p:nvPr>
        </p:nvSpPr>
        <p:spPr>
          <a:xfrm>
            <a:off x="6803886" y="2761381"/>
            <a:ext cx="5713655" cy="406157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D4D50848-B6DA-4368-83FB-5680DCFBD565}"/>
              </a:ext>
            </a:extLst>
          </p:cNvPr>
          <p:cNvSpPr>
            <a:spLocks noGrp="1"/>
          </p:cNvSpPr>
          <p:nvPr>
            <p:ph type="dt" sz="half" idx="10"/>
          </p:nvPr>
        </p:nvSpPr>
        <p:spPr/>
        <p:txBody>
          <a:bodyPr/>
          <a:lstStyle/>
          <a:p>
            <a:fld id="{94457EC9-0E65-498A-8163-B0F7724D58D4}" type="datetimeFigureOut">
              <a:rPr lang="vi-VN" smtClean="0"/>
              <a:t>12/09/2022</a:t>
            </a:fld>
            <a:endParaRPr lang="vi-VN"/>
          </a:p>
        </p:txBody>
      </p:sp>
      <p:sp>
        <p:nvSpPr>
          <p:cNvPr id="8" name="Chỗ dành sẵn cho Chân trang 7">
            <a:extLst>
              <a:ext uri="{FF2B5EF4-FFF2-40B4-BE49-F238E27FC236}">
                <a16:creationId xmlns:a16="http://schemas.microsoft.com/office/drawing/2014/main" id="{0E025A57-A460-484F-8172-9395C600033A}"/>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FD4C6D8C-F955-450D-B178-C32FAA6D7EAA}"/>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2212852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85EE9AD-9B1F-43FB-B548-1BD7DDBD2D0A}"/>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3BC1A27B-352B-4A4F-8E5A-8E488258F37D}"/>
              </a:ext>
            </a:extLst>
          </p:cNvPr>
          <p:cNvSpPr>
            <a:spLocks noGrp="1"/>
          </p:cNvSpPr>
          <p:nvPr>
            <p:ph type="dt" sz="half" idx="10"/>
          </p:nvPr>
        </p:nvSpPr>
        <p:spPr/>
        <p:txBody>
          <a:bodyPr/>
          <a:lstStyle/>
          <a:p>
            <a:fld id="{94457EC9-0E65-498A-8163-B0F7724D58D4}" type="datetimeFigureOut">
              <a:rPr lang="vi-VN" smtClean="0"/>
              <a:t>12/09/2022</a:t>
            </a:fld>
            <a:endParaRPr lang="vi-VN"/>
          </a:p>
        </p:txBody>
      </p:sp>
      <p:sp>
        <p:nvSpPr>
          <p:cNvPr id="4" name="Chỗ dành sẵn cho Chân trang 3">
            <a:extLst>
              <a:ext uri="{FF2B5EF4-FFF2-40B4-BE49-F238E27FC236}">
                <a16:creationId xmlns:a16="http://schemas.microsoft.com/office/drawing/2014/main" id="{A053C090-3C5F-4B58-9312-19280F7B030F}"/>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F75BD36-4E41-4F8B-A1F3-7EA25A380FE8}"/>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3388156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8D14333-1B46-447A-BBDE-EE3BF4ACAC2E}"/>
              </a:ext>
            </a:extLst>
          </p:cNvPr>
          <p:cNvSpPr>
            <a:spLocks noGrp="1"/>
          </p:cNvSpPr>
          <p:nvPr>
            <p:ph type="dt" sz="half" idx="10"/>
          </p:nvPr>
        </p:nvSpPr>
        <p:spPr/>
        <p:txBody>
          <a:bodyPr/>
          <a:lstStyle/>
          <a:p>
            <a:fld id="{94457EC9-0E65-498A-8163-B0F7724D58D4}" type="datetimeFigureOut">
              <a:rPr lang="vi-VN" smtClean="0"/>
              <a:t>12/09/2022</a:t>
            </a:fld>
            <a:endParaRPr lang="vi-VN"/>
          </a:p>
        </p:txBody>
      </p:sp>
      <p:sp>
        <p:nvSpPr>
          <p:cNvPr id="3" name="Chỗ dành sẵn cho Chân trang 2">
            <a:extLst>
              <a:ext uri="{FF2B5EF4-FFF2-40B4-BE49-F238E27FC236}">
                <a16:creationId xmlns:a16="http://schemas.microsoft.com/office/drawing/2014/main" id="{DC216287-665B-4E13-AA4A-C51818B57AF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A54D5CE6-4617-418D-BFD2-6553207A493D}"/>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3956132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537BCD-EA0F-4E37-95C3-0AF576445DF1}"/>
              </a:ext>
            </a:extLst>
          </p:cNvPr>
          <p:cNvSpPr>
            <a:spLocks noGrp="1"/>
          </p:cNvSpPr>
          <p:nvPr>
            <p:ph type="title"/>
          </p:nvPr>
        </p:nvSpPr>
        <p:spPr>
          <a:xfrm>
            <a:off x="925736" y="503978"/>
            <a:ext cx="4334677" cy="1763924"/>
          </a:xfrm>
        </p:spPr>
        <p:txBody>
          <a:bodyPr anchor="b"/>
          <a:lstStyle>
            <a:lvl1pPr>
              <a:defRPr sz="3527"/>
            </a:lvl1pPr>
          </a:lstStyle>
          <a:p>
            <a:r>
              <a:rPr lang="vi-VN"/>
              <a:t>Bấm để sửa kiểu tiêu đề Bản cái</a:t>
            </a:r>
          </a:p>
        </p:txBody>
      </p:sp>
      <p:sp>
        <p:nvSpPr>
          <p:cNvPr id="3" name="Chỗ dành sẵn cho Nội dung 2">
            <a:extLst>
              <a:ext uri="{FF2B5EF4-FFF2-40B4-BE49-F238E27FC236}">
                <a16:creationId xmlns:a16="http://schemas.microsoft.com/office/drawing/2014/main" id="{2F1E75E5-4425-4DA6-8300-DCCE92DE3D91}"/>
              </a:ext>
            </a:extLst>
          </p:cNvPr>
          <p:cNvSpPr>
            <a:spLocks noGrp="1"/>
          </p:cNvSpPr>
          <p:nvPr>
            <p:ph idx="1"/>
          </p:nvPr>
        </p:nvSpPr>
        <p:spPr>
          <a:xfrm>
            <a:off x="5713655" y="1088454"/>
            <a:ext cx="6803886"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C1EE1C3-E7F8-4F72-9BC2-85B70C86D871}"/>
              </a:ext>
            </a:extLst>
          </p:cNvPr>
          <p:cNvSpPr>
            <a:spLocks noGrp="1"/>
          </p:cNvSpPr>
          <p:nvPr>
            <p:ph type="body" sz="half" idx="2"/>
          </p:nvPr>
        </p:nvSpPr>
        <p:spPr>
          <a:xfrm>
            <a:off x="925736" y="2267902"/>
            <a:ext cx="4334677"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61CF17A-7BB1-4649-AFC8-A735111712CF}"/>
              </a:ext>
            </a:extLst>
          </p:cNvPr>
          <p:cNvSpPr>
            <a:spLocks noGrp="1"/>
          </p:cNvSpPr>
          <p:nvPr>
            <p:ph type="dt" sz="half" idx="10"/>
          </p:nvPr>
        </p:nvSpPr>
        <p:spPr/>
        <p:txBody>
          <a:bodyPr/>
          <a:lstStyle/>
          <a:p>
            <a:fld id="{94457EC9-0E65-498A-8163-B0F7724D58D4}" type="datetimeFigureOut">
              <a:rPr lang="vi-VN" smtClean="0"/>
              <a:t>12/09/2022</a:t>
            </a:fld>
            <a:endParaRPr lang="vi-VN"/>
          </a:p>
        </p:txBody>
      </p:sp>
      <p:sp>
        <p:nvSpPr>
          <p:cNvPr id="6" name="Chỗ dành sẵn cho Chân trang 5">
            <a:extLst>
              <a:ext uri="{FF2B5EF4-FFF2-40B4-BE49-F238E27FC236}">
                <a16:creationId xmlns:a16="http://schemas.microsoft.com/office/drawing/2014/main" id="{9E8EFCC7-1B5C-4E35-8EB6-4B02D865656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20A3B857-61CA-43F2-BE81-09C303618501}"/>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3153599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079CE9-0610-4325-A2BB-FC6326634515}"/>
              </a:ext>
            </a:extLst>
          </p:cNvPr>
          <p:cNvSpPr>
            <a:spLocks noGrp="1"/>
          </p:cNvSpPr>
          <p:nvPr>
            <p:ph type="title"/>
          </p:nvPr>
        </p:nvSpPr>
        <p:spPr>
          <a:xfrm>
            <a:off x="925736" y="503978"/>
            <a:ext cx="4334677" cy="1763924"/>
          </a:xfrm>
        </p:spPr>
        <p:txBody>
          <a:bodyPr anchor="b"/>
          <a:lstStyle>
            <a:lvl1pPr>
              <a:defRPr sz="3527"/>
            </a:lvl1pPr>
          </a:lstStyle>
          <a:p>
            <a:r>
              <a:rPr lang="vi-VN"/>
              <a:t>Bấm để sửa kiểu tiêu đề Bản cái</a:t>
            </a:r>
          </a:p>
        </p:txBody>
      </p:sp>
      <p:sp>
        <p:nvSpPr>
          <p:cNvPr id="3" name="Chỗ dành sẵn cho Hình ảnh 2">
            <a:extLst>
              <a:ext uri="{FF2B5EF4-FFF2-40B4-BE49-F238E27FC236}">
                <a16:creationId xmlns:a16="http://schemas.microsoft.com/office/drawing/2014/main" id="{CC4099FE-AF67-44BE-80D1-AE252B654653}"/>
              </a:ext>
            </a:extLst>
          </p:cNvPr>
          <p:cNvSpPr>
            <a:spLocks noGrp="1"/>
          </p:cNvSpPr>
          <p:nvPr>
            <p:ph type="pic" idx="1"/>
          </p:nvPr>
        </p:nvSpPr>
        <p:spPr>
          <a:xfrm>
            <a:off x="5713655" y="1088454"/>
            <a:ext cx="6803886" cy="5372269"/>
          </a:xfrm>
        </p:spPr>
        <p:txBody>
          <a:bodyPr/>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endParaRPr lang="vi-VN"/>
          </a:p>
        </p:txBody>
      </p:sp>
      <p:sp>
        <p:nvSpPr>
          <p:cNvPr id="4" name="Chỗ dành sẵn cho Văn bản 3">
            <a:extLst>
              <a:ext uri="{FF2B5EF4-FFF2-40B4-BE49-F238E27FC236}">
                <a16:creationId xmlns:a16="http://schemas.microsoft.com/office/drawing/2014/main" id="{75989062-BD2D-4941-9A2A-9823F25C2859}"/>
              </a:ext>
            </a:extLst>
          </p:cNvPr>
          <p:cNvSpPr>
            <a:spLocks noGrp="1"/>
          </p:cNvSpPr>
          <p:nvPr>
            <p:ph type="body" sz="half" idx="2"/>
          </p:nvPr>
        </p:nvSpPr>
        <p:spPr>
          <a:xfrm>
            <a:off x="925736" y="2267902"/>
            <a:ext cx="4334677"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6428145-7A5F-4848-84BE-B5E2D3BC75DE}"/>
              </a:ext>
            </a:extLst>
          </p:cNvPr>
          <p:cNvSpPr>
            <a:spLocks noGrp="1"/>
          </p:cNvSpPr>
          <p:nvPr>
            <p:ph type="dt" sz="half" idx="10"/>
          </p:nvPr>
        </p:nvSpPr>
        <p:spPr/>
        <p:txBody>
          <a:bodyPr/>
          <a:lstStyle/>
          <a:p>
            <a:fld id="{94457EC9-0E65-498A-8163-B0F7724D58D4}" type="datetimeFigureOut">
              <a:rPr lang="vi-VN" smtClean="0"/>
              <a:t>12/09/2022</a:t>
            </a:fld>
            <a:endParaRPr lang="vi-VN"/>
          </a:p>
        </p:txBody>
      </p:sp>
      <p:sp>
        <p:nvSpPr>
          <p:cNvPr id="6" name="Chỗ dành sẵn cho Chân trang 5">
            <a:extLst>
              <a:ext uri="{FF2B5EF4-FFF2-40B4-BE49-F238E27FC236}">
                <a16:creationId xmlns:a16="http://schemas.microsoft.com/office/drawing/2014/main" id="{C1984AAB-6EF7-4616-A49F-9CCB61B70CA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4666F93-C09C-4B14-9832-47870D166EE6}"/>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2693437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3211ED6-4BBE-44B3-955A-E3438310C41F}"/>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188DDCDF-E893-4D3E-9CF1-D795EB1B01E1}"/>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C9FD7C6-48AC-44BA-9C42-6D59D2B03CCD}"/>
              </a:ext>
            </a:extLst>
          </p:cNvPr>
          <p:cNvSpPr>
            <a:spLocks noGrp="1"/>
          </p:cNvSpPr>
          <p:nvPr>
            <p:ph type="dt" sz="half" idx="10"/>
          </p:nvPr>
        </p:nvSpPr>
        <p:spPr/>
        <p:txBody>
          <a:bodyPr/>
          <a:lstStyle/>
          <a:p>
            <a:fld id="{94457EC9-0E65-498A-8163-B0F7724D58D4}" type="datetimeFigureOut">
              <a:rPr lang="vi-VN" smtClean="0"/>
              <a:t>12/09/2022</a:t>
            </a:fld>
            <a:endParaRPr lang="vi-VN"/>
          </a:p>
        </p:txBody>
      </p:sp>
      <p:sp>
        <p:nvSpPr>
          <p:cNvPr id="5" name="Chỗ dành sẵn cho Chân trang 4">
            <a:extLst>
              <a:ext uri="{FF2B5EF4-FFF2-40B4-BE49-F238E27FC236}">
                <a16:creationId xmlns:a16="http://schemas.microsoft.com/office/drawing/2014/main" id="{0F763AE8-393D-41BA-ACF1-4B091F26C3C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AE3649E-26FD-4C60-8728-9405E21E2820}"/>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38957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23C0340-E5E9-42F4-ABE1-609BA2721216}"/>
              </a:ext>
            </a:extLst>
          </p:cNvPr>
          <p:cNvSpPr>
            <a:spLocks noGrp="1"/>
          </p:cNvSpPr>
          <p:nvPr>
            <p:ph type="title" orient="vert"/>
          </p:nvPr>
        </p:nvSpPr>
        <p:spPr>
          <a:xfrm>
            <a:off x="9617839" y="402483"/>
            <a:ext cx="2897951" cy="6406475"/>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8A56A0-E006-4B9D-AB80-F88CA0A7A96A}"/>
              </a:ext>
            </a:extLst>
          </p:cNvPr>
          <p:cNvSpPr>
            <a:spLocks noGrp="1"/>
          </p:cNvSpPr>
          <p:nvPr>
            <p:ph type="body" orient="vert" idx="1"/>
          </p:nvPr>
        </p:nvSpPr>
        <p:spPr>
          <a:xfrm>
            <a:off x="923985" y="402483"/>
            <a:ext cx="8525857" cy="64064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3EE7613-AA90-4BBB-B667-F00424C103F7}"/>
              </a:ext>
            </a:extLst>
          </p:cNvPr>
          <p:cNvSpPr>
            <a:spLocks noGrp="1"/>
          </p:cNvSpPr>
          <p:nvPr>
            <p:ph type="dt" sz="half" idx="10"/>
          </p:nvPr>
        </p:nvSpPr>
        <p:spPr/>
        <p:txBody>
          <a:bodyPr/>
          <a:lstStyle/>
          <a:p>
            <a:fld id="{94457EC9-0E65-498A-8163-B0F7724D58D4}" type="datetimeFigureOut">
              <a:rPr lang="vi-VN" smtClean="0"/>
              <a:t>12/09/2022</a:t>
            </a:fld>
            <a:endParaRPr lang="vi-VN"/>
          </a:p>
        </p:txBody>
      </p:sp>
      <p:sp>
        <p:nvSpPr>
          <p:cNvPr id="5" name="Chỗ dành sẵn cho Chân trang 4">
            <a:extLst>
              <a:ext uri="{FF2B5EF4-FFF2-40B4-BE49-F238E27FC236}">
                <a16:creationId xmlns:a16="http://schemas.microsoft.com/office/drawing/2014/main" id="{F2276102-9C0A-41C6-89E0-303270E692F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CCCD1F8-01EB-4DDD-A20C-F7EEA5C910A4}"/>
              </a:ext>
            </a:extLst>
          </p:cNvPr>
          <p:cNvSpPr>
            <a:spLocks noGrp="1"/>
          </p:cNvSpPr>
          <p:nvPr>
            <p:ph type="sldNum" sz="quarter" idx="12"/>
          </p:nvPr>
        </p:nvSpPr>
        <p:spPr/>
        <p:txBody>
          <a:bodyPr/>
          <a:lstStyle/>
          <a:p>
            <a:fld id="{B9EB6AF6-EAD2-4C92-833A-4C618C08A11F}" type="slidenum">
              <a:rPr lang="vi-VN" smtClean="0"/>
              <a:t>‹#›</a:t>
            </a:fld>
            <a:endParaRPr lang="vi-VN"/>
          </a:p>
        </p:txBody>
      </p:sp>
    </p:spTree>
    <p:extLst>
      <p:ext uri="{BB962C8B-B14F-4D97-AF65-F5344CB8AC3E}">
        <p14:creationId xmlns:p14="http://schemas.microsoft.com/office/powerpoint/2010/main" val="3065933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679972" y="1237197"/>
            <a:ext cx="10079831" cy="2631887"/>
          </a:xfrm>
        </p:spPr>
        <p:txBody>
          <a:bodyPr anchor="b"/>
          <a:lstStyle>
            <a:lvl1pPr algn="ctr">
              <a:defRPr sz="6615"/>
            </a:lvl1pPr>
          </a:lstStyle>
          <a:p>
            <a:r>
              <a:rPr lang="zh-CN" altLang="en-US"/>
              <a:t>单击此处编辑母版标题样式</a:t>
            </a:r>
            <a:endParaRPr lang="en-US" dirty="0"/>
          </a:p>
        </p:txBody>
      </p:sp>
      <p:sp>
        <p:nvSpPr>
          <p:cNvPr id="3" name="Subtitle 2"/>
          <p:cNvSpPr>
            <a:spLocks noGrp="1"/>
          </p:cNvSpPr>
          <p:nvPr>
            <p:ph type="subTitle" idx="1"/>
          </p:nvPr>
        </p:nvSpPr>
        <p:spPr>
          <a:xfrm>
            <a:off x="1679972" y="3970580"/>
            <a:ext cx="10079831" cy="1825171"/>
          </a:xfrm>
        </p:spPr>
        <p:txBody>
          <a:bodyPr/>
          <a:lstStyle>
            <a:lvl1pPr marL="0" indent="0" algn="ctr">
              <a:buNone/>
              <a:defRPr sz="2645"/>
            </a:lvl1pPr>
            <a:lvl2pPr marL="504190" indent="0" algn="ctr">
              <a:buNone/>
              <a:defRPr sz="2205"/>
            </a:lvl2pPr>
            <a:lvl3pPr marL="1007745" indent="0" algn="ctr">
              <a:buNone/>
              <a:defRPr sz="1985"/>
            </a:lvl3pPr>
            <a:lvl4pPr marL="1511935" indent="0" algn="ctr">
              <a:buNone/>
              <a:defRPr sz="1765"/>
            </a:lvl4pPr>
            <a:lvl5pPr marL="2016125" indent="0" algn="ctr">
              <a:buNone/>
              <a:defRPr sz="1765"/>
            </a:lvl5pPr>
            <a:lvl6pPr marL="2519680" indent="0" algn="ctr">
              <a:buNone/>
              <a:defRPr sz="1765"/>
            </a:lvl6pPr>
            <a:lvl7pPr marL="3023870" indent="0" algn="ctr">
              <a:buNone/>
              <a:defRPr sz="1765"/>
            </a:lvl7pPr>
            <a:lvl8pPr marL="3528060" indent="0" algn="ctr">
              <a:buNone/>
              <a:defRPr sz="1765"/>
            </a:lvl8pPr>
            <a:lvl9pPr marL="4031615" indent="0" algn="ctr">
              <a:buNone/>
              <a:defRPr sz="176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pic>
        <p:nvPicPr>
          <p:cNvPr id="8" name="Picture 7" descr="A picture containing text&#10;&#10;Description automatically generated">
            <a:extLst>
              <a:ext uri="{FF2B5EF4-FFF2-40B4-BE49-F238E27FC236}">
                <a16:creationId xmlns:a16="http://schemas.microsoft.com/office/drawing/2014/main" id="{2AFCBDCB-7C86-472F-A5DB-04B16D946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16985" y="1884670"/>
            <a:ext cx="11591806" cy="3144614"/>
          </a:xfrm>
        </p:spPr>
        <p:txBody>
          <a:bodyPr anchor="b"/>
          <a:lstStyle>
            <a:lvl1pPr>
              <a:defRPr sz="6615"/>
            </a:lvl1pPr>
          </a:lstStyle>
          <a:p>
            <a:r>
              <a:rPr lang="zh-CN" altLang="en-US"/>
              <a:t>单击此处编辑母版标题样式</a:t>
            </a:r>
            <a:endParaRPr lang="en-US" dirty="0"/>
          </a:p>
        </p:txBody>
      </p:sp>
      <p:sp>
        <p:nvSpPr>
          <p:cNvPr id="3" name="Text Placeholder 2"/>
          <p:cNvSpPr>
            <a:spLocks noGrp="1"/>
          </p:cNvSpPr>
          <p:nvPr>
            <p:ph type="body" idx="1"/>
          </p:nvPr>
        </p:nvSpPr>
        <p:spPr>
          <a:xfrm>
            <a:off x="916985" y="5059034"/>
            <a:ext cx="11591806" cy="1653678"/>
          </a:xfrm>
        </p:spPr>
        <p:txBody>
          <a:bodyPr/>
          <a:lstStyle>
            <a:lvl1pPr marL="0" indent="0">
              <a:buNone/>
              <a:defRPr sz="2645">
                <a:solidFill>
                  <a:schemeClr val="tx1">
                    <a:tint val="75000"/>
                  </a:schemeClr>
                </a:solidFill>
              </a:defRPr>
            </a:lvl1pPr>
            <a:lvl2pPr marL="504190" indent="0">
              <a:buNone/>
              <a:defRPr sz="2205">
                <a:solidFill>
                  <a:schemeClr val="tx1">
                    <a:tint val="75000"/>
                  </a:schemeClr>
                </a:solidFill>
              </a:defRPr>
            </a:lvl2pPr>
            <a:lvl3pPr marL="1007745" indent="0">
              <a:buNone/>
              <a:defRPr sz="1985">
                <a:solidFill>
                  <a:schemeClr val="tx1">
                    <a:tint val="75000"/>
                  </a:schemeClr>
                </a:solidFill>
              </a:defRPr>
            </a:lvl3pPr>
            <a:lvl4pPr marL="1511935" indent="0">
              <a:buNone/>
              <a:defRPr sz="1765">
                <a:solidFill>
                  <a:schemeClr val="tx1">
                    <a:tint val="75000"/>
                  </a:schemeClr>
                </a:solidFill>
              </a:defRPr>
            </a:lvl4pPr>
            <a:lvl5pPr marL="2016125" indent="0">
              <a:buNone/>
              <a:defRPr sz="1765">
                <a:solidFill>
                  <a:schemeClr val="tx1">
                    <a:tint val="75000"/>
                  </a:schemeClr>
                </a:solidFill>
              </a:defRPr>
            </a:lvl5pPr>
            <a:lvl6pPr marL="2519680" indent="0">
              <a:buNone/>
              <a:defRPr sz="1765">
                <a:solidFill>
                  <a:schemeClr val="tx1">
                    <a:tint val="75000"/>
                  </a:schemeClr>
                </a:solidFill>
              </a:defRPr>
            </a:lvl6pPr>
            <a:lvl7pPr marL="3023870" indent="0">
              <a:buNone/>
              <a:defRPr sz="1765">
                <a:solidFill>
                  <a:schemeClr val="tx1">
                    <a:tint val="75000"/>
                  </a:schemeClr>
                </a:solidFill>
              </a:defRPr>
            </a:lvl7pPr>
            <a:lvl8pPr marL="3528060" indent="0">
              <a:buNone/>
              <a:defRPr sz="1765">
                <a:solidFill>
                  <a:schemeClr val="tx1">
                    <a:tint val="75000"/>
                  </a:schemeClr>
                </a:solidFill>
              </a:defRPr>
            </a:lvl8pPr>
            <a:lvl9pPr marL="4031615" indent="0">
              <a:buNone/>
              <a:defRPr sz="1765">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23985"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803886"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2022/9/12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925735" y="402483"/>
            <a:ext cx="11591806" cy="1461188"/>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925736" y="1853171"/>
            <a:ext cx="5685654"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4" name="Content Placeholder 3"/>
          <p:cNvSpPr>
            <a:spLocks noGrp="1"/>
          </p:cNvSpPr>
          <p:nvPr>
            <p:ph sz="half" idx="2"/>
          </p:nvPr>
        </p:nvSpPr>
        <p:spPr>
          <a:xfrm>
            <a:off x="925736" y="2761381"/>
            <a:ext cx="5685654"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803886" y="1853171"/>
            <a:ext cx="5713655"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6" name="Content Placeholder 5"/>
          <p:cNvSpPr>
            <a:spLocks noGrp="1"/>
          </p:cNvSpPr>
          <p:nvPr>
            <p:ph sz="quarter" idx="4"/>
          </p:nvPr>
        </p:nvSpPr>
        <p:spPr>
          <a:xfrm>
            <a:off x="6803886" y="2761381"/>
            <a:ext cx="5713655"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2022/9/12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0B093E69-B59F-436F-8CBA-6A77E5EB78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DB46D7B-B19B-4FEF-9629-52FA720EC5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325">
                <a:solidFill>
                  <a:schemeClr val="tx1">
                    <a:tint val="75000"/>
                  </a:schemeClr>
                </a:solidFill>
              </a:defRPr>
            </a:lvl1pPr>
          </a:lstStyle>
          <a:p>
            <a:fld id="{C764DE79-268F-4C1A-8933-263129D2AF90}" type="datetimeFigureOut">
              <a:rPr lang="en-US" dirty="0"/>
              <a:t>9/12/2022</a:t>
            </a:fld>
            <a:endParaRPr lang="en-US" dirty="0"/>
          </a:p>
        </p:txBody>
      </p:sp>
      <p:sp>
        <p:nvSpPr>
          <p:cNvPr id="5" name="Footer Placeholder 4"/>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32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325">
                <a:solidFill>
                  <a:schemeClr val="tx1">
                    <a:tint val="75000"/>
                  </a:schemeClr>
                </a:solidFill>
              </a:defRPr>
            </a:lvl1pPr>
          </a:lstStyle>
          <a:p>
            <a:fld id="{48F63A3B-78C7-47BE-AE5E-E10140E04643}" type="slidenum">
              <a:rPr lang="en-US" dirty="0"/>
              <a:t>‹#›</a:t>
            </a:fld>
            <a:endParaRPr lang="en-US" dirty="0"/>
          </a:p>
        </p:txBody>
      </p:sp>
      <p:pic>
        <p:nvPicPr>
          <p:cNvPr id="7" name="Picture 6" descr="A picture containing text&#10;&#10;Description automatically generated">
            <a:extLst>
              <a:ext uri="{FF2B5EF4-FFF2-40B4-BE49-F238E27FC236}">
                <a16:creationId xmlns:a16="http://schemas.microsoft.com/office/drawing/2014/main" id="{C95B9A64-C05F-44AF-AADC-04252DFE91E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1007745"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95" indent="-252095" algn="l" defTabSz="1007745" rtl="0" eaLnBrk="1" latinLnBrk="0" hangingPunct="1">
        <a:lnSpc>
          <a:spcPct val="90000"/>
        </a:lnSpc>
        <a:spcBef>
          <a:spcPts val="1100"/>
        </a:spcBef>
        <a:buFont typeface="Arial" panose="020B0604020202020204" pitchFamily="34" charset="0"/>
        <a:buChar char="•"/>
        <a:defRPr sz="3085" kern="1200">
          <a:solidFill>
            <a:schemeClr val="tx1"/>
          </a:solidFill>
          <a:latin typeface="+mn-lt"/>
          <a:ea typeface="+mn-ea"/>
          <a:cs typeface="+mn-cs"/>
        </a:defRPr>
      </a:lvl1pPr>
      <a:lvl2pPr marL="755650" indent="-252095" algn="l" defTabSz="1007745" rtl="0" eaLnBrk="1" latinLnBrk="0" hangingPunct="1">
        <a:lnSpc>
          <a:spcPct val="90000"/>
        </a:lnSpc>
        <a:spcBef>
          <a:spcPts val="550"/>
        </a:spcBef>
        <a:buFont typeface="Arial" panose="020B0604020202020204" pitchFamily="34" charset="0"/>
        <a:buChar char="•"/>
        <a:defRPr sz="2645" kern="1200">
          <a:solidFill>
            <a:schemeClr val="tx1"/>
          </a:solidFill>
          <a:latin typeface="+mn-lt"/>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sz="2205" kern="1200">
          <a:solidFill>
            <a:schemeClr val="tx1"/>
          </a:solidFill>
          <a:latin typeface="+mn-lt"/>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vl6pPr marL="2519680" algn="l" defTabSz="1007745" rtl="0" eaLnBrk="1" latinLnBrk="0" hangingPunct="1">
        <a:defRPr sz="1985" kern="1200">
          <a:solidFill>
            <a:schemeClr val="tx1"/>
          </a:solidFill>
          <a:latin typeface="+mn-lt"/>
          <a:ea typeface="+mn-ea"/>
          <a:cs typeface="+mn-cs"/>
        </a:defRPr>
      </a:lvl6pPr>
      <a:lvl7pPr marL="3023870" algn="l" defTabSz="1007745" rtl="0" eaLnBrk="1" latinLnBrk="0" hangingPunct="1">
        <a:defRPr sz="1985" kern="1200">
          <a:solidFill>
            <a:schemeClr val="tx1"/>
          </a:solidFill>
          <a:latin typeface="+mn-lt"/>
          <a:ea typeface="+mn-ea"/>
          <a:cs typeface="+mn-cs"/>
        </a:defRPr>
      </a:lvl7pPr>
      <a:lvl8pPr marL="3528060" algn="l" defTabSz="1007745" rtl="0" eaLnBrk="1" latinLnBrk="0" hangingPunct="1">
        <a:defRPr sz="1985" kern="1200">
          <a:solidFill>
            <a:schemeClr val="tx1"/>
          </a:solidFill>
          <a:latin typeface="+mn-lt"/>
          <a:ea typeface="+mn-ea"/>
          <a:cs typeface="+mn-cs"/>
        </a:defRPr>
      </a:lvl8pPr>
      <a:lvl9pPr marL="4031615" algn="l" defTabSz="1007745" rtl="0" eaLnBrk="1" latinLnBrk="0" hangingPunct="1">
        <a:defRPr sz="198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D7AE70D-43B3-4712-9FCA-553CE52D848C}"/>
              </a:ext>
            </a:extLst>
          </p:cNvPr>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DAB60A43-D2F6-4B6D-98F6-54EB1B1BAFFC}"/>
              </a:ext>
            </a:extLst>
          </p:cNvPr>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2B9616E-7AFC-48F3-88AE-D1164D01F86B}"/>
              </a:ext>
            </a:extLst>
          </p:cNvPr>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94457EC9-0E65-498A-8163-B0F7724D58D4}" type="datetimeFigureOut">
              <a:rPr lang="vi-VN" smtClean="0"/>
              <a:t>12/09/2022</a:t>
            </a:fld>
            <a:endParaRPr lang="vi-VN"/>
          </a:p>
        </p:txBody>
      </p:sp>
      <p:sp>
        <p:nvSpPr>
          <p:cNvPr id="5" name="Chỗ dành sẵn cho Chân trang 4">
            <a:extLst>
              <a:ext uri="{FF2B5EF4-FFF2-40B4-BE49-F238E27FC236}">
                <a16:creationId xmlns:a16="http://schemas.microsoft.com/office/drawing/2014/main" id="{9736D370-C593-4A66-92D7-57B3E1E37076}"/>
              </a:ext>
            </a:extLst>
          </p:cNvPr>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A930EC69-C32B-4A50-B751-44A924B31AD7}"/>
              </a:ext>
            </a:extLst>
          </p:cNvPr>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B9EB6AF6-EAD2-4C92-833A-4C618C08A11F}" type="slidenum">
              <a:rPr lang="vi-VN" smtClean="0"/>
              <a:t>‹#›</a:t>
            </a:fld>
            <a:endParaRPr lang="vi-VN"/>
          </a:p>
        </p:txBody>
      </p:sp>
    </p:spTree>
    <p:extLst>
      <p:ext uri="{BB962C8B-B14F-4D97-AF65-F5344CB8AC3E}">
        <p14:creationId xmlns:p14="http://schemas.microsoft.com/office/powerpoint/2010/main" val="39277595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vi-VN"/>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image" Target="../media/image35.png"/><Relationship Id="rId12"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diagramQuickStyle" Target="../diagrams/quickStyle1.xml"/><Relationship Id="rId5" Type="http://schemas.openxmlformats.org/officeDocument/2006/relationships/image" Target="../media/image9.png"/><Relationship Id="rId10" Type="http://schemas.openxmlformats.org/officeDocument/2006/relationships/diagramLayout" Target="../diagrams/layout1.xml"/><Relationship Id="rId4" Type="http://schemas.openxmlformats.org/officeDocument/2006/relationships/image" Target="../media/image34.png"/><Relationship Id="rId9"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7.png"/><Relationship Id="rId3" Type="http://schemas.openxmlformats.org/officeDocument/2006/relationships/image" Target="../media/image3.jpeg"/><Relationship Id="rId7" Type="http://schemas.openxmlformats.org/officeDocument/2006/relationships/image" Target="../media/image36.png"/><Relationship Id="rId12"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diagramColors" Target="../diagrams/colors2.xml"/><Relationship Id="rId5" Type="http://schemas.openxmlformats.org/officeDocument/2006/relationships/image" Target="../media/image9.png"/><Relationship Id="rId10" Type="http://schemas.openxmlformats.org/officeDocument/2006/relationships/diagramQuickStyle" Target="../diagrams/quickStyle2.xml"/><Relationship Id="rId4" Type="http://schemas.openxmlformats.org/officeDocument/2006/relationships/image" Target="../media/image34.png"/><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3.png"/><Relationship Id="rId10" Type="http://schemas.openxmlformats.org/officeDocument/2006/relationships/image" Target="../media/image25.jpg"/><Relationship Id="rId4" Type="http://schemas.openxmlformats.org/officeDocument/2006/relationships/image" Target="../media/image38.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hyperlink" Target="https://padlet.com/haivan0598/urb7syykym8yz439" TargetMode="Externa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jpg"/><Relationship Id="rId11" Type="http://schemas.openxmlformats.org/officeDocument/2006/relationships/image" Target="../media/image51.jpg"/><Relationship Id="rId5" Type="http://schemas.openxmlformats.org/officeDocument/2006/relationships/image" Target="../media/image3.jpeg"/><Relationship Id="rId10" Type="http://schemas.openxmlformats.org/officeDocument/2006/relationships/image" Target="../media/image50.jpg"/><Relationship Id="rId4" Type="http://schemas.openxmlformats.org/officeDocument/2006/relationships/notesSlide" Target="../notesSlides/notesSlide18.xml"/><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53.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3" Type="http://schemas.openxmlformats.org/officeDocument/2006/relationships/image" Target="../media/image3.jpeg"/><Relationship Id="rId7" Type="http://schemas.openxmlformats.org/officeDocument/2006/relationships/image" Target="../media/image10.png"/><Relationship Id="rId12" Type="http://schemas.openxmlformats.org/officeDocument/2006/relationships/image" Target="../media/image15.JP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3.JP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jpg"/><Relationship Id="rId5" Type="http://schemas.openxmlformats.org/officeDocument/2006/relationships/image" Target="../media/image10.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sp>
        <p:nvSpPr>
          <p:cNvPr id="11" name="文本框 10"/>
          <p:cNvSpPr txBox="1"/>
          <p:nvPr/>
        </p:nvSpPr>
        <p:spPr>
          <a:xfrm>
            <a:off x="10341266" y="4223862"/>
            <a:ext cx="2636884" cy="861774"/>
          </a:xfrm>
          <a:prstGeom prst="rect">
            <a:avLst/>
          </a:prstGeom>
          <a:noFill/>
        </p:spPr>
        <p:txBody>
          <a:bodyPr wrap="square" rtlCol="0">
            <a:spAutoFit/>
          </a:bodyPr>
          <a:lstStyle/>
          <a:p>
            <a:r>
              <a:rPr lang="en-US" altLang="zh-CN" sz="5000" b="1" dirty="0" err="1">
                <a:solidFill>
                  <a:schemeClr val="tx1">
                    <a:lumMod val="85000"/>
                    <a:lumOff val="15000"/>
                  </a:schemeClr>
                </a:solidFill>
                <a:latin typeface="Times New Roman" panose="02020603050405020304" pitchFamily="18" charset="0"/>
                <a:ea typeface="华康布丁体W12" panose="040B0C09000000000000" pitchFamily="81" charset="-122"/>
                <a:cs typeface="Times New Roman" panose="02020603050405020304" pitchFamily="18" charset="0"/>
              </a:rPr>
              <a:t>Tô</a:t>
            </a:r>
            <a:r>
              <a:rPr lang="en-US" altLang="zh-CN" sz="5000" b="1" dirty="0">
                <a:solidFill>
                  <a:schemeClr val="tx1">
                    <a:lumMod val="85000"/>
                    <a:lumOff val="15000"/>
                  </a:schemeClr>
                </a:solidFill>
                <a:latin typeface="Times New Roman" panose="02020603050405020304" pitchFamily="18" charset="0"/>
                <a:ea typeface="华康布丁体W12" panose="040B0C09000000000000" pitchFamily="81" charset="-122"/>
                <a:cs typeface="Times New Roman" panose="02020603050405020304" pitchFamily="18" charset="0"/>
              </a:rPr>
              <a:t> </a:t>
            </a:r>
            <a:r>
              <a:rPr lang="en-US" altLang="zh-CN" sz="5000" b="1" dirty="0" err="1">
                <a:solidFill>
                  <a:schemeClr val="tx1">
                    <a:lumMod val="85000"/>
                    <a:lumOff val="15000"/>
                  </a:schemeClr>
                </a:solidFill>
                <a:latin typeface="Times New Roman" panose="02020603050405020304" pitchFamily="18" charset="0"/>
                <a:ea typeface="华康布丁体W12" panose="040B0C09000000000000" pitchFamily="81" charset="-122"/>
                <a:cs typeface="Times New Roman" panose="02020603050405020304" pitchFamily="18" charset="0"/>
              </a:rPr>
              <a:t>Hoài</a:t>
            </a:r>
            <a:endParaRPr lang="zh-CN" altLang="en-US" sz="5000" b="1" dirty="0">
              <a:solidFill>
                <a:schemeClr val="tx1">
                  <a:lumMod val="85000"/>
                  <a:lumOff val="15000"/>
                </a:schemeClr>
              </a:solidFill>
              <a:latin typeface="Times New Roman" panose="02020603050405020304" pitchFamily="18" charset="0"/>
              <a:ea typeface="华康布丁体W12" panose="040B0C09000000000000" pitchFamily="81" charset="-122"/>
              <a:cs typeface="Times New Roman" panose="02020603050405020304" pitchFamily="18" charset="0"/>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4502" y="-8332"/>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sp>
        <p:nvSpPr>
          <p:cNvPr id="10" name="文本框 9"/>
          <p:cNvSpPr txBox="1"/>
          <p:nvPr/>
        </p:nvSpPr>
        <p:spPr>
          <a:xfrm>
            <a:off x="676533" y="1850853"/>
            <a:ext cx="12562447" cy="2554545"/>
          </a:xfrm>
          <a:prstGeom prst="rect">
            <a:avLst/>
          </a:prstGeom>
          <a:noFill/>
        </p:spPr>
        <p:txBody>
          <a:bodyPr wrap="square" rtlCol="0">
            <a:spAutoFit/>
          </a:bodyPr>
          <a:lstStyle/>
          <a:p>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Dế</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Mèn</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bênh</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vực</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kẻ</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yếu</a:t>
            </a:r>
            <a:endPar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a:p>
            <a:pPr algn="ct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tiếp</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8000" b="1" dirty="0" err="1">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theo</a:t>
            </a:r>
            <a:r>
              <a:rPr lang="en-US" altLang="zh-CN" sz="8000" b="1" dirty="0">
                <a:ln w="28575">
                  <a:no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8000" b="1" dirty="0">
              <a:ln w="28575">
                <a:noFill/>
              </a:ln>
              <a:solidFill>
                <a:schemeClr val="accent2"/>
              </a:solidFill>
              <a:effectLst>
                <a:outerShdw blurRad="63500" sx="102000" sy="102000" algn="ctr"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sp>
        <p:nvSpPr>
          <p:cNvPr id="2" name="矩形 1">
            <a:extLst>
              <a:ext uri="{FF2B5EF4-FFF2-40B4-BE49-F238E27FC236}">
                <a16:creationId xmlns:a16="http://schemas.microsoft.com/office/drawing/2014/main" id="{81B20B87-4BF5-42D0-A91F-FBCD8FD2F52E}"/>
              </a:ext>
            </a:extLst>
          </p:cNvPr>
          <p:cNvSpPr/>
          <p:nvPr/>
        </p:nvSpPr>
        <p:spPr>
          <a:xfrm>
            <a:off x="5060365" y="451358"/>
            <a:ext cx="3260828" cy="1015663"/>
          </a:xfrm>
          <a:prstGeom prst="rect">
            <a:avLst/>
          </a:prstGeom>
        </p:spPr>
        <p:txBody>
          <a:bodyPr wrap="none">
            <a:spAutoFit/>
          </a:bodyPr>
          <a:lstStyle/>
          <a:p>
            <a:pPr lvl="0" algn="ctr" defTabSz="914400">
              <a:defRPr/>
            </a:pPr>
            <a:r>
              <a:rPr lang="en-US" altLang="zh-CN" sz="6000" dirty="0" err="1">
                <a:solidFill>
                  <a:srgbClr val="C00000"/>
                </a:solidFill>
                <a:latin typeface="Times New Roman" panose="02020603050405020304" pitchFamily="18" charset="0"/>
                <a:ea typeface="汉仪润圆-75W" panose="00020600040101010101" pitchFamily="18" charset="-122"/>
                <a:cs typeface="Times New Roman" panose="02020603050405020304" pitchFamily="18" charset="0"/>
              </a:rPr>
              <a:t>Tập</a:t>
            </a:r>
            <a:r>
              <a:rPr lang="en-US" altLang="zh-CN" sz="6000" dirty="0">
                <a:solidFill>
                  <a:srgbClr val="C00000"/>
                </a:solidFill>
                <a:latin typeface="Times New Roman" panose="02020603050405020304" pitchFamily="18" charset="0"/>
                <a:ea typeface="汉仪润圆-75W" panose="00020600040101010101" pitchFamily="18" charset="-122"/>
                <a:cs typeface="Times New Roman" panose="02020603050405020304" pitchFamily="18" charset="0"/>
              </a:rPr>
              <a:t> </a:t>
            </a:r>
            <a:r>
              <a:rPr lang="en-US" altLang="zh-CN" sz="6000" dirty="0" err="1">
                <a:solidFill>
                  <a:srgbClr val="C00000"/>
                </a:solidFill>
                <a:latin typeface="Times New Roman" panose="02020603050405020304" pitchFamily="18" charset="0"/>
                <a:ea typeface="汉仪润圆-75W" panose="00020600040101010101" pitchFamily="18" charset="-122"/>
                <a:cs typeface="Times New Roman" panose="02020603050405020304" pitchFamily="18" charset="0"/>
              </a:rPr>
              <a:t>đọc</a:t>
            </a:r>
            <a:r>
              <a:rPr lang="en-US" altLang="zh-CN" sz="6000" dirty="0">
                <a:solidFill>
                  <a:srgbClr val="C00000"/>
                </a:solidFill>
                <a:latin typeface="Times New Roman" panose="02020603050405020304" pitchFamily="18" charset="0"/>
                <a:ea typeface="汉仪润圆-75W" panose="00020600040101010101" pitchFamily="18" charset="-122"/>
                <a:cs typeface="Times New Roman" panose="02020603050405020304" pitchFamily="18" charset="0"/>
              </a:rPr>
              <a:t> 4</a:t>
            </a:r>
            <a:endParaRPr lang="zh-CN" altLang="en-US" sz="6000" dirty="0">
              <a:solidFill>
                <a:srgbClr val="C00000"/>
              </a:solidFill>
              <a:latin typeface="Times New Roman" panose="02020603050405020304" pitchFamily="18" charset="0"/>
              <a:ea typeface="汉仪润圆-75W" panose="00020600040101010101" pitchFamily="18" charset="-122"/>
              <a:cs typeface="Times New Roman" panose="02020603050405020304" pitchFamily="18" charset="0"/>
            </a:endParaRPr>
          </a:p>
        </p:txBody>
      </p:sp>
      <p:pic>
        <p:nvPicPr>
          <p:cNvPr id="6" name="Picture 5">
            <a:extLst>
              <a:ext uri="{FF2B5EF4-FFF2-40B4-BE49-F238E27FC236}">
                <a16:creationId xmlns:a16="http://schemas.microsoft.com/office/drawing/2014/main" id="{F6688699-4061-4EA7-AB3D-8E48AE2C9C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5" name="图片 4">
            <a:extLst>
              <a:ext uri="{FF2B5EF4-FFF2-40B4-BE49-F238E27FC236}">
                <a16:creationId xmlns:a16="http://schemas.microsoft.com/office/drawing/2014/main" id="{E2207ADC-DDE6-40C6-9716-FE84B4C101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6" name="Picture 15">
            <a:extLst>
              <a:ext uri="{FF2B5EF4-FFF2-40B4-BE49-F238E27FC236}">
                <a16:creationId xmlns:a16="http://schemas.microsoft.com/office/drawing/2014/main" id="{71989762-42C9-4069-8D40-FBD47A8F8F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17" name="Picture 16">
            <a:extLst>
              <a:ext uri="{FF2B5EF4-FFF2-40B4-BE49-F238E27FC236}">
                <a16:creationId xmlns:a16="http://schemas.microsoft.com/office/drawing/2014/main" id="{F6BF1AEF-EF5B-41A5-B9C3-B53C30F16D7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323906" y="3449332"/>
            <a:ext cx="2875314" cy="3917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par>
                                <p:cTn id="40" presetID="0" presetClass="path" presetSubtype="0" accel="50000" decel="50000" fill="hold" nodeType="withEffect">
                                  <p:stCondLst>
                                    <p:cond delay="0"/>
                                  </p:stCondLst>
                                  <p:childTnLst>
                                    <p:animMotion origin="layout" path="M 0.03024 -0.01785 L 0.03024 -0.01764 C 0.0365 -0.00504 0.0528 0.03045 0.06142 0.04263 C 0.06485 0.04704 0.0691 0.04914 0.07276 0.05271 C 0.08127 0.0609 0.08989 0.06888 0.09816 0.07791 C 0.10879 0.08904 0.11741 0.10773 0.12934 0.11319 C 0.13702 0.11655 0.1447 0.11907 0.15214 0.12327 C 0.18379 0.1407 0.16643 0.13713 0.20021 0.15351 C 0.26116 0.18249 0.2334 0.16506 0.29105 0.18879 C 0.30144 0.19299 0.31183 0.19824 0.32223 0.20391 C 0.33073 0.20832 0.33888 0.21567 0.34774 0.21903 C 0.38436 0.23247 0.40397 0.23394 0.43834 0.23919 C 0.65769 0.21861 0.53555 0.23856 0.63973 0.21399 L 0.68509 0.20391 C 0.68982 0.20265 0.69466 0.20139 0.69915 0.19887 C 0.70883 0.19299 0.7184 0.18669 0.7275 0.17871 C 0.73175 0.17493 0.7347 0.16758 0.73895 0.16359 C 0.75301 0.14973 0.75679 0.14931 0.77014 0.14343 C 0.78053 0.13167 0.79258 0.12348 0.80132 0.10815 C 0.80605 0.09975 0.80994 0.08967 0.8155 0.08295 C 0.82341 0.07287 0.83262 0.06657 0.84089 0.05775 C 0.88838 0.00714 0.85684 0.03591 0.88353 0.01239 C 0.91153 -0.04872 0.89948 -0.02625 0.91755 -0.05817 C 0.92074 -0.0756 0.92535 -0.10248 0.93173 -0.11361 C 0.93657 -0.12369 0.94366 -0.13293 0.94862 -0.14385 C 0.95216 -0.15162 0.95417 -0.16107 0.95712 -0.16905 C 0.96173 -0.18122 0.96622 -0.19319 0.9713 -0.20432 C 0.97472 -0.21188 0.97921 -0.21734 0.98264 -0.22448 C 0.98582 -0.23099 0.98831 -0.23792 0.99114 -0.24464 C 0.99457 -0.26858 0.99232 -0.25871 0.99693 -0.27488 L 0.99693 -0.27992 " pathEditMode="relative" rAng="0" ptsTypes="AAAAAAAAAAAAAAAAAAAAAAAAAAAAAAA">
                                      <p:cBhvr>
                                        <p:cTn id="41" dur="2000" fill="hold"/>
                                        <p:tgtEl>
                                          <p:spTgt spid="12"/>
                                        </p:tgtEl>
                                        <p:attrNameLst>
                                          <p:attrName>ppt_x</p:attrName>
                                          <p:attrName>ppt_y</p:attrName>
                                        </p:attrNameLst>
                                      </p:cBhvr>
                                      <p:rCtr x="48335" y="-252"/>
                                    </p:animMotion>
                                  </p:childTnLst>
                                </p:cTn>
                              </p:par>
                              <p:par>
                                <p:cTn id="42" presetID="22" presetClass="entr" presetSubtype="8"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par>
                                <p:cTn id="45" presetID="50" presetClass="entr" presetSubtype="0" decel="100000" fill="hold" grpId="0" nodeType="with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strVal val="#ppt_w+.3"/>
                                          </p:val>
                                        </p:tav>
                                        <p:tav tm="100000">
                                          <p:val>
                                            <p:strVal val="#ppt_w"/>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animEffect transition="in" filter="fade">
                                      <p:cBhvr>
                                        <p:cTn id="49" dur="1000"/>
                                        <p:tgtEl>
                                          <p:spTgt spid="10"/>
                                        </p:tgtEl>
                                      </p:cBhvr>
                                    </p:animEffect>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4" name="图片 4">
            <a:extLst>
              <a:ext uri="{FF2B5EF4-FFF2-40B4-BE49-F238E27FC236}">
                <a16:creationId xmlns:a16="http://schemas.microsoft.com/office/drawing/2014/main" id="{F2D81FF8-CF40-4D0A-AAF5-8509102227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45" name="Picture 44">
            <a:extLst>
              <a:ext uri="{FF2B5EF4-FFF2-40B4-BE49-F238E27FC236}">
                <a16:creationId xmlns:a16="http://schemas.microsoft.com/office/drawing/2014/main" id="{3AD6B304-F8E1-4026-A272-4C34843C3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46" name="图片 4">
            <a:extLst>
              <a:ext uri="{FF2B5EF4-FFF2-40B4-BE49-F238E27FC236}">
                <a16:creationId xmlns:a16="http://schemas.microsoft.com/office/drawing/2014/main" id="{0835901D-9724-4959-A575-E203FB990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47" name="Picture 46">
            <a:extLst>
              <a:ext uri="{FF2B5EF4-FFF2-40B4-BE49-F238E27FC236}">
                <a16:creationId xmlns:a16="http://schemas.microsoft.com/office/drawing/2014/main" id="{31777597-5570-4349-9BA3-9B5137E17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36" name="Picture 35">
            <a:extLst>
              <a:ext uri="{FF2B5EF4-FFF2-40B4-BE49-F238E27FC236}">
                <a16:creationId xmlns:a16="http://schemas.microsoft.com/office/drawing/2014/main" id="{26592EBF-5F04-482E-A0E9-0CBF41FF55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97378" y="1720711"/>
            <a:ext cx="3325851" cy="53250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id="{65334953-F384-41F2-A586-5E9BAABAC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Giải</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nghĩa</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từ</a:t>
              </a:r>
              <a:endParaRPr lang="zh-CN" altLang="en-US"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42" name="Group 41">
            <a:extLst>
              <a:ext uri="{FF2B5EF4-FFF2-40B4-BE49-F238E27FC236}">
                <a16:creationId xmlns:a16="http://schemas.microsoft.com/office/drawing/2014/main" id="{7FFE1B2B-AA17-48FF-90F3-A7C943420495}"/>
              </a:ext>
            </a:extLst>
          </p:cNvPr>
          <p:cNvGrpSpPr/>
          <p:nvPr/>
        </p:nvGrpSpPr>
        <p:grpSpPr>
          <a:xfrm>
            <a:off x="8358141" y="2556361"/>
            <a:ext cx="4198063" cy="2039327"/>
            <a:chOff x="5453895" y="1527652"/>
            <a:chExt cx="4198063" cy="2039327"/>
          </a:xfrm>
        </p:grpSpPr>
        <p:pic>
          <p:nvPicPr>
            <p:cNvPr id="40" name="Picture 39">
              <a:extLst>
                <a:ext uri="{FF2B5EF4-FFF2-40B4-BE49-F238E27FC236}">
                  <a16:creationId xmlns:a16="http://schemas.microsoft.com/office/drawing/2014/main" id="{45E9CD8C-833C-4205-8E78-1B98966C3247}"/>
                </a:ext>
              </a:extLst>
            </p:cNvPr>
            <p:cNvPicPr>
              <a:picLocks noChangeAspect="1"/>
            </p:cNvPicPr>
            <p:nvPr/>
          </p:nvPicPr>
          <p:blipFill rotWithShape="1">
            <a:blip r:embed="rId9">
              <a:extLst>
                <a:ext uri="{28A0092B-C50C-407E-A947-70E740481C1C}">
                  <a14:useLocalDpi xmlns:a14="http://schemas.microsoft.com/office/drawing/2010/main" val="0"/>
                </a:ext>
              </a:extLst>
            </a:blip>
            <a:srcRect l="4586" t="50099" r="51923" b="28825"/>
            <a:stretch/>
          </p:blipFill>
          <p:spPr>
            <a:xfrm>
              <a:off x="5453895" y="1527652"/>
              <a:ext cx="4198063" cy="2039327"/>
            </a:xfrm>
            <a:prstGeom prst="rect">
              <a:avLst/>
            </a:prstGeom>
          </p:spPr>
        </p:pic>
        <p:sp>
          <p:nvSpPr>
            <p:cNvPr id="41" name="TextBox 40">
              <a:extLst>
                <a:ext uri="{FF2B5EF4-FFF2-40B4-BE49-F238E27FC236}">
                  <a16:creationId xmlns:a16="http://schemas.microsoft.com/office/drawing/2014/main" id="{858171E6-43F5-4280-82DD-82F61C68C120}"/>
                </a:ext>
              </a:extLst>
            </p:cNvPr>
            <p:cNvSpPr txBox="1"/>
            <p:nvPr/>
          </p:nvSpPr>
          <p:spPr>
            <a:xfrm>
              <a:off x="5958652" y="1840401"/>
              <a:ext cx="3188548" cy="14773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Times New Roman" panose="02020603050405020304" pitchFamily="18" charset="0"/>
                  <a:cs typeface="Times New Roman" panose="02020603050405020304" pitchFamily="18" charset="0"/>
                </a:rPr>
                <a:t>béo</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múp</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béo</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míp</a:t>
              </a:r>
              <a:endParaRPr lang="en-US" sz="4500" b="1" dirty="0">
                <a:latin typeface="Times New Roman" panose="02020603050405020304" pitchFamily="18" charset="0"/>
                <a:cs typeface="Times New Roman" panose="02020603050405020304" pitchFamily="18" charset="0"/>
              </a:endParaRPr>
            </a:p>
          </p:txBody>
        </p:sp>
      </p:grpSp>
      <p:pic>
        <p:nvPicPr>
          <p:cNvPr id="43" name="图片 41">
            <a:extLst>
              <a:ext uri="{FF2B5EF4-FFF2-40B4-BE49-F238E27FC236}">
                <a16:creationId xmlns:a16="http://schemas.microsoft.com/office/drawing/2014/main" id="{C6404664-6A19-4F62-A116-5F19AE9D74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extLst>
      <p:ext uri="{BB962C8B-B14F-4D97-AF65-F5344CB8AC3E}">
        <p14:creationId xmlns:p14="http://schemas.microsoft.com/office/powerpoint/2010/main" val="2433936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anim calcmode="lin" valueType="num">
                                      <p:cBhvr>
                                        <p:cTn id="26" dur="500" fill="hold"/>
                                        <p:tgtEl>
                                          <p:spTgt spid="47"/>
                                        </p:tgtEl>
                                        <p:attrNameLst>
                                          <p:attrName>ppt_x</p:attrName>
                                        </p:attrNameLst>
                                      </p:cBhvr>
                                      <p:tavLst>
                                        <p:tav tm="0">
                                          <p:val>
                                            <p:strVal val="#ppt_x"/>
                                          </p:val>
                                        </p:tav>
                                        <p:tav tm="100000">
                                          <p:val>
                                            <p:strVal val="#ppt_x"/>
                                          </p:val>
                                        </p:tav>
                                      </p:tavLst>
                                    </p:anim>
                                    <p:anim calcmode="lin" valueType="num">
                                      <p:cBhvr>
                                        <p:cTn id="27" dur="500" fill="hold"/>
                                        <p:tgtEl>
                                          <p:spTgt spid="4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33"/>
                                        </p:tgtEl>
                                        <p:attrNameLst>
                                          <p:attrName>r</p:attrName>
                                        </p:attrNameLst>
                                      </p:cBhvr>
                                    </p:animRot>
                                    <p:animRot by="-240000">
                                      <p:cBhvr>
                                        <p:cTn id="36" dur="200" fill="hold">
                                          <p:stCondLst>
                                            <p:cond delay="200"/>
                                          </p:stCondLst>
                                        </p:cTn>
                                        <p:tgtEl>
                                          <p:spTgt spid="33"/>
                                        </p:tgtEl>
                                        <p:attrNameLst>
                                          <p:attrName>r</p:attrName>
                                        </p:attrNameLst>
                                      </p:cBhvr>
                                    </p:animRot>
                                    <p:animRot by="240000">
                                      <p:cBhvr>
                                        <p:cTn id="37" dur="200" fill="hold">
                                          <p:stCondLst>
                                            <p:cond delay="400"/>
                                          </p:stCondLst>
                                        </p:cTn>
                                        <p:tgtEl>
                                          <p:spTgt spid="33"/>
                                        </p:tgtEl>
                                        <p:attrNameLst>
                                          <p:attrName>r</p:attrName>
                                        </p:attrNameLst>
                                      </p:cBhvr>
                                    </p:animRot>
                                    <p:animRot by="-240000">
                                      <p:cBhvr>
                                        <p:cTn id="38" dur="200" fill="hold">
                                          <p:stCondLst>
                                            <p:cond delay="600"/>
                                          </p:stCondLst>
                                        </p:cTn>
                                        <p:tgtEl>
                                          <p:spTgt spid="33"/>
                                        </p:tgtEl>
                                        <p:attrNameLst>
                                          <p:attrName>r</p:attrName>
                                        </p:attrNameLst>
                                      </p:cBhvr>
                                    </p:animRot>
                                    <p:animRot by="120000">
                                      <p:cBhvr>
                                        <p:cTn id="39" dur="200" fill="hold">
                                          <p:stCondLst>
                                            <p:cond delay="800"/>
                                          </p:stCondLst>
                                        </p:cTn>
                                        <p:tgtEl>
                                          <p:spTgt spid="33"/>
                                        </p:tgtEl>
                                        <p:attrNameLst>
                                          <p:attrName>r</p:attrName>
                                        </p:attrNameLst>
                                      </p:cBhvr>
                                    </p:animRot>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Scale>
                                      <p:cBhvr>
                                        <p:cTn id="49"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42"/>
                                        </p:tgtEl>
                                        <p:attrNameLst>
                                          <p:attrName>ppt_x</p:attrName>
                                          <p:attrName>ppt_y</p:attrName>
                                        </p:attrNameLst>
                                      </p:cBhvr>
                                    </p:animMotion>
                                    <p:animEffect transition="in" filter="fade">
                                      <p:cBhvr>
                                        <p:cTn id="51" dur="1000"/>
                                        <p:tgtEl>
                                          <p:spTgt spid="42"/>
                                        </p:tgtEl>
                                      </p:cBhvr>
                                    </p:animEffect>
                                  </p:childTnLst>
                                </p:cTn>
                              </p:par>
                            </p:childTnLst>
                          </p:cTn>
                        </p:par>
                        <p:par>
                          <p:cTn id="52" fill="hold">
                            <p:stCondLst>
                              <p:cond delay="1000"/>
                            </p:stCondLst>
                            <p:childTnLst>
                              <p:par>
                                <p:cTn id="53" presetID="4" presetClass="entr" presetSubtype="16"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in)">
                                      <p:cBhvr>
                                        <p:cTn id="5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414" y="1850337"/>
            <a:ext cx="9473070" cy="5761266"/>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6493" y="190500"/>
            <a:ext cx="2185420" cy="373990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723" y="2570305"/>
            <a:ext cx="4325121" cy="4812802"/>
          </a:xfrm>
          <a:prstGeom prst="rect">
            <a:avLst/>
          </a:prstGeom>
        </p:spPr>
      </p:pic>
      <p:sp>
        <p:nvSpPr>
          <p:cNvPr id="11" name="文本框 10">
            <a:extLst>
              <a:ext uri="{FF2B5EF4-FFF2-40B4-BE49-F238E27FC236}">
                <a16:creationId xmlns:a16="http://schemas.microsoft.com/office/drawing/2014/main" id="{435A7F15-90FF-4F31-9507-64B095D370F9}"/>
              </a:ext>
            </a:extLst>
          </p:cNvPr>
          <p:cNvSpPr txBox="1"/>
          <p:nvPr/>
        </p:nvSpPr>
        <p:spPr>
          <a:xfrm>
            <a:off x="4616832" y="2394057"/>
            <a:ext cx="5970174" cy="4768228"/>
          </a:xfrm>
          <a:prstGeom prst="rect">
            <a:avLst/>
          </a:prstGeom>
          <a:noFill/>
        </p:spPr>
        <p:txBody>
          <a:bodyPr wrap="square" rtlCol="0">
            <a:spAutoFit/>
          </a:bodyPr>
          <a:lstStyle/>
          <a:p>
            <a:pPr algn="just" defTabSz="914400">
              <a:lnSpc>
                <a:spcPct val="120000"/>
              </a:lnSpc>
              <a:defRPr/>
            </a:pPr>
            <a:r>
              <a:rPr lang="vi-VN" sz="3200" b="1" dirty="0">
                <a:latin typeface="Times New Roman" pitchFamily="18" charset="0"/>
                <a:cs typeface="Times New Roman" pitchFamily="18" charset="0"/>
              </a:rPr>
              <a:t>Bọn nhện chăng từ bên nọ sang bên kia đường </a:t>
            </a:r>
            <a:r>
              <a:rPr lang="vi-VN" sz="3200" b="1" u="sng" dirty="0">
                <a:solidFill>
                  <a:srgbClr val="C00000"/>
                </a:solidFill>
                <a:latin typeface="Times New Roman" pitchFamily="18" charset="0"/>
                <a:cs typeface="Times New Roman" pitchFamily="18" charset="0"/>
              </a:rPr>
              <a:t>biết bao tơ nhện</a:t>
            </a:r>
            <a:r>
              <a:rPr lang="vi-VN" sz="3200" b="1" dirty="0">
                <a:latin typeface="Times New Roman" pitchFamily="18" charset="0"/>
                <a:cs typeface="Times New Roman" pitchFamily="18" charset="0"/>
              </a:rPr>
              <a:t>. Lại thêm </a:t>
            </a:r>
            <a:r>
              <a:rPr lang="vi-VN" sz="3200" b="1" u="sng" dirty="0">
                <a:solidFill>
                  <a:srgbClr val="C00000"/>
                </a:solidFill>
                <a:latin typeface="Times New Roman" pitchFamily="18" charset="0"/>
                <a:cs typeface="Times New Roman" pitchFamily="18" charset="0"/>
              </a:rPr>
              <a:t>sừng sững giữa lối đi một anh nhện gộc</a:t>
            </a:r>
            <a:r>
              <a:rPr lang="vi-VN" sz="3200" b="1" dirty="0">
                <a:latin typeface="Times New Roman" pitchFamily="18" charset="0"/>
                <a:cs typeface="Times New Roman" pitchFamily="18" charset="0"/>
              </a:rPr>
              <a:t>. Nhìn vào các khe đá chung quanh, tôi thấy </a:t>
            </a:r>
            <a:r>
              <a:rPr lang="vi-VN" sz="3200" b="1" u="sng" dirty="0">
                <a:solidFill>
                  <a:srgbClr val="C00000"/>
                </a:solidFill>
                <a:latin typeface="Times New Roman" pitchFamily="18" charset="0"/>
                <a:cs typeface="Times New Roman" pitchFamily="18" charset="0"/>
              </a:rPr>
              <a:t>lủng củng những nhện là nhện</a:t>
            </a:r>
            <a:r>
              <a:rPr lang="vi-VN" sz="3200" b="1" dirty="0">
                <a:latin typeface="Times New Roman" pitchFamily="18" charset="0"/>
                <a:cs typeface="Times New Roman" pitchFamily="18" charset="0"/>
              </a:rPr>
              <a:t>. Chúng đứng im như đá mà </a:t>
            </a:r>
            <a:r>
              <a:rPr lang="vi-VN" sz="3200" b="1" u="sng" dirty="0">
                <a:solidFill>
                  <a:srgbClr val="C00000"/>
                </a:solidFill>
                <a:latin typeface="Times New Roman" pitchFamily="18" charset="0"/>
                <a:cs typeface="Times New Roman" pitchFamily="18" charset="0"/>
              </a:rPr>
              <a:t>coi vẻ hung dữ. </a:t>
            </a:r>
          </a:p>
        </p:txBody>
      </p:sp>
      <p:grpSp>
        <p:nvGrpSpPr>
          <p:cNvPr id="2" name="Group 1">
            <a:extLst>
              <a:ext uri="{FF2B5EF4-FFF2-40B4-BE49-F238E27FC236}">
                <a16:creationId xmlns:a16="http://schemas.microsoft.com/office/drawing/2014/main" id="{E7D44E3D-00A0-47CC-9068-47A13029D86E}"/>
              </a:ext>
            </a:extLst>
          </p:cNvPr>
          <p:cNvGrpSpPr/>
          <p:nvPr/>
        </p:nvGrpSpPr>
        <p:grpSpPr>
          <a:xfrm>
            <a:off x="-270547" y="-2214960"/>
            <a:ext cx="8934450" cy="4249033"/>
            <a:chOff x="-270547" y="-2214960"/>
            <a:chExt cx="8934450" cy="4249033"/>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547" y="-2214960"/>
              <a:ext cx="8934450" cy="4249033"/>
            </a:xfrm>
            <a:prstGeom prst="rect">
              <a:avLst/>
            </a:prstGeom>
          </p:spPr>
        </p:pic>
        <p:sp>
          <p:nvSpPr>
            <p:cNvPr id="12" name="文本框 10">
              <a:extLst>
                <a:ext uri="{FF2B5EF4-FFF2-40B4-BE49-F238E27FC236}">
                  <a16:creationId xmlns:a16="http://schemas.microsoft.com/office/drawing/2014/main" id="{9B3AA4E8-48D1-43DC-9C18-A7D769ECDEBC}"/>
                </a:ext>
              </a:extLst>
            </p:cNvPr>
            <p:cNvSpPr txBox="1"/>
            <p:nvPr/>
          </p:nvSpPr>
          <p:spPr>
            <a:xfrm>
              <a:off x="855586" y="-87418"/>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1:</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Trận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địa</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mai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phục</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của</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bọn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nhện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đáng</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sợ</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như</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thế</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nào</a:t>
              </a:r>
              <a:r>
                <a:rPr lang="en-US" altLang="en-US" sz="3500" b="1" dirty="0">
                  <a:latin typeface="Times New Roman" panose="02020603050405020304" pitchFamily="18" charset="0"/>
                  <a:cs typeface="Times New Roman" panose="02020603050405020304" pitchFamily="18" charset="0"/>
                </a:rPr>
                <a:t>? </a:t>
              </a:r>
              <a:endParaRPr lang="en-US" altLang="en-US" sz="3500" b="1" dirty="0">
                <a:latin typeface="Times New Roman" panose="02020603050405020304" pitchFamily="18" charset="0"/>
                <a:ea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1000"/>
                            </p:stCondLst>
                            <p:childTnLst>
                              <p:par>
                                <p:cTn id="9" presetID="1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14" presetClass="entr" presetSubtype="10" fill="hold" grpId="0" nodeType="afterEffect">
                                  <p:stCondLst>
                                    <p:cond delay="0"/>
                                  </p:stCondLst>
                                  <p:iterate type="lt">
                                    <p:tmPct val="10000"/>
                                  </p:iterate>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Picture 9">
            <a:extLst>
              <a:ext uri="{FF2B5EF4-FFF2-40B4-BE49-F238E27FC236}">
                <a16:creationId xmlns:a16="http://schemas.microsoft.com/office/drawing/2014/main" id="{2F80D24D-F6E0-4128-BCA7-CFA8EB171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96043"/>
            <a:ext cx="3695701" cy="3695701"/>
          </a:xfrm>
          <a:prstGeom prst="rect">
            <a:avLst/>
          </a:prstGeom>
        </p:spPr>
      </p:pic>
      <p:pic>
        <p:nvPicPr>
          <p:cNvPr id="32" name="Picture 31">
            <a:extLst>
              <a:ext uri="{FF2B5EF4-FFF2-40B4-BE49-F238E27FC236}">
                <a16:creationId xmlns:a16="http://schemas.microsoft.com/office/drawing/2014/main" id="{3D3B62E7-52D5-483D-89E4-DA0090AC30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0" y="1799845"/>
            <a:ext cx="2875314" cy="3917243"/>
          </a:xfrm>
          <a:prstGeom prst="rect">
            <a:avLst/>
          </a:prstGeom>
        </p:spPr>
      </p:pic>
      <p:grpSp>
        <p:nvGrpSpPr>
          <p:cNvPr id="25" name="Group 24">
            <a:extLst>
              <a:ext uri="{FF2B5EF4-FFF2-40B4-BE49-F238E27FC236}">
                <a16:creationId xmlns:a16="http://schemas.microsoft.com/office/drawing/2014/main" id="{27ACA56C-26DA-4792-BDA6-036ADCAEA923}"/>
              </a:ext>
            </a:extLst>
          </p:cNvPr>
          <p:cNvGrpSpPr/>
          <p:nvPr/>
        </p:nvGrpSpPr>
        <p:grpSpPr>
          <a:xfrm>
            <a:off x="1274904" y="-479361"/>
            <a:ext cx="9646288" cy="3427305"/>
            <a:chOff x="1274904" y="-479361"/>
            <a:chExt cx="9646288" cy="3427305"/>
          </a:xfrm>
        </p:grpSpPr>
        <p:grpSp>
          <p:nvGrpSpPr>
            <p:cNvPr id="18" name="Group 17">
              <a:extLst>
                <a:ext uri="{FF2B5EF4-FFF2-40B4-BE49-F238E27FC236}">
                  <a16:creationId xmlns:a16="http://schemas.microsoft.com/office/drawing/2014/main" id="{A243CA6D-4A35-43EB-8F13-12AB1A2C5924}"/>
                </a:ext>
              </a:extLst>
            </p:cNvPr>
            <p:cNvGrpSpPr/>
            <p:nvPr/>
          </p:nvGrpSpPr>
          <p:grpSpPr>
            <a:xfrm>
              <a:off x="1274904" y="-479361"/>
              <a:ext cx="9646288" cy="3427305"/>
              <a:chOff x="1847849" y="-456076"/>
              <a:chExt cx="9646288" cy="3427305"/>
            </a:xfrm>
          </p:grpSpPr>
          <p:sp>
            <p:nvSpPr>
              <p:cNvPr id="13" name="Oval 12">
                <a:extLst>
                  <a:ext uri="{FF2B5EF4-FFF2-40B4-BE49-F238E27FC236}">
                    <a16:creationId xmlns:a16="http://schemas.microsoft.com/office/drawing/2014/main" id="{AC458D9F-E517-4C26-87F1-C2103612F6E4}"/>
                  </a:ext>
                </a:extLst>
              </p:cNvPr>
              <p:cNvSpPr/>
              <p:nvPr/>
            </p:nvSpPr>
            <p:spPr>
              <a:xfrm rot="21426981">
                <a:off x="2097268" y="367804"/>
                <a:ext cx="7810500" cy="188628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5ADD9ABB-44DA-4746-BC6F-E1F0144C51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849" y="-456076"/>
                <a:ext cx="9646288" cy="3427305"/>
              </a:xfrm>
              <a:prstGeom prst="rect">
                <a:avLst/>
              </a:prstGeom>
            </p:spPr>
          </p:pic>
        </p:grpSp>
        <p:sp>
          <p:nvSpPr>
            <p:cNvPr id="40" name="文本框 10">
              <a:extLst>
                <a:ext uri="{FF2B5EF4-FFF2-40B4-BE49-F238E27FC236}">
                  <a16:creationId xmlns:a16="http://schemas.microsoft.com/office/drawing/2014/main" id="{C058D585-66A3-4802-9A23-F667EDB29A4C}"/>
                </a:ext>
              </a:extLst>
            </p:cNvPr>
            <p:cNvSpPr txBox="1"/>
            <p:nvPr/>
          </p:nvSpPr>
          <p:spPr>
            <a:xfrm>
              <a:off x="2120985" y="676341"/>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Dế</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Mèn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đã</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làm</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cách</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nào</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để</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bọn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nhện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phải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sợ</a:t>
              </a:r>
              <a:r>
                <a:rPr lang="en-US" altLang="en-US" sz="3500" b="1" dirty="0">
                  <a:latin typeface="Times New Roman" panose="02020603050405020304" pitchFamily="18" charset="0"/>
                  <a:cs typeface="Times New Roman" panose="02020603050405020304" pitchFamily="18" charset="0"/>
                </a:rPr>
                <a:t>? </a:t>
              </a:r>
              <a:endParaRPr lang="en-US" altLang="en-US" sz="3500" b="1" dirty="0">
                <a:latin typeface="Times New Roman" panose="02020603050405020304" pitchFamily="18" charset="0"/>
                <a:ea typeface="Times New Roman" panose="02020603050405020304" pitchFamily="18" charset="0"/>
              </a:endParaRPr>
            </a:p>
          </p:txBody>
        </p:sp>
      </p:grpSp>
      <p:pic>
        <p:nvPicPr>
          <p:cNvPr id="23" name="Picture 22">
            <a:extLst>
              <a:ext uri="{FF2B5EF4-FFF2-40B4-BE49-F238E27FC236}">
                <a16:creationId xmlns:a16="http://schemas.microsoft.com/office/drawing/2014/main" id="{4D312936-2C0D-4A54-B80A-0D4F21C2DA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750" r="6182" b="10261"/>
          <a:stretch/>
        </p:blipFill>
        <p:spPr>
          <a:xfrm>
            <a:off x="10243466" y="6726"/>
            <a:ext cx="2597425" cy="2947944"/>
          </a:xfrm>
          <a:prstGeom prst="rect">
            <a:avLst/>
          </a:prstGeom>
        </p:spPr>
      </p:pic>
      <p:graphicFrame>
        <p:nvGraphicFramePr>
          <p:cNvPr id="24" name="Diagram 23">
            <a:extLst>
              <a:ext uri="{FF2B5EF4-FFF2-40B4-BE49-F238E27FC236}">
                <a16:creationId xmlns:a16="http://schemas.microsoft.com/office/drawing/2014/main" id="{E4975714-499F-4B2A-A03A-F5CEB29F953A}"/>
              </a:ext>
            </a:extLst>
          </p:cNvPr>
          <p:cNvGraphicFramePr/>
          <p:nvPr>
            <p:extLst>
              <p:ext uri="{D42A27DB-BD31-4B8C-83A1-F6EECF244321}">
                <p14:modId xmlns:p14="http://schemas.microsoft.com/office/powerpoint/2010/main" val="666090169"/>
              </p:ext>
            </p:extLst>
          </p:nvPr>
        </p:nvGraphicFramePr>
        <p:xfrm>
          <a:off x="2827481" y="2905754"/>
          <a:ext cx="9337389" cy="381851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909904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290">
                                          <p:stCondLst>
                                            <p:cond delay="0"/>
                                          </p:stCondLst>
                                        </p:cTn>
                                        <p:tgtEl>
                                          <p:spTgt spid="32"/>
                                        </p:tgtEl>
                                      </p:cBhvr>
                                    </p:animEffect>
                                    <p:anim calcmode="lin" valueType="num">
                                      <p:cBhvr>
                                        <p:cTn id="12"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7" dur="13">
                                          <p:stCondLst>
                                            <p:cond delay="325"/>
                                          </p:stCondLst>
                                        </p:cTn>
                                        <p:tgtEl>
                                          <p:spTgt spid="32"/>
                                        </p:tgtEl>
                                      </p:cBhvr>
                                      <p:to x="100000" y="60000"/>
                                    </p:animScale>
                                    <p:animScale>
                                      <p:cBhvr>
                                        <p:cTn id="18" dur="83" decel="50000">
                                          <p:stCondLst>
                                            <p:cond delay="338"/>
                                          </p:stCondLst>
                                        </p:cTn>
                                        <p:tgtEl>
                                          <p:spTgt spid="32"/>
                                        </p:tgtEl>
                                      </p:cBhvr>
                                      <p:to x="100000" y="100000"/>
                                    </p:animScale>
                                    <p:animScale>
                                      <p:cBhvr>
                                        <p:cTn id="19" dur="13">
                                          <p:stCondLst>
                                            <p:cond delay="656"/>
                                          </p:stCondLst>
                                        </p:cTn>
                                        <p:tgtEl>
                                          <p:spTgt spid="32"/>
                                        </p:tgtEl>
                                      </p:cBhvr>
                                      <p:to x="100000" y="80000"/>
                                    </p:animScale>
                                    <p:animScale>
                                      <p:cBhvr>
                                        <p:cTn id="20" dur="83" decel="50000">
                                          <p:stCondLst>
                                            <p:cond delay="669"/>
                                          </p:stCondLst>
                                        </p:cTn>
                                        <p:tgtEl>
                                          <p:spTgt spid="32"/>
                                        </p:tgtEl>
                                      </p:cBhvr>
                                      <p:to x="100000" y="100000"/>
                                    </p:animScale>
                                    <p:animScale>
                                      <p:cBhvr>
                                        <p:cTn id="21" dur="13">
                                          <p:stCondLst>
                                            <p:cond delay="821"/>
                                          </p:stCondLst>
                                        </p:cTn>
                                        <p:tgtEl>
                                          <p:spTgt spid="32"/>
                                        </p:tgtEl>
                                      </p:cBhvr>
                                      <p:to x="100000" y="90000"/>
                                    </p:animScale>
                                    <p:animScale>
                                      <p:cBhvr>
                                        <p:cTn id="22" dur="83" decel="50000">
                                          <p:stCondLst>
                                            <p:cond delay="834"/>
                                          </p:stCondLst>
                                        </p:cTn>
                                        <p:tgtEl>
                                          <p:spTgt spid="32"/>
                                        </p:tgtEl>
                                      </p:cBhvr>
                                      <p:to x="100000" y="100000"/>
                                    </p:animScale>
                                    <p:animScale>
                                      <p:cBhvr>
                                        <p:cTn id="23" dur="13">
                                          <p:stCondLst>
                                            <p:cond delay="904"/>
                                          </p:stCondLst>
                                        </p:cTn>
                                        <p:tgtEl>
                                          <p:spTgt spid="32"/>
                                        </p:tgtEl>
                                      </p:cBhvr>
                                      <p:to x="100000" y="95000"/>
                                    </p:animScale>
                                    <p:animScale>
                                      <p:cBhvr>
                                        <p:cTn id="24" dur="83" decel="50000">
                                          <p:stCondLst>
                                            <p:cond delay="917"/>
                                          </p:stCondLst>
                                        </p:cTn>
                                        <p:tgtEl>
                                          <p:spTgt spid="32"/>
                                        </p:tgtEl>
                                      </p:cBhvr>
                                      <p:to x="100000" y="100000"/>
                                    </p:animScale>
                                  </p:childTnLst>
                                </p:cTn>
                              </p:par>
                            </p:childTnLst>
                          </p:cTn>
                        </p:par>
                        <p:par>
                          <p:cTn id="25" fill="hold">
                            <p:stCondLst>
                              <p:cond delay="1500"/>
                            </p:stCondLst>
                            <p:childTnLst>
                              <p:par>
                                <p:cTn id="26" presetID="17" presetClass="entr" presetSubtype="1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900" decel="100000" fill="hold"/>
                                        <p:tgtEl>
                                          <p:spTgt spid="2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Picture 9">
            <a:extLst>
              <a:ext uri="{FF2B5EF4-FFF2-40B4-BE49-F238E27FC236}">
                <a16:creationId xmlns:a16="http://schemas.microsoft.com/office/drawing/2014/main" id="{2F80D24D-F6E0-4128-BCA7-CFA8EB171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96043"/>
            <a:ext cx="3695701" cy="3695701"/>
          </a:xfrm>
          <a:prstGeom prst="rect">
            <a:avLst/>
          </a:prstGeom>
        </p:spPr>
      </p:pic>
      <p:pic>
        <p:nvPicPr>
          <p:cNvPr id="32" name="Picture 31">
            <a:extLst>
              <a:ext uri="{FF2B5EF4-FFF2-40B4-BE49-F238E27FC236}">
                <a16:creationId xmlns:a16="http://schemas.microsoft.com/office/drawing/2014/main" id="{3D3B62E7-52D5-483D-89E4-DA0090AC30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0" y="1799845"/>
            <a:ext cx="2875314" cy="3917243"/>
          </a:xfrm>
          <a:prstGeom prst="rect">
            <a:avLst/>
          </a:prstGeom>
        </p:spPr>
      </p:pic>
      <p:pic>
        <p:nvPicPr>
          <p:cNvPr id="23" name="Picture 22">
            <a:extLst>
              <a:ext uri="{FF2B5EF4-FFF2-40B4-BE49-F238E27FC236}">
                <a16:creationId xmlns:a16="http://schemas.microsoft.com/office/drawing/2014/main" id="{4D312936-2C0D-4A54-B80A-0D4F21C2DA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750" r="6182" b="10261"/>
          <a:stretch/>
        </p:blipFill>
        <p:spPr>
          <a:xfrm>
            <a:off x="10243466" y="6726"/>
            <a:ext cx="2597425" cy="2947944"/>
          </a:xfrm>
          <a:prstGeom prst="rect">
            <a:avLst/>
          </a:prstGeom>
        </p:spPr>
      </p:pic>
      <p:graphicFrame>
        <p:nvGraphicFramePr>
          <p:cNvPr id="24" name="Diagram 23">
            <a:extLst>
              <a:ext uri="{FF2B5EF4-FFF2-40B4-BE49-F238E27FC236}">
                <a16:creationId xmlns:a16="http://schemas.microsoft.com/office/drawing/2014/main" id="{E4975714-499F-4B2A-A03A-F5CEB29F953A}"/>
              </a:ext>
            </a:extLst>
          </p:cNvPr>
          <p:cNvGraphicFramePr/>
          <p:nvPr>
            <p:extLst>
              <p:ext uri="{D42A27DB-BD31-4B8C-83A1-F6EECF244321}">
                <p14:modId xmlns:p14="http://schemas.microsoft.com/office/powerpoint/2010/main" val="3789271491"/>
              </p:ext>
            </p:extLst>
          </p:nvPr>
        </p:nvGraphicFramePr>
        <p:xfrm>
          <a:off x="2274926" y="3057971"/>
          <a:ext cx="10964719" cy="38185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4" name="Group 13">
            <a:extLst>
              <a:ext uri="{FF2B5EF4-FFF2-40B4-BE49-F238E27FC236}">
                <a16:creationId xmlns:a16="http://schemas.microsoft.com/office/drawing/2014/main" id="{04BAD33E-8BE2-4F77-8763-5B2B944DE61A}"/>
              </a:ext>
            </a:extLst>
          </p:cNvPr>
          <p:cNvGrpSpPr/>
          <p:nvPr/>
        </p:nvGrpSpPr>
        <p:grpSpPr>
          <a:xfrm>
            <a:off x="1735001" y="6726"/>
            <a:ext cx="8213977" cy="2947945"/>
            <a:chOff x="1735001" y="6726"/>
            <a:chExt cx="8213977" cy="2947945"/>
          </a:xfrm>
        </p:grpSpPr>
        <p:grpSp>
          <p:nvGrpSpPr>
            <p:cNvPr id="15" name="Group 14">
              <a:extLst>
                <a:ext uri="{FF2B5EF4-FFF2-40B4-BE49-F238E27FC236}">
                  <a16:creationId xmlns:a16="http://schemas.microsoft.com/office/drawing/2014/main" id="{5EE85CC3-9909-4E2A-AE55-61141374313A}"/>
                </a:ext>
              </a:extLst>
            </p:cNvPr>
            <p:cNvGrpSpPr/>
            <p:nvPr/>
          </p:nvGrpSpPr>
          <p:grpSpPr>
            <a:xfrm>
              <a:off x="1735001" y="6726"/>
              <a:ext cx="8213977" cy="2947945"/>
              <a:chOff x="2029489" y="-2476578"/>
              <a:chExt cx="8213977" cy="2947945"/>
            </a:xfrm>
          </p:grpSpPr>
          <p:sp>
            <p:nvSpPr>
              <p:cNvPr id="17" name="Parallelogram 16">
                <a:extLst>
                  <a:ext uri="{FF2B5EF4-FFF2-40B4-BE49-F238E27FC236}">
                    <a16:creationId xmlns:a16="http://schemas.microsoft.com/office/drawing/2014/main" id="{A1335391-7AF5-4159-9556-748A7FD2A2CC}"/>
                  </a:ext>
                </a:extLst>
              </p:cNvPr>
              <p:cNvSpPr/>
              <p:nvPr/>
            </p:nvSpPr>
            <p:spPr>
              <a:xfrm>
                <a:off x="2324100" y="-1873324"/>
                <a:ext cx="7624878" cy="1628120"/>
              </a:xfrm>
              <a:prstGeom prst="parallelogram">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9" name="Picture 18">
                <a:extLst>
                  <a:ext uri="{FF2B5EF4-FFF2-40B4-BE49-F238E27FC236}">
                    <a16:creationId xmlns:a16="http://schemas.microsoft.com/office/drawing/2014/main" id="{483B1905-A1AB-42D5-A2C9-7BBF040207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9489" y="-2476578"/>
                <a:ext cx="8213977" cy="2947945"/>
              </a:xfrm>
              <a:prstGeom prst="rect">
                <a:avLst/>
              </a:prstGeom>
            </p:spPr>
          </p:pic>
        </p:grpSp>
        <p:sp>
          <p:nvSpPr>
            <p:cNvPr id="16" name="文本框 10">
              <a:extLst>
                <a:ext uri="{FF2B5EF4-FFF2-40B4-BE49-F238E27FC236}">
                  <a16:creationId xmlns:a16="http://schemas.microsoft.com/office/drawing/2014/main" id="{7E5BCB57-257E-4225-98D6-178AD71E69F7}"/>
                </a:ext>
              </a:extLst>
            </p:cNvPr>
            <p:cNvSpPr txBox="1"/>
            <p:nvPr/>
          </p:nvSpPr>
          <p:spPr>
            <a:xfrm>
              <a:off x="2443238" y="759723"/>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Dế</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Mèn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đã</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nói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thế</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nào</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để</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bọn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nhện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nhận</a:t>
              </a:r>
              <a:r>
                <a:rPr lang="en-US" altLang="en-US" sz="3500" b="1" dirty="0">
                  <a:latin typeface="Times New Roman" panose="02020603050405020304" pitchFamily="18" charset="0"/>
                  <a:cs typeface="Times New Roman" panose="02020603050405020304" pitchFamily="18" charset="0"/>
                </a:rPr>
                <a:t> ra </a:t>
              </a:r>
              <a:r>
                <a:rPr lang="en-US" altLang="en-US" sz="3500" b="1" dirty="0" err="1">
                  <a:latin typeface="Times New Roman" panose="02020603050405020304" pitchFamily="18" charset="0"/>
                  <a:cs typeface="Times New Roman" panose="02020603050405020304" pitchFamily="18" charset="0"/>
                </a:rPr>
                <a:t>lẽ</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phải</a:t>
              </a:r>
              <a:r>
                <a:rPr lang="en-US" altLang="en-US" sz="3500" b="1" dirty="0">
                  <a:latin typeface="Times New Roman" panose="02020603050405020304" pitchFamily="18" charset="0"/>
                  <a:cs typeface="Times New Roman" panose="02020603050405020304" pitchFamily="18" charset="0"/>
                </a:rPr>
                <a:t>? </a:t>
              </a:r>
              <a:endParaRPr lang="en-US" altLang="en-US" sz="3500" b="1" dirty="0">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4040404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24">
                                            <p:graphicEl>
                                              <a:dgm id="{256182B7-896C-47ED-8B67-679753361D96}"/>
                                            </p:graphicEl>
                                          </p:spTgt>
                                        </p:tgtEl>
                                        <p:attrNameLst>
                                          <p:attrName>style.visibility</p:attrName>
                                        </p:attrNameLst>
                                      </p:cBhvr>
                                      <p:to>
                                        <p:strVal val="visible"/>
                                      </p:to>
                                    </p:set>
                                    <p:animEffect transition="in" filter="fade">
                                      <p:cBhvr>
                                        <p:cTn id="19" dur="1000"/>
                                        <p:tgtEl>
                                          <p:spTgt spid="24">
                                            <p:graphicEl>
                                              <a:dgm id="{256182B7-896C-47ED-8B67-679753361D96}"/>
                                            </p:graphicEl>
                                          </p:spTgt>
                                        </p:tgtEl>
                                      </p:cBhvr>
                                    </p:animEffect>
                                    <p:anim calcmode="lin" valueType="num">
                                      <p:cBhvr>
                                        <p:cTn id="20" dur="1000" fill="hold"/>
                                        <p:tgtEl>
                                          <p:spTgt spid="24">
                                            <p:graphicEl>
                                              <a:dgm id="{256182B7-896C-47ED-8B67-679753361D96}"/>
                                            </p:graphicEl>
                                          </p:spTgt>
                                        </p:tgtEl>
                                        <p:attrNameLst>
                                          <p:attrName>ppt_x</p:attrName>
                                        </p:attrNameLst>
                                      </p:cBhvr>
                                      <p:tavLst>
                                        <p:tav tm="0">
                                          <p:val>
                                            <p:strVal val="#ppt_x"/>
                                          </p:val>
                                        </p:tav>
                                        <p:tav tm="100000">
                                          <p:val>
                                            <p:strVal val="#ppt_x"/>
                                          </p:val>
                                        </p:tav>
                                      </p:tavLst>
                                    </p:anim>
                                    <p:anim calcmode="lin" valueType="num">
                                      <p:cBhvr>
                                        <p:cTn id="21" dur="900" decel="100000" fill="hold"/>
                                        <p:tgtEl>
                                          <p:spTgt spid="24">
                                            <p:graphicEl>
                                              <a:dgm id="{256182B7-896C-47ED-8B67-679753361D96}"/>
                                            </p:graphic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4">
                                            <p:graphicEl>
                                              <a:dgm id="{256182B7-896C-47ED-8B67-679753361D96}"/>
                                            </p:graphic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24">
                                            <p:graphicEl>
                                              <a:dgm id="{0CBAC453-9530-4069-906F-CE9862A2312F}"/>
                                            </p:graphicEl>
                                          </p:spTgt>
                                        </p:tgtEl>
                                        <p:attrNameLst>
                                          <p:attrName>style.visibility</p:attrName>
                                        </p:attrNameLst>
                                      </p:cBhvr>
                                      <p:to>
                                        <p:strVal val="visible"/>
                                      </p:to>
                                    </p:set>
                                    <p:animEffect transition="in" filter="fade">
                                      <p:cBhvr>
                                        <p:cTn id="25" dur="1000"/>
                                        <p:tgtEl>
                                          <p:spTgt spid="24">
                                            <p:graphicEl>
                                              <a:dgm id="{0CBAC453-9530-4069-906F-CE9862A2312F}"/>
                                            </p:graphicEl>
                                          </p:spTgt>
                                        </p:tgtEl>
                                      </p:cBhvr>
                                    </p:animEffect>
                                    <p:anim calcmode="lin" valueType="num">
                                      <p:cBhvr>
                                        <p:cTn id="26" dur="1000" fill="hold"/>
                                        <p:tgtEl>
                                          <p:spTgt spid="24">
                                            <p:graphicEl>
                                              <a:dgm id="{0CBAC453-9530-4069-906F-CE9862A2312F}"/>
                                            </p:graphicEl>
                                          </p:spTgt>
                                        </p:tgtEl>
                                        <p:attrNameLst>
                                          <p:attrName>ppt_x</p:attrName>
                                        </p:attrNameLst>
                                      </p:cBhvr>
                                      <p:tavLst>
                                        <p:tav tm="0">
                                          <p:val>
                                            <p:strVal val="#ppt_x"/>
                                          </p:val>
                                        </p:tav>
                                        <p:tav tm="100000">
                                          <p:val>
                                            <p:strVal val="#ppt_x"/>
                                          </p:val>
                                        </p:tav>
                                      </p:tavLst>
                                    </p:anim>
                                    <p:anim calcmode="lin" valueType="num">
                                      <p:cBhvr>
                                        <p:cTn id="27" dur="900" decel="100000" fill="hold"/>
                                        <p:tgtEl>
                                          <p:spTgt spid="24">
                                            <p:graphicEl>
                                              <a:dgm id="{0CBAC453-9530-4069-906F-CE9862A2312F}"/>
                                            </p:graphic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4">
                                            <p:graphicEl>
                                              <a:dgm id="{0CBAC453-9530-4069-906F-CE9862A2312F}"/>
                                            </p:graphic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24">
                                            <p:graphicEl>
                                              <a:dgm id="{B5D2E1DE-7113-47A7-8D9B-E573334A7F16}"/>
                                            </p:graphicEl>
                                          </p:spTgt>
                                        </p:tgtEl>
                                        <p:attrNameLst>
                                          <p:attrName>style.visibility</p:attrName>
                                        </p:attrNameLst>
                                      </p:cBhvr>
                                      <p:to>
                                        <p:strVal val="visible"/>
                                      </p:to>
                                    </p:set>
                                    <p:animEffect transition="in" filter="fade">
                                      <p:cBhvr>
                                        <p:cTn id="33" dur="1000"/>
                                        <p:tgtEl>
                                          <p:spTgt spid="24">
                                            <p:graphicEl>
                                              <a:dgm id="{B5D2E1DE-7113-47A7-8D9B-E573334A7F16}"/>
                                            </p:graphicEl>
                                          </p:spTgt>
                                        </p:tgtEl>
                                      </p:cBhvr>
                                    </p:animEffect>
                                    <p:anim calcmode="lin" valueType="num">
                                      <p:cBhvr>
                                        <p:cTn id="34" dur="1000" fill="hold"/>
                                        <p:tgtEl>
                                          <p:spTgt spid="24">
                                            <p:graphicEl>
                                              <a:dgm id="{B5D2E1DE-7113-47A7-8D9B-E573334A7F16}"/>
                                            </p:graphicEl>
                                          </p:spTgt>
                                        </p:tgtEl>
                                        <p:attrNameLst>
                                          <p:attrName>ppt_x</p:attrName>
                                        </p:attrNameLst>
                                      </p:cBhvr>
                                      <p:tavLst>
                                        <p:tav tm="0">
                                          <p:val>
                                            <p:strVal val="#ppt_x"/>
                                          </p:val>
                                        </p:tav>
                                        <p:tav tm="100000">
                                          <p:val>
                                            <p:strVal val="#ppt_x"/>
                                          </p:val>
                                        </p:tav>
                                      </p:tavLst>
                                    </p:anim>
                                    <p:anim calcmode="lin" valueType="num">
                                      <p:cBhvr>
                                        <p:cTn id="35" dur="900" decel="100000" fill="hold"/>
                                        <p:tgtEl>
                                          <p:spTgt spid="24">
                                            <p:graphicEl>
                                              <a:dgm id="{B5D2E1DE-7113-47A7-8D9B-E573334A7F16}"/>
                                            </p:graphic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4">
                                            <p:graphicEl>
                                              <a:dgm id="{B5D2E1DE-7113-47A7-8D9B-E573334A7F16}"/>
                                            </p:graphicEl>
                                          </p:spTgt>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37" presetClass="entr" presetSubtype="0" fill="hold" grpId="0" nodeType="afterEffect">
                                  <p:stCondLst>
                                    <p:cond delay="0"/>
                                  </p:stCondLst>
                                  <p:childTnLst>
                                    <p:set>
                                      <p:cBhvr>
                                        <p:cTn id="39" dur="1" fill="hold">
                                          <p:stCondLst>
                                            <p:cond delay="0"/>
                                          </p:stCondLst>
                                        </p:cTn>
                                        <p:tgtEl>
                                          <p:spTgt spid="24">
                                            <p:graphicEl>
                                              <a:dgm id="{B61A6068-5CA3-442A-B22F-C77EF9CB8B21}"/>
                                            </p:graphicEl>
                                          </p:spTgt>
                                        </p:tgtEl>
                                        <p:attrNameLst>
                                          <p:attrName>style.visibility</p:attrName>
                                        </p:attrNameLst>
                                      </p:cBhvr>
                                      <p:to>
                                        <p:strVal val="visible"/>
                                      </p:to>
                                    </p:set>
                                    <p:animEffect transition="in" filter="fade">
                                      <p:cBhvr>
                                        <p:cTn id="40" dur="1000"/>
                                        <p:tgtEl>
                                          <p:spTgt spid="24">
                                            <p:graphicEl>
                                              <a:dgm id="{B61A6068-5CA3-442A-B22F-C77EF9CB8B21}"/>
                                            </p:graphicEl>
                                          </p:spTgt>
                                        </p:tgtEl>
                                      </p:cBhvr>
                                    </p:animEffect>
                                    <p:anim calcmode="lin" valueType="num">
                                      <p:cBhvr>
                                        <p:cTn id="41" dur="1000" fill="hold"/>
                                        <p:tgtEl>
                                          <p:spTgt spid="24">
                                            <p:graphicEl>
                                              <a:dgm id="{B61A6068-5CA3-442A-B22F-C77EF9CB8B21}"/>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24">
                                            <p:graphicEl>
                                              <a:dgm id="{B61A6068-5CA3-442A-B22F-C77EF9CB8B21}"/>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4">
                                            <p:graphicEl>
                                              <a:dgm id="{B61A6068-5CA3-442A-B22F-C77EF9CB8B21}"/>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uiExpand="1">
        <p:bldSub>
          <a:bldDgm bld="lvl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0000">
            <a:off x="11194776" y="322849"/>
            <a:ext cx="1805162" cy="1847960"/>
          </a:xfrm>
          <a:prstGeom prst="rect">
            <a:avLst/>
          </a:prstGeom>
        </p:spPr>
      </p:pic>
      <p:pic>
        <p:nvPicPr>
          <p:cNvPr id="9" name="图片 8" descr="图片包含 餐桌, 就坐&#10;&#10;已生成高可信度的说明">
            <a:extLst>
              <a:ext uri="{FF2B5EF4-FFF2-40B4-BE49-F238E27FC236}">
                <a16:creationId xmlns:a16="http://schemas.microsoft.com/office/drawing/2014/main" id="{9C8B84EB-A9B3-45A9-991E-B6221A816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1024" y="-2179632"/>
            <a:ext cx="12735373" cy="5959469"/>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98390" y="355077"/>
            <a:ext cx="11025867" cy="1938992"/>
          </a:xfrm>
          <a:prstGeom prst="rect">
            <a:avLst/>
          </a:prstGeom>
        </p:spPr>
        <p:txBody>
          <a:bodyPr wrap="square">
            <a:spAutoFit/>
          </a:bodyPr>
          <a:lstStyle/>
          <a:p>
            <a:pPr algn="ct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hỏi</a:t>
            </a:r>
            <a:r>
              <a:rPr lang="en-US" sz="4000" b="1" dirty="0">
                <a:solidFill>
                  <a:srgbClr val="FF0000"/>
                </a:solidFill>
                <a:latin typeface="Times New Roman" pitchFamily="18" charset="0"/>
                <a:cs typeface="Times New Roman" pitchFamily="18" charset="0"/>
              </a:rPr>
              <a:t> 4: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thấy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tặng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Dế</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Mèn</a:t>
            </a:r>
            <a:r>
              <a:rPr lang="en-US" sz="4000" b="1" dirty="0">
                <a:latin typeface="Times New Roman" pitchFamily="18" charset="0"/>
                <a:cs typeface="Times New Roman" pitchFamily="18" charset="0"/>
              </a:rPr>
              <a:t> </a:t>
            </a:r>
          </a:p>
          <a:p>
            <a:pPr algn="ctr"/>
            <a:r>
              <a:rPr lang="en-US" sz="4000" b="1" dirty="0" err="1">
                <a:latin typeface="Times New Roman" pitchFamily="18" charset="0"/>
                <a:cs typeface="Times New Roman" pitchFamily="18" charset="0"/>
              </a:rPr>
              <a:t>danh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hiệu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hiệu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 </a:t>
            </a:r>
          </a:p>
          <a:p>
            <a:pPr algn="ctr"/>
            <a:r>
              <a:rPr lang="en-US" sz="4000" b="1" dirty="0" err="1">
                <a:solidFill>
                  <a:srgbClr val="CC0000"/>
                </a:solidFill>
                <a:latin typeface="Times New Roman" pitchFamily="18" charset="0"/>
                <a:cs typeface="Times New Roman" pitchFamily="18" charset="0"/>
              </a:rPr>
              <a:t>võ</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tráng</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chiến</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hiệp</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dũng</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anh</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hùng</a:t>
            </a:r>
            <a:r>
              <a:rPr lang="en-US" sz="4000" b="1" dirty="0">
                <a:latin typeface="Times New Roman" pitchFamily="18" charset="0"/>
                <a:cs typeface="Times New Roman" pitchFamily="18" charset="0"/>
              </a:rPr>
              <a:t>? </a:t>
            </a:r>
          </a:p>
        </p:txBody>
      </p:sp>
      <p:pic>
        <p:nvPicPr>
          <p:cNvPr id="11" name="图片 27">
            <a:extLst>
              <a:ext uri="{FF2B5EF4-FFF2-40B4-BE49-F238E27FC236}">
                <a16:creationId xmlns:a16="http://schemas.microsoft.com/office/drawing/2014/main" id="{403CAA3F-11F0-489A-AE34-9BCA73466A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93835">
            <a:off x="-42251" y="2200618"/>
            <a:ext cx="2259547" cy="2313118"/>
          </a:xfrm>
          <a:prstGeom prst="rect">
            <a:avLst/>
          </a:prstGeom>
        </p:spPr>
      </p:pic>
      <p:pic>
        <p:nvPicPr>
          <p:cNvPr id="14" name="图片 4">
            <a:extLst>
              <a:ext uri="{FF2B5EF4-FFF2-40B4-BE49-F238E27FC236}">
                <a16:creationId xmlns:a16="http://schemas.microsoft.com/office/drawing/2014/main" id="{F123D1FA-682D-4EA5-9BC9-5CC3F55E5E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id="{C75E7DDE-C731-4020-8F2A-62224A5CC8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id="{ED7FBF38-25FE-4A51-A299-809BC1866A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id="{7AB8BA64-A865-45F7-8B6D-65C2E1AEA0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12" name="Picture 11">
            <a:extLst>
              <a:ext uri="{FF2B5EF4-FFF2-40B4-BE49-F238E27FC236}">
                <a16:creationId xmlns:a16="http://schemas.microsoft.com/office/drawing/2014/main" id="{5CAE270C-8708-4C6F-9D5D-78E600D7610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106532" y="3269137"/>
            <a:ext cx="2849632" cy="3992938"/>
          </a:xfrm>
          <a:prstGeom prst="rect">
            <a:avLst/>
          </a:prstGeom>
        </p:spPr>
      </p:pic>
      <p:pic>
        <p:nvPicPr>
          <p:cNvPr id="4" name="Picture 3">
            <a:extLst>
              <a:ext uri="{FF2B5EF4-FFF2-40B4-BE49-F238E27FC236}">
                <a16:creationId xmlns:a16="http://schemas.microsoft.com/office/drawing/2014/main" id="{06FEB4F6-84D4-4672-9613-DBAD88467B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2963" y="2521563"/>
            <a:ext cx="2203179" cy="22031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41" fill="hold">
                            <p:stCondLst>
                              <p:cond delay="3500"/>
                            </p:stCondLst>
                            <p:childTnLst>
                              <p:par>
                                <p:cTn id="42" presetID="26"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290">
                                          <p:stCondLst>
                                            <p:cond delay="0"/>
                                          </p:stCondLst>
                                        </p:cTn>
                                        <p:tgtEl>
                                          <p:spTgt spid="12"/>
                                        </p:tgtEl>
                                      </p:cBhvr>
                                    </p:animEffect>
                                    <p:anim calcmode="lin" valueType="num">
                                      <p:cBhvr>
                                        <p:cTn id="45"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6"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7"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8"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9"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50" dur="13">
                                          <p:stCondLst>
                                            <p:cond delay="325"/>
                                          </p:stCondLst>
                                        </p:cTn>
                                        <p:tgtEl>
                                          <p:spTgt spid="12"/>
                                        </p:tgtEl>
                                      </p:cBhvr>
                                      <p:to x="100000" y="60000"/>
                                    </p:animScale>
                                    <p:animScale>
                                      <p:cBhvr>
                                        <p:cTn id="51" dur="83" decel="50000">
                                          <p:stCondLst>
                                            <p:cond delay="338"/>
                                          </p:stCondLst>
                                        </p:cTn>
                                        <p:tgtEl>
                                          <p:spTgt spid="12"/>
                                        </p:tgtEl>
                                      </p:cBhvr>
                                      <p:to x="100000" y="100000"/>
                                    </p:animScale>
                                    <p:animScale>
                                      <p:cBhvr>
                                        <p:cTn id="52" dur="13">
                                          <p:stCondLst>
                                            <p:cond delay="656"/>
                                          </p:stCondLst>
                                        </p:cTn>
                                        <p:tgtEl>
                                          <p:spTgt spid="12"/>
                                        </p:tgtEl>
                                      </p:cBhvr>
                                      <p:to x="100000" y="80000"/>
                                    </p:animScale>
                                    <p:animScale>
                                      <p:cBhvr>
                                        <p:cTn id="53" dur="83" decel="50000">
                                          <p:stCondLst>
                                            <p:cond delay="669"/>
                                          </p:stCondLst>
                                        </p:cTn>
                                        <p:tgtEl>
                                          <p:spTgt spid="12"/>
                                        </p:tgtEl>
                                      </p:cBhvr>
                                      <p:to x="100000" y="100000"/>
                                    </p:animScale>
                                    <p:animScale>
                                      <p:cBhvr>
                                        <p:cTn id="54" dur="13">
                                          <p:stCondLst>
                                            <p:cond delay="821"/>
                                          </p:stCondLst>
                                        </p:cTn>
                                        <p:tgtEl>
                                          <p:spTgt spid="12"/>
                                        </p:tgtEl>
                                      </p:cBhvr>
                                      <p:to x="100000" y="90000"/>
                                    </p:animScale>
                                    <p:animScale>
                                      <p:cBhvr>
                                        <p:cTn id="55" dur="83" decel="50000">
                                          <p:stCondLst>
                                            <p:cond delay="834"/>
                                          </p:stCondLst>
                                        </p:cTn>
                                        <p:tgtEl>
                                          <p:spTgt spid="12"/>
                                        </p:tgtEl>
                                      </p:cBhvr>
                                      <p:to x="100000" y="100000"/>
                                    </p:animScale>
                                    <p:animScale>
                                      <p:cBhvr>
                                        <p:cTn id="56" dur="13">
                                          <p:stCondLst>
                                            <p:cond delay="904"/>
                                          </p:stCondLst>
                                        </p:cTn>
                                        <p:tgtEl>
                                          <p:spTgt spid="12"/>
                                        </p:tgtEl>
                                      </p:cBhvr>
                                      <p:to x="100000" y="95000"/>
                                    </p:animScale>
                                    <p:animScale>
                                      <p:cBhvr>
                                        <p:cTn id="57" dur="83" decel="50000">
                                          <p:stCondLst>
                                            <p:cond delay="917"/>
                                          </p:stCondLst>
                                        </p:cTn>
                                        <p:tgtEl>
                                          <p:spTgt spid="12"/>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down)">
                                      <p:cBhvr>
                                        <p:cTn id="60" dur="290">
                                          <p:stCondLst>
                                            <p:cond delay="0"/>
                                          </p:stCondLst>
                                        </p:cTn>
                                        <p:tgtEl>
                                          <p:spTgt spid="4"/>
                                        </p:tgtEl>
                                      </p:cBhvr>
                                    </p:animEffect>
                                    <p:anim calcmode="lin" valueType="num">
                                      <p:cBhvr>
                                        <p:cTn id="61"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2"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3"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64"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65"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66" dur="13">
                                          <p:stCondLst>
                                            <p:cond delay="325"/>
                                          </p:stCondLst>
                                        </p:cTn>
                                        <p:tgtEl>
                                          <p:spTgt spid="4"/>
                                        </p:tgtEl>
                                      </p:cBhvr>
                                      <p:to x="100000" y="60000"/>
                                    </p:animScale>
                                    <p:animScale>
                                      <p:cBhvr>
                                        <p:cTn id="67" dur="83" decel="50000">
                                          <p:stCondLst>
                                            <p:cond delay="338"/>
                                          </p:stCondLst>
                                        </p:cTn>
                                        <p:tgtEl>
                                          <p:spTgt spid="4"/>
                                        </p:tgtEl>
                                      </p:cBhvr>
                                      <p:to x="100000" y="100000"/>
                                    </p:animScale>
                                    <p:animScale>
                                      <p:cBhvr>
                                        <p:cTn id="68" dur="13">
                                          <p:stCondLst>
                                            <p:cond delay="656"/>
                                          </p:stCondLst>
                                        </p:cTn>
                                        <p:tgtEl>
                                          <p:spTgt spid="4"/>
                                        </p:tgtEl>
                                      </p:cBhvr>
                                      <p:to x="100000" y="80000"/>
                                    </p:animScale>
                                    <p:animScale>
                                      <p:cBhvr>
                                        <p:cTn id="69" dur="83" decel="50000">
                                          <p:stCondLst>
                                            <p:cond delay="669"/>
                                          </p:stCondLst>
                                        </p:cTn>
                                        <p:tgtEl>
                                          <p:spTgt spid="4"/>
                                        </p:tgtEl>
                                      </p:cBhvr>
                                      <p:to x="100000" y="100000"/>
                                    </p:animScale>
                                    <p:animScale>
                                      <p:cBhvr>
                                        <p:cTn id="70" dur="13">
                                          <p:stCondLst>
                                            <p:cond delay="821"/>
                                          </p:stCondLst>
                                        </p:cTn>
                                        <p:tgtEl>
                                          <p:spTgt spid="4"/>
                                        </p:tgtEl>
                                      </p:cBhvr>
                                      <p:to x="100000" y="90000"/>
                                    </p:animScale>
                                    <p:animScale>
                                      <p:cBhvr>
                                        <p:cTn id="71" dur="83" decel="50000">
                                          <p:stCondLst>
                                            <p:cond delay="834"/>
                                          </p:stCondLst>
                                        </p:cTn>
                                        <p:tgtEl>
                                          <p:spTgt spid="4"/>
                                        </p:tgtEl>
                                      </p:cBhvr>
                                      <p:to x="100000" y="100000"/>
                                    </p:animScale>
                                    <p:animScale>
                                      <p:cBhvr>
                                        <p:cTn id="72" dur="13">
                                          <p:stCondLst>
                                            <p:cond delay="904"/>
                                          </p:stCondLst>
                                        </p:cTn>
                                        <p:tgtEl>
                                          <p:spTgt spid="4"/>
                                        </p:tgtEl>
                                      </p:cBhvr>
                                      <p:to x="100000" y="95000"/>
                                    </p:animScale>
                                    <p:animScale>
                                      <p:cBhvr>
                                        <p:cTn id="73" dur="83" decel="50000">
                                          <p:stCondLst>
                                            <p:cond delay="917"/>
                                          </p:stCondLst>
                                        </p:cTn>
                                        <p:tgtEl>
                                          <p:spTgt spid="4"/>
                                        </p:tgtEl>
                                      </p:cBhvr>
                                      <p:to x="100000" y="100000"/>
                                    </p:animScale>
                                  </p:childTnLst>
                                </p:cTn>
                              </p:par>
                              <p:par>
                                <p:cTn id="74" presetID="14" presetClass="entr" presetSubtype="1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randombar(horizontal)">
                                      <p:cBhvr>
                                        <p:cTn id="7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graphicFrame>
        <p:nvGraphicFramePr>
          <p:cNvPr id="2" name="Table 2">
            <a:extLst>
              <a:ext uri="{FF2B5EF4-FFF2-40B4-BE49-F238E27FC236}">
                <a16:creationId xmlns:a16="http://schemas.microsoft.com/office/drawing/2014/main" id="{F8A876D6-C8CE-459A-AE56-3D9DA56862E0}"/>
              </a:ext>
            </a:extLst>
          </p:cNvPr>
          <p:cNvGraphicFramePr>
            <a:graphicFrameLocks noGrp="1"/>
          </p:cNvGraphicFramePr>
          <p:nvPr>
            <p:extLst>
              <p:ext uri="{D42A27DB-BD31-4B8C-83A1-F6EECF244321}">
                <p14:modId xmlns:p14="http://schemas.microsoft.com/office/powerpoint/2010/main" val="1554651663"/>
              </p:ext>
            </p:extLst>
          </p:nvPr>
        </p:nvGraphicFramePr>
        <p:xfrm>
          <a:off x="1356852" y="974820"/>
          <a:ext cx="11437868" cy="6004560"/>
        </p:xfrm>
        <a:graphic>
          <a:graphicData uri="http://schemas.openxmlformats.org/drawingml/2006/table">
            <a:tbl>
              <a:tblPr firstRow="1" bandRow="1">
                <a:tableStyleId>{10A1B5D5-9B99-4C35-A422-299274C87663}</a:tableStyleId>
              </a:tblPr>
              <a:tblGrid>
                <a:gridCol w="2285161">
                  <a:extLst>
                    <a:ext uri="{9D8B030D-6E8A-4147-A177-3AD203B41FA5}">
                      <a16:colId xmlns:a16="http://schemas.microsoft.com/office/drawing/2014/main" val="4014222425"/>
                    </a:ext>
                  </a:extLst>
                </a:gridCol>
                <a:gridCol w="9152707">
                  <a:extLst>
                    <a:ext uri="{9D8B030D-6E8A-4147-A177-3AD203B41FA5}">
                      <a16:colId xmlns:a16="http://schemas.microsoft.com/office/drawing/2014/main" val="2545724519"/>
                    </a:ext>
                  </a:extLst>
                </a:gridCol>
              </a:tblGrid>
              <a:tr h="370840">
                <a:tc>
                  <a:txBody>
                    <a:bodyPr/>
                    <a:lstStyle/>
                    <a:p>
                      <a:pPr algn="ctr"/>
                      <a:r>
                        <a:rPr lang="en-US" sz="3200" dirty="0">
                          <a:latin typeface="Times New Roman" panose="02020603050405020304" pitchFamily="18" charset="0"/>
                          <a:cs typeface="Times New Roman" panose="02020603050405020304" pitchFamily="18" charset="0"/>
                        </a:rPr>
                        <a:t>TỪ</a:t>
                      </a:r>
                    </a:p>
                  </a:txBody>
                  <a:tcPr/>
                </a:tc>
                <a:tc>
                  <a:txBody>
                    <a:bodyPr/>
                    <a:lstStyle/>
                    <a:p>
                      <a:pPr algn="ctr"/>
                      <a:r>
                        <a:rPr lang="en-US" sz="3200" dirty="0">
                          <a:latin typeface="Times New Roman" panose="02020603050405020304" pitchFamily="18" charset="0"/>
                          <a:cs typeface="Times New Roman" panose="02020603050405020304" pitchFamily="18" charset="0"/>
                        </a:rPr>
                        <a:t>NGHĨA</a:t>
                      </a:r>
                    </a:p>
                  </a:txBody>
                  <a:tcPr/>
                </a:tc>
                <a:extLst>
                  <a:ext uri="{0D108BD9-81ED-4DB2-BD59-A6C34878D82A}">
                    <a16:rowId xmlns:a16="http://schemas.microsoft.com/office/drawing/2014/main" val="1512937656"/>
                  </a:ext>
                </a:extLst>
              </a:tr>
              <a:tr h="370840">
                <a:tc>
                  <a:txBody>
                    <a:bodyPr/>
                    <a:lstStyle/>
                    <a:p>
                      <a:pPr algn="ctr"/>
                      <a:r>
                        <a:rPr lang="en-US" sz="3200" dirty="0" err="1">
                          <a:latin typeface="Times New Roman" panose="02020603050405020304" pitchFamily="18" charset="0"/>
                          <a:cs typeface="Times New Roman" panose="02020603050405020304" pitchFamily="18" charset="0"/>
                        </a:rPr>
                        <a:t>Võ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võ</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1634686711"/>
                  </a:ext>
                </a:extLst>
              </a:tr>
              <a:tr h="390430">
                <a:tc>
                  <a:txBody>
                    <a:bodyPr/>
                    <a:lstStyle/>
                    <a:p>
                      <a:pPr algn="ct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2961101577"/>
                  </a:ext>
                </a:extLst>
              </a:tr>
              <a:tr h="370840">
                <a:tc>
                  <a:txBody>
                    <a:bodyPr/>
                    <a:lstStyle/>
                    <a:p>
                      <a:pPr algn="ct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ngũ</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1497164457"/>
                  </a:ext>
                </a:extLst>
              </a:tr>
              <a:tr h="370840">
                <a:tc>
                  <a:txBody>
                    <a:bodyPr/>
                    <a:lstStyle/>
                    <a:p>
                      <a:pPr algn="ctr"/>
                      <a:r>
                        <a:rPr lang="en-US" sz="3200" dirty="0" err="1">
                          <a:latin typeface="Times New Roman" panose="02020603050405020304" pitchFamily="18" charset="0"/>
                          <a:cs typeface="Times New Roman" panose="02020603050405020304" pitchFamily="18" charset="0"/>
                        </a:rPr>
                        <a:t>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sẵn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p>
                  </a:txBody>
                  <a:tcPr/>
                </a:tc>
                <a:extLst>
                  <a:ext uri="{0D108BD9-81ED-4DB2-BD59-A6C34878D82A}">
                    <a16:rowId xmlns:a16="http://schemas.microsoft.com/office/drawing/2014/main" val="2604323906"/>
                  </a:ext>
                </a:extLst>
              </a:tr>
              <a:tr h="370840">
                <a:tc>
                  <a:txBody>
                    <a:bodyPr/>
                    <a:lstStyle/>
                    <a:p>
                      <a:pPr algn="ctr"/>
                      <a:r>
                        <a:rPr lang="en-US" sz="3200" dirty="0" err="1">
                          <a:latin typeface="Times New Roman" panose="02020603050405020304" pitchFamily="18" charset="0"/>
                          <a:cs typeface="Times New Roman" panose="02020603050405020304" pitchFamily="18" charset="0"/>
                        </a:rPr>
                        <a:t>Dũng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hiểm</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1309358048"/>
                  </a:ext>
                </a:extLst>
              </a:tr>
              <a:tr h="370840">
                <a:tc>
                  <a:txBody>
                    <a:bodyPr/>
                    <a:lstStyle/>
                    <a:p>
                      <a:pPr algn="ctr"/>
                      <a:r>
                        <a:rPr lang="en-US" sz="3200" dirty="0">
                          <a:latin typeface="Times New Roman" panose="02020603050405020304" pitchFamily="18" charset="0"/>
                          <a:cs typeface="Times New Roman" panose="02020603050405020304" pitchFamily="18" charset="0"/>
                        </a:rPr>
                        <a:t>Anh </a:t>
                      </a:r>
                      <a:r>
                        <a:rPr lang="en-US" sz="3200" dirty="0" err="1">
                          <a:latin typeface="Times New Roman" panose="02020603050405020304" pitchFamily="18" charset="0"/>
                          <a:cs typeface="Times New Roman" panose="02020603050405020304" pitchFamily="18" charset="0"/>
                        </a:rPr>
                        <a:t>hùng</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val="713111428"/>
                  </a:ext>
                </a:extLst>
              </a:tr>
            </a:tbl>
          </a:graphicData>
        </a:graphic>
      </p:graphicFrame>
      <p:pic>
        <p:nvPicPr>
          <p:cNvPr id="22" name="Picture 21">
            <a:hlinkClick r:id="rId4"/>
            <a:extLst>
              <a:ext uri="{FF2B5EF4-FFF2-40B4-BE49-F238E27FC236}">
                <a16:creationId xmlns:a16="http://schemas.microsoft.com/office/drawing/2014/main" id="{8DC5EED0-3444-464A-AC70-1BAC7A1202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352553" y="4152602"/>
            <a:ext cx="2514373" cy="3425508"/>
          </a:xfrm>
          <a:prstGeom prst="rect">
            <a:avLst/>
          </a:prstGeom>
        </p:spPr>
      </p:pic>
      <p:pic>
        <p:nvPicPr>
          <p:cNvPr id="6" name="Picture 5">
            <a:extLst>
              <a:ext uri="{FF2B5EF4-FFF2-40B4-BE49-F238E27FC236}">
                <a16:creationId xmlns:a16="http://schemas.microsoft.com/office/drawing/2014/main" id="{00C6CE5E-145F-42BE-AB05-FC55E70EE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6730" y="6042343"/>
            <a:ext cx="1911540" cy="1911540"/>
          </a:xfrm>
          <a:prstGeom prst="rect">
            <a:avLst/>
          </a:prstGeom>
        </p:spPr>
      </p:pic>
      <p:pic>
        <p:nvPicPr>
          <p:cNvPr id="23" name="图片 12">
            <a:extLst>
              <a:ext uri="{FF2B5EF4-FFF2-40B4-BE49-F238E27FC236}">
                <a16:creationId xmlns:a16="http://schemas.microsoft.com/office/drawing/2014/main" id="{0322437F-C54C-4D0C-9C7A-5BEEF06009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192" y="114484"/>
            <a:ext cx="1720672" cy="1720672"/>
          </a:xfrm>
          <a:prstGeom prst="rect">
            <a:avLst/>
          </a:prstGeom>
        </p:spPr>
      </p:pic>
      <p:pic>
        <p:nvPicPr>
          <p:cNvPr id="24" name="图片 11">
            <a:extLst>
              <a:ext uri="{FF2B5EF4-FFF2-40B4-BE49-F238E27FC236}">
                <a16:creationId xmlns:a16="http://schemas.microsoft.com/office/drawing/2014/main" id="{776F04B2-CD25-48D9-9618-7383DFA85C7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16823" y="114484"/>
            <a:ext cx="2031760" cy="1996666"/>
          </a:xfrm>
          <a:prstGeom prst="rect">
            <a:avLst/>
          </a:prstGeom>
        </p:spPr>
      </p:pic>
      <p:sp>
        <p:nvSpPr>
          <p:cNvPr id="4" name="TextBox 3">
            <a:extLst>
              <a:ext uri="{FF2B5EF4-FFF2-40B4-BE49-F238E27FC236}">
                <a16:creationId xmlns:a16="http://schemas.microsoft.com/office/drawing/2014/main" id="{D460A48C-D9BA-4ACE-87E0-9A83364D15FF}"/>
              </a:ext>
            </a:extLst>
          </p:cNvPr>
          <p:cNvSpPr txBox="1"/>
          <p:nvPr/>
        </p:nvSpPr>
        <p:spPr>
          <a:xfrm>
            <a:off x="1784430" y="4038302"/>
            <a:ext cx="1543050" cy="584775"/>
          </a:xfrm>
          <a:prstGeom prst="rect">
            <a:avLst/>
          </a:prstGeom>
          <a:solidFill>
            <a:schemeClr val="bg1"/>
          </a:solid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Hiệp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15257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90">
                                          <p:stCondLst>
                                            <p:cond delay="0"/>
                                          </p:stCondLst>
                                        </p:cTn>
                                        <p:tgtEl>
                                          <p:spTgt spid="22"/>
                                        </p:tgtEl>
                                      </p:cBhvr>
                                    </p:animEffect>
                                    <p:anim calcmode="lin" valueType="num">
                                      <p:cBhvr>
                                        <p:cTn id="8"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13" dur="13">
                                          <p:stCondLst>
                                            <p:cond delay="325"/>
                                          </p:stCondLst>
                                        </p:cTn>
                                        <p:tgtEl>
                                          <p:spTgt spid="22"/>
                                        </p:tgtEl>
                                      </p:cBhvr>
                                      <p:to x="100000" y="60000"/>
                                    </p:animScale>
                                    <p:animScale>
                                      <p:cBhvr>
                                        <p:cTn id="14" dur="83" decel="50000">
                                          <p:stCondLst>
                                            <p:cond delay="338"/>
                                          </p:stCondLst>
                                        </p:cTn>
                                        <p:tgtEl>
                                          <p:spTgt spid="22"/>
                                        </p:tgtEl>
                                      </p:cBhvr>
                                      <p:to x="100000" y="100000"/>
                                    </p:animScale>
                                    <p:animScale>
                                      <p:cBhvr>
                                        <p:cTn id="15" dur="13">
                                          <p:stCondLst>
                                            <p:cond delay="656"/>
                                          </p:stCondLst>
                                        </p:cTn>
                                        <p:tgtEl>
                                          <p:spTgt spid="22"/>
                                        </p:tgtEl>
                                      </p:cBhvr>
                                      <p:to x="100000" y="80000"/>
                                    </p:animScale>
                                    <p:animScale>
                                      <p:cBhvr>
                                        <p:cTn id="16" dur="83" decel="50000">
                                          <p:stCondLst>
                                            <p:cond delay="669"/>
                                          </p:stCondLst>
                                        </p:cTn>
                                        <p:tgtEl>
                                          <p:spTgt spid="22"/>
                                        </p:tgtEl>
                                      </p:cBhvr>
                                      <p:to x="100000" y="100000"/>
                                    </p:animScale>
                                    <p:animScale>
                                      <p:cBhvr>
                                        <p:cTn id="17" dur="13">
                                          <p:stCondLst>
                                            <p:cond delay="821"/>
                                          </p:stCondLst>
                                        </p:cTn>
                                        <p:tgtEl>
                                          <p:spTgt spid="22"/>
                                        </p:tgtEl>
                                      </p:cBhvr>
                                      <p:to x="100000" y="90000"/>
                                    </p:animScale>
                                    <p:animScale>
                                      <p:cBhvr>
                                        <p:cTn id="18" dur="83" decel="50000">
                                          <p:stCondLst>
                                            <p:cond delay="834"/>
                                          </p:stCondLst>
                                        </p:cTn>
                                        <p:tgtEl>
                                          <p:spTgt spid="22"/>
                                        </p:tgtEl>
                                      </p:cBhvr>
                                      <p:to x="100000" y="100000"/>
                                    </p:animScale>
                                    <p:animScale>
                                      <p:cBhvr>
                                        <p:cTn id="19" dur="13">
                                          <p:stCondLst>
                                            <p:cond delay="904"/>
                                          </p:stCondLst>
                                        </p:cTn>
                                        <p:tgtEl>
                                          <p:spTgt spid="22"/>
                                        </p:tgtEl>
                                      </p:cBhvr>
                                      <p:to x="100000" y="95000"/>
                                    </p:animScale>
                                    <p:animScale>
                                      <p:cBhvr>
                                        <p:cTn id="20" dur="83" decel="50000">
                                          <p:stCondLst>
                                            <p:cond delay="917"/>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61" presetClass="path" presetSubtype="0" accel="50000" decel="50000" fill="hold" nodeType="withEffect">
                                  <p:stCondLst>
                                    <p:cond delay="0"/>
                                  </p:stCondLst>
                                  <p:childTnLst>
                                    <p:animMotion origin="layout" path="M 0.02729 -0.40151 C 0.01182 -0.37526 -0.00543 -0.34817 -0.01299 -0.31436 C -0.02079 -0.2774 -0.02468 -0.23351 -0.02835 -0.18941 C -0.03213 -0.14553 -0.02835 -0.1092 -0.02468 -0.06867 C -0.02079 -0.03129 -0.01476 0.00924 -0.00153 0.04305 C 0.01016 0.07644 0.02894 0.10353 0.05032 0.1239 C 0.06946 0.14343 0.09261 0.15687 0.11529 0.16443 C 0.13844 0.17136 0.16159 0.17136 0.18262 0.16443 C 0.20553 0.15687 0.22656 0.14091 0.24404 0.11403 C 0.26117 0.09009 0.27652 0.05964 0.28408 0.02268 C 0.29388 -0.01134 0.29778 -0.05817 0.29778 -0.09576 C 0.29944 -0.13209 0.29778 -0.17597 0.28798 -0.21293 C 0.27853 -0.24695 0.26117 -0.27383 0.23801 -0.28727 C 0.21522 -0.29735 0.19218 -0.28391 0.17683 -0.26039 C 0.16336 -0.23687 0.15379 -0.19949 0.1519 -0.15561 C 0.1519 -0.11172 0.15379 -0.07119 0.16336 -0.03822 C 0.17293 -0.00441 0.17116 0.0021 0.20943 0.04599 C 0.24404 0.09345 0.27853 0.08001 0.29944 0.08358 C 0.32046 0.08358 0.33783 0.07014 0.35897 0.05649 C 0.38188 0.03969 0.40114 0.00924 0.4146 -0.01785 C 0.42807 -0.04473 0.43386 -0.07875 0.44142 -0.13209 C 0.44732 -0.18605 0.44732 -0.21293 0.44732 -0.25346 C 0.44732 -0.2942 0.44732 -0.33473 0.44732 -0.37526 " pathEditMode="relative" rAng="0" ptsTypes="AAAAAAAAAAAAAAAAAAAAAAA">
                                      <p:cBhvr>
                                        <p:cTn id="27" dur="2000" fill="hold"/>
                                        <p:tgtEl>
                                          <p:spTgt spid="6"/>
                                        </p:tgtEl>
                                        <p:attrNameLst>
                                          <p:attrName>ppt_x</p:attrName>
                                          <p:attrName>ppt_y</p:attrName>
                                        </p:attrNameLst>
                                      </p:cBhvr>
                                      <p:rCtr x="18143" y="28538"/>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4" name="图片 4">
            <a:extLst>
              <a:ext uri="{FF2B5EF4-FFF2-40B4-BE49-F238E27FC236}">
                <a16:creationId xmlns:a16="http://schemas.microsoft.com/office/drawing/2014/main" id="{F123D1FA-682D-4EA5-9BC9-5CC3F55E5E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id="{C75E7DDE-C731-4020-8F2A-62224A5CC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id="{ED7FBF38-25FE-4A51-A299-809BC1866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id="{7AB8BA64-A865-45F7-8B6D-65C2E1AEA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13" name="Group 12">
            <a:extLst>
              <a:ext uri="{FF2B5EF4-FFF2-40B4-BE49-F238E27FC236}">
                <a16:creationId xmlns:a16="http://schemas.microsoft.com/office/drawing/2014/main" id="{5F1BD2C1-53DF-4851-B9EB-24A7F4710F2D}"/>
              </a:ext>
            </a:extLst>
          </p:cNvPr>
          <p:cNvGrpSpPr/>
          <p:nvPr/>
        </p:nvGrpSpPr>
        <p:grpSpPr>
          <a:xfrm>
            <a:off x="-1495856" y="-708077"/>
            <a:ext cx="6949751" cy="3646059"/>
            <a:chOff x="-1572056" y="-708077"/>
            <a:chExt cx="6949751" cy="3646059"/>
          </a:xfrm>
        </p:grpSpPr>
        <p:pic>
          <p:nvPicPr>
            <p:cNvPr id="18" name="图片 1">
              <a:extLst>
                <a:ext uri="{FF2B5EF4-FFF2-40B4-BE49-F238E27FC236}">
                  <a16:creationId xmlns:a16="http://schemas.microsoft.com/office/drawing/2014/main" id="{0373AB5C-B669-4B9A-8FEA-D365A23E9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C0463C4D-3F5C-4481-81AB-6260C1137212}"/>
                </a:ext>
              </a:extLst>
            </p:cNvPr>
            <p:cNvSpPr txBox="1"/>
            <p:nvPr/>
          </p:nvSpPr>
          <p:spPr>
            <a:xfrm rot="21172697">
              <a:off x="-249364" y="1498886"/>
              <a:ext cx="4821412" cy="707886"/>
            </a:xfrm>
            <a:prstGeom prst="rect">
              <a:avLst/>
            </a:prstGeom>
            <a:noFill/>
          </p:spPr>
          <p:txBody>
            <a:bodyPr wrap="square" rtlCol="0">
              <a:spAutoFit/>
            </a:bodyPr>
            <a:lstStyle/>
            <a:p>
              <a:pPr algn="ct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Liên</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hệ</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bản</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thân</a:t>
              </a:r>
              <a:endParaRPr lang="zh-C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20" name="Group 19">
            <a:extLst>
              <a:ext uri="{FF2B5EF4-FFF2-40B4-BE49-F238E27FC236}">
                <a16:creationId xmlns:a16="http://schemas.microsoft.com/office/drawing/2014/main" id="{39FC03BE-591D-496E-8E36-3338160D2B73}"/>
              </a:ext>
            </a:extLst>
          </p:cNvPr>
          <p:cNvGrpSpPr/>
          <p:nvPr/>
        </p:nvGrpSpPr>
        <p:grpSpPr>
          <a:xfrm>
            <a:off x="2517473" y="2833379"/>
            <a:ext cx="8864554" cy="1202426"/>
            <a:chOff x="2811310" y="4019579"/>
            <a:chExt cx="8864554" cy="1202426"/>
          </a:xfrm>
        </p:grpSpPr>
        <p:sp>
          <p:nvSpPr>
            <p:cNvPr id="7" name="Rectangle: Rounded Corners 6">
              <a:extLst>
                <a:ext uri="{FF2B5EF4-FFF2-40B4-BE49-F238E27FC236}">
                  <a16:creationId xmlns:a16="http://schemas.microsoft.com/office/drawing/2014/main" id="{602E03A1-D9B7-4722-AF9A-18F142A92BE8}"/>
                </a:ext>
              </a:extLst>
            </p:cNvPr>
            <p:cNvSpPr/>
            <p:nvPr/>
          </p:nvSpPr>
          <p:spPr>
            <a:xfrm>
              <a:off x="2877140" y="4019579"/>
              <a:ext cx="8667750" cy="12024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44F7C351-8070-40F3-A534-4BA185BF2041}"/>
                </a:ext>
              </a:extLst>
            </p:cNvPr>
            <p:cNvSpPr/>
            <p:nvPr/>
          </p:nvSpPr>
          <p:spPr>
            <a:xfrm>
              <a:off x="2811310" y="4249274"/>
              <a:ext cx="8864554" cy="784830"/>
            </a:xfrm>
            <a:prstGeom prst="rect">
              <a:avLst/>
            </a:prstGeom>
          </p:spPr>
          <p:txBody>
            <a:bodyPr wrap="square">
              <a:spAutoFit/>
            </a:bodyPr>
            <a:lstStyle/>
            <a:p>
              <a:pPr algn="ctr"/>
              <a:r>
                <a:rPr lang="en-US" sz="4500" b="1" dirty="0">
                  <a:latin typeface="Times New Roman" panose="02020603050405020304" pitchFamily="18" charset="0"/>
                  <a:cs typeface="Times New Roman" pitchFamily="18" charset="0"/>
                </a:rPr>
                <a:t>Con </a:t>
              </a:r>
              <a:r>
                <a:rPr lang="en-US" sz="4500" b="1" dirty="0" err="1">
                  <a:latin typeface="Times New Roman" panose="02020603050405020304" pitchFamily="18" charset="0"/>
                  <a:cs typeface="Times New Roman" pitchFamily="18" charset="0"/>
                </a:rPr>
                <a:t>học</a:t>
              </a:r>
              <a:r>
                <a:rPr lang="en-US" sz="4500" b="1" dirty="0">
                  <a:latin typeface="Times New Roman" panose="02020603050405020304" pitchFamily="18" charset="0"/>
                  <a:cs typeface="Times New Roman" pitchFamily="18" charset="0"/>
                </a:rPr>
                <a:t> </a:t>
              </a:r>
              <a:r>
                <a:rPr lang="en-US" sz="4500" b="1" dirty="0" err="1">
                  <a:latin typeface="Times New Roman" panose="02020603050405020304" pitchFamily="18" charset="0"/>
                  <a:cs typeface="Times New Roman" pitchFamily="18" charset="0"/>
                </a:rPr>
                <a:t>được</a:t>
              </a:r>
              <a:r>
                <a:rPr lang="en-US" sz="4500" b="1" dirty="0">
                  <a:latin typeface="Times New Roman" panose="02020603050405020304" pitchFamily="18" charset="0"/>
                  <a:cs typeface="Times New Roman" pitchFamily="18" charset="0"/>
                </a:rPr>
                <a:t> </a:t>
              </a:r>
              <a:r>
                <a:rPr lang="en-US" sz="4500" b="1" dirty="0" err="1">
                  <a:latin typeface="Times New Roman" panose="02020603050405020304" pitchFamily="18" charset="0"/>
                  <a:cs typeface="Times New Roman" pitchFamily="18" charset="0"/>
                </a:rPr>
                <a:t>điều</a:t>
              </a:r>
              <a:r>
                <a:rPr lang="en-US" sz="4500" b="1" dirty="0">
                  <a:latin typeface="Times New Roman" panose="02020603050405020304" pitchFamily="18" charset="0"/>
                  <a:cs typeface="Times New Roman" pitchFamily="18" charset="0"/>
                </a:rPr>
                <a:t> </a:t>
              </a:r>
              <a:r>
                <a:rPr lang="en-US" sz="4500" b="1" dirty="0" err="1">
                  <a:latin typeface="Times New Roman" panose="02020603050405020304" pitchFamily="18" charset="0"/>
                  <a:cs typeface="Times New Roman" pitchFamily="18" charset="0"/>
                </a:rPr>
                <a:t>gì</a:t>
              </a:r>
              <a:r>
                <a:rPr lang="en-US" sz="4500" b="1" dirty="0">
                  <a:latin typeface="Times New Roman" panose="02020603050405020304" pitchFamily="18" charset="0"/>
                  <a:cs typeface="Times New Roman" pitchFamily="18" charset="0"/>
                </a:rPr>
                <a:t> </a:t>
              </a:r>
              <a:r>
                <a:rPr lang="en-US" sz="4500" b="1" dirty="0" err="1">
                  <a:latin typeface="Times New Roman" panose="02020603050405020304" pitchFamily="18" charset="0"/>
                  <a:cs typeface="Times New Roman" pitchFamily="18" charset="0"/>
                </a:rPr>
                <a:t>từ</a:t>
              </a:r>
              <a:r>
                <a:rPr lang="en-US" sz="4500" b="1" dirty="0">
                  <a:latin typeface="Times New Roman" panose="02020603050405020304" pitchFamily="18" charset="0"/>
                  <a:cs typeface="Times New Roman" pitchFamily="18" charset="0"/>
                </a:rPr>
                <a:t> </a:t>
              </a:r>
              <a:r>
                <a:rPr lang="en-US" sz="4500" b="1" dirty="0" err="1">
                  <a:latin typeface="Times New Roman" panose="02020603050405020304" pitchFamily="18" charset="0"/>
                  <a:cs typeface="Times New Roman" pitchFamily="18" charset="0"/>
                </a:rPr>
                <a:t>Dế</a:t>
              </a:r>
              <a:r>
                <a:rPr lang="en-US" sz="4500" b="1" dirty="0">
                  <a:latin typeface="Times New Roman" panose="02020603050405020304" pitchFamily="18" charset="0"/>
                  <a:cs typeface="Times New Roman" pitchFamily="18" charset="0"/>
                </a:rPr>
                <a:t> </a:t>
              </a:r>
              <a:r>
                <a:rPr lang="en-US" sz="4500" b="1" dirty="0" err="1">
                  <a:latin typeface="Times New Roman" panose="02020603050405020304" pitchFamily="18" charset="0"/>
                  <a:cs typeface="Times New Roman" pitchFamily="18" charset="0"/>
                </a:rPr>
                <a:t>Mèn</a:t>
              </a:r>
              <a:r>
                <a:rPr lang="en-US" sz="4500" b="1" dirty="0">
                  <a:latin typeface="Times New Roman" panose="02020603050405020304" pitchFamily="18" charset="0"/>
                  <a:cs typeface="Times New Roman" pitchFamily="18" charset="0"/>
                </a:rPr>
                <a:t>? </a:t>
              </a:r>
            </a:p>
          </p:txBody>
        </p:sp>
      </p:grpSp>
      <p:pic>
        <p:nvPicPr>
          <p:cNvPr id="6" name="Picture 5">
            <a:extLst>
              <a:ext uri="{FF2B5EF4-FFF2-40B4-BE49-F238E27FC236}">
                <a16:creationId xmlns:a16="http://schemas.microsoft.com/office/drawing/2014/main" id="{00C6CE5E-145F-42BE-AB05-FC55E70EE2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824568" y="3241468"/>
            <a:ext cx="2556272" cy="2556272"/>
          </a:xfrm>
          <a:prstGeom prst="rect">
            <a:avLst/>
          </a:prstGeom>
        </p:spPr>
      </p:pic>
    </p:spTree>
    <p:extLst>
      <p:ext uri="{BB962C8B-B14F-4D97-AF65-F5344CB8AC3E}">
        <p14:creationId xmlns:p14="http://schemas.microsoft.com/office/powerpoint/2010/main" val="737061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60" presetClass="path" presetSubtype="0" accel="50000" decel="50000" fill="hold" nodeType="withEffect">
                                  <p:stCondLst>
                                    <p:cond delay="0"/>
                                  </p:stCondLst>
                                  <p:childTnLst>
                                    <p:animMotion origin="layout" path="M -0.01749 -0.10458 C -0.01678 -0.14679 -0.01028 -0.20706 0.03649 -0.2226 C 0.10241 -0.24549 0.12827 -0.05838 0.20753 -0.08505 C 0.27923 -0.10983 0.22277 -0.26208 0.29222 -0.28518 C 0.36369 -0.30996 0.33841 -0.17682 0.41519 -0.20307 C 0.48417 -0.22722 0.43692 -0.29484 0.49858 -0.31605 C 0.55728 -0.33642 0.53342 -0.26439 0.5874 -0.28266 C 0.61752 -0.29316 0.61882 -0.31101 0.61989 -0.32487 " pathEditMode="relative" rAng="20940000" ptsTypes="AAAAAAAA">
                                      <p:cBhvr>
                                        <p:cTn id="46" dur="2000" fill="hold"/>
                                        <p:tgtEl>
                                          <p:spTgt spid="6"/>
                                        </p:tgtEl>
                                        <p:attrNameLst>
                                          <p:attrName>ppt_x</p:attrName>
                                          <p:attrName>ppt_y</p:attrName>
                                        </p:attrNameLst>
                                      </p:cBhvr>
                                      <p:rCtr x="31845" y="-11130"/>
                                    </p:animMotion>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4" name="图片 4">
            <a:extLst>
              <a:ext uri="{FF2B5EF4-FFF2-40B4-BE49-F238E27FC236}">
                <a16:creationId xmlns:a16="http://schemas.microsoft.com/office/drawing/2014/main" id="{F123D1FA-682D-4EA5-9BC9-5CC3F55E5E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id="{C75E7DDE-C731-4020-8F2A-62224A5CC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id="{ED7FBF38-25FE-4A51-A299-809BC1866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id="{7AB8BA64-A865-45F7-8B6D-65C2E1AEA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13" name="Group 12">
            <a:extLst>
              <a:ext uri="{FF2B5EF4-FFF2-40B4-BE49-F238E27FC236}">
                <a16:creationId xmlns:a16="http://schemas.microsoft.com/office/drawing/2014/main" id="{5F1BD2C1-53DF-4851-B9EB-24A7F4710F2D}"/>
              </a:ext>
            </a:extLst>
          </p:cNvPr>
          <p:cNvGrpSpPr/>
          <p:nvPr/>
        </p:nvGrpSpPr>
        <p:grpSpPr>
          <a:xfrm>
            <a:off x="-1495856" y="-708077"/>
            <a:ext cx="6949751" cy="3646059"/>
            <a:chOff x="-1572056" y="-708077"/>
            <a:chExt cx="6949751" cy="3646059"/>
          </a:xfrm>
        </p:grpSpPr>
        <p:pic>
          <p:nvPicPr>
            <p:cNvPr id="18" name="图片 1">
              <a:extLst>
                <a:ext uri="{FF2B5EF4-FFF2-40B4-BE49-F238E27FC236}">
                  <a16:creationId xmlns:a16="http://schemas.microsoft.com/office/drawing/2014/main" id="{0373AB5C-B669-4B9A-8FEA-D365A23E9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C0463C4D-3F5C-4481-81AB-6260C1137212}"/>
                </a:ext>
              </a:extLst>
            </p:cNvPr>
            <p:cNvSpPr txBox="1"/>
            <p:nvPr/>
          </p:nvSpPr>
          <p:spPr>
            <a:xfrm rot="21172697">
              <a:off x="-249364" y="1498886"/>
              <a:ext cx="4821412" cy="707886"/>
            </a:xfrm>
            <a:prstGeom prst="rect">
              <a:avLst/>
            </a:prstGeom>
            <a:noFill/>
          </p:spPr>
          <p:txBody>
            <a:bodyPr wrap="square" rtlCol="0">
              <a:spAutoFit/>
            </a:bodyPr>
            <a:lstStyle/>
            <a:p>
              <a:pPr algn="ct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Nội</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dung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bài</a:t>
              </a:r>
              <a:endParaRPr lang="zh-C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C6E7529E-8742-40A3-A560-B45879EA5E10}"/>
              </a:ext>
            </a:extLst>
          </p:cNvPr>
          <p:cNvGrpSpPr/>
          <p:nvPr/>
        </p:nvGrpSpPr>
        <p:grpSpPr>
          <a:xfrm>
            <a:off x="3612094" y="-229127"/>
            <a:ext cx="10561106" cy="5691729"/>
            <a:chOff x="3612094" y="-229127"/>
            <a:chExt cx="10561106" cy="5691729"/>
          </a:xfrm>
        </p:grpSpPr>
        <p:sp>
          <p:nvSpPr>
            <p:cNvPr id="21" name="圆角矩形 2">
              <a:extLst>
                <a:ext uri="{FF2B5EF4-FFF2-40B4-BE49-F238E27FC236}">
                  <a16:creationId xmlns:a16="http://schemas.microsoft.com/office/drawing/2014/main" id="{58DEF496-425A-4AA8-A38E-08B938A5B884}"/>
                </a:ext>
              </a:extLst>
            </p:cNvPr>
            <p:cNvSpPr/>
            <p:nvPr/>
          </p:nvSpPr>
          <p:spPr>
            <a:xfrm>
              <a:off x="4967531" y="1105549"/>
              <a:ext cx="7431834" cy="3229799"/>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3500" b="1" dirty="0">
                  <a:solidFill>
                    <a:srgbClr val="7030A0"/>
                  </a:solidFill>
                  <a:latin typeface="Times New Roman" panose="02020603050405020304" pitchFamily="18" charset="0"/>
                  <a:cs typeface="Times New Roman" panose="02020603050405020304" pitchFamily="18" charset="0"/>
                </a:rPr>
                <a:t>Ca </a:t>
              </a:r>
              <a:r>
                <a:rPr lang="en-US" altLang="en-US" sz="3500" b="1" dirty="0" err="1">
                  <a:solidFill>
                    <a:srgbClr val="7030A0"/>
                  </a:solidFill>
                  <a:latin typeface="Times New Roman" panose="02020603050405020304" pitchFamily="18" charset="0"/>
                  <a:cs typeface="Times New Roman" panose="02020603050405020304" pitchFamily="18" charset="0"/>
                </a:rPr>
                <a:t>ngợi</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Dế</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Mèn</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có</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tấm</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lòng</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nghĩa</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hiệp</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ghét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áp</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bức</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bất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công</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bênh</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vực</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chị</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Nhà</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Trò</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yếu</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đuối</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bất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hạnh</a:t>
              </a:r>
              <a:r>
                <a:rPr lang="en-US" altLang="en-US" sz="3500" b="1" dirty="0">
                  <a:solidFill>
                    <a:srgbClr val="7030A0"/>
                  </a:solidFill>
                  <a:latin typeface="Times New Roman" panose="02020603050405020304" pitchFamily="18" charset="0"/>
                  <a:cs typeface="Times New Roman" panose="02020603050405020304" pitchFamily="18" charset="0"/>
                </a:rPr>
                <a:t>.</a:t>
              </a:r>
              <a:endParaRPr lang="vi-VN" sz="3500" b="1" dirty="0">
                <a:solidFill>
                  <a:srgbClr val="7030A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552CE2-A688-44EC-BDBE-0EDAF7782E1F}"/>
                </a:ext>
              </a:extLst>
            </p:cNvPr>
            <p:cNvPicPr>
              <a:picLocks noChangeAspect="1"/>
            </p:cNvPicPr>
            <p:nvPr/>
          </p:nvPicPr>
          <p:blipFill rotWithShape="1">
            <a:blip r:embed="rId8">
              <a:extLst>
                <a:ext uri="{28A0092B-C50C-407E-A947-70E740481C1C}">
                  <a14:useLocalDpi xmlns:a14="http://schemas.microsoft.com/office/drawing/2010/main" val="0"/>
                </a:ext>
              </a:extLst>
            </a:blip>
            <a:srcRect l="8732" r="7591"/>
            <a:stretch/>
          </p:blipFill>
          <p:spPr>
            <a:xfrm>
              <a:off x="3612094" y="-229127"/>
              <a:ext cx="10561106" cy="5691729"/>
            </a:xfrm>
            <a:prstGeom prst="rect">
              <a:avLst/>
            </a:prstGeom>
          </p:spPr>
        </p:pic>
      </p:grpSp>
    </p:spTree>
    <p:extLst>
      <p:ext uri="{BB962C8B-B14F-4D97-AF65-F5344CB8AC3E}">
        <p14:creationId xmlns:p14="http://schemas.microsoft.com/office/powerpoint/2010/main" val="2592976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D70CA-4542-43DA-AC33-4451A81D7247}"/>
              </a:ext>
            </a:extLst>
          </p:cNvPr>
          <p:cNvSpPr txBox="1"/>
          <p:nvPr/>
        </p:nvSpPr>
        <p:spPr>
          <a:xfrm>
            <a:off x="1132253" y="-326214"/>
            <a:ext cx="13245118" cy="9134104"/>
          </a:xfrm>
          <a:prstGeom prst="rect">
            <a:avLst/>
          </a:prstGeom>
          <a:noFill/>
        </p:spPr>
        <p:txBody>
          <a:bodyPr wrap="square" rtlCol="0">
            <a:spAutoFit/>
          </a:bodyPr>
          <a:lstStyle/>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endParaRPr lang="vi-VN" sz="4115" kern="0" dirty="0">
              <a:solidFill>
                <a:srgbClr val="000000"/>
              </a:solidFill>
              <a:latin typeface="Times New Roman" panose="02020603050405020304" pitchFamily="18" charset="0"/>
              <a:cs typeface="Arial" panose="020B0604020202020204"/>
              <a:sym typeface="Arial" panose="020B0604020202020204"/>
            </a:endParaRPr>
          </a:p>
        </p:txBody>
      </p:sp>
      <p:grpSp>
        <p:nvGrpSpPr>
          <p:cNvPr id="21" name="Group 20">
            <a:extLst>
              <a:ext uri="{FF2B5EF4-FFF2-40B4-BE49-F238E27FC236}">
                <a16:creationId xmlns:a16="http://schemas.microsoft.com/office/drawing/2014/main" id="{7C021FE9-CE05-4870-8130-2C2C1C9ED59F}"/>
              </a:ext>
            </a:extLst>
          </p:cNvPr>
          <p:cNvGrpSpPr/>
          <p:nvPr/>
        </p:nvGrpSpPr>
        <p:grpSpPr>
          <a:xfrm>
            <a:off x="-72712" y="-397135"/>
            <a:ext cx="1268741" cy="7956810"/>
            <a:chOff x="-23261" y="-21387"/>
            <a:chExt cx="863234" cy="5434165"/>
          </a:xfrm>
        </p:grpSpPr>
        <p:cxnSp>
          <p:nvCxnSpPr>
            <p:cNvPr id="6" name="Straight Connector 5">
              <a:extLst>
                <a:ext uri="{FF2B5EF4-FFF2-40B4-BE49-F238E27FC236}">
                  <a16:creationId xmlns:a16="http://schemas.microsoft.com/office/drawing/2014/main" id="{E6446AEA-4EFB-41B6-A23A-DBCA9EB1F9B6}"/>
                </a:ext>
              </a:extLst>
            </p:cNvPr>
            <p:cNvCxnSpPr>
              <a:cxnSpLocks/>
            </p:cNvCxnSpPr>
            <p:nvPr/>
          </p:nvCxnSpPr>
          <p:spPr>
            <a:xfrm>
              <a:off x="839973" y="-21387"/>
              <a:ext cx="0" cy="54341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05A318-FB27-4D0F-B1AC-1316C2B348A2}"/>
                </a:ext>
              </a:extLst>
            </p:cNvPr>
            <p:cNvCxnSpPr>
              <a:cxnSpLocks/>
            </p:cNvCxnSpPr>
            <p:nvPr/>
          </p:nvCxnSpPr>
          <p:spPr>
            <a:xfrm flipH="1">
              <a:off x="791678" y="-21266"/>
              <a:ext cx="1" cy="54340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D2BD8B-9DC2-485E-BBDB-22AB9E252CE8}"/>
                </a:ext>
              </a:extLst>
            </p:cNvPr>
            <p:cNvCxnSpPr>
              <a:cxnSpLocks/>
            </p:cNvCxnSpPr>
            <p:nvPr/>
          </p:nvCxnSpPr>
          <p:spPr>
            <a:xfrm flipH="1">
              <a:off x="0" y="4381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1DB9B3B-C838-40C4-A0D1-9901E8FDDB16}"/>
                </a:ext>
              </a:extLst>
            </p:cNvPr>
            <p:cNvCxnSpPr>
              <a:cxnSpLocks/>
            </p:cNvCxnSpPr>
            <p:nvPr/>
          </p:nvCxnSpPr>
          <p:spPr>
            <a:xfrm flipH="1">
              <a:off x="1" y="10096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BCF3C5-8F18-492A-97BD-3CA98615D5C0}"/>
                </a:ext>
              </a:extLst>
            </p:cNvPr>
            <p:cNvCxnSpPr>
              <a:cxnSpLocks/>
            </p:cNvCxnSpPr>
            <p:nvPr/>
          </p:nvCxnSpPr>
          <p:spPr>
            <a:xfrm flipH="1">
              <a:off x="0" y="1545429"/>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4129CAE-BC6D-4800-B529-0F6CCF22B523}"/>
                </a:ext>
              </a:extLst>
            </p:cNvPr>
            <p:cNvCxnSpPr>
              <a:cxnSpLocks/>
            </p:cNvCxnSpPr>
            <p:nvPr/>
          </p:nvCxnSpPr>
          <p:spPr>
            <a:xfrm flipH="1">
              <a:off x="0" y="2130027"/>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E08F781-0BA5-4287-AE2B-709C650A3FF3}"/>
                </a:ext>
              </a:extLst>
            </p:cNvPr>
            <p:cNvCxnSpPr>
              <a:cxnSpLocks/>
            </p:cNvCxnSpPr>
            <p:nvPr/>
          </p:nvCxnSpPr>
          <p:spPr>
            <a:xfrm flipH="1">
              <a:off x="1" y="269021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76E7A4D-0360-485E-ADE8-8004A5587C1C}"/>
                </a:ext>
              </a:extLst>
            </p:cNvPr>
            <p:cNvCxnSpPr>
              <a:cxnSpLocks/>
            </p:cNvCxnSpPr>
            <p:nvPr/>
          </p:nvCxnSpPr>
          <p:spPr>
            <a:xfrm flipH="1">
              <a:off x="0" y="3259928"/>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9C56AA5-ED49-4AD0-AE4F-838262A4C815}"/>
                </a:ext>
              </a:extLst>
            </p:cNvPr>
            <p:cNvCxnSpPr>
              <a:cxnSpLocks/>
            </p:cNvCxnSpPr>
            <p:nvPr/>
          </p:nvCxnSpPr>
          <p:spPr>
            <a:xfrm flipH="1">
              <a:off x="-23261" y="3808804"/>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668AC8E-D9E6-4E8E-AFCD-BD7D1448F704}"/>
                </a:ext>
              </a:extLst>
            </p:cNvPr>
            <p:cNvCxnSpPr>
              <a:cxnSpLocks/>
            </p:cNvCxnSpPr>
            <p:nvPr/>
          </p:nvCxnSpPr>
          <p:spPr>
            <a:xfrm flipH="1">
              <a:off x="-23260" y="4357681"/>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7EFD9F5-C0AF-4BCA-BF9B-7982A01464BC}"/>
                </a:ext>
              </a:extLst>
            </p:cNvPr>
            <p:cNvCxnSpPr>
              <a:cxnSpLocks/>
            </p:cNvCxnSpPr>
            <p:nvPr/>
          </p:nvCxnSpPr>
          <p:spPr>
            <a:xfrm flipH="1">
              <a:off x="-23261" y="492739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2" name="TextBox 21">
            <a:extLst>
              <a:ext uri="{FF2B5EF4-FFF2-40B4-BE49-F238E27FC236}">
                <a16:creationId xmlns:a16="http://schemas.microsoft.com/office/drawing/2014/main" id="{48FF7F99-8E75-4181-81F3-16FE0349F532}"/>
              </a:ext>
            </a:extLst>
          </p:cNvPr>
          <p:cNvSpPr txBox="1"/>
          <p:nvPr/>
        </p:nvSpPr>
        <p:spPr>
          <a:xfrm>
            <a:off x="2123172" y="643972"/>
            <a:ext cx="8972328" cy="725583"/>
          </a:xfrm>
          <a:prstGeom prst="rect">
            <a:avLst/>
          </a:prstGeom>
          <a:noFill/>
        </p:spPr>
        <p:txBody>
          <a:bodyPr wrap="none" rtlCol="0">
            <a:spAutoFit/>
          </a:bodyPr>
          <a:lstStyle/>
          <a:p>
            <a:pPr defTabSz="1343891">
              <a:buClr>
                <a:srgbClr val="000000"/>
              </a:buClr>
              <a:defRPr/>
            </a:pP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Thứ</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hai</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ngày</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smtClean="0">
                <a:solidFill>
                  <a:srgbClr val="000000"/>
                </a:solidFill>
                <a:latin typeface="HP001 5H" panose="020B0603050302020204" pitchFamily="34" charset="0"/>
                <a:cs typeface="HP001 5H" panose="020B0603050302020204" pitchFamily="34" charset="0"/>
                <a:sym typeface="Arial" panose="020B0604020202020204"/>
              </a:rPr>
              <a:t>12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tháng</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9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năm</a:t>
            </a:r>
            <a:r>
              <a:rPr lang="en-US" sz="4115" kern="0">
                <a:solidFill>
                  <a:srgbClr val="000000"/>
                </a:solidFill>
                <a:latin typeface="HP001 5H" panose="020B0603050302020204" pitchFamily="34" charset="0"/>
                <a:cs typeface="HP001 5H" panose="020B0603050302020204" pitchFamily="34" charset="0"/>
                <a:sym typeface="Arial" panose="020B0604020202020204"/>
              </a:rPr>
              <a:t> </a:t>
            </a:r>
            <a:r>
              <a:rPr lang="en-US" sz="4115" kern="0" smtClean="0">
                <a:solidFill>
                  <a:srgbClr val="000000"/>
                </a:solidFill>
                <a:latin typeface="HP001 5H" panose="020B0603050302020204" pitchFamily="34" charset="0"/>
                <a:cs typeface="HP001 5H" panose="020B0603050302020204" pitchFamily="34" charset="0"/>
                <a:sym typeface="Arial" panose="020B0604020202020204"/>
              </a:rPr>
              <a:t>2022</a:t>
            </a:r>
            <a:endParaRPr lang="vi-VN" sz="4115" kern="0" dirty="0">
              <a:solidFill>
                <a:srgbClr val="000000"/>
              </a:solidFill>
              <a:latin typeface="HP001 5H" panose="020B0603050302020204" pitchFamily="34" charset="0"/>
              <a:cs typeface="HP001 5H" panose="020B0603050302020204" pitchFamily="34" charset="0"/>
              <a:sym typeface="Arial" panose="020B0604020202020204"/>
            </a:endParaRPr>
          </a:p>
        </p:txBody>
      </p:sp>
      <p:sp>
        <p:nvSpPr>
          <p:cNvPr id="23" name="TextBox 22">
            <a:extLst>
              <a:ext uri="{FF2B5EF4-FFF2-40B4-BE49-F238E27FC236}">
                <a16:creationId xmlns:a16="http://schemas.microsoft.com/office/drawing/2014/main" id="{508A77C4-8769-46CC-9FD1-846A81014820}"/>
              </a:ext>
            </a:extLst>
          </p:cNvPr>
          <p:cNvSpPr txBox="1"/>
          <p:nvPr/>
        </p:nvSpPr>
        <p:spPr>
          <a:xfrm>
            <a:off x="2015971" y="1304416"/>
            <a:ext cx="8242962" cy="1691360"/>
          </a:xfrm>
          <a:prstGeom prst="rect">
            <a:avLst/>
          </a:prstGeom>
          <a:noFill/>
        </p:spPr>
        <p:txBody>
          <a:bodyPr wrap="none" rtlCol="0">
            <a:spAutoFit/>
          </a:bodyPr>
          <a:lstStyle/>
          <a:p>
            <a:pPr defTabSz="1343891">
              <a:lnSpc>
                <a:spcPct val="130000"/>
              </a:lnSpc>
              <a:buClr>
                <a:srgbClr val="000000"/>
              </a:buClr>
              <a:defRPr/>
            </a:pP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Tập</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đọc</a:t>
            </a:r>
            <a:endParaRPr lang="en-US" sz="4115" kern="0" dirty="0">
              <a:solidFill>
                <a:srgbClr val="000000"/>
              </a:solidFill>
              <a:latin typeface="HP001 5H" panose="020B0603050302020204" pitchFamily="34" charset="0"/>
              <a:cs typeface="HP001 5H" panose="020B0603050302020204" pitchFamily="34" charset="0"/>
              <a:sym typeface="Arial" panose="020B0604020202020204"/>
            </a:endParaRPr>
          </a:p>
          <a:p>
            <a:pPr defTabSz="1343891">
              <a:lnSpc>
                <a:spcPct val="130000"/>
              </a:lnSpc>
              <a:buClr>
                <a:srgbClr val="000000"/>
              </a:buClr>
              <a:defRPr/>
            </a:pP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Dế</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Mèn</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bênh</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vực</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kẻ</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yếu</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tiếp</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a:t>
            </a:r>
            <a:endParaRPr lang="vi-VN" sz="4115" kern="0" dirty="0">
              <a:solidFill>
                <a:srgbClr val="000000"/>
              </a:solidFill>
              <a:latin typeface="HP001 5H" panose="020B0603050302020204" pitchFamily="34" charset="0"/>
              <a:cs typeface="HP001 5H" panose="020B0603050302020204" pitchFamily="34" charset="0"/>
              <a:sym typeface="Arial" panose="020B0604020202020204"/>
            </a:endParaRPr>
          </a:p>
        </p:txBody>
      </p:sp>
      <p:sp>
        <p:nvSpPr>
          <p:cNvPr id="24" name="Hộp Văn bản 23">
            <a:extLst>
              <a:ext uri="{FF2B5EF4-FFF2-40B4-BE49-F238E27FC236}">
                <a16:creationId xmlns:a16="http://schemas.microsoft.com/office/drawing/2014/main" id="{C755DF96-7CE0-4880-8D04-345915482696}"/>
              </a:ext>
            </a:extLst>
          </p:cNvPr>
          <p:cNvSpPr txBox="1"/>
          <p:nvPr/>
        </p:nvSpPr>
        <p:spPr>
          <a:xfrm>
            <a:off x="1944990" y="2973427"/>
            <a:ext cx="11494786" cy="830099"/>
          </a:xfrm>
          <a:prstGeom prst="rect">
            <a:avLst/>
          </a:prstGeom>
          <a:noFill/>
        </p:spPr>
        <p:txBody>
          <a:bodyPr wrap="square">
            <a:spAutoFit/>
          </a:bodyPr>
          <a:lstStyle/>
          <a:p>
            <a:pPr defTabSz="1343891">
              <a:lnSpc>
                <a:spcPct val="122000"/>
              </a:lnSpc>
              <a:buClr>
                <a:srgbClr val="000000"/>
              </a:buClr>
              <a:defRPr/>
            </a:pPr>
            <a:r>
              <a:rPr kumimoji="0" lang="en-US" sz="4115" b="0" i="0" u="none" strike="noStrike" kern="0" cap="none" spc="0" normalizeH="0" baseline="0" noProof="0" dirty="0" err="1">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Nội</a:t>
            </a:r>
            <a:r>
              <a:rPr kumimoji="0" lang="en-US" sz="4115" b="0" i="0" u="none" strike="noStrike" kern="0" cap="none" spc="0" normalizeH="0" baseline="0" noProof="0" dirty="0">
                <a:ln>
                  <a:noFill/>
                </a:ln>
                <a:solidFill>
                  <a:srgbClr val="000000"/>
                </a:solidFill>
                <a:effectLst/>
                <a:uLnTx/>
                <a:uFillTx/>
                <a:latin typeface="HP001 5H" panose="020B0603050302020204" pitchFamily="34" charset="0"/>
                <a:ea typeface="+mn-ea"/>
                <a:cs typeface="HP001 5H" panose="020B0603050302020204" pitchFamily="34" charset="0"/>
                <a:sym typeface="Arial" panose="020B0604020202020204"/>
              </a:rPr>
              <a:t> dung: </a:t>
            </a:r>
          </a:p>
        </p:txBody>
      </p:sp>
      <p:sp>
        <p:nvSpPr>
          <p:cNvPr id="27" name="Hộp Văn bản 26">
            <a:extLst>
              <a:ext uri="{FF2B5EF4-FFF2-40B4-BE49-F238E27FC236}">
                <a16:creationId xmlns:a16="http://schemas.microsoft.com/office/drawing/2014/main" id="{05B66E2C-3F92-4E2D-BD14-DC61DED83C30}"/>
              </a:ext>
            </a:extLst>
          </p:cNvPr>
          <p:cNvSpPr txBox="1"/>
          <p:nvPr/>
        </p:nvSpPr>
        <p:spPr>
          <a:xfrm>
            <a:off x="1109776" y="3770097"/>
            <a:ext cx="12490112" cy="2631490"/>
          </a:xfrm>
          <a:prstGeom prst="rect">
            <a:avLst/>
          </a:prstGeom>
          <a:noFill/>
        </p:spPr>
        <p:txBody>
          <a:bodyPr wrap="square">
            <a:spAutoFit/>
          </a:bodyPr>
          <a:lstStyle/>
          <a:p>
            <a:pPr marL="174625">
              <a:lnSpc>
                <a:spcPct val="123000"/>
              </a:lnSpc>
            </a:pP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Ca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ngợi</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Dế</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Mèn</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có</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tấm</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lòng</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nghĩa</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hiệp</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ghét</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áp</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bức</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bất</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công</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bênh</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vực</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chị</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Nhà</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Tǟò</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yếu</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đuối</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bất</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hạnh</a:t>
            </a:r>
            <a:r>
              <a:rPr kumimoji="0" lang="en-US" altLang="en-US" sz="4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a:t>
            </a:r>
            <a:endParaRPr lang="vi-VN" dirty="0"/>
          </a:p>
        </p:txBody>
      </p:sp>
    </p:spTree>
    <p:extLst>
      <p:ext uri="{BB962C8B-B14F-4D97-AF65-F5344CB8AC3E}">
        <p14:creationId xmlns:p14="http://schemas.microsoft.com/office/powerpoint/2010/main" val="925393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851" y="-647870"/>
            <a:ext cx="12536071" cy="8011553"/>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50" y="5354851"/>
            <a:ext cx="3667125" cy="2150105"/>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55" y="5761558"/>
            <a:ext cx="2102192" cy="1743399"/>
          </a:xfrm>
          <a:prstGeom prst="rect">
            <a:avLst/>
          </a:prstGeom>
        </p:spPr>
      </p:pic>
      <p:sp>
        <p:nvSpPr>
          <p:cNvPr id="11" name="Text Box 6">
            <a:extLst>
              <a:ext uri="{FF2B5EF4-FFF2-40B4-BE49-F238E27FC236}">
                <a16:creationId xmlns:a16="http://schemas.microsoft.com/office/drawing/2014/main" id="{7D588B4A-3D03-4B48-843A-2D6C781F8800}"/>
              </a:ext>
            </a:extLst>
          </p:cNvPr>
          <p:cNvSpPr txBox="1">
            <a:spLocks noChangeArrowheads="1"/>
          </p:cNvSpPr>
          <p:nvPr/>
        </p:nvSpPr>
        <p:spPr bwMode="auto">
          <a:xfrm>
            <a:off x="1366635" y="1540749"/>
            <a:ext cx="1040345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50000"/>
              </a:spcBef>
              <a:spcAft>
                <a:spcPct val="0"/>
              </a:spcAft>
              <a:buNone/>
            </a:pPr>
            <a:r>
              <a:rPr lang="en-US" altLang="en-US" sz="3000"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Từ</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trong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hốc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đá</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một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mụ</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nhện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cái</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cong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chân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nhảy</a:t>
            </a:r>
            <a:r>
              <a:rPr lang="en-US" altLang="en-US" sz="3000" b="1" dirty="0">
                <a:latin typeface="Times New Roman" panose="02020603050405020304" pitchFamily="18" charset="0"/>
                <a:cs typeface="Times New Roman" panose="02020603050405020304" pitchFamily="18" charset="0"/>
              </a:rPr>
              <a:t> ra, </a:t>
            </a:r>
            <a:r>
              <a:rPr lang="en-US" altLang="en-US" sz="3000" b="1" dirty="0" err="1">
                <a:latin typeface="Times New Roman" panose="02020603050405020304" pitchFamily="18" charset="0"/>
                <a:cs typeface="Times New Roman" panose="02020603050405020304" pitchFamily="18" charset="0"/>
              </a:rPr>
              <a:t>hai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bên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có</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hai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nhện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vách</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nhảy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kèm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Dáng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đây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vị</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chúa</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trùm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nhện</a:t>
            </a:r>
            <a:r>
              <a:rPr lang="en-US" altLang="en-US" sz="3000" b="1" dirty="0">
                <a:latin typeface="Times New Roman" panose="02020603050405020304" pitchFamily="18" charset="0"/>
                <a:cs typeface="Times New Roman" panose="02020603050405020304" pitchFamily="18" charset="0"/>
              </a:rPr>
              <a:t>. Nom </a:t>
            </a:r>
            <a:r>
              <a:rPr lang="en-US" altLang="en-US" sz="3000" b="1" dirty="0" err="1">
                <a:latin typeface="Times New Roman" panose="02020603050405020304" pitchFamily="18" charset="0"/>
                <a:cs typeface="Times New Roman" panose="02020603050405020304" pitchFamily="18" charset="0"/>
              </a:rPr>
              <a:t>cũng</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đanh</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đá</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nặc</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nô</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lắm</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Tôi</a:t>
            </a:r>
            <a:r>
              <a:rPr lang="en-US" altLang="en-US" sz="3000" b="1" dirty="0">
                <a:latin typeface="Times New Roman" panose="02020603050405020304" pitchFamily="18" charset="0"/>
                <a:cs typeface="Times New Roman" panose="02020603050405020304" pitchFamily="18" charset="0"/>
              </a:rPr>
              <a:t> </a:t>
            </a:r>
            <a:r>
              <a:rPr lang="en-US" altLang="en-US" sz="3000" b="1" dirty="0">
                <a:solidFill>
                  <a:srgbClr val="C00000"/>
                </a:solidFill>
                <a:latin typeface="Times New Roman" panose="02020603050405020304" pitchFamily="18" charset="0"/>
                <a:cs typeface="Times New Roman" panose="02020603050405020304" pitchFamily="18" charset="0"/>
              </a:rPr>
              <a:t>quay </a:t>
            </a:r>
            <a:r>
              <a:rPr lang="en-US" altLang="en-US" sz="3000" b="1" dirty="0" err="1">
                <a:solidFill>
                  <a:srgbClr val="C00000"/>
                </a:solidFill>
                <a:latin typeface="Times New Roman" panose="02020603050405020304" pitchFamily="18" charset="0"/>
                <a:cs typeface="Times New Roman" panose="02020603050405020304" pitchFamily="18" charset="0"/>
              </a:rPr>
              <a:t>phắt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lưng</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phóng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càng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đạp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phanh</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phách</a:t>
            </a:r>
            <a:r>
              <a:rPr lang="en-US" altLang="en-US" sz="3000" b="1" dirty="0">
                <a:latin typeface="Times New Roman" panose="02020603050405020304" pitchFamily="18" charset="0"/>
                <a:cs typeface="Times New Roman" panose="02020603050405020304" pitchFamily="18" charset="0"/>
              </a:rPr>
              <a:t> ra </a:t>
            </a:r>
            <a:r>
              <a:rPr lang="en-US" altLang="en-US" sz="3000" b="1" dirty="0" err="1">
                <a:latin typeface="Times New Roman" panose="02020603050405020304" pitchFamily="18" charset="0"/>
                <a:cs typeface="Times New Roman" panose="02020603050405020304" pitchFamily="18" charset="0"/>
              </a:rPr>
              <a:t>oai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Mụ</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nhện</a:t>
            </a:r>
            <a:r>
              <a:rPr lang="en-US" altLang="en-US" sz="3000" b="1" dirty="0">
                <a:latin typeface="Times New Roman" panose="02020603050405020304" pitchFamily="18" charset="0"/>
                <a:cs typeface="Times New Roman" panose="02020603050405020304" pitchFamily="18" charset="0"/>
              </a:rPr>
              <a:t> </a:t>
            </a:r>
            <a:r>
              <a:rPr lang="en-US" altLang="en-US" sz="3000" b="1" dirty="0">
                <a:solidFill>
                  <a:srgbClr val="C00000"/>
                </a:solidFill>
                <a:latin typeface="Times New Roman" panose="02020603050405020304" pitchFamily="18" charset="0"/>
                <a:cs typeface="Times New Roman" panose="02020603050405020304" pitchFamily="18" charset="0"/>
              </a:rPr>
              <a:t>co </a:t>
            </a:r>
            <a:r>
              <a:rPr lang="en-US" altLang="en-US" sz="3000" b="1" dirty="0" err="1">
                <a:solidFill>
                  <a:srgbClr val="C00000"/>
                </a:solidFill>
                <a:latin typeface="Times New Roman" panose="02020603050405020304" pitchFamily="18" charset="0"/>
                <a:cs typeface="Times New Roman" panose="02020603050405020304" pitchFamily="18" charset="0"/>
              </a:rPr>
              <a:t>rúm</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lại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rồi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cứ</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rập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đầu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xuống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đất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như</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cái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chày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giã</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gạo</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Tôi</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thét</a:t>
            </a:r>
            <a:r>
              <a:rPr lang="en-US" altLang="en-US" sz="3000" b="1" dirty="0">
                <a:solidFill>
                  <a:srgbClr val="000000"/>
                </a:solidFill>
                <a:latin typeface="Times New Roman" panose="02020603050405020304" pitchFamily="18" charset="0"/>
                <a:cs typeface="Times New Roman" panose="02020603050405020304" pitchFamily="18" charset="0"/>
              </a:rPr>
              <a:t>:</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
        <p:nvSpPr>
          <p:cNvPr id="12" name="Text Box 7">
            <a:extLst>
              <a:ext uri="{FF2B5EF4-FFF2-40B4-BE49-F238E27FC236}">
                <a16:creationId xmlns:a16="http://schemas.microsoft.com/office/drawing/2014/main" id="{B12EBF33-4050-4045-8616-2FEF2E498446}"/>
              </a:ext>
            </a:extLst>
          </p:cNvPr>
          <p:cNvSpPr txBox="1">
            <a:spLocks noChangeArrowheads="1"/>
          </p:cNvSpPr>
          <p:nvPr/>
        </p:nvSpPr>
        <p:spPr bwMode="auto">
          <a:xfrm>
            <a:off x="1264667" y="4143492"/>
            <a:ext cx="1040345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eaLnBrk="1" fontAlgn="base" hangingPunct="1">
              <a:spcBef>
                <a:spcPts val="0"/>
              </a:spcBef>
              <a:spcAft>
                <a:spcPct val="0"/>
              </a:spcAft>
              <a:buNone/>
              <a:defRPr/>
            </a:pPr>
            <a:r>
              <a:rPr lang="en-US" altLang="en-US" sz="3000" b="1" dirty="0">
                <a:latin typeface="Times New Roman" panose="02020603050405020304" pitchFamily="18" charset="0"/>
                <a:cs typeface="Times New Roman" panose="02020603050405020304" pitchFamily="18" charset="0"/>
              </a:rPr>
              <a:t>       - </a:t>
            </a:r>
            <a:r>
              <a:rPr lang="en-US" altLang="en-US" sz="3000" b="1" dirty="0" err="1">
                <a:latin typeface="Times New Roman" panose="02020603050405020304" pitchFamily="18" charset="0"/>
                <a:cs typeface="Times New Roman" panose="02020603050405020304" pitchFamily="18" charset="0"/>
              </a:rPr>
              <a:t>Các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người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có</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của</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ăn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của</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để</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béo</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múp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béo</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míp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mà</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cứ</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đòi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mãi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một</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tí</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tẹo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nợ</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đã</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mấy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đời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rồi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Lại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còn</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kéo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bè</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kéo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cánh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đánh</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đập</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một</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cô</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gái</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yếu</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ớt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thế</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này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Thật</a:t>
            </a:r>
            <a:r>
              <a:rPr lang="en-US" altLang="en-US" sz="3000" b="1" dirty="0">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đáng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xấu</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hổ</a:t>
            </a:r>
            <a:r>
              <a:rPr lang="en-US" altLang="en-US" sz="3000" b="1" dirty="0">
                <a:latin typeface="Times New Roman" panose="02020603050405020304" pitchFamily="18" charset="0"/>
                <a:cs typeface="Times New Roman" panose="02020603050405020304" pitchFamily="18" charset="0"/>
              </a:rPr>
              <a:t>! </a:t>
            </a:r>
          </a:p>
          <a:p>
            <a:pPr algn="just" defTabSz="914400" eaLnBrk="1" fontAlgn="base" hangingPunct="1">
              <a:spcBef>
                <a:spcPts val="0"/>
              </a:spcBef>
              <a:spcAft>
                <a:spcPct val="0"/>
              </a:spcAft>
              <a:buNone/>
              <a:defRPr/>
            </a:pPr>
            <a:r>
              <a:rPr lang="en-US" altLang="en-US" sz="3000" b="1" dirty="0" err="1">
                <a:latin typeface="Times New Roman" panose="02020603050405020304" pitchFamily="18" charset="0"/>
                <a:cs typeface="Times New Roman" panose="02020603050405020304" pitchFamily="18" charset="0"/>
              </a:rPr>
              <a:t>Có</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phá</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hết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các</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vòng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vây</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đi</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không</a:t>
            </a:r>
            <a:r>
              <a:rPr lang="en-US" altLang="en-US" sz="3000" b="1" dirty="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04EB7FF1-137D-4E83-B27E-B2A5B6A27608}"/>
              </a:ext>
            </a:extLst>
          </p:cNvPr>
          <p:cNvSpPr txBox="1"/>
          <p:nvPr/>
        </p:nvSpPr>
        <p:spPr>
          <a:xfrm>
            <a:off x="11510002" y="4487745"/>
            <a:ext cx="327334" cy="707886"/>
          </a:xfrm>
          <a:prstGeom prst="rect">
            <a:avLst/>
          </a:prstGeom>
          <a:noFill/>
          <a:ln w="28575">
            <a:noFill/>
          </a:ln>
        </p:spPr>
        <p:txBody>
          <a:bodyPr wrap="none" rtlCol="0">
            <a:spAutoFit/>
          </a:bodyPr>
          <a:lstStyle/>
          <a:p>
            <a:r>
              <a:rPr lang="en-US" sz="4000" b="1" dirty="0">
                <a:solidFill>
                  <a:srgbClr val="0070C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6C0E0421-41E8-42EA-A313-94D9546B0104}"/>
              </a:ext>
            </a:extLst>
          </p:cNvPr>
          <p:cNvSpPr txBox="1"/>
          <p:nvPr/>
        </p:nvSpPr>
        <p:spPr>
          <a:xfrm>
            <a:off x="10898659" y="2804105"/>
            <a:ext cx="405880" cy="707886"/>
          </a:xfrm>
          <a:prstGeom prst="rect">
            <a:avLst/>
          </a:prstGeom>
          <a:noFill/>
          <a:ln w="28575">
            <a:noFill/>
          </a:ln>
        </p:spPr>
        <p:txBody>
          <a:bodyPr wrap="square" rtlCol="0">
            <a:spAutoFit/>
          </a:bodyPr>
          <a:lstStyle/>
          <a:p>
            <a:r>
              <a:rPr lang="en-US" sz="4000" b="1" dirty="0">
                <a:solidFill>
                  <a:srgbClr val="0070C0"/>
                </a:solidFill>
                <a:latin typeface="Times New Roman" panose="02020603050405020304" pitchFamily="18" charset="0"/>
                <a:cs typeface="Times New Roman" panose="02020603050405020304" pitchFamily="18" charset="0"/>
              </a:rPr>
              <a:t>/</a:t>
            </a:r>
          </a:p>
        </p:txBody>
      </p:sp>
      <p:grpSp>
        <p:nvGrpSpPr>
          <p:cNvPr id="16" name="Group 15">
            <a:extLst>
              <a:ext uri="{FF2B5EF4-FFF2-40B4-BE49-F238E27FC236}">
                <a16:creationId xmlns:a16="http://schemas.microsoft.com/office/drawing/2014/main" id="{847EC91D-BDE7-4942-A21E-F4A666053741}"/>
              </a:ext>
            </a:extLst>
          </p:cNvPr>
          <p:cNvGrpSpPr/>
          <p:nvPr/>
        </p:nvGrpSpPr>
        <p:grpSpPr>
          <a:xfrm>
            <a:off x="-1397786" y="-859908"/>
            <a:ext cx="6506005" cy="2400657"/>
            <a:chOff x="-1572057" y="-708077"/>
            <a:chExt cx="8074004" cy="3646059"/>
          </a:xfrm>
        </p:grpSpPr>
        <p:pic>
          <p:nvPicPr>
            <p:cNvPr id="18" name="图片 1">
              <a:extLst>
                <a:ext uri="{FF2B5EF4-FFF2-40B4-BE49-F238E27FC236}">
                  <a16:creationId xmlns:a16="http://schemas.microsoft.com/office/drawing/2014/main" id="{CB11FC43-CB4E-4AC3-A8FC-510115E849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7" y="-708077"/>
              <a:ext cx="8074004" cy="3646059"/>
            </a:xfrm>
            <a:prstGeom prst="rect">
              <a:avLst/>
            </a:prstGeom>
          </p:spPr>
        </p:pic>
        <p:sp>
          <p:nvSpPr>
            <p:cNvPr id="19" name="文本框 4">
              <a:extLst>
                <a:ext uri="{FF2B5EF4-FFF2-40B4-BE49-F238E27FC236}">
                  <a16:creationId xmlns:a16="http://schemas.microsoft.com/office/drawing/2014/main" id="{838289E4-C1CF-4197-8B46-CBCE2C3F61B5}"/>
                </a:ext>
              </a:extLst>
            </p:cNvPr>
            <p:cNvSpPr txBox="1"/>
            <p:nvPr/>
          </p:nvSpPr>
          <p:spPr>
            <a:xfrm rot="21172697">
              <a:off x="310700" y="1418863"/>
              <a:ext cx="4821413" cy="888142"/>
            </a:xfrm>
            <a:prstGeom prst="rect">
              <a:avLst/>
            </a:prstGeom>
            <a:noFill/>
          </p:spPr>
          <p:txBody>
            <a:bodyPr wrap="square" rtlCol="0">
              <a:spAutoFit/>
            </a:bodyPr>
            <a:lstStyle/>
            <a:p>
              <a:pPr algn="ct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Luyện</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đọc</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diễn</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cảm</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4"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par>
                          <p:cTn id="41" fill="hold">
                            <p:stCondLst>
                              <p:cond delay="4500"/>
                            </p:stCondLst>
                            <p:childTnLst>
                              <p:par>
                                <p:cTn id="42" presetID="43"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
                                        <p:tgtEl>
                                          <p:spTgt spid="14"/>
                                        </p:tgtEl>
                                      </p:cBhvr>
                                    </p:animEffect>
                                    <p:anim calcmode="lin" valueType="num">
                                      <p:cBhvr>
                                        <p:cTn id="45" dur="400" fill="hold"/>
                                        <p:tgtEl>
                                          <p:spTgt spid="14"/>
                                        </p:tgtEl>
                                        <p:attrNameLst>
                                          <p:attrName>ppt_x</p:attrName>
                                        </p:attrNameLst>
                                      </p:cBhvr>
                                      <p:tavLst>
                                        <p:tav tm="0">
                                          <p:val>
                                            <p:strVal val="#ppt_x"/>
                                          </p:val>
                                        </p:tav>
                                        <p:tav tm="100000">
                                          <p:val>
                                            <p:strVal val="#ppt_x"/>
                                          </p:val>
                                        </p:tav>
                                      </p:tavLst>
                                    </p:anim>
                                    <p:anim calcmode="lin" valueType="num">
                                      <p:cBhvr>
                                        <p:cTn id="46" dur="400" fill="hold"/>
                                        <p:tgtEl>
                                          <p:spTgt spid="14"/>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43"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
                                        <p:tgtEl>
                                          <p:spTgt spid="13"/>
                                        </p:tgtEl>
                                      </p:cBhvr>
                                    </p:animEffect>
                                    <p:anim calcmode="lin" valueType="num">
                                      <p:cBhvr>
                                        <p:cTn id="52" dur="400" fill="hold"/>
                                        <p:tgtEl>
                                          <p:spTgt spid="13"/>
                                        </p:tgtEl>
                                        <p:attrNameLst>
                                          <p:attrName>ppt_x</p:attrName>
                                        </p:attrNameLst>
                                      </p:cBhvr>
                                      <p:tavLst>
                                        <p:tav tm="0">
                                          <p:val>
                                            <p:strVal val="#ppt_x"/>
                                          </p:val>
                                        </p:tav>
                                        <p:tav tm="100000">
                                          <p:val>
                                            <p:strVal val="#ppt_x"/>
                                          </p:val>
                                        </p:tav>
                                      </p:tavLst>
                                    </p:anim>
                                    <p:anim calcmode="lin" valueType="num">
                                      <p:cBhvr>
                                        <p:cTn id="53" dur="400" fill="hold"/>
                                        <p:tgtEl>
                                          <p:spTgt spid="13"/>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D70CA-4542-43DA-AC33-4451A81D7247}"/>
              </a:ext>
            </a:extLst>
          </p:cNvPr>
          <p:cNvSpPr txBox="1"/>
          <p:nvPr/>
        </p:nvSpPr>
        <p:spPr>
          <a:xfrm>
            <a:off x="1132253" y="-326214"/>
            <a:ext cx="13245118" cy="9134104"/>
          </a:xfrm>
          <a:prstGeom prst="rect">
            <a:avLst/>
          </a:prstGeom>
          <a:noFill/>
        </p:spPr>
        <p:txBody>
          <a:bodyPr wrap="square" rtlCol="0">
            <a:spAutoFit/>
          </a:bodyPr>
          <a:lstStyle/>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r>
              <a:rPr lang="vi-VN" sz="4115" kern="0" dirty="0" err="1">
                <a:solidFill>
                  <a:srgbClr val="000000"/>
                </a:solidFill>
                <a:latin typeface="HP001 4 hàng" panose="020B0603050302020204" pitchFamily="34" charset="0"/>
                <a:cs typeface="Arial" panose="020B0604020202020204"/>
                <a:sym typeface="Arial" panose="020B0604020202020204"/>
              </a:rPr>
              <a:t>ǯǯǯǯǯǯǯǯǯǯǯǯǯǯǯ</a:t>
            </a:r>
            <a:endParaRPr lang="vi-VN" sz="4115" kern="0" dirty="0">
              <a:solidFill>
                <a:srgbClr val="000000"/>
              </a:solidFill>
              <a:latin typeface="Times New Roman" panose="02020603050405020304" pitchFamily="18" charset="0"/>
              <a:cs typeface="Arial" panose="020B0604020202020204"/>
              <a:sym typeface="Arial" panose="020B0604020202020204"/>
            </a:endParaRPr>
          </a:p>
          <a:p>
            <a:pPr defTabSz="1343891">
              <a:lnSpc>
                <a:spcPct val="131000"/>
              </a:lnSpc>
              <a:buClr>
                <a:srgbClr val="000000"/>
              </a:buClr>
              <a:defRPr/>
            </a:pPr>
            <a:endParaRPr lang="vi-VN" sz="4115" kern="0" dirty="0">
              <a:solidFill>
                <a:srgbClr val="000000"/>
              </a:solidFill>
              <a:latin typeface="Times New Roman" panose="02020603050405020304" pitchFamily="18" charset="0"/>
              <a:cs typeface="Arial" panose="020B0604020202020204"/>
              <a:sym typeface="Arial" panose="020B0604020202020204"/>
            </a:endParaRPr>
          </a:p>
        </p:txBody>
      </p:sp>
      <p:grpSp>
        <p:nvGrpSpPr>
          <p:cNvPr id="21" name="Group 20">
            <a:extLst>
              <a:ext uri="{FF2B5EF4-FFF2-40B4-BE49-F238E27FC236}">
                <a16:creationId xmlns:a16="http://schemas.microsoft.com/office/drawing/2014/main" id="{7C021FE9-CE05-4870-8130-2C2C1C9ED59F}"/>
              </a:ext>
            </a:extLst>
          </p:cNvPr>
          <p:cNvGrpSpPr/>
          <p:nvPr/>
        </p:nvGrpSpPr>
        <p:grpSpPr>
          <a:xfrm>
            <a:off x="-72712" y="-397135"/>
            <a:ext cx="1268741" cy="7956810"/>
            <a:chOff x="-23261" y="-21387"/>
            <a:chExt cx="863234" cy="5434165"/>
          </a:xfrm>
        </p:grpSpPr>
        <p:cxnSp>
          <p:nvCxnSpPr>
            <p:cNvPr id="6" name="Straight Connector 5">
              <a:extLst>
                <a:ext uri="{FF2B5EF4-FFF2-40B4-BE49-F238E27FC236}">
                  <a16:creationId xmlns:a16="http://schemas.microsoft.com/office/drawing/2014/main" id="{E6446AEA-4EFB-41B6-A23A-DBCA9EB1F9B6}"/>
                </a:ext>
              </a:extLst>
            </p:cNvPr>
            <p:cNvCxnSpPr>
              <a:cxnSpLocks/>
            </p:cNvCxnSpPr>
            <p:nvPr/>
          </p:nvCxnSpPr>
          <p:spPr>
            <a:xfrm>
              <a:off x="839973" y="-21387"/>
              <a:ext cx="0" cy="54341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05A318-FB27-4D0F-B1AC-1316C2B348A2}"/>
                </a:ext>
              </a:extLst>
            </p:cNvPr>
            <p:cNvCxnSpPr>
              <a:cxnSpLocks/>
            </p:cNvCxnSpPr>
            <p:nvPr/>
          </p:nvCxnSpPr>
          <p:spPr>
            <a:xfrm flipH="1">
              <a:off x="791678" y="-21266"/>
              <a:ext cx="1" cy="54340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D2BD8B-9DC2-485E-BBDB-22AB9E252CE8}"/>
                </a:ext>
              </a:extLst>
            </p:cNvPr>
            <p:cNvCxnSpPr>
              <a:cxnSpLocks/>
            </p:cNvCxnSpPr>
            <p:nvPr/>
          </p:nvCxnSpPr>
          <p:spPr>
            <a:xfrm flipH="1">
              <a:off x="0" y="4381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1DB9B3B-C838-40C4-A0D1-9901E8FDDB16}"/>
                </a:ext>
              </a:extLst>
            </p:cNvPr>
            <p:cNvCxnSpPr>
              <a:cxnSpLocks/>
            </p:cNvCxnSpPr>
            <p:nvPr/>
          </p:nvCxnSpPr>
          <p:spPr>
            <a:xfrm flipH="1">
              <a:off x="1" y="1009650"/>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9BCF3C5-8F18-492A-97BD-3CA98615D5C0}"/>
                </a:ext>
              </a:extLst>
            </p:cNvPr>
            <p:cNvCxnSpPr>
              <a:cxnSpLocks/>
            </p:cNvCxnSpPr>
            <p:nvPr/>
          </p:nvCxnSpPr>
          <p:spPr>
            <a:xfrm flipH="1">
              <a:off x="0" y="1545429"/>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4129CAE-BC6D-4800-B529-0F6CCF22B523}"/>
                </a:ext>
              </a:extLst>
            </p:cNvPr>
            <p:cNvCxnSpPr>
              <a:cxnSpLocks/>
            </p:cNvCxnSpPr>
            <p:nvPr/>
          </p:nvCxnSpPr>
          <p:spPr>
            <a:xfrm flipH="1">
              <a:off x="0" y="2130027"/>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E08F781-0BA5-4287-AE2B-709C650A3FF3}"/>
                </a:ext>
              </a:extLst>
            </p:cNvPr>
            <p:cNvCxnSpPr>
              <a:cxnSpLocks/>
            </p:cNvCxnSpPr>
            <p:nvPr/>
          </p:nvCxnSpPr>
          <p:spPr>
            <a:xfrm flipH="1">
              <a:off x="1" y="269021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76E7A4D-0360-485E-ADE8-8004A5587C1C}"/>
                </a:ext>
              </a:extLst>
            </p:cNvPr>
            <p:cNvCxnSpPr>
              <a:cxnSpLocks/>
            </p:cNvCxnSpPr>
            <p:nvPr/>
          </p:nvCxnSpPr>
          <p:spPr>
            <a:xfrm flipH="1">
              <a:off x="0" y="3259928"/>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9C56AA5-ED49-4AD0-AE4F-838262A4C815}"/>
                </a:ext>
              </a:extLst>
            </p:cNvPr>
            <p:cNvCxnSpPr>
              <a:cxnSpLocks/>
            </p:cNvCxnSpPr>
            <p:nvPr/>
          </p:nvCxnSpPr>
          <p:spPr>
            <a:xfrm flipH="1">
              <a:off x="-23261" y="3808804"/>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668AC8E-D9E6-4E8E-AFCD-BD7D1448F704}"/>
                </a:ext>
              </a:extLst>
            </p:cNvPr>
            <p:cNvCxnSpPr>
              <a:cxnSpLocks/>
            </p:cNvCxnSpPr>
            <p:nvPr/>
          </p:nvCxnSpPr>
          <p:spPr>
            <a:xfrm flipH="1">
              <a:off x="-23260" y="4357681"/>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7EFD9F5-C0AF-4BCA-BF9B-7982A01464BC}"/>
                </a:ext>
              </a:extLst>
            </p:cNvPr>
            <p:cNvCxnSpPr>
              <a:cxnSpLocks/>
            </p:cNvCxnSpPr>
            <p:nvPr/>
          </p:nvCxnSpPr>
          <p:spPr>
            <a:xfrm flipH="1">
              <a:off x="-23261" y="4927395"/>
              <a:ext cx="79167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2" name="TextBox 21">
            <a:extLst>
              <a:ext uri="{FF2B5EF4-FFF2-40B4-BE49-F238E27FC236}">
                <a16:creationId xmlns:a16="http://schemas.microsoft.com/office/drawing/2014/main" id="{48FF7F99-8E75-4181-81F3-16FE0349F532}"/>
              </a:ext>
            </a:extLst>
          </p:cNvPr>
          <p:cNvSpPr txBox="1"/>
          <p:nvPr/>
        </p:nvSpPr>
        <p:spPr>
          <a:xfrm>
            <a:off x="2123172" y="643972"/>
            <a:ext cx="8972328" cy="725583"/>
          </a:xfrm>
          <a:prstGeom prst="rect">
            <a:avLst/>
          </a:prstGeom>
          <a:noFill/>
        </p:spPr>
        <p:txBody>
          <a:bodyPr wrap="none" rtlCol="0">
            <a:spAutoFit/>
          </a:bodyPr>
          <a:lstStyle/>
          <a:p>
            <a:pPr defTabSz="1343891">
              <a:buClr>
                <a:srgbClr val="000000"/>
              </a:buClr>
              <a:defRPr/>
            </a:pP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Thứ</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hai</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ngày</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smtClean="0">
                <a:solidFill>
                  <a:srgbClr val="000000"/>
                </a:solidFill>
                <a:latin typeface="HP001 5H" panose="020B0603050302020204" pitchFamily="34" charset="0"/>
                <a:cs typeface="HP001 5H" panose="020B0603050302020204" pitchFamily="34" charset="0"/>
                <a:sym typeface="Arial" panose="020B0604020202020204"/>
              </a:rPr>
              <a:t>12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tháng</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9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năm</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smtClean="0">
                <a:solidFill>
                  <a:srgbClr val="000000"/>
                </a:solidFill>
                <a:latin typeface="HP001 5H" panose="020B0603050302020204" pitchFamily="34" charset="0"/>
                <a:cs typeface="HP001 5H" panose="020B0603050302020204" pitchFamily="34" charset="0"/>
                <a:sym typeface="Arial" panose="020B0604020202020204"/>
              </a:rPr>
              <a:t>2022</a:t>
            </a:r>
            <a:endParaRPr lang="vi-VN" sz="4115" kern="0" dirty="0">
              <a:solidFill>
                <a:srgbClr val="000000"/>
              </a:solidFill>
              <a:latin typeface="HP001 5H" panose="020B0603050302020204" pitchFamily="34" charset="0"/>
              <a:cs typeface="HP001 5H" panose="020B0603050302020204" pitchFamily="34" charset="0"/>
              <a:sym typeface="Arial" panose="020B0604020202020204"/>
            </a:endParaRPr>
          </a:p>
        </p:txBody>
      </p:sp>
      <p:sp>
        <p:nvSpPr>
          <p:cNvPr id="23" name="TextBox 22">
            <a:extLst>
              <a:ext uri="{FF2B5EF4-FFF2-40B4-BE49-F238E27FC236}">
                <a16:creationId xmlns:a16="http://schemas.microsoft.com/office/drawing/2014/main" id="{508A77C4-8769-46CC-9FD1-846A81014820}"/>
              </a:ext>
            </a:extLst>
          </p:cNvPr>
          <p:cNvSpPr txBox="1"/>
          <p:nvPr/>
        </p:nvSpPr>
        <p:spPr>
          <a:xfrm>
            <a:off x="2015971" y="1304416"/>
            <a:ext cx="8242962" cy="1691360"/>
          </a:xfrm>
          <a:prstGeom prst="rect">
            <a:avLst/>
          </a:prstGeom>
          <a:noFill/>
        </p:spPr>
        <p:txBody>
          <a:bodyPr wrap="none" rtlCol="0">
            <a:spAutoFit/>
          </a:bodyPr>
          <a:lstStyle/>
          <a:p>
            <a:pPr defTabSz="1343891">
              <a:lnSpc>
                <a:spcPct val="130000"/>
              </a:lnSpc>
              <a:buClr>
                <a:srgbClr val="000000"/>
              </a:buClr>
              <a:defRPr/>
            </a:pP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Tập</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đọc</a:t>
            </a:r>
            <a:endParaRPr lang="en-US" sz="4115" kern="0" dirty="0">
              <a:solidFill>
                <a:srgbClr val="000000"/>
              </a:solidFill>
              <a:latin typeface="HP001 5H" panose="020B0603050302020204" pitchFamily="34" charset="0"/>
              <a:cs typeface="HP001 5H" panose="020B0603050302020204" pitchFamily="34" charset="0"/>
              <a:sym typeface="Arial" panose="020B0604020202020204"/>
            </a:endParaRPr>
          </a:p>
          <a:p>
            <a:pPr defTabSz="1343891">
              <a:lnSpc>
                <a:spcPct val="130000"/>
              </a:lnSpc>
              <a:buClr>
                <a:srgbClr val="000000"/>
              </a:buClr>
              <a:defRPr/>
            </a:pP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Dế</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Mèn</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bênh</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vực</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kẻ</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yếu</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 (</a:t>
            </a:r>
            <a:r>
              <a:rPr lang="en-US" sz="4115" kern="0" dirty="0" err="1">
                <a:solidFill>
                  <a:srgbClr val="000000"/>
                </a:solidFill>
                <a:latin typeface="HP001 5H" panose="020B0603050302020204" pitchFamily="34" charset="0"/>
                <a:cs typeface="HP001 5H" panose="020B0603050302020204" pitchFamily="34" charset="0"/>
                <a:sym typeface="Arial" panose="020B0604020202020204"/>
              </a:rPr>
              <a:t>tiếp</a:t>
            </a:r>
            <a:r>
              <a:rPr lang="en-US" sz="4115" kern="0" dirty="0">
                <a:solidFill>
                  <a:srgbClr val="000000"/>
                </a:solidFill>
                <a:latin typeface="HP001 5H" panose="020B0603050302020204" pitchFamily="34" charset="0"/>
                <a:cs typeface="HP001 5H" panose="020B0603050302020204" pitchFamily="34" charset="0"/>
                <a:sym typeface="Arial" panose="020B0604020202020204"/>
              </a:rPr>
              <a:t>)</a:t>
            </a:r>
            <a:endParaRPr lang="vi-VN" sz="4115" kern="0" dirty="0">
              <a:solidFill>
                <a:srgbClr val="000000"/>
              </a:solidFill>
              <a:latin typeface="HP001 5H" panose="020B0603050302020204" pitchFamily="34" charset="0"/>
              <a:cs typeface="HP001 5H" panose="020B0603050302020204" pitchFamily="34" charset="0"/>
              <a:sym typeface="Arial" panose="020B0604020202020204"/>
            </a:endParaRPr>
          </a:p>
        </p:txBody>
      </p:sp>
    </p:spTree>
    <p:extLst>
      <p:ext uri="{BB962C8B-B14F-4D97-AF65-F5344CB8AC3E}">
        <p14:creationId xmlns:p14="http://schemas.microsoft.com/office/powerpoint/2010/main" val="1076586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6" name="Picture 25">
            <a:extLst>
              <a:ext uri="{FF2B5EF4-FFF2-40B4-BE49-F238E27FC236}">
                <a16:creationId xmlns:a16="http://schemas.microsoft.com/office/drawing/2014/main" id="{901B034E-FDD2-4120-8922-EFE8940BD6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6959" y="1623633"/>
            <a:ext cx="3523968" cy="4884220"/>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6509" y="-304483"/>
            <a:ext cx="609600" cy="609600"/>
          </a:xfrm>
          <a:prstGeom prst="rect">
            <a:avLst/>
          </a:prstGeom>
        </p:spPr>
      </p:pic>
      <p:pic>
        <p:nvPicPr>
          <p:cNvPr id="15" name="图片 11">
            <a:extLst>
              <a:ext uri="{FF2B5EF4-FFF2-40B4-BE49-F238E27FC236}">
                <a16:creationId xmlns:a16="http://schemas.microsoft.com/office/drawing/2014/main" id="{BDE5B37A-24A2-458A-B77D-86A1AAAF28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01317" y="617294"/>
            <a:ext cx="2031760" cy="1996666"/>
          </a:xfrm>
          <a:prstGeom prst="rect">
            <a:avLst/>
          </a:prstGeom>
        </p:spPr>
      </p:pic>
      <p:grpSp>
        <p:nvGrpSpPr>
          <p:cNvPr id="19" name="Group 18">
            <a:extLst>
              <a:ext uri="{FF2B5EF4-FFF2-40B4-BE49-F238E27FC236}">
                <a16:creationId xmlns:a16="http://schemas.microsoft.com/office/drawing/2014/main" id="{BDEDD434-C3D1-4B01-9A2F-88505EB96758}"/>
              </a:ext>
            </a:extLst>
          </p:cNvPr>
          <p:cNvGrpSpPr/>
          <p:nvPr/>
        </p:nvGrpSpPr>
        <p:grpSpPr>
          <a:xfrm>
            <a:off x="2940048" y="-1549093"/>
            <a:ext cx="7588671" cy="5078186"/>
            <a:chOff x="2940048" y="-1549093"/>
            <a:chExt cx="7588671" cy="5078186"/>
          </a:xfrm>
        </p:grpSpPr>
        <p:pic>
          <p:nvPicPr>
            <p:cNvPr id="17" name="Picture 16">
              <a:extLst>
                <a:ext uri="{FF2B5EF4-FFF2-40B4-BE49-F238E27FC236}">
                  <a16:creationId xmlns:a16="http://schemas.microsoft.com/office/drawing/2014/main" id="{6CB5610B-771F-49D5-B22A-4DC896096A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0048" y="-1549093"/>
              <a:ext cx="7559675" cy="5078186"/>
            </a:xfrm>
            <a:prstGeom prst="rect">
              <a:avLst/>
            </a:prstGeom>
          </p:spPr>
        </p:pic>
        <p:sp>
          <p:nvSpPr>
            <p:cNvPr id="7" name="TextBox 6">
              <a:extLst>
                <a:ext uri="{FF2B5EF4-FFF2-40B4-BE49-F238E27FC236}">
                  <a16:creationId xmlns:a16="http://schemas.microsoft.com/office/drawing/2014/main" id="{804BCB9C-460A-438C-90C0-CD1FF9CCF6C3}"/>
                </a:ext>
              </a:extLst>
            </p:cNvPr>
            <p:cNvSpPr txBox="1"/>
            <p:nvPr/>
          </p:nvSpPr>
          <p:spPr>
            <a:xfrm>
              <a:off x="3033555" y="482168"/>
              <a:ext cx="7495164" cy="1015663"/>
            </a:xfrm>
            <a:prstGeom prst="rect">
              <a:avLst/>
            </a:prstGeom>
            <a:noFill/>
          </p:spPr>
          <p:txBody>
            <a:bodyPr wrap="square" rtlCol="0">
              <a:spAutoFit/>
            </a:bodyPr>
            <a:lstStyle/>
            <a:p>
              <a:pPr algn="ctr"/>
              <a:r>
                <a:rPr lang="en-US" sz="5800" b="1"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sz="5800" b="1" dirty="0">
                  <a:solidFill>
                    <a:schemeClr val="accent6">
                      <a:lumMod val="50000"/>
                    </a:schemeClr>
                  </a:solidFill>
                  <a:latin typeface="Times New Roman" panose="02020603050405020304" pitchFamily="18" charset="0"/>
                  <a:cs typeface="Times New Roman" panose="02020603050405020304" pitchFamily="18" charset="0"/>
                </a:rPr>
                <a:t> </a:t>
              </a:r>
              <a:r>
                <a:rPr lang="en-US" sz="5800" b="1" dirty="0" err="1">
                  <a:solidFill>
                    <a:schemeClr val="accent6">
                      <a:lumMod val="50000"/>
                    </a:schemeClr>
                  </a:solidFill>
                  <a:latin typeface="Times New Roman" panose="02020603050405020304" pitchFamily="18" charset="0"/>
                  <a:cs typeface="Times New Roman" panose="02020603050405020304" pitchFamily="18" charset="0"/>
                </a:rPr>
                <a:t>thiệu</a:t>
              </a:r>
              <a:r>
                <a:rPr lang="en-US" sz="5800" b="1" dirty="0">
                  <a:solidFill>
                    <a:schemeClr val="accent6">
                      <a:lumMod val="50000"/>
                    </a:schemeClr>
                  </a:solidFill>
                  <a:latin typeface="Times New Roman" panose="02020603050405020304" pitchFamily="18" charset="0"/>
                  <a:cs typeface="Times New Roman" panose="02020603050405020304" pitchFamily="18" charset="0"/>
                </a:rPr>
                <a:t> </a:t>
              </a:r>
              <a:r>
                <a:rPr lang="en-US" sz="5800" b="1" dirty="0" err="1">
                  <a:solidFill>
                    <a:schemeClr val="accent6">
                      <a:lumMod val="50000"/>
                    </a:schemeClr>
                  </a:solidFill>
                  <a:latin typeface="Times New Roman" panose="02020603050405020304" pitchFamily="18" charset="0"/>
                  <a:cs typeface="Times New Roman" panose="02020603050405020304" pitchFamily="18" charset="0"/>
                </a:rPr>
                <a:t>tác</a:t>
              </a:r>
              <a:r>
                <a:rPr lang="en-US" sz="5800" b="1" dirty="0">
                  <a:solidFill>
                    <a:schemeClr val="accent6">
                      <a:lumMod val="50000"/>
                    </a:schemeClr>
                  </a:solidFill>
                  <a:latin typeface="Times New Roman" panose="02020603050405020304" pitchFamily="18" charset="0"/>
                  <a:cs typeface="Times New Roman" panose="02020603050405020304" pitchFamily="18" charset="0"/>
                </a:rPr>
                <a:t> </a:t>
              </a:r>
              <a:r>
                <a:rPr lang="en-US" sz="5800" b="1" dirty="0" err="1">
                  <a:solidFill>
                    <a:schemeClr val="accent6">
                      <a:lumMod val="50000"/>
                    </a:schemeClr>
                  </a:solidFill>
                  <a:latin typeface="Times New Roman" panose="02020603050405020304" pitchFamily="18" charset="0"/>
                  <a:cs typeface="Times New Roman" panose="02020603050405020304" pitchFamily="18" charset="0"/>
                </a:rPr>
                <a:t>phẩm</a:t>
              </a:r>
              <a:endParaRPr lang="en-US" sz="5800" b="1" dirty="0">
                <a:solidFill>
                  <a:schemeClr val="accent6">
                    <a:lumMod val="50000"/>
                  </a:schemeClr>
                </a:solidFill>
                <a:latin typeface="Times New Roman" panose="02020603050405020304" pitchFamily="18" charset="0"/>
                <a:cs typeface="Times New Roman" panose="02020603050405020304" pitchFamily="18" charset="0"/>
              </a:endParaRPr>
            </a:p>
          </p:txBody>
        </p:sp>
      </p:grpSp>
      <p:pic>
        <p:nvPicPr>
          <p:cNvPr id="25" name="Picture 24">
            <a:extLst>
              <a:ext uri="{FF2B5EF4-FFF2-40B4-BE49-F238E27FC236}">
                <a16:creationId xmlns:a16="http://schemas.microsoft.com/office/drawing/2014/main" id="{1328E45B-CE11-40FA-B632-99C33A2CCA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50527" y="2739390"/>
            <a:ext cx="3443060" cy="4820285"/>
          </a:xfrm>
          <a:prstGeom prst="rect">
            <a:avLst/>
          </a:prstGeom>
        </p:spPr>
      </p:pic>
      <p:pic>
        <p:nvPicPr>
          <p:cNvPr id="27" name="Picture 26">
            <a:extLst>
              <a:ext uri="{FF2B5EF4-FFF2-40B4-BE49-F238E27FC236}">
                <a16:creationId xmlns:a16="http://schemas.microsoft.com/office/drawing/2014/main" id="{3B66CCEC-6484-4837-AA05-66F496720C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6835" y="1847137"/>
            <a:ext cx="3755310" cy="5363232"/>
          </a:xfrm>
          <a:prstGeom prst="rect">
            <a:avLst/>
          </a:prstGeom>
        </p:spPr>
      </p:pic>
      <p:pic>
        <p:nvPicPr>
          <p:cNvPr id="12" name="Picture 11">
            <a:extLst>
              <a:ext uri="{FF2B5EF4-FFF2-40B4-BE49-F238E27FC236}">
                <a16:creationId xmlns:a16="http://schemas.microsoft.com/office/drawing/2014/main" id="{3302E5E1-AA7D-4AF5-942E-55872838CE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93304" y="4657833"/>
            <a:ext cx="3133352" cy="3133352"/>
          </a:xfrm>
          <a:prstGeom prst="rect">
            <a:avLst/>
          </a:prstGeom>
        </p:spPr>
      </p:pic>
      <p:pic>
        <p:nvPicPr>
          <p:cNvPr id="28" name="图片 12">
            <a:extLst>
              <a:ext uri="{FF2B5EF4-FFF2-40B4-BE49-F238E27FC236}">
                <a16:creationId xmlns:a16="http://schemas.microsoft.com/office/drawing/2014/main" id="{E81EA892-D403-4711-926B-EE70683BB5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spTree>
    <p:extLst>
      <p:ext uri="{BB962C8B-B14F-4D97-AF65-F5344CB8AC3E}">
        <p14:creationId xmlns:p14="http://schemas.microsoft.com/office/powerpoint/2010/main" val="2968189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3" presetClass="entr" presetSubtype="16"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 calcmode="lin" valueType="num">
                                      <p:cBhvr>
                                        <p:cTn id="9" dur="500" fill="hold"/>
                                        <p:tgtEl>
                                          <p:spTgt spid="28"/>
                                        </p:tgtEl>
                                        <p:attrNameLst>
                                          <p:attrName>ppt_w</p:attrName>
                                        </p:attrNameLst>
                                      </p:cBhvr>
                                      <p:tavLst>
                                        <p:tav tm="0">
                                          <p:val>
                                            <p:fltVal val="0"/>
                                          </p:val>
                                        </p:tav>
                                        <p:tav tm="100000">
                                          <p:val>
                                            <p:strVal val="#ppt_w"/>
                                          </p:val>
                                        </p:tav>
                                      </p:tavLst>
                                    </p:anim>
                                    <p:anim calcmode="lin" valueType="num">
                                      <p:cBhvr>
                                        <p:cTn id="10" dur="500" fill="hold"/>
                                        <p:tgtEl>
                                          <p:spTgt spid="28"/>
                                        </p:tgtEl>
                                        <p:attrNameLst>
                                          <p:attrName>ppt_h</p:attrName>
                                        </p:attrNameLst>
                                      </p:cBhvr>
                                      <p:tavLst>
                                        <p:tav tm="0">
                                          <p:val>
                                            <p:fltVal val="0"/>
                                          </p:val>
                                        </p:tav>
                                        <p:tav tm="100000">
                                          <p:val>
                                            <p:strVal val="#ppt_h"/>
                                          </p:val>
                                        </p:tav>
                                      </p:tavLst>
                                    </p:anim>
                                    <p:animEffect transition="in" filter="fade">
                                      <p:cBhvr>
                                        <p:cTn id="11" dur="500"/>
                                        <p:tgtEl>
                                          <p:spTgt spid="28"/>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28"/>
                                        </p:tgtEl>
                                        <p:attrNameLst>
                                          <p:attrName>r</p:attrName>
                                        </p:attrNameLst>
                                      </p:cBhvr>
                                    </p:animRot>
                                    <p:animRot by="-240000">
                                      <p:cBhvr>
                                        <p:cTn id="14" dur="200" fill="hold">
                                          <p:stCondLst>
                                            <p:cond delay="200"/>
                                          </p:stCondLst>
                                        </p:cTn>
                                        <p:tgtEl>
                                          <p:spTgt spid="28"/>
                                        </p:tgtEl>
                                        <p:attrNameLst>
                                          <p:attrName>r</p:attrName>
                                        </p:attrNameLst>
                                      </p:cBhvr>
                                    </p:animRot>
                                    <p:animRot by="240000">
                                      <p:cBhvr>
                                        <p:cTn id="15" dur="200" fill="hold">
                                          <p:stCondLst>
                                            <p:cond delay="400"/>
                                          </p:stCondLst>
                                        </p:cTn>
                                        <p:tgtEl>
                                          <p:spTgt spid="28"/>
                                        </p:tgtEl>
                                        <p:attrNameLst>
                                          <p:attrName>r</p:attrName>
                                        </p:attrNameLst>
                                      </p:cBhvr>
                                    </p:animRot>
                                    <p:animRot by="-240000">
                                      <p:cBhvr>
                                        <p:cTn id="16" dur="200" fill="hold">
                                          <p:stCondLst>
                                            <p:cond delay="600"/>
                                          </p:stCondLst>
                                        </p:cTn>
                                        <p:tgtEl>
                                          <p:spTgt spid="28"/>
                                        </p:tgtEl>
                                        <p:attrNameLst>
                                          <p:attrName>r</p:attrName>
                                        </p:attrNameLst>
                                      </p:cBhvr>
                                    </p:animRot>
                                    <p:animRot by="120000">
                                      <p:cBhvr>
                                        <p:cTn id="17" dur="200" fill="hold">
                                          <p:stCondLst>
                                            <p:cond delay="800"/>
                                          </p:stCondLst>
                                        </p:cTn>
                                        <p:tgtEl>
                                          <p:spTgt spid="28"/>
                                        </p:tgtEl>
                                        <p:attrNameLst>
                                          <p:attrName>r</p:attrName>
                                        </p:attrNameLst>
                                      </p:cBhvr>
                                    </p:animRot>
                                  </p:childTnLst>
                                </p:cTn>
                              </p:par>
                              <p:par>
                                <p:cTn id="18" presetID="0" presetClass="path" presetSubtype="0" accel="50000" decel="50000" fill="hold" nodeType="withEffect">
                                  <p:stCondLst>
                                    <p:cond delay="0"/>
                                  </p:stCondLst>
                                  <p:childTnLst>
                                    <p:animMotion origin="layout" path="M 0.03024 -0.01785 L 0.03024 -0.01764 C 0.0365 -0.00504 0.0528 0.03045 0.06143 0.04262 C 0.06485 0.04703 0.0691 0.04913 0.07277 0.0527 C 0.08127 0.06089 0.08989 0.06887 0.09816 0.0779 C 0.10879 0.08903 0.11741 0.10772 0.12934 0.11318 C 0.13702 0.11654 0.1447 0.11906 0.15214 0.12326 C 0.1838 0.14069 0.16643 0.13712 0.20022 0.1535 C 0.26117 0.18248 0.23341 0.16505 0.29105 0.18878 C 0.30145 0.19298 0.31184 0.19823 0.32223 0.2039 C 0.33074 0.20831 0.33889 0.21566 0.34775 0.21902 C 0.38437 0.23246 0.40397 0.23393 0.43835 0.23918 C 0.65769 0.2186 0.53556 0.23855 0.63974 0.21398 L 0.6851 0.2039 C 0.68982 0.20264 0.69467 0.20138 0.69915 0.19886 C 0.70884 0.19298 0.71841 0.18668 0.7275 0.1787 C 0.73175 0.17492 0.73471 0.16757 0.73896 0.16358 C 0.75302 0.14972 0.7568 0.1493 0.77014 0.14342 C 0.78054 0.13166 0.79259 0.12347 0.80133 0.10814 C 0.80605 0.09974 0.80995 0.08966 0.8155 0.08294 C 0.82342 0.07286 0.83263 0.06656 0.8409 0.05774 C 0.88838 0.00714 0.85684 0.03591 0.88354 0.01239 C 0.91153 -0.04872 0.89948 -0.02625 0.91756 -0.05817 C 0.92075 -0.0756 0.92535 -0.10248 0.93173 -0.11361 C 0.93657 -0.12369 0.94366 -0.13293 0.94862 -0.14385 C 0.95217 -0.15162 0.95417 -0.16107 0.95713 -0.16905 C 0.96173 -0.18123 0.96622 -0.1932 0.9713 -0.20433 C 0.97473 -0.21189 0.97922 -0.21735 0.98264 -0.22449 C 0.98583 -0.231 0.98831 -0.23772 0.99115 -0.24465 C 0.99457 -0.26859 0.99233 -0.25872 0.99693 -0.27489 L 0.99693 -0.27993 " pathEditMode="relative" rAng="0" ptsTypes="AAAAAAAAAAAAAAAAAAAAAAAAAAAAAAA">
                                      <p:cBhvr>
                                        <p:cTn id="19" dur="2000" fill="hold"/>
                                        <p:tgtEl>
                                          <p:spTgt spid="15"/>
                                        </p:tgtEl>
                                        <p:attrNameLst>
                                          <p:attrName>ppt_x</p:attrName>
                                          <p:attrName>ppt_y</p:attrName>
                                        </p:attrNameLst>
                                      </p:cBhvr>
                                      <p:rCtr x="48335" y="-252"/>
                                    </p:animMotion>
                                  </p:childTnLst>
                                </p:cTn>
                              </p:par>
                            </p:childTnLst>
                          </p:cTn>
                        </p:par>
                        <p:par>
                          <p:cTn id="20" fill="hold">
                            <p:stCondLst>
                              <p:cond delay="2000"/>
                            </p:stCondLst>
                            <p:childTnLst>
                              <p:par>
                                <p:cTn id="21" presetID="45"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ppt_w</p:attrName>
                                        </p:attrNameLst>
                                      </p:cBhvr>
                                      <p:tavLst>
                                        <p:tav tm="0" fmla="#ppt_w*sin(2.5*pi*$)">
                                          <p:val>
                                            <p:fltVal val="0"/>
                                          </p:val>
                                        </p:tav>
                                        <p:tav tm="100000">
                                          <p:val>
                                            <p:fltVal val="1"/>
                                          </p:val>
                                        </p:tav>
                                      </p:tavLst>
                                    </p:anim>
                                    <p:anim calcmode="lin" valueType="num">
                                      <p:cBhvr>
                                        <p:cTn id="25" dur="1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900" decel="100000" fill="hold"/>
                                        <p:tgtEl>
                                          <p:spTgt spid="2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900" decel="100000" fill="hold"/>
                                        <p:tgtEl>
                                          <p:spTgt spid="25"/>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900" decel="100000" fill="hold"/>
                                        <p:tgtEl>
                                          <p:spTgt spid="26"/>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143" y="1177651"/>
            <a:ext cx="6816854" cy="555822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sp>
        <p:nvSpPr>
          <p:cNvPr id="4" name="文本框 3"/>
          <p:cNvSpPr txBox="1"/>
          <p:nvPr/>
        </p:nvSpPr>
        <p:spPr>
          <a:xfrm>
            <a:off x="4307432" y="1741609"/>
            <a:ext cx="5850597" cy="830997"/>
          </a:xfrm>
          <a:prstGeom prst="rect">
            <a:avLst/>
          </a:prstGeom>
          <a:noFill/>
        </p:spPr>
        <p:txBody>
          <a:bodyPr wrap="square" rtlCol="0">
            <a:spAutoFit/>
          </a:bodyPr>
          <a:lstStyle/>
          <a:p>
            <a:pPr marL="503972" indent="-503972">
              <a:buFontTx/>
              <a:buChar char="-"/>
            </a:pPr>
            <a:r>
              <a:rPr lang="en-US" sz="4800" i="1" dirty="0" err="1">
                <a:solidFill>
                  <a:schemeClr val="bg1"/>
                </a:solidFill>
                <a:latin typeface="Times New Roman" pitchFamily="18" charset="0"/>
                <a:cs typeface="Times New Roman" pitchFamily="18" charset="0"/>
              </a:rPr>
              <a:t>Luyện</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đọc</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diễn</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cảm</a:t>
            </a:r>
            <a:endParaRPr lang="en-US" sz="4800" i="1" dirty="0">
              <a:solidFill>
                <a:schemeClr val="bg1"/>
              </a:solidFill>
              <a:latin typeface="Times New Roman" pitchFamily="18" charset="0"/>
              <a:cs typeface="Times New Roman" pitchFamily="18" charset="0"/>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8866" y="3576771"/>
            <a:ext cx="1813682" cy="3506454"/>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128" y="2264222"/>
            <a:ext cx="3815795" cy="5041620"/>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5836" y="140278"/>
            <a:ext cx="1988230" cy="1988230"/>
          </a:xfrm>
          <a:prstGeom prst="rect">
            <a:avLst/>
          </a:prstGeom>
        </p:spPr>
      </p:pic>
      <p:sp>
        <p:nvSpPr>
          <p:cNvPr id="11" name="文本框 10">
            <a:extLst>
              <a:ext uri="{FF2B5EF4-FFF2-40B4-BE49-F238E27FC236}">
                <a16:creationId xmlns:a16="http://schemas.microsoft.com/office/drawing/2014/main" id="{A4D923A4-2934-4FF7-9EAE-AEE4B4C89292}"/>
              </a:ext>
            </a:extLst>
          </p:cNvPr>
          <p:cNvSpPr txBox="1"/>
          <p:nvPr/>
        </p:nvSpPr>
        <p:spPr>
          <a:xfrm>
            <a:off x="4307432" y="2867796"/>
            <a:ext cx="5850597" cy="903196"/>
          </a:xfrm>
          <a:prstGeom prst="rect">
            <a:avLst/>
          </a:prstGeom>
          <a:noFill/>
        </p:spPr>
        <p:txBody>
          <a:bodyPr wrap="square" rtlCol="0">
            <a:spAutoFit/>
          </a:bodyPr>
          <a:lstStyle/>
          <a:p>
            <a:pPr defTabSz="914400">
              <a:lnSpc>
                <a:spcPct val="120000"/>
              </a:lnSpc>
              <a:defRPr/>
            </a:pP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Xem</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bài</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tiếp</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theo</a:t>
            </a:r>
            <a:endParaRPr lang="zh-CN" altLang="en-US" sz="4800" dirty="0">
              <a:solidFill>
                <a:schemeClr val="bg1"/>
              </a:solidFill>
              <a:latin typeface="汉仪跳跳体简" panose="00020600040101010101" pitchFamily="18" charset="-122"/>
              <a:ea typeface="汉仪跳跳体简" panose="00020600040101010101" pitchFamily="18" charset="-122"/>
            </a:endParaRPr>
          </a:p>
        </p:txBody>
      </p:sp>
      <p:sp>
        <p:nvSpPr>
          <p:cNvPr id="12" name="文本框 11">
            <a:extLst>
              <a:ext uri="{FF2B5EF4-FFF2-40B4-BE49-F238E27FC236}">
                <a16:creationId xmlns:a16="http://schemas.microsoft.com/office/drawing/2014/main" id="{C86209D7-8EA3-40E3-8BAB-F91BD379D513}"/>
              </a:ext>
            </a:extLst>
          </p:cNvPr>
          <p:cNvSpPr txBox="1"/>
          <p:nvPr/>
        </p:nvSpPr>
        <p:spPr>
          <a:xfrm>
            <a:off x="4307432" y="4055027"/>
            <a:ext cx="5806790" cy="901401"/>
          </a:xfrm>
          <a:prstGeom prst="rect">
            <a:avLst/>
          </a:prstGeom>
          <a:noFill/>
        </p:spPr>
        <p:txBody>
          <a:bodyPr wrap="square" rtlCol="0">
            <a:spAutoFit/>
          </a:bodyPr>
          <a:lstStyle/>
          <a:p>
            <a:pPr defTabSz="914400">
              <a:lnSpc>
                <a:spcPct val="120000"/>
              </a:lnSpc>
              <a:defRPr/>
            </a:pP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Tìm</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đọc</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tác</a:t>
            </a:r>
            <a:r>
              <a:rPr lang="en-US" sz="4800" i="1" dirty="0">
                <a:solidFill>
                  <a:schemeClr val="bg1"/>
                </a:solidFill>
                <a:latin typeface="Times New Roman" pitchFamily="18" charset="0"/>
                <a:cs typeface="Times New Roman" pitchFamily="18" charset="0"/>
              </a:rPr>
              <a:t> </a:t>
            </a:r>
            <a:r>
              <a:rPr lang="en-US" sz="4800" i="1" dirty="0" err="1">
                <a:solidFill>
                  <a:schemeClr val="bg1"/>
                </a:solidFill>
                <a:latin typeface="Times New Roman" pitchFamily="18" charset="0"/>
                <a:cs typeface="Times New Roman" pitchFamily="18" charset="0"/>
              </a:rPr>
              <a:t>phẩm</a:t>
            </a:r>
            <a:endParaRPr lang="en-US" sz="4800" i="1" dirty="0">
              <a:solidFill>
                <a:schemeClr val="bg1"/>
              </a:solidFill>
              <a:latin typeface="Times New Roman" pitchFamily="18" charset="0"/>
              <a:cs typeface="Times New Roman" pitchFamily="18" charset="0"/>
            </a:endParaRPr>
          </a:p>
        </p:txBody>
      </p:sp>
      <p:grpSp>
        <p:nvGrpSpPr>
          <p:cNvPr id="13" name="Group 12">
            <a:extLst>
              <a:ext uri="{FF2B5EF4-FFF2-40B4-BE49-F238E27FC236}">
                <a16:creationId xmlns:a16="http://schemas.microsoft.com/office/drawing/2014/main" id="{8DE9B52C-DA65-41B1-8F4F-77ABAC514FCD}"/>
              </a:ext>
            </a:extLst>
          </p:cNvPr>
          <p:cNvGrpSpPr/>
          <p:nvPr/>
        </p:nvGrpSpPr>
        <p:grpSpPr>
          <a:xfrm>
            <a:off x="-1607273" y="-1105711"/>
            <a:ext cx="6067856" cy="3183389"/>
            <a:chOff x="-1572056" y="-708077"/>
            <a:chExt cx="6949751" cy="3646059"/>
          </a:xfrm>
        </p:grpSpPr>
        <p:pic>
          <p:nvPicPr>
            <p:cNvPr id="14" name="图片 1">
              <a:extLst>
                <a:ext uri="{FF2B5EF4-FFF2-40B4-BE49-F238E27FC236}">
                  <a16:creationId xmlns:a16="http://schemas.microsoft.com/office/drawing/2014/main" id="{CBD34A8A-0BB1-4DDD-A64F-0C9380025C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a:extLst>
                <a:ext uri="{FF2B5EF4-FFF2-40B4-BE49-F238E27FC236}">
                  <a16:creationId xmlns:a16="http://schemas.microsoft.com/office/drawing/2014/main" id="{AAA71453-2F46-4AF6-9776-AEE0A7D8487C}"/>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Dặn</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dò</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childTnLst>
                          </p:cTn>
                        </p:par>
                        <p:par>
                          <p:cTn id="22" fill="hold">
                            <p:stCondLst>
                              <p:cond delay="20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1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p:tgtEl>
                                          <p:spTgt spid="4"/>
                                        </p:tgtEl>
                                        <p:attrNameLst>
                                          <p:attrName>ppt_x</p:attrName>
                                        </p:attrNameLst>
                                      </p:cBhvr>
                                      <p:tavLst>
                                        <p:tav tm="0">
                                          <p:val>
                                            <p:strVal val="#ppt_x-#ppt_w*1.125000"/>
                                          </p:val>
                                        </p:tav>
                                        <p:tav tm="100000">
                                          <p:val>
                                            <p:strVal val="#ppt_x"/>
                                          </p:val>
                                        </p:tav>
                                      </p:tavLst>
                                    </p:anim>
                                    <p:animEffect transition="in" filter="wipe(right)">
                                      <p:cBhvr>
                                        <p:cTn id="44" dur="500"/>
                                        <p:tgtEl>
                                          <p:spTgt spid="4"/>
                                        </p:tgtEl>
                                      </p:cBhvr>
                                    </p:animEffect>
                                  </p:childTnLst>
                                </p:cTn>
                              </p:par>
                            </p:childTnLst>
                          </p:cTn>
                        </p:par>
                        <p:par>
                          <p:cTn id="45" fill="hold">
                            <p:stCondLst>
                              <p:cond delay="55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par>
                          <p:cTn id="50" fill="hold">
                            <p:stCondLst>
                              <p:cond delay="6000"/>
                            </p:stCondLst>
                            <p:childTnLst>
                              <p:par>
                                <p:cTn id="51" presetID="1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p:tgtEl>
                                          <p:spTgt spid="12"/>
                                        </p:tgtEl>
                                        <p:attrNameLst>
                                          <p:attrName>ppt_x</p:attrName>
                                        </p:attrNameLst>
                                      </p:cBhvr>
                                      <p:tavLst>
                                        <p:tav tm="0">
                                          <p:val>
                                            <p:strVal val="#ppt_x-#ppt_w*1.125000"/>
                                          </p:val>
                                        </p:tav>
                                        <p:tav tm="100000">
                                          <p:val>
                                            <p:strVal val="#ppt_x"/>
                                          </p:val>
                                        </p:tav>
                                      </p:tavLst>
                                    </p:anim>
                                    <p:animEffect transition="in" filter="wipe(righ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15" name="图片 4">
            <a:extLst>
              <a:ext uri="{FF2B5EF4-FFF2-40B4-BE49-F238E27FC236}">
                <a16:creationId xmlns:a16="http://schemas.microsoft.com/office/drawing/2014/main" id="{AE35624A-3C4E-4F2B-9555-23DA8AC71F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16" name="Picture 115">
            <a:extLst>
              <a:ext uri="{FF2B5EF4-FFF2-40B4-BE49-F238E27FC236}">
                <a16:creationId xmlns:a16="http://schemas.microsoft.com/office/drawing/2014/main" id="{4D26D9B4-BD71-4CAA-8F09-99F2B92ECA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17" name="图片 4">
            <a:extLst>
              <a:ext uri="{FF2B5EF4-FFF2-40B4-BE49-F238E27FC236}">
                <a16:creationId xmlns:a16="http://schemas.microsoft.com/office/drawing/2014/main" id="{C3520621-CFA6-41CE-AC59-F7CF6FB8E8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18" name="Picture 117">
            <a:extLst>
              <a:ext uri="{FF2B5EF4-FFF2-40B4-BE49-F238E27FC236}">
                <a16:creationId xmlns:a16="http://schemas.microsoft.com/office/drawing/2014/main" id="{C8F36FD6-54F8-4D75-B1F2-2F03316D27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6" name="Group 5">
            <a:extLst>
              <a:ext uri="{FF2B5EF4-FFF2-40B4-BE49-F238E27FC236}">
                <a16:creationId xmlns:a16="http://schemas.microsoft.com/office/drawing/2014/main" id="{91D90216-875E-4EBB-AD87-5BF55F4516DA}"/>
              </a:ext>
            </a:extLst>
          </p:cNvPr>
          <p:cNvGrpSpPr/>
          <p:nvPr/>
        </p:nvGrpSpPr>
        <p:grpSpPr>
          <a:xfrm>
            <a:off x="-1496900" y="-1400089"/>
            <a:ext cx="8144023" cy="4272612"/>
            <a:chOff x="-1496900" y="-1400089"/>
            <a:chExt cx="8144023" cy="4272612"/>
          </a:xfrm>
        </p:grpSpPr>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6900" y="-1400089"/>
              <a:ext cx="8144023" cy="4272612"/>
            </a:xfrm>
            <a:prstGeom prst="rect">
              <a:avLst/>
            </a:prstGeom>
          </p:spPr>
        </p:pic>
        <p:sp>
          <p:nvSpPr>
            <p:cNvPr id="5" name="文本框 4"/>
            <p:cNvSpPr txBox="1"/>
            <p:nvPr/>
          </p:nvSpPr>
          <p:spPr>
            <a:xfrm rot="21172697">
              <a:off x="473455" y="998884"/>
              <a:ext cx="4821412" cy="1169551"/>
            </a:xfrm>
            <a:prstGeom prst="rect">
              <a:avLst/>
            </a:prstGeom>
            <a:noFill/>
          </p:spPr>
          <p:txBody>
            <a:bodyPr wrap="square" rtlCol="0">
              <a:spAutoFit/>
            </a:bodyPr>
            <a:lstStyle/>
            <a:p>
              <a:pPr algn="ct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Có</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những</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nhân</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vật</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nào</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trong</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câu</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chuyện</a:t>
              </a:r>
              <a:r>
                <a:rPr lang="en-US" altLang="zh-CN"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35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47944">
            <a:off x="-221469" y="2428397"/>
            <a:ext cx="2092008" cy="2141607"/>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180829">
            <a:off x="8673537" y="-55443"/>
            <a:ext cx="1645353" cy="1682484"/>
          </a:xfrm>
          <a:prstGeom prst="rect">
            <a:avLst/>
          </a:prstGeom>
        </p:spPr>
      </p:pic>
      <p:grpSp>
        <p:nvGrpSpPr>
          <p:cNvPr id="14" name="Group 13">
            <a:extLst>
              <a:ext uri="{FF2B5EF4-FFF2-40B4-BE49-F238E27FC236}">
                <a16:creationId xmlns:a16="http://schemas.microsoft.com/office/drawing/2014/main" id="{893BAFE1-CB9A-43A1-82CE-F72D97F838FF}"/>
              </a:ext>
            </a:extLst>
          </p:cNvPr>
          <p:cNvGrpSpPr/>
          <p:nvPr/>
        </p:nvGrpSpPr>
        <p:grpSpPr>
          <a:xfrm>
            <a:off x="1438637" y="2896278"/>
            <a:ext cx="3165312" cy="3175096"/>
            <a:chOff x="549439" y="2787713"/>
            <a:chExt cx="3165312" cy="3175096"/>
          </a:xfrm>
        </p:grpSpPr>
        <p:sp>
          <p:nvSpPr>
            <p:cNvPr id="103" name="Oval 102">
              <a:extLst>
                <a:ext uri="{FF2B5EF4-FFF2-40B4-BE49-F238E27FC236}">
                  <a16:creationId xmlns:a16="http://schemas.microsoft.com/office/drawing/2014/main" id="{1F955E33-0EC7-4803-8456-3B689842EA72}"/>
                </a:ext>
              </a:extLst>
            </p:cNvPr>
            <p:cNvSpPr/>
            <p:nvPr/>
          </p:nvSpPr>
          <p:spPr>
            <a:xfrm>
              <a:off x="762419" y="3005657"/>
              <a:ext cx="2785543" cy="2785543"/>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 name="图片 16">
              <a:extLst>
                <a:ext uri="{FF2B5EF4-FFF2-40B4-BE49-F238E27FC236}">
                  <a16:creationId xmlns:a16="http://schemas.microsoft.com/office/drawing/2014/main" id="{A49AD841-0580-40C3-8FC9-0951CFE403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439" y="2787713"/>
              <a:ext cx="3165312" cy="3175096"/>
            </a:xfrm>
            <a:prstGeom prst="rect">
              <a:avLst/>
            </a:prstGeom>
          </p:spPr>
        </p:pic>
      </p:grpSp>
      <p:grpSp>
        <p:nvGrpSpPr>
          <p:cNvPr id="16" name="Group 15">
            <a:extLst>
              <a:ext uri="{FF2B5EF4-FFF2-40B4-BE49-F238E27FC236}">
                <a16:creationId xmlns:a16="http://schemas.microsoft.com/office/drawing/2014/main" id="{30C64303-FB94-4EDF-B8F5-D826EAA3C580}"/>
              </a:ext>
            </a:extLst>
          </p:cNvPr>
          <p:cNvGrpSpPr/>
          <p:nvPr/>
        </p:nvGrpSpPr>
        <p:grpSpPr>
          <a:xfrm>
            <a:off x="5628820" y="550840"/>
            <a:ext cx="3165312" cy="3175096"/>
            <a:chOff x="4948791" y="1989180"/>
            <a:chExt cx="3165312" cy="3175096"/>
          </a:xfrm>
        </p:grpSpPr>
        <p:sp>
          <p:nvSpPr>
            <p:cNvPr id="105" name="Oval 104">
              <a:extLst>
                <a:ext uri="{FF2B5EF4-FFF2-40B4-BE49-F238E27FC236}">
                  <a16:creationId xmlns:a16="http://schemas.microsoft.com/office/drawing/2014/main" id="{390FEAB4-4C8B-408A-AE87-027EC0803924}"/>
                </a:ext>
              </a:extLst>
            </p:cNvPr>
            <p:cNvSpPr/>
            <p:nvPr/>
          </p:nvSpPr>
          <p:spPr>
            <a:xfrm>
              <a:off x="5138676" y="2135977"/>
              <a:ext cx="2785543" cy="2785543"/>
            </a:xfrm>
            <a:prstGeom prst="ellipse">
              <a:avLst/>
            </a:pr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6" name="图片 16">
              <a:extLst>
                <a:ext uri="{FF2B5EF4-FFF2-40B4-BE49-F238E27FC236}">
                  <a16:creationId xmlns:a16="http://schemas.microsoft.com/office/drawing/2014/main" id="{7EAF7920-3817-450E-936E-F731C9F6A3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48791" y="1989180"/>
              <a:ext cx="3165312" cy="3175096"/>
            </a:xfrm>
            <a:prstGeom prst="rect">
              <a:avLst/>
            </a:prstGeom>
          </p:spPr>
        </p:pic>
      </p:grpSp>
      <p:grpSp>
        <p:nvGrpSpPr>
          <p:cNvPr id="17" name="Group 16">
            <a:extLst>
              <a:ext uri="{FF2B5EF4-FFF2-40B4-BE49-F238E27FC236}">
                <a16:creationId xmlns:a16="http://schemas.microsoft.com/office/drawing/2014/main" id="{D2914F3A-5555-4CD6-A067-9ED7AD32128B}"/>
              </a:ext>
            </a:extLst>
          </p:cNvPr>
          <p:cNvGrpSpPr/>
          <p:nvPr/>
        </p:nvGrpSpPr>
        <p:grpSpPr>
          <a:xfrm>
            <a:off x="9646877" y="1835094"/>
            <a:ext cx="3165312" cy="3175096"/>
            <a:chOff x="8687371" y="1751789"/>
            <a:chExt cx="3165312" cy="3175096"/>
          </a:xfrm>
        </p:grpSpPr>
        <p:sp>
          <p:nvSpPr>
            <p:cNvPr id="107" name="Oval 106">
              <a:extLst>
                <a:ext uri="{FF2B5EF4-FFF2-40B4-BE49-F238E27FC236}">
                  <a16:creationId xmlns:a16="http://schemas.microsoft.com/office/drawing/2014/main" id="{25570AFC-DB71-452A-8375-BD3688801C15}"/>
                </a:ext>
              </a:extLst>
            </p:cNvPr>
            <p:cNvSpPr/>
            <p:nvPr/>
          </p:nvSpPr>
          <p:spPr>
            <a:xfrm>
              <a:off x="8873652" y="1905902"/>
              <a:ext cx="2785543" cy="2785543"/>
            </a:xfrm>
            <a:prstGeom prst="ellipse">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8" name="图片 16">
              <a:extLst>
                <a:ext uri="{FF2B5EF4-FFF2-40B4-BE49-F238E27FC236}">
                  <a16:creationId xmlns:a16="http://schemas.microsoft.com/office/drawing/2014/main" id="{1C6C09E6-D707-4CF5-B7C0-3B85ABBDDD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87371" y="1751789"/>
              <a:ext cx="3165312" cy="3175096"/>
            </a:xfrm>
            <a:prstGeom prst="rect">
              <a:avLst/>
            </a:prstGeom>
          </p:spPr>
        </p:pic>
      </p:grpSp>
      <p:grpSp>
        <p:nvGrpSpPr>
          <p:cNvPr id="21" name="Group 20">
            <a:extLst>
              <a:ext uri="{FF2B5EF4-FFF2-40B4-BE49-F238E27FC236}">
                <a16:creationId xmlns:a16="http://schemas.microsoft.com/office/drawing/2014/main" id="{C9898AE1-E314-4B64-8458-23A5B4103D55}"/>
              </a:ext>
            </a:extLst>
          </p:cNvPr>
          <p:cNvGrpSpPr/>
          <p:nvPr/>
        </p:nvGrpSpPr>
        <p:grpSpPr>
          <a:xfrm>
            <a:off x="-308969" y="4827947"/>
            <a:ext cx="3033414" cy="3033414"/>
            <a:chOff x="-70797" y="4594683"/>
            <a:chExt cx="3033414" cy="3033414"/>
          </a:xfrm>
        </p:grpSpPr>
        <p:pic>
          <p:nvPicPr>
            <p:cNvPr id="19" name="Picture 18">
              <a:extLst>
                <a:ext uri="{FF2B5EF4-FFF2-40B4-BE49-F238E27FC236}">
                  <a16:creationId xmlns:a16="http://schemas.microsoft.com/office/drawing/2014/main" id="{26022EA4-5009-4F21-B037-C8A05B3D4F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0797" y="4594683"/>
              <a:ext cx="3033414" cy="3033414"/>
            </a:xfrm>
            <a:prstGeom prst="rect">
              <a:avLst/>
            </a:prstGeom>
          </p:spPr>
        </p:pic>
        <p:sp>
          <p:nvSpPr>
            <p:cNvPr id="20" name="TextBox 19">
              <a:extLst>
                <a:ext uri="{FF2B5EF4-FFF2-40B4-BE49-F238E27FC236}">
                  <a16:creationId xmlns:a16="http://schemas.microsoft.com/office/drawing/2014/main" id="{50896EC7-8D11-49BB-82D5-13BA2C0DDAE9}"/>
                </a:ext>
              </a:extLst>
            </p:cNvPr>
            <p:cNvSpPr txBox="1"/>
            <p:nvPr/>
          </p:nvSpPr>
          <p:spPr>
            <a:xfrm>
              <a:off x="-37184" y="5568477"/>
              <a:ext cx="2905387" cy="1169551"/>
            </a:xfrm>
            <a:prstGeom prst="rect">
              <a:avLst/>
            </a:prstGeom>
            <a:noFill/>
          </p:spPr>
          <p:txBody>
            <a:bodyPr wrap="square" rtlCol="0">
              <a:spAutoFit/>
            </a:bodyPr>
            <a:lstStyle/>
            <a:p>
              <a:pPr algn="ctr"/>
              <a:r>
                <a:rPr lang="en-US" sz="3500" b="1" dirty="0" err="1">
                  <a:solidFill>
                    <a:srgbClr val="029844"/>
                  </a:solidFill>
                  <a:latin typeface="Times New Roman" panose="02020603050405020304" pitchFamily="18" charset="0"/>
                  <a:cs typeface="Times New Roman" panose="02020603050405020304" pitchFamily="18" charset="0"/>
                </a:rPr>
                <a:t>chị</a:t>
              </a:r>
              <a:r>
                <a:rPr lang="en-US" sz="3500" b="1" dirty="0">
                  <a:solidFill>
                    <a:srgbClr val="029844"/>
                  </a:solidFill>
                  <a:latin typeface="Times New Roman" panose="02020603050405020304" pitchFamily="18" charset="0"/>
                  <a:cs typeface="Times New Roman" panose="02020603050405020304" pitchFamily="18" charset="0"/>
                </a:rPr>
                <a:t> </a:t>
              </a:r>
            </a:p>
            <a:p>
              <a:pPr algn="ctr"/>
              <a:r>
                <a:rPr lang="en-US" sz="3500" b="1" dirty="0" err="1">
                  <a:solidFill>
                    <a:srgbClr val="029844"/>
                  </a:solidFill>
                  <a:latin typeface="Times New Roman" panose="02020603050405020304" pitchFamily="18" charset="0"/>
                  <a:cs typeface="Times New Roman" panose="02020603050405020304" pitchFamily="18" charset="0"/>
                </a:rPr>
                <a:t>Nhà</a:t>
              </a:r>
              <a:r>
                <a:rPr lang="en-US" sz="3500" b="1" dirty="0">
                  <a:solidFill>
                    <a:srgbClr val="029844"/>
                  </a:solidFill>
                  <a:latin typeface="Times New Roman" panose="02020603050405020304" pitchFamily="18" charset="0"/>
                  <a:cs typeface="Times New Roman" panose="02020603050405020304" pitchFamily="18" charset="0"/>
                </a:rPr>
                <a:t> </a:t>
              </a:r>
              <a:r>
                <a:rPr lang="en-US" sz="3500" b="1" dirty="0" err="1">
                  <a:solidFill>
                    <a:srgbClr val="029844"/>
                  </a:solidFill>
                  <a:latin typeface="Times New Roman" panose="02020603050405020304" pitchFamily="18" charset="0"/>
                  <a:cs typeface="Times New Roman" panose="02020603050405020304" pitchFamily="18" charset="0"/>
                </a:rPr>
                <a:t>Trò</a:t>
              </a:r>
              <a:endParaRPr lang="en-US" sz="3500" b="1" dirty="0">
                <a:solidFill>
                  <a:srgbClr val="029844"/>
                </a:solidFill>
                <a:latin typeface="Times New Roman" panose="02020603050405020304" pitchFamily="18" charset="0"/>
                <a:cs typeface="Times New Roman" panose="02020603050405020304" pitchFamily="18" charset="0"/>
              </a:endParaRPr>
            </a:p>
          </p:txBody>
        </p:sp>
      </p:grpSp>
      <p:grpSp>
        <p:nvGrpSpPr>
          <p:cNvPr id="109" name="Group 108">
            <a:extLst>
              <a:ext uri="{FF2B5EF4-FFF2-40B4-BE49-F238E27FC236}">
                <a16:creationId xmlns:a16="http://schemas.microsoft.com/office/drawing/2014/main" id="{323E5561-5B57-4898-83D4-C3B9A062F071}"/>
              </a:ext>
            </a:extLst>
          </p:cNvPr>
          <p:cNvGrpSpPr/>
          <p:nvPr/>
        </p:nvGrpSpPr>
        <p:grpSpPr>
          <a:xfrm>
            <a:off x="5730971" y="3069904"/>
            <a:ext cx="3035445" cy="3040491"/>
            <a:chOff x="3533515" y="4692018"/>
            <a:chExt cx="2905387" cy="2882881"/>
          </a:xfrm>
        </p:grpSpPr>
        <p:pic>
          <p:nvPicPr>
            <p:cNvPr id="110" name="Picture 109">
              <a:extLst>
                <a:ext uri="{FF2B5EF4-FFF2-40B4-BE49-F238E27FC236}">
                  <a16:creationId xmlns:a16="http://schemas.microsoft.com/office/drawing/2014/main" id="{E1B81AA2-AE09-4F2E-AFE9-B716AA598A6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33515" y="4692018"/>
              <a:ext cx="2882881" cy="2882881"/>
            </a:xfrm>
            <a:prstGeom prst="rect">
              <a:avLst/>
            </a:prstGeom>
          </p:spPr>
        </p:pic>
        <p:sp>
          <p:nvSpPr>
            <p:cNvPr id="111" name="TextBox 110">
              <a:extLst>
                <a:ext uri="{FF2B5EF4-FFF2-40B4-BE49-F238E27FC236}">
                  <a16:creationId xmlns:a16="http://schemas.microsoft.com/office/drawing/2014/main" id="{582E69EC-E92F-4539-9BD0-88C7E423E001}"/>
                </a:ext>
              </a:extLst>
            </p:cNvPr>
            <p:cNvSpPr txBox="1"/>
            <p:nvPr/>
          </p:nvSpPr>
          <p:spPr>
            <a:xfrm>
              <a:off x="3533515" y="5966396"/>
              <a:ext cx="2905387" cy="598236"/>
            </a:xfrm>
            <a:prstGeom prst="rect">
              <a:avLst/>
            </a:prstGeom>
            <a:noFill/>
          </p:spPr>
          <p:txBody>
            <a:bodyPr wrap="square" rtlCol="0">
              <a:spAutoFit/>
            </a:bodyPr>
            <a:lstStyle/>
            <a:p>
              <a:pPr algn="ctr"/>
              <a:r>
                <a:rPr lang="en-US" sz="3500" b="1" dirty="0" err="1">
                  <a:solidFill>
                    <a:srgbClr val="029844"/>
                  </a:solidFill>
                  <a:latin typeface="Times New Roman" panose="02020603050405020304" pitchFamily="18" charset="0"/>
                  <a:cs typeface="Times New Roman" panose="02020603050405020304" pitchFamily="18" charset="0"/>
                </a:rPr>
                <a:t>Dế</a:t>
              </a:r>
              <a:r>
                <a:rPr lang="en-US" sz="3500" b="1" dirty="0">
                  <a:solidFill>
                    <a:srgbClr val="029844"/>
                  </a:solidFill>
                  <a:latin typeface="Times New Roman" panose="02020603050405020304" pitchFamily="18" charset="0"/>
                  <a:cs typeface="Times New Roman" panose="02020603050405020304" pitchFamily="18" charset="0"/>
                </a:rPr>
                <a:t> </a:t>
              </a:r>
              <a:r>
                <a:rPr lang="en-US" sz="3500" b="1" dirty="0" err="1">
                  <a:solidFill>
                    <a:srgbClr val="029844"/>
                  </a:solidFill>
                  <a:latin typeface="Times New Roman" panose="02020603050405020304" pitchFamily="18" charset="0"/>
                  <a:cs typeface="Times New Roman" panose="02020603050405020304" pitchFamily="18" charset="0"/>
                </a:rPr>
                <a:t>Mèn</a:t>
              </a:r>
              <a:endParaRPr lang="en-US" sz="3500" b="1" dirty="0">
                <a:solidFill>
                  <a:srgbClr val="029844"/>
                </a:solidFill>
                <a:latin typeface="Times New Roman" panose="02020603050405020304" pitchFamily="18" charset="0"/>
                <a:cs typeface="Times New Roman" panose="02020603050405020304" pitchFamily="18" charset="0"/>
              </a:endParaRPr>
            </a:p>
          </p:txBody>
        </p:sp>
      </p:grpSp>
      <p:grpSp>
        <p:nvGrpSpPr>
          <p:cNvPr id="112" name="Group 111">
            <a:extLst>
              <a:ext uri="{FF2B5EF4-FFF2-40B4-BE49-F238E27FC236}">
                <a16:creationId xmlns:a16="http://schemas.microsoft.com/office/drawing/2014/main" id="{46FB5EC3-DF1E-4E28-B4BF-2CDEBAE022AD}"/>
              </a:ext>
            </a:extLst>
          </p:cNvPr>
          <p:cNvGrpSpPr/>
          <p:nvPr/>
        </p:nvGrpSpPr>
        <p:grpSpPr>
          <a:xfrm>
            <a:off x="9785574" y="4426302"/>
            <a:ext cx="3175097" cy="3175097"/>
            <a:chOff x="3533514" y="4399802"/>
            <a:chExt cx="3175097" cy="3175097"/>
          </a:xfrm>
        </p:grpSpPr>
        <p:pic>
          <p:nvPicPr>
            <p:cNvPr id="113" name="Picture 112">
              <a:extLst>
                <a:ext uri="{FF2B5EF4-FFF2-40B4-BE49-F238E27FC236}">
                  <a16:creationId xmlns:a16="http://schemas.microsoft.com/office/drawing/2014/main" id="{11AB0420-DB9A-44AF-8C04-0902F79F8B5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33514" y="4399802"/>
              <a:ext cx="3175097" cy="3175097"/>
            </a:xfrm>
            <a:prstGeom prst="rect">
              <a:avLst/>
            </a:prstGeom>
          </p:spPr>
        </p:pic>
        <p:sp>
          <p:nvSpPr>
            <p:cNvPr id="114" name="TextBox 113">
              <a:extLst>
                <a:ext uri="{FF2B5EF4-FFF2-40B4-BE49-F238E27FC236}">
                  <a16:creationId xmlns:a16="http://schemas.microsoft.com/office/drawing/2014/main" id="{83B0D3DD-9746-4A83-AB5B-76B2FC982199}"/>
                </a:ext>
              </a:extLst>
            </p:cNvPr>
            <p:cNvSpPr txBox="1"/>
            <p:nvPr/>
          </p:nvSpPr>
          <p:spPr>
            <a:xfrm>
              <a:off x="3734402" y="5748777"/>
              <a:ext cx="2905387" cy="630942"/>
            </a:xfrm>
            <a:prstGeom prst="rect">
              <a:avLst/>
            </a:prstGeom>
            <a:noFill/>
          </p:spPr>
          <p:txBody>
            <a:bodyPr wrap="square" rtlCol="0">
              <a:spAutoFit/>
            </a:bodyPr>
            <a:lstStyle/>
            <a:p>
              <a:pPr algn="ctr"/>
              <a:r>
                <a:rPr lang="en-US" sz="3500" b="1" dirty="0" err="1">
                  <a:solidFill>
                    <a:srgbClr val="029844"/>
                  </a:solidFill>
                  <a:latin typeface="Times New Roman" panose="02020603050405020304" pitchFamily="18" charset="0"/>
                  <a:cs typeface="Times New Roman" panose="02020603050405020304" pitchFamily="18" charset="0"/>
                </a:rPr>
                <a:t>bọn</a:t>
              </a:r>
              <a:r>
                <a:rPr lang="en-US" sz="3500" b="1" dirty="0">
                  <a:solidFill>
                    <a:srgbClr val="029844"/>
                  </a:solidFill>
                  <a:latin typeface="Times New Roman" panose="02020603050405020304" pitchFamily="18" charset="0"/>
                  <a:cs typeface="Times New Roman" panose="02020603050405020304" pitchFamily="18" charset="0"/>
                </a:rPr>
                <a:t> </a:t>
              </a:r>
              <a:r>
                <a:rPr lang="en-US" sz="3500" b="1" dirty="0" err="1">
                  <a:solidFill>
                    <a:srgbClr val="029844"/>
                  </a:solidFill>
                  <a:latin typeface="Times New Roman" panose="02020603050405020304" pitchFamily="18" charset="0"/>
                  <a:cs typeface="Times New Roman" panose="02020603050405020304" pitchFamily="18" charset="0"/>
                </a:rPr>
                <a:t>nhện</a:t>
              </a:r>
              <a:endParaRPr lang="en-US" sz="3500" b="1" dirty="0">
                <a:solidFill>
                  <a:srgbClr val="029844"/>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anim calcmode="lin" valueType="num">
                                      <p:cBhvr>
                                        <p:cTn id="8" dur="500" fill="hold"/>
                                        <p:tgtEl>
                                          <p:spTgt spid="115"/>
                                        </p:tgtEl>
                                        <p:attrNameLst>
                                          <p:attrName>ppt_x</p:attrName>
                                        </p:attrNameLst>
                                      </p:cBhvr>
                                      <p:tavLst>
                                        <p:tav tm="0">
                                          <p:val>
                                            <p:strVal val="#ppt_x"/>
                                          </p:val>
                                        </p:tav>
                                        <p:tav tm="100000">
                                          <p:val>
                                            <p:strVal val="#ppt_x"/>
                                          </p:val>
                                        </p:tav>
                                      </p:tavLst>
                                    </p:anim>
                                    <p:anim calcmode="lin" valueType="num">
                                      <p:cBhvr>
                                        <p:cTn id="9" dur="500" fill="hold"/>
                                        <p:tgtEl>
                                          <p:spTgt spid="1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anim calcmode="lin" valueType="num">
                                      <p:cBhvr>
                                        <p:cTn id="14" dur="500" fill="hold"/>
                                        <p:tgtEl>
                                          <p:spTgt spid="117"/>
                                        </p:tgtEl>
                                        <p:attrNameLst>
                                          <p:attrName>ppt_x</p:attrName>
                                        </p:attrNameLst>
                                      </p:cBhvr>
                                      <p:tavLst>
                                        <p:tav tm="0">
                                          <p:val>
                                            <p:strVal val="#ppt_x"/>
                                          </p:val>
                                        </p:tav>
                                        <p:tav tm="100000">
                                          <p:val>
                                            <p:strVal val="#ppt_x"/>
                                          </p:val>
                                        </p:tav>
                                      </p:tavLst>
                                    </p:anim>
                                    <p:anim calcmode="lin" valueType="num">
                                      <p:cBhvr>
                                        <p:cTn id="15" dur="500" fill="hold"/>
                                        <p:tgtEl>
                                          <p:spTgt spid="11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anim calcmode="lin" valueType="num">
                                      <p:cBhvr>
                                        <p:cTn id="20" dur="500" fill="hold"/>
                                        <p:tgtEl>
                                          <p:spTgt spid="116"/>
                                        </p:tgtEl>
                                        <p:attrNameLst>
                                          <p:attrName>ppt_x</p:attrName>
                                        </p:attrNameLst>
                                      </p:cBhvr>
                                      <p:tavLst>
                                        <p:tav tm="0">
                                          <p:val>
                                            <p:strVal val="#ppt_x"/>
                                          </p:val>
                                        </p:tav>
                                        <p:tav tm="100000">
                                          <p:val>
                                            <p:strVal val="#ppt_x"/>
                                          </p:val>
                                        </p:tav>
                                      </p:tavLst>
                                    </p:anim>
                                    <p:anim calcmode="lin" valueType="num">
                                      <p:cBhvr>
                                        <p:cTn id="21" dur="500" fill="hold"/>
                                        <p:tgtEl>
                                          <p:spTgt spid="1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anim calcmode="lin" valueType="num">
                                      <p:cBhvr>
                                        <p:cTn id="26" dur="500" fill="hold"/>
                                        <p:tgtEl>
                                          <p:spTgt spid="118"/>
                                        </p:tgtEl>
                                        <p:attrNameLst>
                                          <p:attrName>ppt_x</p:attrName>
                                        </p:attrNameLst>
                                      </p:cBhvr>
                                      <p:tavLst>
                                        <p:tav tm="0">
                                          <p:val>
                                            <p:strVal val="#ppt_x"/>
                                          </p:val>
                                        </p:tav>
                                        <p:tav tm="100000">
                                          <p:val>
                                            <p:strVal val="#ppt_x"/>
                                          </p:val>
                                        </p:tav>
                                      </p:tavLst>
                                    </p:anim>
                                    <p:anim calcmode="lin" valueType="num">
                                      <p:cBhvr>
                                        <p:cTn id="27" dur="500" fill="hold"/>
                                        <p:tgtEl>
                                          <p:spTgt spid="118"/>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cTn>
                              </p:par>
                            </p:childTnLst>
                          </p:cTn>
                        </p:par>
                        <p:par>
                          <p:cTn id="40" fill="hold">
                            <p:stCondLst>
                              <p:cond delay="3500"/>
                            </p:stCondLst>
                            <p:childTnLst>
                              <p:par>
                                <p:cTn id="41" presetID="2" presetClass="entr" presetSubtype="8"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500" fill="hold"/>
                                        <p:tgtEl>
                                          <p:spTgt spid="3"/>
                                        </p:tgtEl>
                                        <p:attrNameLst>
                                          <p:attrName>ppt_x</p:attrName>
                                        </p:attrNameLst>
                                      </p:cBhvr>
                                      <p:tavLst>
                                        <p:tav tm="0">
                                          <p:val>
                                            <p:strVal val="0-#ppt_w/2"/>
                                          </p:val>
                                        </p:tav>
                                        <p:tav tm="100000">
                                          <p:val>
                                            <p:strVal val="#ppt_x"/>
                                          </p:val>
                                        </p:tav>
                                      </p:tavLst>
                                    </p:anim>
                                    <p:anim calcmode="lin" valueType="num">
                                      <p:cBhvr additive="base">
                                        <p:cTn id="44" dur="1500" fill="hold"/>
                                        <p:tgtEl>
                                          <p:spTgt spid="3"/>
                                        </p:tgtEl>
                                        <p:attrNameLst>
                                          <p:attrName>ppt_y</p:attrName>
                                        </p:attrNameLst>
                                      </p:cBhvr>
                                      <p:tavLst>
                                        <p:tav tm="0">
                                          <p:val>
                                            <p:strVal val="#ppt_y"/>
                                          </p:val>
                                        </p:tav>
                                        <p:tav tm="100000">
                                          <p:val>
                                            <p:strVal val="#ppt_y"/>
                                          </p:val>
                                        </p:tav>
                                      </p:tavLst>
                                    </p:anim>
                                  </p:childTnLst>
                                </p:cTn>
                              </p:par>
                              <p:par>
                                <p:cTn id="45" presetID="2" presetClass="entr" presetSubtype="6" fill="hold" nodeType="withEffect">
                                  <p:stCondLst>
                                    <p:cond delay="750"/>
                                  </p:stCondLst>
                                  <p:childTnLst>
                                    <p:set>
                                      <p:cBhvr>
                                        <p:cTn id="46" dur="1" fill="hold">
                                          <p:stCondLst>
                                            <p:cond delay="0"/>
                                          </p:stCondLst>
                                        </p:cTn>
                                        <p:tgtEl>
                                          <p:spTgt spid="100"/>
                                        </p:tgtEl>
                                        <p:attrNameLst>
                                          <p:attrName>style.visibility</p:attrName>
                                        </p:attrNameLst>
                                      </p:cBhvr>
                                      <p:to>
                                        <p:strVal val="visible"/>
                                      </p:to>
                                    </p:set>
                                    <p:anim calcmode="lin" valueType="num">
                                      <p:cBhvr additive="base">
                                        <p:cTn id="47" dur="500" fill="hold"/>
                                        <p:tgtEl>
                                          <p:spTgt spid="100"/>
                                        </p:tgtEl>
                                        <p:attrNameLst>
                                          <p:attrName>ppt_x</p:attrName>
                                        </p:attrNameLst>
                                      </p:cBhvr>
                                      <p:tavLst>
                                        <p:tav tm="0">
                                          <p:val>
                                            <p:strVal val="1+#ppt_w/2"/>
                                          </p:val>
                                        </p:tav>
                                        <p:tav tm="100000">
                                          <p:val>
                                            <p:strVal val="#ppt_x"/>
                                          </p:val>
                                        </p:tav>
                                      </p:tavLst>
                                    </p:anim>
                                    <p:anim calcmode="lin" valueType="num">
                                      <p:cBhvr additive="base">
                                        <p:cTn id="4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42" presetClass="entr" presetSubtype="0"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fade">
                                      <p:cBhvr>
                                        <p:cTn id="69" dur="1000"/>
                                        <p:tgtEl>
                                          <p:spTgt spid="109"/>
                                        </p:tgtEl>
                                      </p:cBhvr>
                                    </p:animEffect>
                                    <p:anim calcmode="lin" valueType="num">
                                      <p:cBhvr>
                                        <p:cTn id="70" dur="1000" fill="hold"/>
                                        <p:tgtEl>
                                          <p:spTgt spid="109"/>
                                        </p:tgtEl>
                                        <p:attrNameLst>
                                          <p:attrName>ppt_x</p:attrName>
                                        </p:attrNameLst>
                                      </p:cBhvr>
                                      <p:tavLst>
                                        <p:tav tm="0">
                                          <p:val>
                                            <p:strVal val="#ppt_x"/>
                                          </p:val>
                                        </p:tav>
                                        <p:tav tm="100000">
                                          <p:val>
                                            <p:strVal val="#ppt_x"/>
                                          </p:val>
                                        </p:tav>
                                      </p:tavLst>
                                    </p:anim>
                                    <p:anim calcmode="lin" valueType="num">
                                      <p:cBhvr>
                                        <p:cTn id="71" dur="1000" fill="hold"/>
                                        <p:tgtEl>
                                          <p:spTgt spid="109"/>
                                        </p:tgtEl>
                                        <p:attrNameLst>
                                          <p:attrName>ppt_y</p:attrName>
                                        </p:attrNameLst>
                                      </p:cBhvr>
                                      <p:tavLst>
                                        <p:tav tm="0">
                                          <p:val>
                                            <p:strVal val="#ppt_y+.1"/>
                                          </p:val>
                                        </p:tav>
                                        <p:tav tm="100000">
                                          <p:val>
                                            <p:strVal val="#ppt_y"/>
                                          </p:val>
                                        </p:tav>
                                      </p:tavLst>
                                    </p:anim>
                                  </p:childTnLst>
                                </p:cTn>
                              </p:par>
                            </p:childTnLst>
                          </p:cTn>
                        </p:par>
                        <p:par>
                          <p:cTn id="72" fill="hold">
                            <p:stCondLst>
                              <p:cond delay="2000"/>
                            </p:stCondLst>
                            <p:childTnLst>
                              <p:par>
                                <p:cTn id="73" presetID="42" presetClass="entr" presetSubtype="0" fill="hold"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12"/>
                                        </p:tgtEl>
                                        <p:attrNameLst>
                                          <p:attrName>style.visibility</p:attrName>
                                        </p:attrNameLst>
                                      </p:cBhvr>
                                      <p:to>
                                        <p:strVal val="visible"/>
                                      </p:to>
                                    </p:set>
                                    <p:animEffect transition="in" filter="fade">
                                      <p:cBhvr>
                                        <p:cTn id="80" dur="1000"/>
                                        <p:tgtEl>
                                          <p:spTgt spid="112"/>
                                        </p:tgtEl>
                                      </p:cBhvr>
                                    </p:animEffect>
                                    <p:anim calcmode="lin" valueType="num">
                                      <p:cBhvr>
                                        <p:cTn id="81" dur="1000" fill="hold"/>
                                        <p:tgtEl>
                                          <p:spTgt spid="112"/>
                                        </p:tgtEl>
                                        <p:attrNameLst>
                                          <p:attrName>ppt_x</p:attrName>
                                        </p:attrNameLst>
                                      </p:cBhvr>
                                      <p:tavLst>
                                        <p:tav tm="0">
                                          <p:val>
                                            <p:strVal val="#ppt_x"/>
                                          </p:val>
                                        </p:tav>
                                        <p:tav tm="100000">
                                          <p:val>
                                            <p:strVal val="#ppt_x"/>
                                          </p:val>
                                        </p:tav>
                                      </p:tavLst>
                                    </p:anim>
                                    <p:anim calcmode="lin" valueType="num">
                                      <p:cBhvr>
                                        <p:cTn id="82"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26" name="Picture 2" descr="Soạn bài – Tập đọc: Dế Mèn bênh vực kẻ yếu (tiếp theo) - Tiếng Việt lớp 4">
            <a:extLst>
              <a:ext uri="{FF2B5EF4-FFF2-40B4-BE49-F238E27FC236}">
                <a16:creationId xmlns:a16="http://schemas.microsoft.com/office/drawing/2014/main" id="{C99836DD-B326-4425-96E7-81C2E1D72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33" y="268093"/>
            <a:ext cx="12769705" cy="5714443"/>
          </a:xfrm>
          <a:prstGeom prst="rect">
            <a:avLst/>
          </a:prstGeom>
          <a:noFill/>
          <a:extLst>
            <a:ext uri="{909E8E84-426E-40DD-AFC4-6F175D3DCCD1}">
              <a14:hiddenFill xmlns:a14="http://schemas.microsoft.com/office/drawing/2010/main">
                <a:solidFill>
                  <a:srgbClr val="FFFFFF"/>
                </a:solidFill>
              </a14:hiddenFill>
            </a:ext>
          </a:extLst>
        </p:spPr>
      </p:pic>
      <p:pic>
        <p:nvPicPr>
          <p:cNvPr id="115" name="图片 4">
            <a:extLst>
              <a:ext uri="{FF2B5EF4-FFF2-40B4-BE49-F238E27FC236}">
                <a16:creationId xmlns:a16="http://schemas.microsoft.com/office/drawing/2014/main" id="{AE35624A-3C4E-4F2B-9555-23DA8AC71F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16" name="Picture 115">
            <a:extLst>
              <a:ext uri="{FF2B5EF4-FFF2-40B4-BE49-F238E27FC236}">
                <a16:creationId xmlns:a16="http://schemas.microsoft.com/office/drawing/2014/main" id="{4D26D9B4-BD71-4CAA-8F09-99F2B92ECA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17" name="图片 4">
            <a:extLst>
              <a:ext uri="{FF2B5EF4-FFF2-40B4-BE49-F238E27FC236}">
                <a16:creationId xmlns:a16="http://schemas.microsoft.com/office/drawing/2014/main" id="{C3520621-CFA6-41CE-AC59-F7CF6FB8E8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18" name="Picture 117">
            <a:extLst>
              <a:ext uri="{FF2B5EF4-FFF2-40B4-BE49-F238E27FC236}">
                <a16:creationId xmlns:a16="http://schemas.microsoft.com/office/drawing/2014/main" id="{C8F36FD6-54F8-4D75-B1F2-2F03316D27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spTree>
    <p:extLst>
      <p:ext uri="{BB962C8B-B14F-4D97-AF65-F5344CB8AC3E}">
        <p14:creationId xmlns:p14="http://schemas.microsoft.com/office/powerpoint/2010/main" val="14731321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anim calcmode="lin" valueType="num">
                                      <p:cBhvr>
                                        <p:cTn id="8" dur="500" fill="hold"/>
                                        <p:tgtEl>
                                          <p:spTgt spid="115"/>
                                        </p:tgtEl>
                                        <p:attrNameLst>
                                          <p:attrName>ppt_x</p:attrName>
                                        </p:attrNameLst>
                                      </p:cBhvr>
                                      <p:tavLst>
                                        <p:tav tm="0">
                                          <p:val>
                                            <p:strVal val="#ppt_x"/>
                                          </p:val>
                                        </p:tav>
                                        <p:tav tm="100000">
                                          <p:val>
                                            <p:strVal val="#ppt_x"/>
                                          </p:val>
                                        </p:tav>
                                      </p:tavLst>
                                    </p:anim>
                                    <p:anim calcmode="lin" valueType="num">
                                      <p:cBhvr>
                                        <p:cTn id="9" dur="500" fill="hold"/>
                                        <p:tgtEl>
                                          <p:spTgt spid="1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anim calcmode="lin" valueType="num">
                                      <p:cBhvr>
                                        <p:cTn id="14" dur="500" fill="hold"/>
                                        <p:tgtEl>
                                          <p:spTgt spid="117"/>
                                        </p:tgtEl>
                                        <p:attrNameLst>
                                          <p:attrName>ppt_x</p:attrName>
                                        </p:attrNameLst>
                                      </p:cBhvr>
                                      <p:tavLst>
                                        <p:tav tm="0">
                                          <p:val>
                                            <p:strVal val="#ppt_x"/>
                                          </p:val>
                                        </p:tav>
                                        <p:tav tm="100000">
                                          <p:val>
                                            <p:strVal val="#ppt_x"/>
                                          </p:val>
                                        </p:tav>
                                      </p:tavLst>
                                    </p:anim>
                                    <p:anim calcmode="lin" valueType="num">
                                      <p:cBhvr>
                                        <p:cTn id="15" dur="500" fill="hold"/>
                                        <p:tgtEl>
                                          <p:spTgt spid="11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anim calcmode="lin" valueType="num">
                                      <p:cBhvr>
                                        <p:cTn id="20" dur="500" fill="hold"/>
                                        <p:tgtEl>
                                          <p:spTgt spid="116"/>
                                        </p:tgtEl>
                                        <p:attrNameLst>
                                          <p:attrName>ppt_x</p:attrName>
                                        </p:attrNameLst>
                                      </p:cBhvr>
                                      <p:tavLst>
                                        <p:tav tm="0">
                                          <p:val>
                                            <p:strVal val="#ppt_x"/>
                                          </p:val>
                                        </p:tav>
                                        <p:tav tm="100000">
                                          <p:val>
                                            <p:strVal val="#ppt_x"/>
                                          </p:val>
                                        </p:tav>
                                      </p:tavLst>
                                    </p:anim>
                                    <p:anim calcmode="lin" valueType="num">
                                      <p:cBhvr>
                                        <p:cTn id="21" dur="500" fill="hold"/>
                                        <p:tgtEl>
                                          <p:spTgt spid="1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anim calcmode="lin" valueType="num">
                                      <p:cBhvr>
                                        <p:cTn id="26" dur="500" fill="hold"/>
                                        <p:tgtEl>
                                          <p:spTgt spid="118"/>
                                        </p:tgtEl>
                                        <p:attrNameLst>
                                          <p:attrName>ppt_x</p:attrName>
                                        </p:attrNameLst>
                                      </p:cBhvr>
                                      <p:tavLst>
                                        <p:tav tm="0">
                                          <p:val>
                                            <p:strVal val="#ppt_x"/>
                                          </p:val>
                                        </p:tav>
                                        <p:tav tm="100000">
                                          <p:val>
                                            <p:strVal val="#ppt_x"/>
                                          </p:val>
                                        </p:tav>
                                      </p:tavLst>
                                    </p:anim>
                                    <p:anim calcmode="lin" valueType="num">
                                      <p:cBhvr>
                                        <p:cTn id="27"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grpSp>
        <p:nvGrpSpPr>
          <p:cNvPr id="17" name="Group 16">
            <a:extLst>
              <a:ext uri="{FF2B5EF4-FFF2-40B4-BE49-F238E27FC236}">
                <a16:creationId xmlns:a16="http://schemas.microsoft.com/office/drawing/2014/main" id="{7796876E-0EB8-4E9E-AB2B-B4958357C8A8}"/>
              </a:ext>
            </a:extLst>
          </p:cNvPr>
          <p:cNvGrpSpPr/>
          <p:nvPr/>
        </p:nvGrpSpPr>
        <p:grpSpPr>
          <a:xfrm>
            <a:off x="-1572056" y="-708077"/>
            <a:ext cx="6949751" cy="3646059"/>
            <a:chOff x="-1572056" y="-708077"/>
            <a:chExt cx="6949751" cy="3646059"/>
          </a:xfrm>
        </p:grpSpPr>
        <p:pic>
          <p:nvPicPr>
            <p:cNvPr id="18" name="图片 1">
              <a:extLst>
                <a:ext uri="{FF2B5EF4-FFF2-40B4-BE49-F238E27FC236}">
                  <a16:creationId xmlns:a16="http://schemas.microsoft.com/office/drawing/2014/main"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142B3599-2E7C-4CCA-926C-A046D4F1BFC4}"/>
                </a:ext>
              </a:extLst>
            </p:cNvPr>
            <p:cNvSpPr txBox="1"/>
            <p:nvPr/>
          </p:nvSpPr>
          <p:spPr>
            <a:xfrm rot="21172697">
              <a:off x="-249364" y="1421942"/>
              <a:ext cx="4821412" cy="861774"/>
            </a:xfrm>
            <a:prstGeom prst="rect">
              <a:avLst/>
            </a:prstGeom>
            <a:noFill/>
          </p:spPr>
          <p:txBody>
            <a:bodyPr wrap="square" rtlCol="0">
              <a:spAutoFit/>
            </a:bodyPr>
            <a:lstStyle/>
            <a:p>
              <a:pPr algn="ctr"/>
              <a:r>
                <a:rPr lang="en-US" altLang="zh-CN" sz="5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Chia </a:t>
              </a:r>
              <a:r>
                <a:rPr lang="en-US" altLang="zh-CN" sz="5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đoạn</a:t>
              </a:r>
              <a:endParaRPr lang="zh-CN" altLang="en-US" sz="5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25" name="Group 24">
            <a:extLst>
              <a:ext uri="{FF2B5EF4-FFF2-40B4-BE49-F238E27FC236}">
                <a16:creationId xmlns:a16="http://schemas.microsoft.com/office/drawing/2014/main" id="{5F561E05-4FC7-483A-8B03-BF752ADF3A7B}"/>
              </a:ext>
            </a:extLst>
          </p:cNvPr>
          <p:cNvGrpSpPr/>
          <p:nvPr/>
        </p:nvGrpSpPr>
        <p:grpSpPr>
          <a:xfrm>
            <a:off x="3791006" y="-324481"/>
            <a:ext cx="6434127" cy="3220195"/>
            <a:chOff x="4144748" y="1126392"/>
            <a:chExt cx="6195361" cy="3287343"/>
          </a:xfrm>
        </p:grpSpPr>
        <p:grpSp>
          <p:nvGrpSpPr>
            <p:cNvPr id="24" name="Group 23">
              <a:extLst>
                <a:ext uri="{FF2B5EF4-FFF2-40B4-BE49-F238E27FC236}">
                  <a16:creationId xmlns:a16="http://schemas.microsoft.com/office/drawing/2014/main" id="{834184D7-309F-4112-910B-09C49277EC52}"/>
                </a:ext>
              </a:extLst>
            </p:cNvPr>
            <p:cNvGrpSpPr/>
            <p:nvPr/>
          </p:nvGrpSpPr>
          <p:grpSpPr>
            <a:xfrm flipH="1">
              <a:off x="4144748" y="1126392"/>
              <a:ext cx="6195361" cy="3287343"/>
              <a:chOff x="5853269" y="179387"/>
              <a:chExt cx="6243481" cy="3845153"/>
            </a:xfrm>
          </p:grpSpPr>
          <p:sp>
            <p:nvSpPr>
              <p:cNvPr id="23" name="Rectangle 22">
                <a:extLst>
                  <a:ext uri="{FF2B5EF4-FFF2-40B4-BE49-F238E27FC236}">
                    <a16:creationId xmlns:a16="http://schemas.microsoft.com/office/drawing/2014/main" id="{77357076-1337-4D1D-9A84-5153B2352803}"/>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0E91EBC2-B6C7-4688-8ABD-5008BF9E1FB1}"/>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4" name="文本框 3"/>
            <p:cNvSpPr txBox="1"/>
            <p:nvPr/>
          </p:nvSpPr>
          <p:spPr>
            <a:xfrm>
              <a:off x="5022992" y="2747460"/>
              <a:ext cx="4395985" cy="644098"/>
            </a:xfrm>
            <a:prstGeom prst="rect">
              <a:avLst/>
            </a:prstGeom>
            <a:noFill/>
          </p:spPr>
          <p:txBody>
            <a:bodyPr wrap="square" rtlCol="0">
              <a:spAutoFit/>
            </a:bodyPr>
            <a:lstStyle/>
            <a:p>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Bọn</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nhện</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 hung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dữ</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sp>
          <p:nvSpPr>
            <p:cNvPr id="22" name="文本框 36">
              <a:extLst>
                <a:ext uri="{FF2B5EF4-FFF2-40B4-BE49-F238E27FC236}">
                  <a16:creationId xmlns:a16="http://schemas.microsoft.com/office/drawing/2014/main" id="{1619E6D5-D118-4FF1-AB3C-680FEFD7C471}"/>
                </a:ext>
              </a:extLst>
            </p:cNvPr>
            <p:cNvSpPr txBox="1"/>
            <p:nvPr/>
          </p:nvSpPr>
          <p:spPr>
            <a:xfrm>
              <a:off x="6252080" y="1852829"/>
              <a:ext cx="2047315" cy="722647"/>
            </a:xfrm>
            <a:prstGeom prst="rect">
              <a:avLst/>
            </a:prstGeom>
            <a:noFill/>
          </p:spPr>
          <p:txBody>
            <a:bodyPr wrap="square" rtlCol="0">
              <a:spAutoFit/>
            </a:bodyPr>
            <a:lstStyle/>
            <a:p>
              <a:r>
                <a:rPr lang="en-US" altLang="zh-CN" sz="4000" dirty="0" err="1">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rPr>
                <a:t>Đoạn</a:t>
              </a:r>
              <a:r>
                <a:rPr lang="en-US" altLang="zh-CN" sz="4000" dirty="0">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rPr>
                <a:t> 1</a:t>
              </a:r>
              <a:endParaRPr lang="zh-CN" altLang="en-US" sz="4000" dirty="0">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grpSp>
      <p:pic>
        <p:nvPicPr>
          <p:cNvPr id="10" name="Picture 9">
            <a:extLst>
              <a:ext uri="{FF2B5EF4-FFF2-40B4-BE49-F238E27FC236}">
                <a16:creationId xmlns:a16="http://schemas.microsoft.com/office/drawing/2014/main" id="{ED99C7B8-9DDA-4017-A23C-DBE961CC21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8091" y="2333783"/>
            <a:ext cx="4328549" cy="4328549"/>
          </a:xfrm>
          <a:prstGeom prst="rect">
            <a:avLst/>
          </a:prstGeom>
        </p:spPr>
      </p:pic>
      <p:grpSp>
        <p:nvGrpSpPr>
          <p:cNvPr id="32" name="Group 31">
            <a:extLst>
              <a:ext uri="{FF2B5EF4-FFF2-40B4-BE49-F238E27FC236}">
                <a16:creationId xmlns:a16="http://schemas.microsoft.com/office/drawing/2014/main" id="{D4EE873D-D5D0-4250-8082-6D675A56AF79}"/>
              </a:ext>
            </a:extLst>
          </p:cNvPr>
          <p:cNvGrpSpPr/>
          <p:nvPr/>
        </p:nvGrpSpPr>
        <p:grpSpPr>
          <a:xfrm>
            <a:off x="5433368" y="2269102"/>
            <a:ext cx="6949750" cy="3017161"/>
            <a:chOff x="4144748" y="1126392"/>
            <a:chExt cx="6195361" cy="3287343"/>
          </a:xfrm>
        </p:grpSpPr>
        <p:grpSp>
          <p:nvGrpSpPr>
            <p:cNvPr id="33" name="Group 32">
              <a:extLst>
                <a:ext uri="{FF2B5EF4-FFF2-40B4-BE49-F238E27FC236}">
                  <a16:creationId xmlns:a16="http://schemas.microsoft.com/office/drawing/2014/main" id="{AACDC10C-37C9-46FB-974B-F7BC7961F875}"/>
                </a:ext>
              </a:extLst>
            </p:cNvPr>
            <p:cNvGrpSpPr/>
            <p:nvPr/>
          </p:nvGrpSpPr>
          <p:grpSpPr>
            <a:xfrm flipH="1">
              <a:off x="4144748" y="1126392"/>
              <a:ext cx="6195361" cy="3287343"/>
              <a:chOff x="5853269" y="179387"/>
              <a:chExt cx="6243481" cy="3845153"/>
            </a:xfrm>
          </p:grpSpPr>
          <p:sp>
            <p:nvSpPr>
              <p:cNvPr id="40" name="Rectangle 39">
                <a:extLst>
                  <a:ext uri="{FF2B5EF4-FFF2-40B4-BE49-F238E27FC236}">
                    <a16:creationId xmlns:a16="http://schemas.microsoft.com/office/drawing/2014/main" id="{A1EB4392-FD1A-4C1D-8F8E-60A96686FB7A}"/>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3C22EC58-667B-48D4-9A1F-69680AE6183B}"/>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34" name="文本框 3">
              <a:extLst>
                <a:ext uri="{FF2B5EF4-FFF2-40B4-BE49-F238E27FC236}">
                  <a16:creationId xmlns:a16="http://schemas.microsoft.com/office/drawing/2014/main" id="{F2B29EF1-09B7-4444-ACD4-3663F67E9688}"/>
                </a:ext>
              </a:extLst>
            </p:cNvPr>
            <p:cNvSpPr txBox="1"/>
            <p:nvPr/>
          </p:nvSpPr>
          <p:spPr>
            <a:xfrm>
              <a:off x="5022992" y="2747460"/>
              <a:ext cx="4395985" cy="687442"/>
            </a:xfrm>
            <a:prstGeom prst="rect">
              <a:avLst/>
            </a:prstGeom>
            <a:noFill/>
          </p:spPr>
          <p:txBody>
            <a:bodyPr wrap="square" rtlCol="0">
              <a:spAutoFit/>
            </a:bodyPr>
            <a:lstStyle/>
            <a:p>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Tôi</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cất</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tiếng</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giã</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gạo</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sp>
          <p:nvSpPr>
            <p:cNvPr id="35" name="文本框 36">
              <a:extLst>
                <a:ext uri="{FF2B5EF4-FFF2-40B4-BE49-F238E27FC236}">
                  <a16:creationId xmlns:a16="http://schemas.microsoft.com/office/drawing/2014/main" id="{DB4F4EA3-EE75-4961-BD79-3D6375326D9F}"/>
                </a:ext>
              </a:extLst>
            </p:cNvPr>
            <p:cNvSpPr txBox="1"/>
            <p:nvPr/>
          </p:nvSpPr>
          <p:spPr>
            <a:xfrm>
              <a:off x="6252080" y="1852829"/>
              <a:ext cx="2047315" cy="771276"/>
            </a:xfrm>
            <a:prstGeom prst="rect">
              <a:avLst/>
            </a:prstGeom>
            <a:noFill/>
          </p:spPr>
          <p:txBody>
            <a:bodyPr wrap="square" rtlCol="0">
              <a:spAutoFit/>
            </a:bodyPr>
            <a:lstStyle/>
            <a:p>
              <a:r>
                <a:rPr lang="en-US" altLang="zh-CN" sz="4000" dirty="0" err="1">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rPr>
                <a:t>Đoạn</a:t>
              </a:r>
              <a:r>
                <a:rPr lang="en-US" altLang="zh-CN" sz="4000" dirty="0">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rPr>
                <a:t> 2</a:t>
              </a:r>
              <a:endParaRPr lang="zh-CN" altLang="en-US" sz="4000" dirty="0">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44" name="Group 43">
            <a:extLst>
              <a:ext uri="{FF2B5EF4-FFF2-40B4-BE49-F238E27FC236}">
                <a16:creationId xmlns:a16="http://schemas.microsoft.com/office/drawing/2014/main" id="{5A0FA5DB-EF2D-4380-9763-4809C2721F94}"/>
              </a:ext>
            </a:extLst>
          </p:cNvPr>
          <p:cNvGrpSpPr/>
          <p:nvPr/>
        </p:nvGrpSpPr>
        <p:grpSpPr>
          <a:xfrm>
            <a:off x="9124301" y="4742147"/>
            <a:ext cx="4931270" cy="3046439"/>
            <a:chOff x="4144748" y="1126392"/>
            <a:chExt cx="6195361" cy="3287343"/>
          </a:xfrm>
        </p:grpSpPr>
        <p:grpSp>
          <p:nvGrpSpPr>
            <p:cNvPr id="45" name="Group 44">
              <a:extLst>
                <a:ext uri="{FF2B5EF4-FFF2-40B4-BE49-F238E27FC236}">
                  <a16:creationId xmlns:a16="http://schemas.microsoft.com/office/drawing/2014/main" id="{9E04C45A-60DF-41E6-8A7B-0A8111D2C409}"/>
                </a:ext>
              </a:extLst>
            </p:cNvPr>
            <p:cNvGrpSpPr/>
            <p:nvPr/>
          </p:nvGrpSpPr>
          <p:grpSpPr>
            <a:xfrm flipH="1">
              <a:off x="4144748" y="1126392"/>
              <a:ext cx="6195361" cy="3287343"/>
              <a:chOff x="5853269" y="179387"/>
              <a:chExt cx="6243481" cy="3845153"/>
            </a:xfrm>
          </p:grpSpPr>
          <p:sp>
            <p:nvSpPr>
              <p:cNvPr id="48" name="Rectangle 47">
                <a:extLst>
                  <a:ext uri="{FF2B5EF4-FFF2-40B4-BE49-F238E27FC236}">
                    <a16:creationId xmlns:a16="http://schemas.microsoft.com/office/drawing/2014/main" id="{7F53AC0E-C3E4-4EAC-82D0-75C5841EC8E6}"/>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FF30033C-A1B7-4FC0-9D2C-84DB37499D2F}"/>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46" name="文本框 3">
              <a:extLst>
                <a:ext uri="{FF2B5EF4-FFF2-40B4-BE49-F238E27FC236}">
                  <a16:creationId xmlns:a16="http://schemas.microsoft.com/office/drawing/2014/main" id="{D16D7B7E-F64B-430F-8AC9-701D76A5E066}"/>
                </a:ext>
              </a:extLst>
            </p:cNvPr>
            <p:cNvSpPr txBox="1"/>
            <p:nvPr/>
          </p:nvSpPr>
          <p:spPr>
            <a:xfrm>
              <a:off x="5022992" y="2747460"/>
              <a:ext cx="4395985" cy="680835"/>
            </a:xfrm>
            <a:prstGeom prst="rect">
              <a:avLst/>
            </a:prstGeom>
            <a:noFill/>
          </p:spPr>
          <p:txBody>
            <a:bodyPr wrap="square" rtlCol="0">
              <a:spAutoFit/>
            </a:bodyPr>
            <a:lstStyle/>
            <a:p>
              <a:pPr algn="ct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Phần</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còn</a:t>
              </a:r>
              <a:r>
                <a:rPr lang="en-US" altLang="zh-CN"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3500" b="1" dirty="0" err="1">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rPr>
                <a:t>lại</a:t>
              </a:r>
              <a:endParaRPr lang="zh-CN" altLang="en-US" sz="3500" b="1" dirty="0">
                <a:solidFill>
                  <a:schemeClr val="tx1">
                    <a:lumMod val="75000"/>
                    <a:lumOff val="25000"/>
                  </a:schemeClr>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sp>
          <p:nvSpPr>
            <p:cNvPr id="47" name="文本框 36">
              <a:extLst>
                <a:ext uri="{FF2B5EF4-FFF2-40B4-BE49-F238E27FC236}">
                  <a16:creationId xmlns:a16="http://schemas.microsoft.com/office/drawing/2014/main" id="{AA21E278-1FA1-49B9-9889-5AD52859125D}"/>
                </a:ext>
              </a:extLst>
            </p:cNvPr>
            <p:cNvSpPr txBox="1"/>
            <p:nvPr/>
          </p:nvSpPr>
          <p:spPr>
            <a:xfrm>
              <a:off x="5825026" y="1852829"/>
              <a:ext cx="2792947" cy="763864"/>
            </a:xfrm>
            <a:prstGeom prst="rect">
              <a:avLst/>
            </a:prstGeom>
            <a:noFill/>
          </p:spPr>
          <p:txBody>
            <a:bodyPr wrap="square" rtlCol="0">
              <a:spAutoFit/>
            </a:bodyPr>
            <a:lstStyle/>
            <a:p>
              <a:r>
                <a:rPr lang="en-US" altLang="zh-CN" sz="4000" dirty="0" err="1">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rPr>
                <a:t>Đoạn</a:t>
              </a:r>
              <a:r>
                <a:rPr lang="en-US" altLang="zh-CN" sz="4000" dirty="0">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rPr>
                <a:t> 3</a:t>
              </a:r>
              <a:endParaRPr lang="zh-CN" altLang="en-US" sz="4000" dirty="0">
                <a:solidFill>
                  <a:srgbClr val="EC6665"/>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900" decel="100000" fill="hold"/>
                                        <p:tgtEl>
                                          <p:spTgt spid="2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900" decel="100000" fill="hold"/>
                                        <p:tgtEl>
                                          <p:spTgt spid="32"/>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900" decel="100000" fill="hold"/>
                                        <p:tgtEl>
                                          <p:spTgt spid="44"/>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3" y="317"/>
            <a:ext cx="13439775" cy="7559358"/>
          </a:xfrm>
          <a:prstGeom prst="rect">
            <a:avLst/>
          </a:prstGeom>
        </p:spPr>
      </p:pic>
      <p:pic>
        <p:nvPicPr>
          <p:cNvPr id="12" name="图片 11">
            <a:extLst>
              <a:ext uri="{FF2B5EF4-FFF2-40B4-BE49-F238E27FC236}">
                <a16:creationId xmlns:a16="http://schemas.microsoft.com/office/drawing/2014/main" id="{C94618CC-FE7D-4AAA-8E21-B5360ECF3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grpSp>
        <p:nvGrpSpPr>
          <p:cNvPr id="4" name="Group 3">
            <a:extLst>
              <a:ext uri="{FF2B5EF4-FFF2-40B4-BE49-F238E27FC236}">
                <a16:creationId xmlns:a16="http://schemas.microsoft.com/office/drawing/2014/main" id="{EBA70FC1-E1F5-4F8A-B3D6-448A50A9BD85}"/>
              </a:ext>
            </a:extLst>
          </p:cNvPr>
          <p:cNvGrpSpPr/>
          <p:nvPr/>
        </p:nvGrpSpPr>
        <p:grpSpPr>
          <a:xfrm>
            <a:off x="992444" y="4436421"/>
            <a:ext cx="3725623" cy="1624814"/>
            <a:chOff x="1360727" y="3960044"/>
            <a:chExt cx="3725623" cy="1624814"/>
          </a:xfrm>
        </p:grpSpPr>
        <p:sp>
          <p:nvSpPr>
            <p:cNvPr id="36" name="Cloud Callout 9"/>
            <p:cNvSpPr/>
            <p:nvPr/>
          </p:nvSpPr>
          <p:spPr bwMode="auto">
            <a:xfrm>
              <a:off x="1360727" y="3960044"/>
              <a:ext cx="3024336" cy="1624814"/>
            </a:xfrm>
            <a:prstGeom prst="cloudCallout">
              <a:avLst>
                <a:gd name="adj1" fmla="val 99034"/>
                <a:gd name="adj2" fmla="val -25014"/>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marL="0" marR="0" lvl="0" indent="0" defTabSz="967105" eaLnBrk="1" fontAlgn="auto" latinLnBrk="0" hangingPunct="1">
                <a:lnSpc>
                  <a:spcPct val="100000"/>
                </a:lnSpc>
                <a:spcBef>
                  <a:spcPts val="0"/>
                </a:spcBef>
                <a:spcAft>
                  <a:spcPts val="0"/>
                </a:spcAft>
                <a:buClrTx/>
                <a:buSzTx/>
                <a:buFontTx/>
                <a:buNone/>
                <a:defRPr/>
              </a:pPr>
              <a:endParaRPr kumimoji="0" lang="en-US" sz="6000" b="0" i="0" u="none" strike="noStrike" kern="0" cap="none" spc="0" normalizeH="0" baseline="0" noProof="0" dirty="0">
                <a:ln>
                  <a:noFill/>
                </a:ln>
                <a:solidFill>
                  <a:srgbClr val="FFCCFF"/>
                </a:solidFill>
                <a:effectLst/>
                <a:uLnTx/>
                <a:uFillTx/>
                <a:latin typeface="Times New Roman" panose="02020603050405020304" pitchFamily="18" charset="0"/>
                <a:ea typeface="汉仪悠然体简" panose="00020600040101010101" pitchFamily="18" charset="-122"/>
                <a:cs typeface="Times New Roman" panose="02020603050405020304" pitchFamily="18" charset="0"/>
              </a:endParaRPr>
            </a:p>
          </p:txBody>
        </p:sp>
        <p:sp>
          <p:nvSpPr>
            <p:cNvPr id="3" name="TextBox 2">
              <a:extLst>
                <a:ext uri="{FF2B5EF4-FFF2-40B4-BE49-F238E27FC236}">
                  <a16:creationId xmlns:a16="http://schemas.microsoft.com/office/drawing/2014/main" id="{84A55795-63F0-4A74-BAD0-B80EEBEE0218}"/>
                </a:ext>
              </a:extLst>
            </p:cNvPr>
            <p:cNvSpPr txBox="1"/>
            <p:nvPr/>
          </p:nvSpPr>
          <p:spPr>
            <a:xfrm>
              <a:off x="1582693" y="4311297"/>
              <a:ext cx="3503657"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l</a:t>
              </a:r>
              <a:r>
                <a:rPr lang="en-US" sz="4000" b="1" dirty="0" err="1">
                  <a:solidFill>
                    <a:srgbClr val="FF0000"/>
                  </a:solidFill>
                  <a:latin typeface="Times New Roman" panose="02020603050405020304" pitchFamily="18" charset="0"/>
                  <a:cs typeface="Times New Roman" panose="02020603050405020304" pitchFamily="18" charset="0"/>
                </a:rPr>
                <a:t>ủng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a:t>
              </a:r>
              <a:r>
                <a:rPr lang="en-US" sz="4000" b="1" dirty="0" err="1">
                  <a:solidFill>
                    <a:srgbClr val="FF0000"/>
                  </a:solidFill>
                  <a:latin typeface="Times New Roman" panose="02020603050405020304" pitchFamily="18" charset="0"/>
                  <a:cs typeface="Times New Roman" panose="02020603050405020304" pitchFamily="18" charset="0"/>
                </a:rPr>
                <a:t>ủng</a:t>
              </a:r>
              <a:endParaRPr lang="en-US" sz="4000" b="1" dirty="0">
                <a:solidFill>
                  <a:srgbClr val="FF0000"/>
                </a:solidFill>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BE2F03F6-B508-4F9D-AD60-52DAEC95052F}"/>
              </a:ext>
            </a:extLst>
          </p:cNvPr>
          <p:cNvGrpSpPr/>
          <p:nvPr/>
        </p:nvGrpSpPr>
        <p:grpSpPr>
          <a:xfrm>
            <a:off x="2979417" y="2299116"/>
            <a:ext cx="3024336" cy="1636449"/>
            <a:chOff x="3805900" y="1770805"/>
            <a:chExt cx="3024336" cy="1636449"/>
          </a:xfrm>
          <a:solidFill>
            <a:srgbClr val="FFCC99"/>
          </a:solidFill>
        </p:grpSpPr>
        <p:sp>
          <p:nvSpPr>
            <p:cNvPr id="38" name="Cloud Callout 12"/>
            <p:cNvSpPr/>
            <p:nvPr/>
          </p:nvSpPr>
          <p:spPr bwMode="auto">
            <a:xfrm>
              <a:off x="3805900" y="1770805"/>
              <a:ext cx="3024336" cy="1636449"/>
            </a:xfrm>
            <a:prstGeom prst="cloudCallout">
              <a:avLst>
                <a:gd name="adj1" fmla="val 57806"/>
                <a:gd name="adj2" fmla="val 88478"/>
              </a:avLst>
            </a:prstGeom>
            <a:grpFill/>
            <a:ln w="9525" cap="flat" cmpd="sng" algn="ctr">
              <a:noFill/>
              <a:prstDash val="solid"/>
              <a:headEnd type="none" w="med" len="med"/>
              <a:tailEnd type="none" w="med" len="med"/>
            </a:ln>
            <a:effectLst>
              <a:glow rad="63500">
                <a:schemeClr val="accent2">
                  <a:satMod val="175000"/>
                  <a:alpha val="40000"/>
                </a:schemeClr>
              </a:glow>
              <a:softEdge rad="12700"/>
            </a:effectLst>
          </p:spPr>
          <p:txBody>
            <a:bodyPr lIns="0" tIns="28560" rIns="28560" bIns="57116" anchor="b"/>
            <a:lstStyle/>
            <a:p>
              <a:pPr defTabSz="967105">
                <a:defRPr/>
              </a:pPr>
              <a:endParaRPr lang="en-US" altLang="zh-CN" sz="6000" kern="0" dirty="0">
                <a:gradFill>
                  <a:gsLst>
                    <a:gs pos="0">
                      <a:srgbClr val="FFFFFF"/>
                    </a:gs>
                    <a:gs pos="100000">
                      <a:srgbClr val="FFFFFF"/>
                    </a:gs>
                  </a:gsLst>
                  <a:lin ang="5400000" scaled="0"/>
                </a:gradFill>
                <a:latin typeface="Times New Roman" panose="02020603050405020304" pitchFamily="18" charset="0"/>
                <a:ea typeface="汉仪悠然体简" panose="00020600040101010101" pitchFamily="18" charset="-122"/>
                <a:cs typeface="Times New Roman" panose="02020603050405020304" pitchFamily="18" charset="0"/>
              </a:endParaRPr>
            </a:p>
          </p:txBody>
        </p:sp>
        <p:sp>
          <p:nvSpPr>
            <p:cNvPr id="16" name="TextBox 15">
              <a:extLst>
                <a:ext uri="{FF2B5EF4-FFF2-40B4-BE49-F238E27FC236}">
                  <a16:creationId xmlns:a16="http://schemas.microsoft.com/office/drawing/2014/main" id="{5697CB9B-2C61-461A-B45E-7948B0B2444A}"/>
                </a:ext>
              </a:extLst>
            </p:cNvPr>
            <p:cNvSpPr txBox="1"/>
            <p:nvPr/>
          </p:nvSpPr>
          <p:spPr>
            <a:xfrm>
              <a:off x="4409957" y="2128000"/>
              <a:ext cx="1879145" cy="707886"/>
            </a:xfrm>
            <a:prstGeom prst="rect">
              <a:avLst/>
            </a:prstGeom>
            <a:grp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n</a:t>
              </a:r>
              <a:r>
                <a:rPr lang="en-US" sz="4000" b="1" dirty="0" err="1">
                  <a:solidFill>
                    <a:srgbClr val="FF0000"/>
                  </a:solidFill>
                  <a:latin typeface="Times New Roman" panose="02020603050405020304" pitchFamily="18" charset="0"/>
                  <a:cs typeface="Times New Roman" panose="02020603050405020304" pitchFamily="18" charset="0"/>
                </a:rPr>
                <a:t>ặc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nô</a:t>
              </a:r>
              <a:endParaRPr lang="en-US" sz="4000" b="1" dirty="0">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136E598F-3C00-4990-BDFE-184B2D2F17C1}"/>
              </a:ext>
            </a:extLst>
          </p:cNvPr>
          <p:cNvGrpSpPr/>
          <p:nvPr/>
        </p:nvGrpSpPr>
        <p:grpSpPr>
          <a:xfrm>
            <a:off x="6303345" y="758775"/>
            <a:ext cx="2928795" cy="1897536"/>
            <a:chOff x="7384222" y="1350842"/>
            <a:chExt cx="2928795" cy="1897536"/>
          </a:xfrm>
        </p:grpSpPr>
        <p:sp>
          <p:nvSpPr>
            <p:cNvPr id="35" name="Cloud Callout 8"/>
            <p:cNvSpPr/>
            <p:nvPr/>
          </p:nvSpPr>
          <p:spPr bwMode="auto">
            <a:xfrm>
              <a:off x="7384222" y="1350842"/>
              <a:ext cx="2928795" cy="1897536"/>
            </a:xfrm>
            <a:prstGeom prst="cloudCallout">
              <a:avLst>
                <a:gd name="adj1" fmla="val -35418"/>
                <a:gd name="adj2" fmla="val 141157"/>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marR="0" lvl="0" indent="0" defTabSz="967105" fontAlgn="auto">
                <a:lnSpc>
                  <a:spcPct val="100000"/>
                </a:lnSpc>
                <a:spcBef>
                  <a:spcPts val="0"/>
                </a:spcBef>
                <a:spcAft>
                  <a:spcPts val="0"/>
                </a:spcAft>
                <a:buClrTx/>
                <a:buSzTx/>
                <a:buFontTx/>
                <a:buNone/>
                <a:defRPr/>
              </a:pPr>
              <a:endParaRPr lang="en-US" altLang="zh-CN" sz="6000" kern="0" dirty="0">
                <a:gradFill>
                  <a:gsLst>
                    <a:gs pos="0">
                      <a:srgbClr val="FFFFFF"/>
                    </a:gs>
                    <a:gs pos="100000">
                      <a:srgbClr val="FFFFFF"/>
                    </a:gs>
                  </a:gsLst>
                  <a:lin ang="5400000" scaled="0"/>
                </a:gradFill>
                <a:latin typeface="Times New Roman" panose="02020603050405020304" pitchFamily="18" charset="0"/>
                <a:ea typeface="汉仪悠然体简" panose="00020600040101010101" pitchFamily="18" charset="-122"/>
                <a:cs typeface="Times New Roman" panose="02020603050405020304" pitchFamily="18" charset="0"/>
              </a:endParaRPr>
            </a:p>
          </p:txBody>
        </p:sp>
        <p:sp>
          <p:nvSpPr>
            <p:cNvPr id="17" name="TextBox 16">
              <a:extLst>
                <a:ext uri="{FF2B5EF4-FFF2-40B4-BE49-F238E27FC236}">
                  <a16:creationId xmlns:a16="http://schemas.microsoft.com/office/drawing/2014/main" id="{594FE5C6-2078-4A76-83C2-65A4DA03A570}"/>
                </a:ext>
              </a:extLst>
            </p:cNvPr>
            <p:cNvSpPr txBox="1"/>
            <p:nvPr/>
          </p:nvSpPr>
          <p:spPr>
            <a:xfrm>
              <a:off x="7391978" y="1552810"/>
              <a:ext cx="2905536" cy="1323439"/>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béo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a:t>
              </a:r>
              <a:r>
                <a:rPr lang="en-US" sz="4000" b="1" dirty="0" err="1">
                  <a:solidFill>
                    <a:srgbClr val="FF0000"/>
                  </a:solidFill>
                  <a:latin typeface="Times New Roman" panose="02020603050405020304" pitchFamily="18" charset="0"/>
                  <a:cs typeface="Times New Roman" panose="02020603050405020304" pitchFamily="18" charset="0"/>
                </a:rPr>
                <a:t>úp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béo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a:t>
              </a:r>
              <a:r>
                <a:rPr lang="en-US" sz="4000" b="1" dirty="0" err="1">
                  <a:solidFill>
                    <a:srgbClr val="FF0000"/>
                  </a:solidFill>
                  <a:latin typeface="Times New Roman" panose="02020603050405020304" pitchFamily="18" charset="0"/>
                  <a:cs typeface="Times New Roman" panose="02020603050405020304" pitchFamily="18" charset="0"/>
                </a:rPr>
                <a:t>íp</a:t>
              </a:r>
              <a:endParaRPr lang="en-US" sz="4000" b="1" dirty="0">
                <a:solidFill>
                  <a:srgbClr val="FF0000"/>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4F4B99E4-55E0-42AE-8A24-D336FB1D3132}"/>
              </a:ext>
            </a:extLst>
          </p:cNvPr>
          <p:cNvGrpSpPr/>
          <p:nvPr/>
        </p:nvGrpSpPr>
        <p:grpSpPr>
          <a:xfrm>
            <a:off x="9121271" y="2057604"/>
            <a:ext cx="4264181" cy="1740372"/>
            <a:chOff x="9300586" y="3160683"/>
            <a:chExt cx="3356479" cy="1740372"/>
          </a:xfrm>
          <a:solidFill>
            <a:srgbClr val="FFCC99"/>
          </a:solidFill>
        </p:grpSpPr>
        <p:sp>
          <p:nvSpPr>
            <p:cNvPr id="37" name="Cloud Callout 11"/>
            <p:cNvSpPr/>
            <p:nvPr/>
          </p:nvSpPr>
          <p:spPr bwMode="auto">
            <a:xfrm>
              <a:off x="9300586" y="3160683"/>
              <a:ext cx="2592288" cy="1740372"/>
            </a:xfrm>
            <a:prstGeom prst="cloudCallout">
              <a:avLst>
                <a:gd name="adj1" fmla="val -107692"/>
                <a:gd name="adj2" fmla="val 87188"/>
              </a:avLst>
            </a:prstGeom>
            <a:grpFill/>
            <a:ln w="9525" cap="flat" cmpd="sng" algn="ctr">
              <a:noFill/>
              <a:prstDash val="solid"/>
              <a:headEnd type="none" w="med" len="med"/>
              <a:tailEnd type="none" w="med" len="med"/>
            </a:ln>
            <a:effectLst>
              <a:glow rad="63500">
                <a:schemeClr val="accent2">
                  <a:satMod val="175000"/>
                  <a:alpha val="40000"/>
                </a:schemeClr>
              </a:glow>
              <a:softEdge rad="12700"/>
            </a:effectLst>
          </p:spPr>
          <p:txBody>
            <a:bodyPr wrap="none" lIns="0" tIns="28560" rIns="28560" bIns="57116" anchor="b"/>
            <a:lstStyle/>
            <a:p>
              <a:pPr marL="0" marR="0" lvl="0" indent="0" defTabSz="967105" eaLnBrk="1" fontAlgn="auto" latinLnBrk="0" hangingPunct="1">
                <a:lnSpc>
                  <a:spcPct val="100000"/>
                </a:lnSpc>
                <a:spcBef>
                  <a:spcPts val="0"/>
                </a:spcBef>
                <a:spcAft>
                  <a:spcPts val="0"/>
                </a:spcAft>
                <a:buClrTx/>
                <a:buSzTx/>
                <a:buFontTx/>
                <a:buNone/>
                <a:defRPr/>
              </a:pPr>
              <a:endParaRPr lang="en-US" altLang="zh-CN" sz="6000" kern="0" dirty="0">
                <a:gradFill>
                  <a:gsLst>
                    <a:gs pos="0">
                      <a:srgbClr val="FFFFFF"/>
                    </a:gs>
                    <a:gs pos="100000">
                      <a:srgbClr val="FFFFFF"/>
                    </a:gs>
                  </a:gsLst>
                  <a:lin ang="5400000" scaled="0"/>
                </a:gradFill>
                <a:latin typeface="Times New Roman" panose="02020603050405020304" pitchFamily="18" charset="0"/>
                <a:ea typeface="汉仪悠然体简" panose="00020600040101010101" pitchFamily="18" charset="-122"/>
                <a:cs typeface="Times New Roman" panose="02020603050405020304" pitchFamily="18" charset="0"/>
              </a:endParaRPr>
            </a:p>
          </p:txBody>
        </p:sp>
        <p:sp>
          <p:nvSpPr>
            <p:cNvPr id="18" name="TextBox 17">
              <a:extLst>
                <a:ext uri="{FF2B5EF4-FFF2-40B4-BE49-F238E27FC236}">
                  <a16:creationId xmlns:a16="http://schemas.microsoft.com/office/drawing/2014/main" id="{E4A12B4C-E0D4-483F-951B-2D228F3C5193}"/>
                </a:ext>
              </a:extLst>
            </p:cNvPr>
            <p:cNvSpPr txBox="1"/>
            <p:nvPr/>
          </p:nvSpPr>
          <p:spPr>
            <a:xfrm>
              <a:off x="9607711" y="3613989"/>
              <a:ext cx="3049354" cy="707886"/>
            </a:xfrm>
            <a:prstGeom prst="rect">
              <a:avLst/>
            </a:prstGeom>
            <a:noFill/>
            <a:ln>
              <a:noFill/>
            </a:ln>
          </p:spPr>
          <p:txBody>
            <a:bodyPr wrap="square" rtlCol="0">
              <a:spAutoFit/>
            </a:bodyPr>
            <a:lstStyle/>
            <a:p>
              <a:r>
                <a:rPr lang="en-US" sz="4000" b="1" dirty="0">
                  <a:latin typeface="Times New Roman" panose="02020603050405020304" pitchFamily="18" charset="0"/>
                  <a:cs typeface="Times New Roman" panose="02020603050405020304" pitchFamily="18" charset="0"/>
                </a:rPr>
                <a:t>co </a:t>
              </a:r>
              <a:r>
                <a:rPr lang="en-US" sz="4000" b="1" dirty="0" err="1">
                  <a:solidFill>
                    <a:srgbClr val="FF0000"/>
                  </a:solidFill>
                  <a:latin typeface="Times New Roman" panose="02020603050405020304" pitchFamily="18" charset="0"/>
                  <a:cs typeface="Times New Roman" panose="02020603050405020304" pitchFamily="18" charset="0"/>
                </a:rPr>
                <a:t>rúm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p>
          </p:txBody>
        </p:sp>
      </p:grpSp>
      <p:grpSp>
        <p:nvGrpSpPr>
          <p:cNvPr id="13" name="Group 12">
            <a:extLst>
              <a:ext uri="{FF2B5EF4-FFF2-40B4-BE49-F238E27FC236}">
                <a16:creationId xmlns:a16="http://schemas.microsoft.com/office/drawing/2014/main" id="{F6BFCF59-FE95-44B0-95FA-71952ED1A431}"/>
              </a:ext>
            </a:extLst>
          </p:cNvPr>
          <p:cNvGrpSpPr/>
          <p:nvPr/>
        </p:nvGrpSpPr>
        <p:grpSpPr>
          <a:xfrm>
            <a:off x="-1572056" y="-708077"/>
            <a:ext cx="6949751" cy="3646059"/>
            <a:chOff x="-1572056" y="-708077"/>
            <a:chExt cx="6949751" cy="3646059"/>
          </a:xfrm>
        </p:grpSpPr>
        <p:pic>
          <p:nvPicPr>
            <p:cNvPr id="14" name="图片 1">
              <a:extLst>
                <a:ext uri="{FF2B5EF4-FFF2-40B4-BE49-F238E27FC236}">
                  <a16:creationId xmlns:a16="http://schemas.microsoft.com/office/drawing/2014/main" id="{80838A9E-98E7-4CF2-BCD8-9DBCE739C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a:extLst>
                <a:ext uri="{FF2B5EF4-FFF2-40B4-BE49-F238E27FC236}">
                  <a16:creationId xmlns:a16="http://schemas.microsoft.com/office/drawing/2014/main" id="{F6687CD5-FACF-4B7B-B2EF-9A48ACB0CBE2}"/>
                </a:ext>
              </a:extLst>
            </p:cNvPr>
            <p:cNvSpPr txBox="1"/>
            <p:nvPr/>
          </p:nvSpPr>
          <p:spPr>
            <a:xfrm rot="21172697">
              <a:off x="-249364" y="1421942"/>
              <a:ext cx="4821412" cy="861774"/>
            </a:xfrm>
            <a:prstGeom prst="rect">
              <a:avLst/>
            </a:prstGeom>
            <a:noFill/>
          </p:spPr>
          <p:txBody>
            <a:bodyPr wrap="square" rtlCol="0">
              <a:spAutoFit/>
            </a:bodyPr>
            <a:lstStyle/>
            <a:p>
              <a:pPr algn="ctr"/>
              <a:r>
                <a:rPr lang="en-US" altLang="zh-CN" sz="5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Luyện</a:t>
              </a:r>
              <a:r>
                <a:rPr lang="en-US" altLang="zh-CN" sz="5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5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đọc</a:t>
              </a:r>
              <a:r>
                <a:rPr lang="en-US" altLang="zh-CN" sz="5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5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từ</a:t>
              </a:r>
              <a:endParaRPr lang="zh-CN" altLang="en-US" sz="50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23" name="Group 22">
            <a:extLst>
              <a:ext uri="{FF2B5EF4-FFF2-40B4-BE49-F238E27FC236}">
                <a16:creationId xmlns:a16="http://schemas.microsoft.com/office/drawing/2014/main" id="{68F45C18-B0C6-412A-AA5E-25FB3419FB30}"/>
              </a:ext>
            </a:extLst>
          </p:cNvPr>
          <p:cNvGrpSpPr/>
          <p:nvPr/>
        </p:nvGrpSpPr>
        <p:grpSpPr>
          <a:xfrm>
            <a:off x="10291946" y="4020556"/>
            <a:ext cx="2936476" cy="1897536"/>
            <a:chOff x="7384222" y="1350842"/>
            <a:chExt cx="2936476" cy="1897536"/>
          </a:xfrm>
        </p:grpSpPr>
        <p:sp>
          <p:nvSpPr>
            <p:cNvPr id="24" name="Cloud Callout 8">
              <a:extLst>
                <a:ext uri="{FF2B5EF4-FFF2-40B4-BE49-F238E27FC236}">
                  <a16:creationId xmlns:a16="http://schemas.microsoft.com/office/drawing/2014/main" id="{D1BF973B-142C-47C9-8B12-AD478A56E2D8}"/>
                </a:ext>
              </a:extLst>
            </p:cNvPr>
            <p:cNvSpPr/>
            <p:nvPr/>
          </p:nvSpPr>
          <p:spPr bwMode="auto">
            <a:xfrm>
              <a:off x="7384222" y="1350842"/>
              <a:ext cx="2928795" cy="1897536"/>
            </a:xfrm>
            <a:prstGeom prst="cloudCallout">
              <a:avLst>
                <a:gd name="adj1" fmla="val -137537"/>
                <a:gd name="adj2" fmla="val -21480"/>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marR="0" lvl="0" indent="0" defTabSz="967105" fontAlgn="auto">
                <a:lnSpc>
                  <a:spcPct val="100000"/>
                </a:lnSpc>
                <a:spcBef>
                  <a:spcPts val="0"/>
                </a:spcBef>
                <a:spcAft>
                  <a:spcPts val="0"/>
                </a:spcAft>
                <a:buClrTx/>
                <a:buSzTx/>
                <a:buFontTx/>
                <a:buNone/>
                <a:defRPr/>
              </a:pPr>
              <a:endParaRPr lang="en-US" altLang="zh-CN" sz="6000" kern="0" dirty="0">
                <a:gradFill>
                  <a:gsLst>
                    <a:gs pos="0">
                      <a:srgbClr val="FFFFFF"/>
                    </a:gs>
                    <a:gs pos="100000">
                      <a:srgbClr val="FFFFFF"/>
                    </a:gs>
                  </a:gsLst>
                  <a:lin ang="5400000" scaled="0"/>
                </a:gradFill>
                <a:latin typeface="Times New Roman" panose="02020603050405020304" pitchFamily="18" charset="0"/>
                <a:ea typeface="汉仪悠然体简" panose="00020600040101010101" pitchFamily="18" charset="-122"/>
                <a:cs typeface="Times New Roman" panose="02020603050405020304" pitchFamily="18" charset="0"/>
              </a:endParaRPr>
            </a:p>
          </p:txBody>
        </p:sp>
        <p:sp>
          <p:nvSpPr>
            <p:cNvPr id="25" name="TextBox 24">
              <a:extLst>
                <a:ext uri="{FF2B5EF4-FFF2-40B4-BE49-F238E27FC236}">
                  <a16:creationId xmlns:a16="http://schemas.microsoft.com/office/drawing/2014/main" id="{2F267DEE-766E-4301-8C00-E5E9FAE6C8AF}"/>
                </a:ext>
              </a:extLst>
            </p:cNvPr>
            <p:cNvSpPr txBox="1"/>
            <p:nvPr/>
          </p:nvSpPr>
          <p:spPr>
            <a:xfrm>
              <a:off x="7415162" y="1889265"/>
              <a:ext cx="2905536" cy="707886"/>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qu</a:t>
              </a:r>
              <a:r>
                <a:rPr lang="en-US" sz="4000" b="1" dirty="0" err="1">
                  <a:solidFill>
                    <a:srgbClr val="FF0000"/>
                  </a:solidFill>
                  <a:latin typeface="Times New Roman" panose="02020603050405020304" pitchFamily="18" charset="0"/>
                  <a:cs typeface="Times New Roman" panose="02020603050405020304" pitchFamily="18" charset="0"/>
                </a:rPr>
                <a:t>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hẳn</a:t>
              </a:r>
              <a:endParaRPr lang="en-US" sz="4000" b="1" dirty="0">
                <a:latin typeface="Times New Roman" panose="02020603050405020304" pitchFamily="18" charset="0"/>
                <a:cs typeface="Times New Roman" panose="02020603050405020304" pitchFamily="18" charset="0"/>
              </a:endParaRPr>
            </a:p>
          </p:txBody>
        </p:sp>
      </p:grpSp>
      <p:pic>
        <p:nvPicPr>
          <p:cNvPr id="5" name="Hình ảnh 4" descr="Ảnh có chứa đồ chơi, búp bê, đồ họa véc-tơ&#10;&#10;Mô tả được tạo tự động">
            <a:extLst>
              <a:ext uri="{FF2B5EF4-FFF2-40B4-BE49-F238E27FC236}">
                <a16:creationId xmlns:a16="http://schemas.microsoft.com/office/drawing/2014/main" id="{B4620489-085B-46F6-B5BD-0AB4356B0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4525" y="4074877"/>
            <a:ext cx="4382112" cy="2410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right)">
                                      <p:cBhvr>
                                        <p:cTn id="26" dur="500"/>
                                        <p:tgtEl>
                                          <p:spTgt spid="4"/>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par>
                          <p:cTn id="35" fill="hold">
                            <p:stCondLst>
                              <p:cond delay="1500"/>
                            </p:stCondLst>
                            <p:childTnLst>
                              <p:par>
                                <p:cTn id="36" presetID="22" presetClass="entr" presetSubtype="8"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
        <p:nvSpPr>
          <p:cNvPr id="26" name="Rectangle 4">
            <a:extLst>
              <a:ext uri="{FF2B5EF4-FFF2-40B4-BE49-F238E27FC236}">
                <a16:creationId xmlns:a16="http://schemas.microsoft.com/office/drawing/2014/main" id="{EDD74C6E-D337-494F-9FAC-B3075637240C}"/>
              </a:ext>
            </a:extLst>
          </p:cNvPr>
          <p:cNvSpPr/>
          <p:nvPr/>
        </p:nvSpPr>
        <p:spPr>
          <a:xfrm>
            <a:off x="4147660" y="2168541"/>
            <a:ext cx="7314987" cy="769441"/>
          </a:xfrm>
          <a:custGeom>
            <a:avLst/>
            <a:gdLst>
              <a:gd name="connsiteX0" fmla="*/ 0 w 7314987"/>
              <a:gd name="connsiteY0" fmla="*/ 0 h 769441"/>
              <a:gd name="connsiteX1" fmla="*/ 416392 w 7314987"/>
              <a:gd name="connsiteY1" fmla="*/ 0 h 769441"/>
              <a:gd name="connsiteX2" fmla="*/ 979083 w 7314987"/>
              <a:gd name="connsiteY2" fmla="*/ 0 h 769441"/>
              <a:gd name="connsiteX3" fmla="*/ 1614924 w 7314987"/>
              <a:gd name="connsiteY3" fmla="*/ 0 h 769441"/>
              <a:gd name="connsiteX4" fmla="*/ 1958166 w 7314987"/>
              <a:gd name="connsiteY4" fmla="*/ 0 h 769441"/>
              <a:gd name="connsiteX5" fmla="*/ 2520857 w 7314987"/>
              <a:gd name="connsiteY5" fmla="*/ 0 h 769441"/>
              <a:gd name="connsiteX6" fmla="*/ 3229848 w 7314987"/>
              <a:gd name="connsiteY6" fmla="*/ 0 h 769441"/>
              <a:gd name="connsiteX7" fmla="*/ 3646240 w 7314987"/>
              <a:gd name="connsiteY7" fmla="*/ 0 h 769441"/>
              <a:gd name="connsiteX8" fmla="*/ 4355231 w 7314987"/>
              <a:gd name="connsiteY8" fmla="*/ 0 h 769441"/>
              <a:gd name="connsiteX9" fmla="*/ 4991072 w 7314987"/>
              <a:gd name="connsiteY9" fmla="*/ 0 h 769441"/>
              <a:gd name="connsiteX10" fmla="*/ 5553763 w 7314987"/>
              <a:gd name="connsiteY10" fmla="*/ 0 h 769441"/>
              <a:gd name="connsiteX11" fmla="*/ 6043305 w 7314987"/>
              <a:gd name="connsiteY11" fmla="*/ 0 h 769441"/>
              <a:gd name="connsiteX12" fmla="*/ 6386546 w 7314987"/>
              <a:gd name="connsiteY12" fmla="*/ 0 h 769441"/>
              <a:gd name="connsiteX13" fmla="*/ 6729788 w 7314987"/>
              <a:gd name="connsiteY13" fmla="*/ 0 h 769441"/>
              <a:gd name="connsiteX14" fmla="*/ 7314987 w 7314987"/>
              <a:gd name="connsiteY14" fmla="*/ 0 h 769441"/>
              <a:gd name="connsiteX15" fmla="*/ 7314987 w 7314987"/>
              <a:gd name="connsiteY15" fmla="*/ 369332 h 769441"/>
              <a:gd name="connsiteX16" fmla="*/ 7314987 w 7314987"/>
              <a:gd name="connsiteY16" fmla="*/ 769441 h 769441"/>
              <a:gd name="connsiteX17" fmla="*/ 6971745 w 7314987"/>
              <a:gd name="connsiteY17" fmla="*/ 769441 h 769441"/>
              <a:gd name="connsiteX18" fmla="*/ 6262754 w 7314987"/>
              <a:gd name="connsiteY18" fmla="*/ 769441 h 769441"/>
              <a:gd name="connsiteX19" fmla="*/ 5773213 w 7314987"/>
              <a:gd name="connsiteY19" fmla="*/ 769441 h 769441"/>
              <a:gd name="connsiteX20" fmla="*/ 5429971 w 7314987"/>
              <a:gd name="connsiteY20" fmla="*/ 769441 h 769441"/>
              <a:gd name="connsiteX21" fmla="*/ 4794130 w 7314987"/>
              <a:gd name="connsiteY21" fmla="*/ 769441 h 769441"/>
              <a:gd name="connsiteX22" fmla="*/ 4085139 w 7314987"/>
              <a:gd name="connsiteY22" fmla="*/ 769441 h 769441"/>
              <a:gd name="connsiteX23" fmla="*/ 3595597 w 7314987"/>
              <a:gd name="connsiteY23" fmla="*/ 769441 h 769441"/>
              <a:gd name="connsiteX24" fmla="*/ 3179206 w 7314987"/>
              <a:gd name="connsiteY24" fmla="*/ 769441 h 769441"/>
              <a:gd name="connsiteX25" fmla="*/ 2689664 w 7314987"/>
              <a:gd name="connsiteY25" fmla="*/ 769441 h 769441"/>
              <a:gd name="connsiteX26" fmla="*/ 1980673 w 7314987"/>
              <a:gd name="connsiteY26" fmla="*/ 769441 h 769441"/>
              <a:gd name="connsiteX27" fmla="*/ 1344832 w 7314987"/>
              <a:gd name="connsiteY27" fmla="*/ 769441 h 769441"/>
              <a:gd name="connsiteX28" fmla="*/ 928441 w 7314987"/>
              <a:gd name="connsiteY28" fmla="*/ 769441 h 769441"/>
              <a:gd name="connsiteX29" fmla="*/ 512049 w 7314987"/>
              <a:gd name="connsiteY29" fmla="*/ 769441 h 769441"/>
              <a:gd name="connsiteX30" fmla="*/ 0 w 7314987"/>
              <a:gd name="connsiteY30" fmla="*/ 769441 h 769441"/>
              <a:gd name="connsiteX31" fmla="*/ 0 w 7314987"/>
              <a:gd name="connsiteY31" fmla="*/ 400109 h 769441"/>
              <a:gd name="connsiteX32" fmla="*/ 0 w 7314987"/>
              <a:gd name="connsiteY3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14987" h="769441" fill="none" extrusionOk="0">
                <a:moveTo>
                  <a:pt x="0" y="0"/>
                </a:moveTo>
                <a:cubicBezTo>
                  <a:pt x="135891" y="-28171"/>
                  <a:pt x="270817" y="1066"/>
                  <a:pt x="416392" y="0"/>
                </a:cubicBezTo>
                <a:cubicBezTo>
                  <a:pt x="561967" y="-1066"/>
                  <a:pt x="803100" y="22756"/>
                  <a:pt x="979083" y="0"/>
                </a:cubicBezTo>
                <a:cubicBezTo>
                  <a:pt x="1155066" y="-22756"/>
                  <a:pt x="1367938" y="6462"/>
                  <a:pt x="1614924" y="0"/>
                </a:cubicBezTo>
                <a:cubicBezTo>
                  <a:pt x="1861910" y="-6462"/>
                  <a:pt x="1789336" y="11326"/>
                  <a:pt x="1958166" y="0"/>
                </a:cubicBezTo>
                <a:cubicBezTo>
                  <a:pt x="2126996" y="-11326"/>
                  <a:pt x="2245641" y="16267"/>
                  <a:pt x="2520857" y="0"/>
                </a:cubicBezTo>
                <a:cubicBezTo>
                  <a:pt x="2796073" y="-16267"/>
                  <a:pt x="3064659" y="14182"/>
                  <a:pt x="3229848" y="0"/>
                </a:cubicBezTo>
                <a:cubicBezTo>
                  <a:pt x="3395037" y="-14182"/>
                  <a:pt x="3453227" y="48796"/>
                  <a:pt x="3646240" y="0"/>
                </a:cubicBezTo>
                <a:cubicBezTo>
                  <a:pt x="3839253" y="-48796"/>
                  <a:pt x="4163295" y="46648"/>
                  <a:pt x="4355231" y="0"/>
                </a:cubicBezTo>
                <a:cubicBezTo>
                  <a:pt x="4547167" y="-46648"/>
                  <a:pt x="4810509" y="47089"/>
                  <a:pt x="4991072" y="0"/>
                </a:cubicBezTo>
                <a:cubicBezTo>
                  <a:pt x="5171635" y="-47089"/>
                  <a:pt x="5339152" y="42982"/>
                  <a:pt x="5553763" y="0"/>
                </a:cubicBezTo>
                <a:cubicBezTo>
                  <a:pt x="5768374" y="-42982"/>
                  <a:pt x="5851653" y="56939"/>
                  <a:pt x="6043305" y="0"/>
                </a:cubicBezTo>
                <a:cubicBezTo>
                  <a:pt x="6234957" y="-56939"/>
                  <a:pt x="6315294" y="17111"/>
                  <a:pt x="6386546" y="0"/>
                </a:cubicBezTo>
                <a:cubicBezTo>
                  <a:pt x="6457798" y="-17111"/>
                  <a:pt x="6655746" y="8640"/>
                  <a:pt x="6729788" y="0"/>
                </a:cubicBezTo>
                <a:cubicBezTo>
                  <a:pt x="6803830" y="-8640"/>
                  <a:pt x="7027226" y="21236"/>
                  <a:pt x="7314987" y="0"/>
                </a:cubicBezTo>
                <a:cubicBezTo>
                  <a:pt x="7335570" y="103709"/>
                  <a:pt x="7298917" y="235702"/>
                  <a:pt x="7314987" y="369332"/>
                </a:cubicBezTo>
                <a:cubicBezTo>
                  <a:pt x="7331057" y="502962"/>
                  <a:pt x="7308531" y="684276"/>
                  <a:pt x="7314987" y="769441"/>
                </a:cubicBezTo>
                <a:cubicBezTo>
                  <a:pt x="7207849" y="799019"/>
                  <a:pt x="7092157" y="768774"/>
                  <a:pt x="6971745" y="769441"/>
                </a:cubicBezTo>
                <a:cubicBezTo>
                  <a:pt x="6851333" y="770108"/>
                  <a:pt x="6612190" y="708681"/>
                  <a:pt x="6262754" y="769441"/>
                </a:cubicBezTo>
                <a:cubicBezTo>
                  <a:pt x="5913318" y="830201"/>
                  <a:pt x="5970088" y="756703"/>
                  <a:pt x="5773213" y="769441"/>
                </a:cubicBezTo>
                <a:cubicBezTo>
                  <a:pt x="5576338" y="782179"/>
                  <a:pt x="5562747" y="747446"/>
                  <a:pt x="5429971" y="769441"/>
                </a:cubicBezTo>
                <a:cubicBezTo>
                  <a:pt x="5297195" y="791436"/>
                  <a:pt x="5074731" y="755310"/>
                  <a:pt x="4794130" y="769441"/>
                </a:cubicBezTo>
                <a:cubicBezTo>
                  <a:pt x="4513529" y="783572"/>
                  <a:pt x="4278074" y="692891"/>
                  <a:pt x="4085139" y="769441"/>
                </a:cubicBezTo>
                <a:cubicBezTo>
                  <a:pt x="3892204" y="845991"/>
                  <a:pt x="3837581" y="749738"/>
                  <a:pt x="3595597" y="769441"/>
                </a:cubicBezTo>
                <a:cubicBezTo>
                  <a:pt x="3353613" y="789144"/>
                  <a:pt x="3275595" y="742422"/>
                  <a:pt x="3179206" y="769441"/>
                </a:cubicBezTo>
                <a:cubicBezTo>
                  <a:pt x="3082817" y="796460"/>
                  <a:pt x="2843365" y="755212"/>
                  <a:pt x="2689664" y="769441"/>
                </a:cubicBezTo>
                <a:cubicBezTo>
                  <a:pt x="2535963" y="783670"/>
                  <a:pt x="2123136" y="709866"/>
                  <a:pt x="1980673" y="769441"/>
                </a:cubicBezTo>
                <a:cubicBezTo>
                  <a:pt x="1838210" y="829016"/>
                  <a:pt x="1535579" y="760277"/>
                  <a:pt x="1344832" y="769441"/>
                </a:cubicBezTo>
                <a:cubicBezTo>
                  <a:pt x="1154085" y="778605"/>
                  <a:pt x="1061281" y="730715"/>
                  <a:pt x="928441" y="769441"/>
                </a:cubicBezTo>
                <a:cubicBezTo>
                  <a:pt x="795601" y="808167"/>
                  <a:pt x="608709" y="749285"/>
                  <a:pt x="512049" y="769441"/>
                </a:cubicBezTo>
                <a:cubicBezTo>
                  <a:pt x="415389" y="789597"/>
                  <a:pt x="166029" y="738859"/>
                  <a:pt x="0" y="769441"/>
                </a:cubicBezTo>
                <a:cubicBezTo>
                  <a:pt x="-25657" y="619719"/>
                  <a:pt x="4542" y="574162"/>
                  <a:pt x="0" y="400109"/>
                </a:cubicBezTo>
                <a:cubicBezTo>
                  <a:pt x="-4542" y="226056"/>
                  <a:pt x="2236" y="105245"/>
                  <a:pt x="0" y="0"/>
                </a:cubicBezTo>
                <a:close/>
              </a:path>
              <a:path w="7314987" h="769441" stroke="0" extrusionOk="0">
                <a:moveTo>
                  <a:pt x="0" y="0"/>
                </a:moveTo>
                <a:cubicBezTo>
                  <a:pt x="174146" y="-21562"/>
                  <a:pt x="288925" y="33308"/>
                  <a:pt x="416392" y="0"/>
                </a:cubicBezTo>
                <a:cubicBezTo>
                  <a:pt x="543859" y="-33308"/>
                  <a:pt x="722592" y="3054"/>
                  <a:pt x="979083" y="0"/>
                </a:cubicBezTo>
                <a:cubicBezTo>
                  <a:pt x="1235574" y="-3054"/>
                  <a:pt x="1484128" y="66701"/>
                  <a:pt x="1614924" y="0"/>
                </a:cubicBezTo>
                <a:cubicBezTo>
                  <a:pt x="1745720" y="-66701"/>
                  <a:pt x="1801154" y="22895"/>
                  <a:pt x="1958166" y="0"/>
                </a:cubicBezTo>
                <a:cubicBezTo>
                  <a:pt x="2115178" y="-22895"/>
                  <a:pt x="2415130" y="13869"/>
                  <a:pt x="2594007" y="0"/>
                </a:cubicBezTo>
                <a:cubicBezTo>
                  <a:pt x="2772884" y="-13869"/>
                  <a:pt x="3048478" y="27808"/>
                  <a:pt x="3302998" y="0"/>
                </a:cubicBezTo>
                <a:cubicBezTo>
                  <a:pt x="3557518" y="-27808"/>
                  <a:pt x="3587093" y="43978"/>
                  <a:pt x="3719390" y="0"/>
                </a:cubicBezTo>
                <a:cubicBezTo>
                  <a:pt x="3851687" y="-43978"/>
                  <a:pt x="3975683" y="28310"/>
                  <a:pt x="4062631" y="0"/>
                </a:cubicBezTo>
                <a:cubicBezTo>
                  <a:pt x="4149579" y="-28310"/>
                  <a:pt x="4312247" y="10169"/>
                  <a:pt x="4479023" y="0"/>
                </a:cubicBezTo>
                <a:cubicBezTo>
                  <a:pt x="4645799" y="-10169"/>
                  <a:pt x="4921673" y="5284"/>
                  <a:pt x="5041714" y="0"/>
                </a:cubicBezTo>
                <a:cubicBezTo>
                  <a:pt x="5161755" y="-5284"/>
                  <a:pt x="5280940" y="11718"/>
                  <a:pt x="5458106" y="0"/>
                </a:cubicBezTo>
                <a:cubicBezTo>
                  <a:pt x="5635272" y="-11718"/>
                  <a:pt x="5786848" y="31990"/>
                  <a:pt x="5874497" y="0"/>
                </a:cubicBezTo>
                <a:cubicBezTo>
                  <a:pt x="5962146" y="-31990"/>
                  <a:pt x="6117264" y="12081"/>
                  <a:pt x="6290889" y="0"/>
                </a:cubicBezTo>
                <a:cubicBezTo>
                  <a:pt x="6464514" y="-12081"/>
                  <a:pt x="6904210" y="73831"/>
                  <a:pt x="7314987" y="0"/>
                </a:cubicBezTo>
                <a:cubicBezTo>
                  <a:pt x="7344982" y="181457"/>
                  <a:pt x="7311436" y="287369"/>
                  <a:pt x="7314987" y="377026"/>
                </a:cubicBezTo>
                <a:cubicBezTo>
                  <a:pt x="7318538" y="466683"/>
                  <a:pt x="7295536" y="575675"/>
                  <a:pt x="7314987" y="769441"/>
                </a:cubicBezTo>
                <a:cubicBezTo>
                  <a:pt x="7217651" y="809454"/>
                  <a:pt x="7100205" y="746652"/>
                  <a:pt x="6898595" y="769441"/>
                </a:cubicBezTo>
                <a:cubicBezTo>
                  <a:pt x="6696985" y="792230"/>
                  <a:pt x="6629752" y="763660"/>
                  <a:pt x="6409054" y="769441"/>
                </a:cubicBezTo>
                <a:cubicBezTo>
                  <a:pt x="6188356" y="775222"/>
                  <a:pt x="6216262" y="747347"/>
                  <a:pt x="6065812" y="769441"/>
                </a:cubicBezTo>
                <a:cubicBezTo>
                  <a:pt x="5915362" y="791535"/>
                  <a:pt x="5592212" y="705634"/>
                  <a:pt x="5356821" y="769441"/>
                </a:cubicBezTo>
                <a:cubicBezTo>
                  <a:pt x="5121430" y="833248"/>
                  <a:pt x="5108180" y="731609"/>
                  <a:pt x="5013580" y="769441"/>
                </a:cubicBezTo>
                <a:cubicBezTo>
                  <a:pt x="4918980" y="807273"/>
                  <a:pt x="4535268" y="740794"/>
                  <a:pt x="4377738" y="769441"/>
                </a:cubicBezTo>
                <a:cubicBezTo>
                  <a:pt x="4220208" y="798088"/>
                  <a:pt x="3943999" y="750724"/>
                  <a:pt x="3815047" y="769441"/>
                </a:cubicBezTo>
                <a:cubicBezTo>
                  <a:pt x="3686095" y="788158"/>
                  <a:pt x="3477264" y="705129"/>
                  <a:pt x="3179206" y="769441"/>
                </a:cubicBezTo>
                <a:cubicBezTo>
                  <a:pt x="2881148" y="833753"/>
                  <a:pt x="2930600" y="767547"/>
                  <a:pt x="2762814" y="769441"/>
                </a:cubicBezTo>
                <a:cubicBezTo>
                  <a:pt x="2595028" y="771335"/>
                  <a:pt x="2409525" y="729423"/>
                  <a:pt x="2200123" y="769441"/>
                </a:cubicBezTo>
                <a:cubicBezTo>
                  <a:pt x="1990721" y="809459"/>
                  <a:pt x="2017774" y="728661"/>
                  <a:pt x="1856881" y="769441"/>
                </a:cubicBezTo>
                <a:cubicBezTo>
                  <a:pt x="1695988" y="810221"/>
                  <a:pt x="1547900" y="726656"/>
                  <a:pt x="1294190" y="769441"/>
                </a:cubicBezTo>
                <a:cubicBezTo>
                  <a:pt x="1040480" y="812226"/>
                  <a:pt x="838166" y="735306"/>
                  <a:pt x="658349" y="769441"/>
                </a:cubicBezTo>
                <a:cubicBezTo>
                  <a:pt x="478532" y="803576"/>
                  <a:pt x="252335" y="749027"/>
                  <a:pt x="0" y="769441"/>
                </a:cubicBezTo>
                <a:cubicBezTo>
                  <a:pt x="-8947" y="668103"/>
                  <a:pt x="210" y="519105"/>
                  <a:pt x="0" y="407804"/>
                </a:cubicBezTo>
                <a:cubicBezTo>
                  <a:pt x="-210" y="296503"/>
                  <a:pt x="9757" y="97032"/>
                  <a:pt x="0" y="0"/>
                </a:cubicBezTo>
                <a:close/>
              </a:path>
            </a:pathLst>
          </a:custGeom>
          <a:solidFill>
            <a:schemeClr val="bg1"/>
          </a:solidFill>
          <a:ln w="28575">
            <a:solidFill>
              <a:srgbClr val="6EBA35"/>
            </a:solidFill>
            <a:prstDash val="dash"/>
            <a:extLst>
              <a:ext uri="{C807C97D-BFC1-408E-A445-0C87EB9F89A2}">
                <ask:lineSketchStyleProps xmln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400" b="1" dirty="0">
                <a:latin typeface="Times New Roman" panose="02020603050405020304" pitchFamily="18" charset="0"/>
                <a:cs typeface="Times New Roman" panose="02020603050405020304" pitchFamily="18" charset="0"/>
              </a:rPr>
              <a:t>Ai </a:t>
            </a:r>
            <a:r>
              <a:rPr lang="en-US" altLang="en-US" sz="4400" b="1" dirty="0" err="1">
                <a:latin typeface="Times New Roman" panose="02020603050405020304" pitchFamily="18" charset="0"/>
                <a:cs typeface="Times New Roman" panose="02020603050405020304" pitchFamily="18" charset="0"/>
              </a:rPr>
              <a:t>đứng</a:t>
            </a:r>
            <a:r>
              <a:rPr lang="en-US" altLang="en-US" sz="4400" b="1" dirty="0">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chóp</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bọn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này</a:t>
            </a:r>
            <a:r>
              <a:rPr lang="en-US" altLang="en-US" sz="4400" b="1" dirty="0">
                <a:latin typeface="Times New Roman" panose="02020603050405020304" pitchFamily="18" charset="0"/>
                <a:cs typeface="Times New Roman" panose="02020603050405020304" pitchFamily="18" charset="0"/>
              </a:rPr>
              <a:t>?</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Rectangle 8">
            <a:extLst>
              <a:ext uri="{FF2B5EF4-FFF2-40B4-BE49-F238E27FC236}">
                <a16:creationId xmlns:a16="http://schemas.microsoft.com/office/drawing/2014/main" id="{E187245E-1728-472B-B9D9-B10352FEB629}"/>
              </a:ext>
            </a:extLst>
          </p:cNvPr>
          <p:cNvSpPr/>
          <p:nvPr/>
        </p:nvSpPr>
        <p:spPr>
          <a:xfrm>
            <a:off x="4147660" y="3722333"/>
            <a:ext cx="8925423" cy="769441"/>
          </a:xfrm>
          <a:custGeom>
            <a:avLst/>
            <a:gdLst>
              <a:gd name="connsiteX0" fmla="*/ 0 w 8925423"/>
              <a:gd name="connsiteY0" fmla="*/ 0 h 769441"/>
              <a:gd name="connsiteX1" fmla="*/ 416520 w 8925423"/>
              <a:gd name="connsiteY1" fmla="*/ 0 h 769441"/>
              <a:gd name="connsiteX2" fmla="*/ 1190056 w 8925423"/>
              <a:gd name="connsiteY2" fmla="*/ 0 h 769441"/>
              <a:gd name="connsiteX3" fmla="*/ 1606576 w 8925423"/>
              <a:gd name="connsiteY3" fmla="*/ 0 h 769441"/>
              <a:gd name="connsiteX4" fmla="*/ 2380113 w 8925423"/>
              <a:gd name="connsiteY4" fmla="*/ 0 h 769441"/>
              <a:gd name="connsiteX5" fmla="*/ 3064395 w 8925423"/>
              <a:gd name="connsiteY5" fmla="*/ 0 h 769441"/>
              <a:gd name="connsiteX6" fmla="*/ 3659423 w 8925423"/>
              <a:gd name="connsiteY6" fmla="*/ 0 h 769441"/>
              <a:gd name="connsiteX7" fmla="*/ 4165197 w 8925423"/>
              <a:gd name="connsiteY7" fmla="*/ 0 h 769441"/>
              <a:gd name="connsiteX8" fmla="*/ 4492463 w 8925423"/>
              <a:gd name="connsiteY8" fmla="*/ 0 h 769441"/>
              <a:gd name="connsiteX9" fmla="*/ 4819728 w 8925423"/>
              <a:gd name="connsiteY9" fmla="*/ 0 h 769441"/>
              <a:gd name="connsiteX10" fmla="*/ 5146994 w 8925423"/>
              <a:gd name="connsiteY10" fmla="*/ 0 h 769441"/>
              <a:gd name="connsiteX11" fmla="*/ 5563514 w 8925423"/>
              <a:gd name="connsiteY11" fmla="*/ 0 h 769441"/>
              <a:gd name="connsiteX12" fmla="*/ 5890779 w 8925423"/>
              <a:gd name="connsiteY12" fmla="*/ 0 h 769441"/>
              <a:gd name="connsiteX13" fmla="*/ 6218045 w 8925423"/>
              <a:gd name="connsiteY13" fmla="*/ 0 h 769441"/>
              <a:gd name="connsiteX14" fmla="*/ 6545310 w 8925423"/>
              <a:gd name="connsiteY14" fmla="*/ 0 h 769441"/>
              <a:gd name="connsiteX15" fmla="*/ 7140338 w 8925423"/>
              <a:gd name="connsiteY15" fmla="*/ 0 h 769441"/>
              <a:gd name="connsiteX16" fmla="*/ 7556858 w 8925423"/>
              <a:gd name="connsiteY16" fmla="*/ 0 h 769441"/>
              <a:gd name="connsiteX17" fmla="*/ 8151886 w 8925423"/>
              <a:gd name="connsiteY17" fmla="*/ 0 h 769441"/>
              <a:gd name="connsiteX18" fmla="*/ 8925423 w 8925423"/>
              <a:gd name="connsiteY18" fmla="*/ 0 h 769441"/>
              <a:gd name="connsiteX19" fmla="*/ 8925423 w 8925423"/>
              <a:gd name="connsiteY19" fmla="*/ 369332 h 769441"/>
              <a:gd name="connsiteX20" fmla="*/ 8925423 w 8925423"/>
              <a:gd name="connsiteY20" fmla="*/ 769441 h 769441"/>
              <a:gd name="connsiteX21" fmla="*/ 8151886 w 8925423"/>
              <a:gd name="connsiteY21" fmla="*/ 769441 h 769441"/>
              <a:gd name="connsiteX22" fmla="*/ 7378350 w 8925423"/>
              <a:gd name="connsiteY22" fmla="*/ 769441 h 769441"/>
              <a:gd name="connsiteX23" fmla="*/ 6694067 w 8925423"/>
              <a:gd name="connsiteY23" fmla="*/ 769441 h 769441"/>
              <a:gd name="connsiteX24" fmla="*/ 6277548 w 8925423"/>
              <a:gd name="connsiteY24" fmla="*/ 769441 h 769441"/>
              <a:gd name="connsiteX25" fmla="*/ 5861028 w 8925423"/>
              <a:gd name="connsiteY25" fmla="*/ 769441 h 769441"/>
              <a:gd name="connsiteX26" fmla="*/ 5533762 w 8925423"/>
              <a:gd name="connsiteY26" fmla="*/ 769441 h 769441"/>
              <a:gd name="connsiteX27" fmla="*/ 5117243 w 8925423"/>
              <a:gd name="connsiteY27" fmla="*/ 769441 h 769441"/>
              <a:gd name="connsiteX28" fmla="*/ 4432960 w 8925423"/>
              <a:gd name="connsiteY28" fmla="*/ 769441 h 769441"/>
              <a:gd name="connsiteX29" fmla="*/ 3927186 w 8925423"/>
              <a:gd name="connsiteY29" fmla="*/ 769441 h 769441"/>
              <a:gd name="connsiteX30" fmla="*/ 3510666 w 8925423"/>
              <a:gd name="connsiteY30" fmla="*/ 769441 h 769441"/>
              <a:gd name="connsiteX31" fmla="*/ 3004892 w 8925423"/>
              <a:gd name="connsiteY31" fmla="*/ 769441 h 769441"/>
              <a:gd name="connsiteX32" fmla="*/ 2231356 w 8925423"/>
              <a:gd name="connsiteY32" fmla="*/ 769441 h 769441"/>
              <a:gd name="connsiteX33" fmla="*/ 1725582 w 8925423"/>
              <a:gd name="connsiteY33" fmla="*/ 769441 h 769441"/>
              <a:gd name="connsiteX34" fmla="*/ 1130554 w 8925423"/>
              <a:gd name="connsiteY34" fmla="*/ 769441 h 769441"/>
              <a:gd name="connsiteX35" fmla="*/ 0 w 8925423"/>
              <a:gd name="connsiteY35" fmla="*/ 769441 h 769441"/>
              <a:gd name="connsiteX36" fmla="*/ 0 w 8925423"/>
              <a:gd name="connsiteY36" fmla="*/ 369332 h 769441"/>
              <a:gd name="connsiteX37" fmla="*/ 0 w 8925423"/>
              <a:gd name="connsiteY37"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25423" h="769441" fill="none" extrusionOk="0">
                <a:moveTo>
                  <a:pt x="0" y="0"/>
                </a:moveTo>
                <a:cubicBezTo>
                  <a:pt x="149796" y="-45284"/>
                  <a:pt x="332875" y="23095"/>
                  <a:pt x="416520" y="0"/>
                </a:cubicBezTo>
                <a:cubicBezTo>
                  <a:pt x="500165" y="-23095"/>
                  <a:pt x="972935" y="59435"/>
                  <a:pt x="1190056" y="0"/>
                </a:cubicBezTo>
                <a:cubicBezTo>
                  <a:pt x="1407177" y="-59435"/>
                  <a:pt x="1483257" y="42465"/>
                  <a:pt x="1606576" y="0"/>
                </a:cubicBezTo>
                <a:cubicBezTo>
                  <a:pt x="1729895" y="-42465"/>
                  <a:pt x="2058368" y="26924"/>
                  <a:pt x="2380113" y="0"/>
                </a:cubicBezTo>
                <a:cubicBezTo>
                  <a:pt x="2701858" y="-26924"/>
                  <a:pt x="2809846" y="38251"/>
                  <a:pt x="3064395" y="0"/>
                </a:cubicBezTo>
                <a:cubicBezTo>
                  <a:pt x="3318944" y="-38251"/>
                  <a:pt x="3458490" y="37087"/>
                  <a:pt x="3659423" y="0"/>
                </a:cubicBezTo>
                <a:cubicBezTo>
                  <a:pt x="3860356" y="-37087"/>
                  <a:pt x="3999860" y="9108"/>
                  <a:pt x="4165197" y="0"/>
                </a:cubicBezTo>
                <a:cubicBezTo>
                  <a:pt x="4330534" y="-9108"/>
                  <a:pt x="4387414" y="29779"/>
                  <a:pt x="4492463" y="0"/>
                </a:cubicBezTo>
                <a:cubicBezTo>
                  <a:pt x="4597512" y="-29779"/>
                  <a:pt x="4722226" y="14698"/>
                  <a:pt x="4819728" y="0"/>
                </a:cubicBezTo>
                <a:cubicBezTo>
                  <a:pt x="4917230" y="-14698"/>
                  <a:pt x="5076819" y="15926"/>
                  <a:pt x="5146994" y="0"/>
                </a:cubicBezTo>
                <a:cubicBezTo>
                  <a:pt x="5217169" y="-15926"/>
                  <a:pt x="5363878" y="11533"/>
                  <a:pt x="5563514" y="0"/>
                </a:cubicBezTo>
                <a:cubicBezTo>
                  <a:pt x="5763150" y="-11533"/>
                  <a:pt x="5756552" y="30211"/>
                  <a:pt x="5890779" y="0"/>
                </a:cubicBezTo>
                <a:cubicBezTo>
                  <a:pt x="6025007" y="-30211"/>
                  <a:pt x="6149080" y="33585"/>
                  <a:pt x="6218045" y="0"/>
                </a:cubicBezTo>
                <a:cubicBezTo>
                  <a:pt x="6287010" y="-33585"/>
                  <a:pt x="6465173" y="21044"/>
                  <a:pt x="6545310" y="0"/>
                </a:cubicBezTo>
                <a:cubicBezTo>
                  <a:pt x="6625448" y="-21044"/>
                  <a:pt x="6996604" y="24745"/>
                  <a:pt x="7140338" y="0"/>
                </a:cubicBezTo>
                <a:cubicBezTo>
                  <a:pt x="7284072" y="-24745"/>
                  <a:pt x="7379328" y="14260"/>
                  <a:pt x="7556858" y="0"/>
                </a:cubicBezTo>
                <a:cubicBezTo>
                  <a:pt x="7734388" y="-14260"/>
                  <a:pt x="8022263" y="41599"/>
                  <a:pt x="8151886" y="0"/>
                </a:cubicBezTo>
                <a:cubicBezTo>
                  <a:pt x="8281509" y="-41599"/>
                  <a:pt x="8603364" y="89196"/>
                  <a:pt x="8925423" y="0"/>
                </a:cubicBezTo>
                <a:cubicBezTo>
                  <a:pt x="8955681" y="149251"/>
                  <a:pt x="8896844" y="288248"/>
                  <a:pt x="8925423" y="369332"/>
                </a:cubicBezTo>
                <a:cubicBezTo>
                  <a:pt x="8954002" y="450416"/>
                  <a:pt x="8916518" y="643382"/>
                  <a:pt x="8925423" y="769441"/>
                </a:cubicBezTo>
                <a:cubicBezTo>
                  <a:pt x="8718138" y="810719"/>
                  <a:pt x="8315562" y="726446"/>
                  <a:pt x="8151886" y="769441"/>
                </a:cubicBezTo>
                <a:cubicBezTo>
                  <a:pt x="7988210" y="812436"/>
                  <a:pt x="7645546" y="747122"/>
                  <a:pt x="7378350" y="769441"/>
                </a:cubicBezTo>
                <a:cubicBezTo>
                  <a:pt x="7111154" y="791760"/>
                  <a:pt x="6949278" y="705505"/>
                  <a:pt x="6694067" y="769441"/>
                </a:cubicBezTo>
                <a:cubicBezTo>
                  <a:pt x="6438856" y="833377"/>
                  <a:pt x="6459272" y="743181"/>
                  <a:pt x="6277548" y="769441"/>
                </a:cubicBezTo>
                <a:cubicBezTo>
                  <a:pt x="6095824" y="795701"/>
                  <a:pt x="6015939" y="755815"/>
                  <a:pt x="5861028" y="769441"/>
                </a:cubicBezTo>
                <a:cubicBezTo>
                  <a:pt x="5706117" y="783067"/>
                  <a:pt x="5631530" y="765139"/>
                  <a:pt x="5533762" y="769441"/>
                </a:cubicBezTo>
                <a:cubicBezTo>
                  <a:pt x="5435994" y="773743"/>
                  <a:pt x="5259008" y="749306"/>
                  <a:pt x="5117243" y="769441"/>
                </a:cubicBezTo>
                <a:cubicBezTo>
                  <a:pt x="4975478" y="789576"/>
                  <a:pt x="4701046" y="692787"/>
                  <a:pt x="4432960" y="769441"/>
                </a:cubicBezTo>
                <a:cubicBezTo>
                  <a:pt x="4164874" y="846095"/>
                  <a:pt x="4066500" y="722922"/>
                  <a:pt x="3927186" y="769441"/>
                </a:cubicBezTo>
                <a:cubicBezTo>
                  <a:pt x="3787872" y="815960"/>
                  <a:pt x="3653982" y="745821"/>
                  <a:pt x="3510666" y="769441"/>
                </a:cubicBezTo>
                <a:cubicBezTo>
                  <a:pt x="3367350" y="793061"/>
                  <a:pt x="3226645" y="713782"/>
                  <a:pt x="3004892" y="769441"/>
                </a:cubicBezTo>
                <a:cubicBezTo>
                  <a:pt x="2783139" y="825100"/>
                  <a:pt x="2570514" y="695630"/>
                  <a:pt x="2231356" y="769441"/>
                </a:cubicBezTo>
                <a:cubicBezTo>
                  <a:pt x="1892198" y="843252"/>
                  <a:pt x="1898586" y="731487"/>
                  <a:pt x="1725582" y="769441"/>
                </a:cubicBezTo>
                <a:cubicBezTo>
                  <a:pt x="1552578" y="807395"/>
                  <a:pt x="1394170" y="765809"/>
                  <a:pt x="1130554" y="769441"/>
                </a:cubicBezTo>
                <a:cubicBezTo>
                  <a:pt x="866938" y="773073"/>
                  <a:pt x="293487" y="637426"/>
                  <a:pt x="0" y="769441"/>
                </a:cubicBezTo>
                <a:cubicBezTo>
                  <a:pt x="-39177" y="602422"/>
                  <a:pt x="26799" y="559420"/>
                  <a:pt x="0" y="369332"/>
                </a:cubicBezTo>
                <a:cubicBezTo>
                  <a:pt x="-26799" y="179244"/>
                  <a:pt x="7" y="106522"/>
                  <a:pt x="0" y="0"/>
                </a:cubicBezTo>
                <a:close/>
              </a:path>
              <a:path w="8925423" h="769441" stroke="0" extrusionOk="0">
                <a:moveTo>
                  <a:pt x="0" y="0"/>
                </a:moveTo>
                <a:cubicBezTo>
                  <a:pt x="169884" y="-37214"/>
                  <a:pt x="219953" y="24968"/>
                  <a:pt x="416520" y="0"/>
                </a:cubicBezTo>
                <a:cubicBezTo>
                  <a:pt x="613087" y="-24968"/>
                  <a:pt x="717941" y="70262"/>
                  <a:pt x="1011548" y="0"/>
                </a:cubicBezTo>
                <a:cubicBezTo>
                  <a:pt x="1305155" y="-70262"/>
                  <a:pt x="1524773" y="20206"/>
                  <a:pt x="1695830" y="0"/>
                </a:cubicBezTo>
                <a:cubicBezTo>
                  <a:pt x="1866887" y="-20206"/>
                  <a:pt x="1944316" y="9389"/>
                  <a:pt x="2023096" y="0"/>
                </a:cubicBezTo>
                <a:cubicBezTo>
                  <a:pt x="2101876" y="-9389"/>
                  <a:pt x="2470777" y="68835"/>
                  <a:pt x="2707378" y="0"/>
                </a:cubicBezTo>
                <a:cubicBezTo>
                  <a:pt x="2943979" y="-68835"/>
                  <a:pt x="3113820" y="50205"/>
                  <a:pt x="3480915" y="0"/>
                </a:cubicBezTo>
                <a:cubicBezTo>
                  <a:pt x="3848010" y="-50205"/>
                  <a:pt x="3743091" y="43978"/>
                  <a:pt x="3897435" y="0"/>
                </a:cubicBezTo>
                <a:cubicBezTo>
                  <a:pt x="4051779" y="-43978"/>
                  <a:pt x="4100568" y="10446"/>
                  <a:pt x="4224700" y="0"/>
                </a:cubicBezTo>
                <a:cubicBezTo>
                  <a:pt x="4348833" y="-10446"/>
                  <a:pt x="4460727" y="4374"/>
                  <a:pt x="4641220" y="0"/>
                </a:cubicBezTo>
                <a:cubicBezTo>
                  <a:pt x="4821713" y="-4374"/>
                  <a:pt x="5072952" y="53418"/>
                  <a:pt x="5236248" y="0"/>
                </a:cubicBezTo>
                <a:cubicBezTo>
                  <a:pt x="5399544" y="-53418"/>
                  <a:pt x="5467331" y="36913"/>
                  <a:pt x="5652768" y="0"/>
                </a:cubicBezTo>
                <a:cubicBezTo>
                  <a:pt x="5838205" y="-36913"/>
                  <a:pt x="5931023" y="18133"/>
                  <a:pt x="6069288" y="0"/>
                </a:cubicBezTo>
                <a:cubicBezTo>
                  <a:pt x="6207553" y="-18133"/>
                  <a:pt x="6375819" y="46687"/>
                  <a:pt x="6485807" y="0"/>
                </a:cubicBezTo>
                <a:cubicBezTo>
                  <a:pt x="6595795" y="-46687"/>
                  <a:pt x="7002569" y="60766"/>
                  <a:pt x="7259344" y="0"/>
                </a:cubicBezTo>
                <a:cubicBezTo>
                  <a:pt x="7516119" y="-60766"/>
                  <a:pt x="7606596" y="37753"/>
                  <a:pt x="7765118" y="0"/>
                </a:cubicBezTo>
                <a:cubicBezTo>
                  <a:pt x="7923640" y="-37753"/>
                  <a:pt x="8045553" y="8932"/>
                  <a:pt x="8270892" y="0"/>
                </a:cubicBezTo>
                <a:cubicBezTo>
                  <a:pt x="8496231" y="-8932"/>
                  <a:pt x="8624511" y="39047"/>
                  <a:pt x="8925423" y="0"/>
                </a:cubicBezTo>
                <a:cubicBezTo>
                  <a:pt x="8940975" y="140146"/>
                  <a:pt x="8919331" y="283199"/>
                  <a:pt x="8925423" y="384721"/>
                </a:cubicBezTo>
                <a:cubicBezTo>
                  <a:pt x="8931515" y="486243"/>
                  <a:pt x="8903949" y="615447"/>
                  <a:pt x="8925423" y="769441"/>
                </a:cubicBezTo>
                <a:cubicBezTo>
                  <a:pt x="8751774" y="792072"/>
                  <a:pt x="8477832" y="743363"/>
                  <a:pt x="8330395" y="769441"/>
                </a:cubicBezTo>
                <a:cubicBezTo>
                  <a:pt x="8182958" y="795519"/>
                  <a:pt x="8138832" y="741311"/>
                  <a:pt x="8003129" y="769441"/>
                </a:cubicBezTo>
                <a:cubicBezTo>
                  <a:pt x="7867426" y="797571"/>
                  <a:pt x="7609629" y="724768"/>
                  <a:pt x="7318847" y="769441"/>
                </a:cubicBezTo>
                <a:cubicBezTo>
                  <a:pt x="7028065" y="814114"/>
                  <a:pt x="6867839" y="757207"/>
                  <a:pt x="6723819" y="769441"/>
                </a:cubicBezTo>
                <a:cubicBezTo>
                  <a:pt x="6579799" y="781675"/>
                  <a:pt x="6240448" y="704950"/>
                  <a:pt x="6039536" y="769441"/>
                </a:cubicBezTo>
                <a:cubicBezTo>
                  <a:pt x="5838624" y="833932"/>
                  <a:pt x="5782080" y="757484"/>
                  <a:pt x="5623016" y="769441"/>
                </a:cubicBezTo>
                <a:cubicBezTo>
                  <a:pt x="5463952" y="781398"/>
                  <a:pt x="5237852" y="714789"/>
                  <a:pt x="5027988" y="769441"/>
                </a:cubicBezTo>
                <a:cubicBezTo>
                  <a:pt x="4818124" y="824093"/>
                  <a:pt x="4816356" y="759092"/>
                  <a:pt x="4700723" y="769441"/>
                </a:cubicBezTo>
                <a:cubicBezTo>
                  <a:pt x="4585090" y="779790"/>
                  <a:pt x="4273893" y="721039"/>
                  <a:pt x="4105695" y="769441"/>
                </a:cubicBezTo>
                <a:cubicBezTo>
                  <a:pt x="3937497" y="817843"/>
                  <a:pt x="3585829" y="745443"/>
                  <a:pt x="3421412" y="769441"/>
                </a:cubicBezTo>
                <a:cubicBezTo>
                  <a:pt x="3256995" y="793439"/>
                  <a:pt x="2889177" y="765060"/>
                  <a:pt x="2647875" y="769441"/>
                </a:cubicBezTo>
                <a:cubicBezTo>
                  <a:pt x="2406573" y="773822"/>
                  <a:pt x="2406341" y="736562"/>
                  <a:pt x="2320610" y="769441"/>
                </a:cubicBezTo>
                <a:cubicBezTo>
                  <a:pt x="2234880" y="802320"/>
                  <a:pt x="1991514" y="750678"/>
                  <a:pt x="1814836" y="769441"/>
                </a:cubicBezTo>
                <a:cubicBezTo>
                  <a:pt x="1638158" y="788204"/>
                  <a:pt x="1407155" y="756105"/>
                  <a:pt x="1041299" y="769441"/>
                </a:cubicBezTo>
                <a:cubicBezTo>
                  <a:pt x="675443" y="782777"/>
                  <a:pt x="219694" y="674416"/>
                  <a:pt x="0" y="769441"/>
                </a:cubicBezTo>
                <a:cubicBezTo>
                  <a:pt x="-26239" y="677325"/>
                  <a:pt x="5338" y="489240"/>
                  <a:pt x="0" y="377026"/>
                </a:cubicBezTo>
                <a:cubicBezTo>
                  <a:pt x="-5338" y="264813"/>
                  <a:pt x="8832" y="155456"/>
                  <a:pt x="0" y="0"/>
                </a:cubicBezTo>
                <a:close/>
              </a:path>
            </a:pathLst>
          </a:custGeom>
          <a:solidFill>
            <a:schemeClr val="bg1"/>
          </a:solidFill>
          <a:ln w="28575">
            <a:solidFill>
              <a:srgbClr val="6EBA35"/>
            </a:solidFill>
            <a:prstDash val="dash"/>
            <a:extLst>
              <a:ext uri="{C807C97D-BFC1-408E-A445-0C87EB9F89A2}">
                <ask:lineSketchStyleProps xmln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400" b="1" dirty="0" err="1">
                <a:latin typeface="Times New Roman" panose="02020603050405020304" pitchFamily="18" charset="0"/>
                <a:cs typeface="Times New Roman" panose="02020603050405020304" pitchFamily="18" charset="0"/>
              </a:rPr>
              <a:t>Có</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phá</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hết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các</a:t>
            </a:r>
            <a:r>
              <a:rPr lang="en-US" altLang="en-US" sz="4400" b="1" dirty="0">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vòng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vây</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không</a:t>
            </a:r>
            <a:r>
              <a:rPr lang="en-US" altLang="en-US" sz="4400" b="1" dirty="0">
                <a:latin typeface="Times New Roman" panose="02020603050405020304" pitchFamily="18" charset="0"/>
                <a:cs typeface="Times New Roman" panose="02020603050405020304" pitchFamily="18" charset="0"/>
              </a:rPr>
              <a:t>?</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7796876E-0EB8-4E9E-AB2B-B4958357C8A8}"/>
              </a:ext>
            </a:extLst>
          </p:cNvPr>
          <p:cNvGrpSpPr/>
          <p:nvPr/>
        </p:nvGrpSpPr>
        <p:grpSpPr>
          <a:xfrm>
            <a:off x="-1572056" y="-708077"/>
            <a:ext cx="6949751" cy="3646059"/>
            <a:chOff x="-1572056" y="-708077"/>
            <a:chExt cx="6949751" cy="3646059"/>
          </a:xfrm>
        </p:grpSpPr>
        <p:pic>
          <p:nvPicPr>
            <p:cNvPr id="18" name="图片 1">
              <a:extLst>
                <a:ext uri="{FF2B5EF4-FFF2-40B4-BE49-F238E27FC236}">
                  <a16:creationId xmlns:a16="http://schemas.microsoft.com/office/drawing/2014/main"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142B3599-2E7C-4CCA-926C-A046D4F1BFC4}"/>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Luyện</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đọc</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câu</a:t>
              </a:r>
              <a:endParaRPr lang="zh-CN" altLang="en-US"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sp>
        <p:nvSpPr>
          <p:cNvPr id="29" name="Rectangle 4">
            <a:extLst>
              <a:ext uri="{FF2B5EF4-FFF2-40B4-BE49-F238E27FC236}">
                <a16:creationId xmlns:a16="http://schemas.microsoft.com/office/drawing/2014/main" id="{0F07C722-DCCB-44EB-B958-E30372C192C8}"/>
              </a:ext>
            </a:extLst>
          </p:cNvPr>
          <p:cNvSpPr/>
          <p:nvPr/>
        </p:nvSpPr>
        <p:spPr>
          <a:xfrm>
            <a:off x="4147661" y="5200168"/>
            <a:ext cx="5453540" cy="769441"/>
          </a:xfrm>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 name="connsiteX0" fmla="*/ 0 w 5453540"/>
              <a:gd name="connsiteY0" fmla="*/ 0 h 769441"/>
              <a:gd name="connsiteX1" fmla="*/ 436283 w 5453540"/>
              <a:gd name="connsiteY1" fmla="*/ 0 h 769441"/>
              <a:gd name="connsiteX2" fmla="*/ 981637 w 5453540"/>
              <a:gd name="connsiteY2" fmla="*/ 0 h 769441"/>
              <a:gd name="connsiteX3" fmla="*/ 1581527 w 5453540"/>
              <a:gd name="connsiteY3" fmla="*/ 0 h 769441"/>
              <a:gd name="connsiteX4" fmla="*/ 1963274 w 5453540"/>
              <a:gd name="connsiteY4" fmla="*/ 0 h 769441"/>
              <a:gd name="connsiteX5" fmla="*/ 2563164 w 5453540"/>
              <a:gd name="connsiteY5" fmla="*/ 0 h 769441"/>
              <a:gd name="connsiteX6" fmla="*/ 3217589 w 5453540"/>
              <a:gd name="connsiteY6" fmla="*/ 0 h 769441"/>
              <a:gd name="connsiteX7" fmla="*/ 3653872 w 5453540"/>
              <a:gd name="connsiteY7" fmla="*/ 0 h 769441"/>
              <a:gd name="connsiteX8" fmla="*/ 4035620 w 5453540"/>
              <a:gd name="connsiteY8" fmla="*/ 0 h 769441"/>
              <a:gd name="connsiteX9" fmla="*/ 4471903 w 5453540"/>
              <a:gd name="connsiteY9" fmla="*/ 0 h 769441"/>
              <a:gd name="connsiteX10" fmla="*/ 5453540 w 5453540"/>
              <a:gd name="connsiteY10" fmla="*/ 0 h 769441"/>
              <a:gd name="connsiteX11" fmla="*/ 5453540 w 5453540"/>
              <a:gd name="connsiteY11" fmla="*/ 369332 h 769441"/>
              <a:gd name="connsiteX12" fmla="*/ 5453540 w 5453540"/>
              <a:gd name="connsiteY12" fmla="*/ 769441 h 769441"/>
              <a:gd name="connsiteX13" fmla="*/ 4908186 w 5453540"/>
              <a:gd name="connsiteY13" fmla="*/ 769441 h 769441"/>
              <a:gd name="connsiteX14" fmla="*/ 4471903 w 5453540"/>
              <a:gd name="connsiteY14" fmla="*/ 769441 h 769441"/>
              <a:gd name="connsiteX15" fmla="*/ 4090155 w 5453540"/>
              <a:gd name="connsiteY15" fmla="*/ 769441 h 769441"/>
              <a:gd name="connsiteX16" fmla="*/ 3599336 w 5453540"/>
              <a:gd name="connsiteY16" fmla="*/ 769441 h 769441"/>
              <a:gd name="connsiteX17" fmla="*/ 3217589 w 5453540"/>
              <a:gd name="connsiteY17" fmla="*/ 769441 h 769441"/>
              <a:gd name="connsiteX18" fmla="*/ 2726770 w 5453540"/>
              <a:gd name="connsiteY18" fmla="*/ 769441 h 769441"/>
              <a:gd name="connsiteX19" fmla="*/ 2345022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44056" y="-32393"/>
                  <a:pt x="282149" y="-31194"/>
                  <a:pt x="436283" y="0"/>
                </a:cubicBezTo>
                <a:cubicBezTo>
                  <a:pt x="533331" y="-1884"/>
                  <a:pt x="719526" y="-25955"/>
                  <a:pt x="872566" y="0"/>
                </a:cubicBezTo>
                <a:cubicBezTo>
                  <a:pt x="1023243" y="43414"/>
                  <a:pt x="1208190" y="35255"/>
                  <a:pt x="1472456" y="0"/>
                </a:cubicBezTo>
                <a:cubicBezTo>
                  <a:pt x="1738053" y="-30162"/>
                  <a:pt x="1710240" y="17531"/>
                  <a:pt x="1854204" y="0"/>
                </a:cubicBezTo>
                <a:cubicBezTo>
                  <a:pt x="2019239" y="-15205"/>
                  <a:pt x="2063284" y="14628"/>
                  <a:pt x="2235951" y="0"/>
                </a:cubicBezTo>
                <a:cubicBezTo>
                  <a:pt x="2422547" y="-34269"/>
                  <a:pt x="2526126" y="41563"/>
                  <a:pt x="2672235" y="0"/>
                </a:cubicBezTo>
                <a:cubicBezTo>
                  <a:pt x="2840716" y="-58707"/>
                  <a:pt x="2960114" y="36102"/>
                  <a:pt x="3053982" y="0"/>
                </a:cubicBezTo>
                <a:cubicBezTo>
                  <a:pt x="3132694" y="-33853"/>
                  <a:pt x="3381122" y="5626"/>
                  <a:pt x="3490266" y="0"/>
                </a:cubicBezTo>
                <a:cubicBezTo>
                  <a:pt x="3588177" y="-62218"/>
                  <a:pt x="3873037" y="49906"/>
                  <a:pt x="4035620" y="0"/>
                </a:cubicBezTo>
                <a:cubicBezTo>
                  <a:pt x="4216205" y="-4310"/>
                  <a:pt x="4447947" y="20376"/>
                  <a:pt x="4635509" y="0"/>
                </a:cubicBezTo>
                <a:cubicBezTo>
                  <a:pt x="4880737" y="-118870"/>
                  <a:pt x="5168229" y="74358"/>
                  <a:pt x="5453540" y="0"/>
                </a:cubicBezTo>
                <a:cubicBezTo>
                  <a:pt x="5497513" y="132719"/>
                  <a:pt x="5436981" y="235746"/>
                  <a:pt x="5453540" y="384721"/>
                </a:cubicBezTo>
                <a:cubicBezTo>
                  <a:pt x="5460992" y="508471"/>
                  <a:pt x="5435790" y="665995"/>
                  <a:pt x="5453540" y="769441"/>
                </a:cubicBezTo>
                <a:cubicBezTo>
                  <a:pt x="5215503" y="807679"/>
                  <a:pt x="5066616" y="720264"/>
                  <a:pt x="4962721" y="769441"/>
                </a:cubicBezTo>
                <a:cubicBezTo>
                  <a:pt x="4813877" y="841408"/>
                  <a:pt x="4634634" y="688632"/>
                  <a:pt x="4362832" y="769441"/>
                </a:cubicBezTo>
                <a:cubicBezTo>
                  <a:pt x="4115028" y="826625"/>
                  <a:pt x="3927884" y="752650"/>
                  <a:pt x="3817478" y="769441"/>
                </a:cubicBezTo>
                <a:cubicBezTo>
                  <a:pt x="3678019" y="784972"/>
                  <a:pt x="3450710" y="739873"/>
                  <a:pt x="3326659" y="769441"/>
                </a:cubicBezTo>
                <a:cubicBezTo>
                  <a:pt x="3231822" y="850792"/>
                  <a:pt x="3033451" y="772343"/>
                  <a:pt x="2835841" y="769441"/>
                </a:cubicBezTo>
                <a:cubicBezTo>
                  <a:pt x="2625431" y="797049"/>
                  <a:pt x="2346313" y="708332"/>
                  <a:pt x="2181416" y="769441"/>
                </a:cubicBezTo>
                <a:cubicBezTo>
                  <a:pt x="2064553" y="807305"/>
                  <a:pt x="1810358" y="729601"/>
                  <a:pt x="1690597" y="769441"/>
                </a:cubicBezTo>
                <a:cubicBezTo>
                  <a:pt x="1565284" y="801115"/>
                  <a:pt x="1447906" y="754719"/>
                  <a:pt x="1308850" y="769441"/>
                </a:cubicBezTo>
                <a:cubicBezTo>
                  <a:pt x="1133289" y="839153"/>
                  <a:pt x="944807" y="677269"/>
                  <a:pt x="708960" y="769441"/>
                </a:cubicBezTo>
                <a:cubicBezTo>
                  <a:pt x="424260" y="829031"/>
                  <a:pt x="301283" y="743073"/>
                  <a:pt x="0" y="769441"/>
                </a:cubicBezTo>
                <a:cubicBezTo>
                  <a:pt x="-60482" y="605147"/>
                  <a:pt x="30114" y="446469"/>
                  <a:pt x="0" y="377026"/>
                </a:cubicBezTo>
                <a:cubicBezTo>
                  <a:pt x="-20932" y="280758"/>
                  <a:pt x="32132" y="116986"/>
                  <a:pt x="0" y="0"/>
                </a:cubicBezTo>
                <a:close/>
              </a:path>
              <a:path w="5453540" h="769441" stroke="0" extrusionOk="0">
                <a:moveTo>
                  <a:pt x="0" y="0"/>
                </a:moveTo>
                <a:cubicBezTo>
                  <a:pt x="110168" y="-54924"/>
                  <a:pt x="330016" y="67746"/>
                  <a:pt x="436283" y="0"/>
                </a:cubicBezTo>
                <a:cubicBezTo>
                  <a:pt x="534952" y="-51755"/>
                  <a:pt x="877119" y="51823"/>
                  <a:pt x="981637" y="0"/>
                </a:cubicBezTo>
                <a:cubicBezTo>
                  <a:pt x="1138549" y="-31169"/>
                  <a:pt x="1406933" y="79204"/>
                  <a:pt x="1581527" y="0"/>
                </a:cubicBezTo>
                <a:cubicBezTo>
                  <a:pt x="1765540" y="-74230"/>
                  <a:pt x="1783067" y="37323"/>
                  <a:pt x="1963274" y="0"/>
                </a:cubicBezTo>
                <a:cubicBezTo>
                  <a:pt x="2123277" y="-18335"/>
                  <a:pt x="2271330" y="9555"/>
                  <a:pt x="2563164" y="0"/>
                </a:cubicBezTo>
                <a:cubicBezTo>
                  <a:pt x="2872476" y="-20391"/>
                  <a:pt x="2953156" y="38361"/>
                  <a:pt x="3217589" y="0"/>
                </a:cubicBezTo>
                <a:cubicBezTo>
                  <a:pt x="3492704" y="-45844"/>
                  <a:pt x="3486032" y="8417"/>
                  <a:pt x="3653872" y="0"/>
                </a:cubicBezTo>
                <a:cubicBezTo>
                  <a:pt x="3831931" y="778"/>
                  <a:pt x="3890292" y="43511"/>
                  <a:pt x="4035620" y="0"/>
                </a:cubicBezTo>
                <a:cubicBezTo>
                  <a:pt x="4163019" y="-30495"/>
                  <a:pt x="4296579" y="-5877"/>
                  <a:pt x="4471903" y="0"/>
                </a:cubicBezTo>
                <a:cubicBezTo>
                  <a:pt x="4636967" y="55713"/>
                  <a:pt x="5179489" y="184175"/>
                  <a:pt x="5453540" y="0"/>
                </a:cubicBezTo>
                <a:cubicBezTo>
                  <a:pt x="5479912" y="111635"/>
                  <a:pt x="5422169" y="287232"/>
                  <a:pt x="5453540" y="369332"/>
                </a:cubicBezTo>
                <a:cubicBezTo>
                  <a:pt x="5462888" y="463708"/>
                  <a:pt x="5430701" y="653985"/>
                  <a:pt x="5453540" y="769441"/>
                </a:cubicBezTo>
                <a:cubicBezTo>
                  <a:pt x="5256984" y="805689"/>
                  <a:pt x="5058428" y="722083"/>
                  <a:pt x="4908186" y="769441"/>
                </a:cubicBezTo>
                <a:cubicBezTo>
                  <a:pt x="4688321" y="835276"/>
                  <a:pt x="4557697" y="737474"/>
                  <a:pt x="4471903" y="769441"/>
                </a:cubicBezTo>
                <a:cubicBezTo>
                  <a:pt x="4364788" y="828864"/>
                  <a:pt x="4237644" y="733208"/>
                  <a:pt x="4090155" y="769441"/>
                </a:cubicBezTo>
                <a:cubicBezTo>
                  <a:pt x="3950614" y="788264"/>
                  <a:pt x="3781793" y="707631"/>
                  <a:pt x="3599336" y="769441"/>
                </a:cubicBezTo>
                <a:cubicBezTo>
                  <a:pt x="3398819" y="805352"/>
                  <a:pt x="3349974" y="748516"/>
                  <a:pt x="3217589" y="769441"/>
                </a:cubicBezTo>
                <a:cubicBezTo>
                  <a:pt x="3048927" y="810869"/>
                  <a:pt x="2879480" y="758881"/>
                  <a:pt x="2726770" y="769441"/>
                </a:cubicBezTo>
                <a:cubicBezTo>
                  <a:pt x="2540753" y="796650"/>
                  <a:pt x="2492726" y="738053"/>
                  <a:pt x="2345022" y="769441"/>
                </a:cubicBezTo>
                <a:cubicBezTo>
                  <a:pt x="2156923" y="813324"/>
                  <a:pt x="2002772" y="660165"/>
                  <a:pt x="1690597" y="769441"/>
                </a:cubicBezTo>
                <a:cubicBezTo>
                  <a:pt x="1377116" y="841018"/>
                  <a:pt x="1457034" y="727946"/>
                  <a:pt x="1308850" y="769441"/>
                </a:cubicBezTo>
                <a:cubicBezTo>
                  <a:pt x="1146270" y="769544"/>
                  <a:pt x="932114" y="704351"/>
                  <a:pt x="708960" y="769441"/>
                </a:cubicBezTo>
                <a:cubicBezTo>
                  <a:pt x="483738" y="800201"/>
                  <a:pt x="302726" y="803189"/>
                  <a:pt x="0" y="769441"/>
                </a:cubicBezTo>
                <a:cubicBezTo>
                  <a:pt x="-34900" y="568283"/>
                  <a:pt x="11944" y="543469"/>
                  <a:pt x="0" y="377026"/>
                </a:cubicBezTo>
                <a:cubicBezTo>
                  <a:pt x="-6415" y="215587"/>
                  <a:pt x="14826" y="126423"/>
                  <a:pt x="0" y="0"/>
                </a:cubicBezTo>
                <a:close/>
              </a:path>
              <a:path w="5453540" h="769441" fill="none" stroke="0" extrusionOk="0">
                <a:moveTo>
                  <a:pt x="0" y="0"/>
                </a:moveTo>
                <a:cubicBezTo>
                  <a:pt x="149235" y="-13200"/>
                  <a:pt x="323045" y="32057"/>
                  <a:pt x="436283" y="0"/>
                </a:cubicBezTo>
                <a:cubicBezTo>
                  <a:pt x="550393" y="8324"/>
                  <a:pt x="708130" y="18275"/>
                  <a:pt x="872566" y="0"/>
                </a:cubicBezTo>
                <a:cubicBezTo>
                  <a:pt x="1011922" y="-26728"/>
                  <a:pt x="1189813" y="20723"/>
                  <a:pt x="1472456" y="0"/>
                </a:cubicBezTo>
                <a:cubicBezTo>
                  <a:pt x="1735765" y="-24278"/>
                  <a:pt x="1703585" y="8454"/>
                  <a:pt x="1854204" y="0"/>
                </a:cubicBezTo>
                <a:cubicBezTo>
                  <a:pt x="2009996" y="-13949"/>
                  <a:pt x="2068589" y="17816"/>
                  <a:pt x="2235951" y="0"/>
                </a:cubicBezTo>
                <a:cubicBezTo>
                  <a:pt x="2409867" y="4348"/>
                  <a:pt x="2522959" y="26362"/>
                  <a:pt x="2672235" y="0"/>
                </a:cubicBezTo>
                <a:cubicBezTo>
                  <a:pt x="2815777" y="-47815"/>
                  <a:pt x="2930709" y="52714"/>
                  <a:pt x="3053982" y="0"/>
                </a:cubicBezTo>
                <a:cubicBezTo>
                  <a:pt x="3155806" y="-21418"/>
                  <a:pt x="3380985" y="3089"/>
                  <a:pt x="3490266" y="0"/>
                </a:cubicBezTo>
                <a:cubicBezTo>
                  <a:pt x="3549897" y="-4572"/>
                  <a:pt x="3878976" y="61814"/>
                  <a:pt x="4035620" y="0"/>
                </a:cubicBezTo>
                <a:cubicBezTo>
                  <a:pt x="4223425" y="-52855"/>
                  <a:pt x="4384857" y="80960"/>
                  <a:pt x="4635509" y="0"/>
                </a:cubicBezTo>
                <a:cubicBezTo>
                  <a:pt x="4852792" y="-27483"/>
                  <a:pt x="5209188" y="22846"/>
                  <a:pt x="5453540" y="0"/>
                </a:cubicBezTo>
                <a:cubicBezTo>
                  <a:pt x="5519320" y="119158"/>
                  <a:pt x="5452695" y="280076"/>
                  <a:pt x="5453540" y="384721"/>
                </a:cubicBezTo>
                <a:cubicBezTo>
                  <a:pt x="5448984" y="527132"/>
                  <a:pt x="5440142" y="668640"/>
                  <a:pt x="5453540" y="769441"/>
                </a:cubicBezTo>
                <a:cubicBezTo>
                  <a:pt x="5215507" y="776717"/>
                  <a:pt x="5042615" y="730252"/>
                  <a:pt x="4962721" y="769441"/>
                </a:cubicBezTo>
                <a:cubicBezTo>
                  <a:pt x="4839566" y="809012"/>
                  <a:pt x="4560997" y="745394"/>
                  <a:pt x="4362832" y="769441"/>
                </a:cubicBezTo>
                <a:cubicBezTo>
                  <a:pt x="4152249" y="829559"/>
                  <a:pt x="3927064" y="782558"/>
                  <a:pt x="3817478" y="769441"/>
                </a:cubicBezTo>
                <a:cubicBezTo>
                  <a:pt x="3707199" y="771684"/>
                  <a:pt x="3435301" y="725132"/>
                  <a:pt x="3326659" y="769441"/>
                </a:cubicBezTo>
                <a:cubicBezTo>
                  <a:pt x="3181861" y="819593"/>
                  <a:pt x="3033859" y="784380"/>
                  <a:pt x="2835841" y="769441"/>
                </a:cubicBezTo>
                <a:cubicBezTo>
                  <a:pt x="2635325" y="785754"/>
                  <a:pt x="2355071" y="717865"/>
                  <a:pt x="2181416" y="769441"/>
                </a:cubicBezTo>
                <a:cubicBezTo>
                  <a:pt x="2026918" y="797278"/>
                  <a:pt x="1834229" y="750364"/>
                  <a:pt x="1690597" y="769441"/>
                </a:cubicBezTo>
                <a:cubicBezTo>
                  <a:pt x="1545730" y="781210"/>
                  <a:pt x="1452826" y="749993"/>
                  <a:pt x="1308850" y="769441"/>
                </a:cubicBezTo>
                <a:cubicBezTo>
                  <a:pt x="1145819" y="814224"/>
                  <a:pt x="990906" y="703941"/>
                  <a:pt x="708960" y="769441"/>
                </a:cubicBezTo>
                <a:cubicBezTo>
                  <a:pt x="431585" y="823357"/>
                  <a:pt x="281912" y="705236"/>
                  <a:pt x="0" y="769441"/>
                </a:cubicBezTo>
                <a:cubicBezTo>
                  <a:pt x="-39988" y="602013"/>
                  <a:pt x="17409" y="463817"/>
                  <a:pt x="0" y="377026"/>
                </a:cubicBezTo>
                <a:cubicBezTo>
                  <a:pt x="-24417" y="301253"/>
                  <a:pt x="34061" y="119181"/>
                  <a:pt x="0" y="0"/>
                </a:cubicBezTo>
                <a:close/>
              </a:path>
            </a:pathLst>
          </a:custGeom>
          <a:solidFill>
            <a:schemeClr val="bg1"/>
          </a:solidFill>
          <a:ln w="28575">
            <a:solidFill>
              <a:srgbClr val="6EBA35"/>
            </a:solidFill>
            <a:prstDash val="dash"/>
            <a:extLst>
              <a:ext uri="{C807C97D-BFC1-408E-A445-0C87EB9F89A2}">
                <ask:lineSketchStyleProps xmlns="" xmlns:ask="http://schemas.microsoft.com/office/drawing/2018/sketchyshape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ctr">
              <a:lnSpc>
                <a:spcPct val="100000"/>
              </a:lnSpc>
              <a:spcBef>
                <a:spcPct val="0"/>
              </a:spcBef>
              <a:buFontTx/>
              <a:buNone/>
            </a:pPr>
            <a:r>
              <a:rPr lang="en-US" altLang="en-US" sz="4400" b="1" dirty="0" err="1">
                <a:latin typeface="Times New Roman" panose="02020603050405020304" pitchFamily="18" charset="0"/>
                <a:cs typeface="Times New Roman" panose="02020603050405020304" pitchFamily="18" charset="0"/>
              </a:rPr>
              <a:t>Thật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đáng</a:t>
            </a:r>
            <a:r>
              <a:rPr lang="en-US" altLang="en-US" sz="4400" b="1" dirty="0">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xấu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hổ</a:t>
            </a:r>
            <a:r>
              <a:rPr lang="en-US" altLang="en-US" sz="4400" b="1" dirty="0">
                <a:latin typeface="Times New Roman" panose="02020603050405020304" pitchFamily="18" charset="0"/>
                <a:cs typeface="Times New Roman" panose="02020603050405020304" pitchFamily="18" charset="0"/>
              </a:rPr>
              <a:t>!</a:t>
            </a:r>
            <a:endParaRPr lang="en-US" altLang="en-US" sz="44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id="{2D05A467-682C-4F44-8BF4-AFA246F6568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17799" y="3264755"/>
            <a:ext cx="2849632" cy="3992938"/>
          </a:xfrm>
          <a:prstGeom prst="rect">
            <a:avLst/>
          </a:prstGeom>
        </p:spPr>
      </p:pic>
    </p:spTree>
    <p:extLst>
      <p:ext uri="{BB962C8B-B14F-4D97-AF65-F5344CB8AC3E}">
        <p14:creationId xmlns:p14="http://schemas.microsoft.com/office/powerpoint/2010/main" val="3707844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6"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290">
                                          <p:stCondLst>
                                            <p:cond delay="0"/>
                                          </p:stCondLst>
                                        </p:cTn>
                                        <p:tgtEl>
                                          <p:spTgt spid="30"/>
                                        </p:tgtEl>
                                      </p:cBhvr>
                                    </p:animEffect>
                                    <p:anim calcmode="lin" valueType="num">
                                      <p:cBhvr>
                                        <p:cTn id="26"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31" dur="13">
                                          <p:stCondLst>
                                            <p:cond delay="325"/>
                                          </p:stCondLst>
                                        </p:cTn>
                                        <p:tgtEl>
                                          <p:spTgt spid="30"/>
                                        </p:tgtEl>
                                      </p:cBhvr>
                                      <p:to x="100000" y="60000"/>
                                    </p:animScale>
                                    <p:animScale>
                                      <p:cBhvr>
                                        <p:cTn id="32" dur="83" decel="50000">
                                          <p:stCondLst>
                                            <p:cond delay="338"/>
                                          </p:stCondLst>
                                        </p:cTn>
                                        <p:tgtEl>
                                          <p:spTgt spid="30"/>
                                        </p:tgtEl>
                                      </p:cBhvr>
                                      <p:to x="100000" y="100000"/>
                                    </p:animScale>
                                    <p:animScale>
                                      <p:cBhvr>
                                        <p:cTn id="33" dur="13">
                                          <p:stCondLst>
                                            <p:cond delay="656"/>
                                          </p:stCondLst>
                                        </p:cTn>
                                        <p:tgtEl>
                                          <p:spTgt spid="30"/>
                                        </p:tgtEl>
                                      </p:cBhvr>
                                      <p:to x="100000" y="80000"/>
                                    </p:animScale>
                                    <p:animScale>
                                      <p:cBhvr>
                                        <p:cTn id="34" dur="83" decel="50000">
                                          <p:stCondLst>
                                            <p:cond delay="669"/>
                                          </p:stCondLst>
                                        </p:cTn>
                                        <p:tgtEl>
                                          <p:spTgt spid="30"/>
                                        </p:tgtEl>
                                      </p:cBhvr>
                                      <p:to x="100000" y="100000"/>
                                    </p:animScale>
                                    <p:animScale>
                                      <p:cBhvr>
                                        <p:cTn id="35" dur="13">
                                          <p:stCondLst>
                                            <p:cond delay="821"/>
                                          </p:stCondLst>
                                        </p:cTn>
                                        <p:tgtEl>
                                          <p:spTgt spid="30"/>
                                        </p:tgtEl>
                                      </p:cBhvr>
                                      <p:to x="100000" y="90000"/>
                                    </p:animScale>
                                    <p:animScale>
                                      <p:cBhvr>
                                        <p:cTn id="36" dur="83" decel="50000">
                                          <p:stCondLst>
                                            <p:cond delay="834"/>
                                          </p:stCondLst>
                                        </p:cTn>
                                        <p:tgtEl>
                                          <p:spTgt spid="30"/>
                                        </p:tgtEl>
                                      </p:cBhvr>
                                      <p:to x="100000" y="100000"/>
                                    </p:animScale>
                                    <p:animScale>
                                      <p:cBhvr>
                                        <p:cTn id="37" dur="13">
                                          <p:stCondLst>
                                            <p:cond delay="904"/>
                                          </p:stCondLst>
                                        </p:cTn>
                                        <p:tgtEl>
                                          <p:spTgt spid="30"/>
                                        </p:tgtEl>
                                      </p:cBhvr>
                                      <p:to x="100000" y="95000"/>
                                    </p:animScale>
                                    <p:animScale>
                                      <p:cBhvr>
                                        <p:cTn id="38" dur="83" decel="50000">
                                          <p:stCondLst>
                                            <p:cond delay="917"/>
                                          </p:stCondLst>
                                        </p:cTn>
                                        <p:tgtEl>
                                          <p:spTgt spid="3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 presetClass="entr" presetSubtype="0" fill="hold" nodeType="afterEffect">
                                  <p:stCondLst>
                                    <p:cond delay="0"/>
                                  </p:stCondLst>
                                  <p:iterate type="lt">
                                    <p:tmAbs val="100"/>
                                  </p:iterate>
                                  <p:childTnLst>
                                    <p:set>
                                      <p:cBhvr>
                                        <p:cTn id="4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1" presetClass="entr" presetSubtype="0" fill="hold" nodeType="afterEffect">
                                  <p:stCondLst>
                                    <p:cond delay="0"/>
                                  </p:stCondLst>
                                  <p:iterate type="lt">
                                    <p:tmAbs val="100"/>
                                  </p:iterate>
                                  <p:childTnLst>
                                    <p:set>
                                      <p:cBhvr>
                                        <p:cTn id="5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1" presetClass="entr" presetSubtype="0" fill="hold" nodeType="afterEffect">
                                  <p:stCondLst>
                                    <p:cond delay="0"/>
                                  </p:stCondLst>
                                  <p:iterate type="lt">
                                    <p:tmAbs val="100"/>
                                  </p:iterate>
                                  <p:childTnLst>
                                    <p:set>
                                      <p:cBhvr>
                                        <p:cTn id="6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4" name="图片 4">
            <a:extLst>
              <a:ext uri="{FF2B5EF4-FFF2-40B4-BE49-F238E27FC236}">
                <a16:creationId xmlns:a16="http://schemas.microsoft.com/office/drawing/2014/main" id="{F2D81FF8-CF40-4D0A-AAF5-8509102227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45" name="Picture 44">
            <a:extLst>
              <a:ext uri="{FF2B5EF4-FFF2-40B4-BE49-F238E27FC236}">
                <a16:creationId xmlns:a16="http://schemas.microsoft.com/office/drawing/2014/main" id="{3AD6B304-F8E1-4026-A272-4C34843C3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46" name="图片 4">
            <a:extLst>
              <a:ext uri="{FF2B5EF4-FFF2-40B4-BE49-F238E27FC236}">
                <a16:creationId xmlns:a16="http://schemas.microsoft.com/office/drawing/2014/main" id="{0835901D-9724-4959-A575-E203FB990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47" name="Picture 46">
            <a:extLst>
              <a:ext uri="{FF2B5EF4-FFF2-40B4-BE49-F238E27FC236}">
                <a16:creationId xmlns:a16="http://schemas.microsoft.com/office/drawing/2014/main" id="{31777597-5570-4349-9BA3-9B5137E17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36" name="Picture 35">
            <a:extLst>
              <a:ext uri="{FF2B5EF4-FFF2-40B4-BE49-F238E27FC236}">
                <a16:creationId xmlns:a16="http://schemas.microsoft.com/office/drawing/2014/main" id="{26592EBF-5F04-482E-A0E9-0CBF41FF5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3609" y="2792246"/>
            <a:ext cx="6282815" cy="4424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id="{65334953-F384-41F2-A586-5E9BAABAC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Giải</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nghĩa</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từ</a:t>
              </a:r>
              <a:endParaRPr lang="zh-CN" altLang="en-US"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42" name="Group 41">
            <a:extLst>
              <a:ext uri="{FF2B5EF4-FFF2-40B4-BE49-F238E27FC236}">
                <a16:creationId xmlns:a16="http://schemas.microsoft.com/office/drawing/2014/main" id="{7FFE1B2B-AA17-48FF-90F3-A7C943420495}"/>
              </a:ext>
            </a:extLst>
          </p:cNvPr>
          <p:cNvGrpSpPr/>
          <p:nvPr/>
        </p:nvGrpSpPr>
        <p:grpSpPr>
          <a:xfrm>
            <a:off x="5886849" y="545687"/>
            <a:ext cx="4198063" cy="1410329"/>
            <a:chOff x="5453895" y="1527652"/>
            <a:chExt cx="4198063" cy="1410329"/>
          </a:xfrm>
        </p:grpSpPr>
        <p:pic>
          <p:nvPicPr>
            <p:cNvPr id="40" name="Picture 39">
              <a:extLst>
                <a:ext uri="{FF2B5EF4-FFF2-40B4-BE49-F238E27FC236}">
                  <a16:creationId xmlns:a16="http://schemas.microsoft.com/office/drawing/2014/main" id="{45E9CD8C-833C-4205-8E78-1B98966C3247}"/>
                </a:ext>
              </a:extLst>
            </p:cNvPr>
            <p:cNvPicPr>
              <a:picLocks noChangeAspect="1"/>
            </p:cNvPicPr>
            <p:nvPr/>
          </p:nvPicPr>
          <p:blipFill rotWithShape="1">
            <a:blip r:embed="rId9">
              <a:extLst>
                <a:ext uri="{28A0092B-C50C-407E-A947-70E740481C1C}">
                  <a14:useLocalDpi xmlns:a14="http://schemas.microsoft.com/office/drawing/2010/main" val="0"/>
                </a:ext>
              </a:extLst>
            </a:blip>
            <a:srcRect l="4586" t="50099" r="51923" b="28825"/>
            <a:stretch/>
          </p:blipFill>
          <p:spPr>
            <a:xfrm>
              <a:off x="5453895" y="1527652"/>
              <a:ext cx="4198063" cy="1410329"/>
            </a:xfrm>
            <a:prstGeom prst="rect">
              <a:avLst/>
            </a:prstGeom>
          </p:spPr>
        </p:pic>
        <p:sp>
          <p:nvSpPr>
            <p:cNvPr id="41" name="TextBox 40">
              <a:extLst>
                <a:ext uri="{FF2B5EF4-FFF2-40B4-BE49-F238E27FC236}">
                  <a16:creationId xmlns:a16="http://schemas.microsoft.com/office/drawing/2014/main"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Times New Roman" panose="02020603050405020304" pitchFamily="18" charset="0"/>
                  <a:cs typeface="Times New Roman" panose="02020603050405020304" pitchFamily="18" charset="0"/>
                </a:rPr>
                <a:t>nhện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gộc</a:t>
              </a:r>
              <a:endParaRPr lang="en-US" sz="4500" b="1" dirty="0">
                <a:latin typeface="Times New Roman" panose="02020603050405020304" pitchFamily="18" charset="0"/>
                <a:cs typeface="Times New Roman" panose="02020603050405020304" pitchFamily="18" charset="0"/>
              </a:endParaRPr>
            </a:p>
          </p:txBody>
        </p:sp>
      </p:grpSp>
      <p:pic>
        <p:nvPicPr>
          <p:cNvPr id="43" name="图片 41">
            <a:extLst>
              <a:ext uri="{FF2B5EF4-FFF2-40B4-BE49-F238E27FC236}">
                <a16:creationId xmlns:a16="http://schemas.microsoft.com/office/drawing/2014/main" id="{C6404664-6A19-4F62-A116-5F19AE9D74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anim calcmode="lin" valueType="num">
                                      <p:cBhvr>
                                        <p:cTn id="26" dur="500" fill="hold"/>
                                        <p:tgtEl>
                                          <p:spTgt spid="47"/>
                                        </p:tgtEl>
                                        <p:attrNameLst>
                                          <p:attrName>ppt_x</p:attrName>
                                        </p:attrNameLst>
                                      </p:cBhvr>
                                      <p:tavLst>
                                        <p:tav tm="0">
                                          <p:val>
                                            <p:strVal val="#ppt_x"/>
                                          </p:val>
                                        </p:tav>
                                        <p:tav tm="100000">
                                          <p:val>
                                            <p:strVal val="#ppt_x"/>
                                          </p:val>
                                        </p:tav>
                                      </p:tavLst>
                                    </p:anim>
                                    <p:anim calcmode="lin" valueType="num">
                                      <p:cBhvr>
                                        <p:cTn id="27" dur="500" fill="hold"/>
                                        <p:tgtEl>
                                          <p:spTgt spid="4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33"/>
                                        </p:tgtEl>
                                        <p:attrNameLst>
                                          <p:attrName>r</p:attrName>
                                        </p:attrNameLst>
                                      </p:cBhvr>
                                    </p:animRot>
                                    <p:animRot by="-240000">
                                      <p:cBhvr>
                                        <p:cTn id="36" dur="200" fill="hold">
                                          <p:stCondLst>
                                            <p:cond delay="200"/>
                                          </p:stCondLst>
                                        </p:cTn>
                                        <p:tgtEl>
                                          <p:spTgt spid="33"/>
                                        </p:tgtEl>
                                        <p:attrNameLst>
                                          <p:attrName>r</p:attrName>
                                        </p:attrNameLst>
                                      </p:cBhvr>
                                    </p:animRot>
                                    <p:animRot by="240000">
                                      <p:cBhvr>
                                        <p:cTn id="37" dur="200" fill="hold">
                                          <p:stCondLst>
                                            <p:cond delay="400"/>
                                          </p:stCondLst>
                                        </p:cTn>
                                        <p:tgtEl>
                                          <p:spTgt spid="33"/>
                                        </p:tgtEl>
                                        <p:attrNameLst>
                                          <p:attrName>r</p:attrName>
                                        </p:attrNameLst>
                                      </p:cBhvr>
                                    </p:animRot>
                                    <p:animRot by="-240000">
                                      <p:cBhvr>
                                        <p:cTn id="38" dur="200" fill="hold">
                                          <p:stCondLst>
                                            <p:cond delay="600"/>
                                          </p:stCondLst>
                                        </p:cTn>
                                        <p:tgtEl>
                                          <p:spTgt spid="33"/>
                                        </p:tgtEl>
                                        <p:attrNameLst>
                                          <p:attrName>r</p:attrName>
                                        </p:attrNameLst>
                                      </p:cBhvr>
                                    </p:animRot>
                                    <p:animRot by="120000">
                                      <p:cBhvr>
                                        <p:cTn id="39" dur="200" fill="hold">
                                          <p:stCondLst>
                                            <p:cond delay="800"/>
                                          </p:stCondLst>
                                        </p:cTn>
                                        <p:tgtEl>
                                          <p:spTgt spid="33"/>
                                        </p:tgtEl>
                                        <p:attrNameLst>
                                          <p:attrName>r</p:attrName>
                                        </p:attrNameLst>
                                      </p:cBhvr>
                                    </p:animRot>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Scale>
                                      <p:cBhvr>
                                        <p:cTn id="49"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42"/>
                                        </p:tgtEl>
                                        <p:attrNameLst>
                                          <p:attrName>ppt_x</p:attrName>
                                          <p:attrName>ppt_y</p:attrName>
                                        </p:attrNameLst>
                                      </p:cBhvr>
                                    </p:animMotion>
                                    <p:animEffect transition="in" filter="fade">
                                      <p:cBhvr>
                                        <p:cTn id="51" dur="1000"/>
                                        <p:tgtEl>
                                          <p:spTgt spid="42"/>
                                        </p:tgtEl>
                                      </p:cBhvr>
                                    </p:animEffect>
                                  </p:childTnLst>
                                </p:cTn>
                              </p:par>
                            </p:childTnLst>
                          </p:cTn>
                        </p:par>
                        <p:par>
                          <p:cTn id="52" fill="hold">
                            <p:stCondLst>
                              <p:cond delay="1000"/>
                            </p:stCondLst>
                            <p:childTnLst>
                              <p:par>
                                <p:cTn id="53" presetID="4" presetClass="entr" presetSubtype="16"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in)">
                                      <p:cBhvr>
                                        <p:cTn id="5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4" name="图片 4">
            <a:extLst>
              <a:ext uri="{FF2B5EF4-FFF2-40B4-BE49-F238E27FC236}">
                <a16:creationId xmlns:a16="http://schemas.microsoft.com/office/drawing/2014/main" id="{F2D81FF8-CF40-4D0A-AAF5-8509102227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45" name="Picture 44">
            <a:extLst>
              <a:ext uri="{FF2B5EF4-FFF2-40B4-BE49-F238E27FC236}">
                <a16:creationId xmlns:a16="http://schemas.microsoft.com/office/drawing/2014/main" id="{3AD6B304-F8E1-4026-A272-4C34843C3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46" name="图片 4">
            <a:extLst>
              <a:ext uri="{FF2B5EF4-FFF2-40B4-BE49-F238E27FC236}">
                <a16:creationId xmlns:a16="http://schemas.microsoft.com/office/drawing/2014/main" id="{0835901D-9724-4959-A575-E203FB990D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47" name="Picture 46">
            <a:extLst>
              <a:ext uri="{FF2B5EF4-FFF2-40B4-BE49-F238E27FC236}">
                <a16:creationId xmlns:a16="http://schemas.microsoft.com/office/drawing/2014/main" id="{31777597-5570-4349-9BA3-9B5137E17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36" name="Picture 35">
            <a:extLst>
              <a:ext uri="{FF2B5EF4-FFF2-40B4-BE49-F238E27FC236}">
                <a16:creationId xmlns:a16="http://schemas.microsoft.com/office/drawing/2014/main" id="{26592EBF-5F04-482E-A0E9-0CBF41FF55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44626" y="2516776"/>
            <a:ext cx="5944274" cy="4424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id="{65334953-F384-41F2-A586-5E9BAABACF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Giải</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nghĩa</a:t>
              </a:r>
              <a:r>
                <a:rPr lang="en-US" altLang="zh-CN"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 </a:t>
              </a:r>
              <a:r>
                <a:rPr lang="en-US" altLang="zh-CN" sz="47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rPr>
                <a:t>từ</a:t>
              </a:r>
              <a:endParaRPr lang="zh-CN" altLang="en-US" sz="47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grpSp>
      <p:grpSp>
        <p:nvGrpSpPr>
          <p:cNvPr id="42" name="Group 41">
            <a:extLst>
              <a:ext uri="{FF2B5EF4-FFF2-40B4-BE49-F238E27FC236}">
                <a16:creationId xmlns:a16="http://schemas.microsoft.com/office/drawing/2014/main" id="{7FFE1B2B-AA17-48FF-90F3-A7C943420495}"/>
              </a:ext>
            </a:extLst>
          </p:cNvPr>
          <p:cNvGrpSpPr/>
          <p:nvPr/>
        </p:nvGrpSpPr>
        <p:grpSpPr>
          <a:xfrm>
            <a:off x="2439924" y="2898104"/>
            <a:ext cx="4198063" cy="1410329"/>
            <a:chOff x="5453895" y="1527652"/>
            <a:chExt cx="4198063" cy="1410329"/>
          </a:xfrm>
        </p:grpSpPr>
        <p:pic>
          <p:nvPicPr>
            <p:cNvPr id="40" name="Picture 39">
              <a:extLst>
                <a:ext uri="{FF2B5EF4-FFF2-40B4-BE49-F238E27FC236}">
                  <a16:creationId xmlns:a16="http://schemas.microsoft.com/office/drawing/2014/main" id="{45E9CD8C-833C-4205-8E78-1B98966C3247}"/>
                </a:ext>
              </a:extLst>
            </p:cNvPr>
            <p:cNvPicPr>
              <a:picLocks noChangeAspect="1"/>
            </p:cNvPicPr>
            <p:nvPr/>
          </p:nvPicPr>
          <p:blipFill rotWithShape="1">
            <a:blip r:embed="rId9">
              <a:extLst>
                <a:ext uri="{28A0092B-C50C-407E-A947-70E740481C1C}">
                  <a14:useLocalDpi xmlns:a14="http://schemas.microsoft.com/office/drawing/2010/main" val="0"/>
                </a:ext>
              </a:extLst>
            </a:blip>
            <a:srcRect l="4586" t="50099" r="51923" b="28825"/>
            <a:stretch/>
          </p:blipFill>
          <p:spPr>
            <a:xfrm>
              <a:off x="5453895" y="1527652"/>
              <a:ext cx="4198063" cy="1410329"/>
            </a:xfrm>
            <a:prstGeom prst="rect">
              <a:avLst/>
            </a:prstGeom>
          </p:spPr>
        </p:pic>
        <p:sp>
          <p:nvSpPr>
            <p:cNvPr id="41" name="TextBox 40">
              <a:extLst>
                <a:ext uri="{FF2B5EF4-FFF2-40B4-BE49-F238E27FC236}">
                  <a16:creationId xmlns:a16="http://schemas.microsoft.com/office/drawing/2014/main"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Times New Roman" panose="02020603050405020304" pitchFamily="18" charset="0"/>
                  <a:cs typeface="Times New Roman" panose="02020603050405020304" pitchFamily="18" charset="0"/>
                </a:rPr>
                <a:t>tơ</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nhện</a:t>
              </a:r>
              <a:endParaRPr lang="en-US" sz="4500" b="1" dirty="0">
                <a:latin typeface="Times New Roman" panose="02020603050405020304" pitchFamily="18" charset="0"/>
                <a:cs typeface="Times New Roman" panose="02020603050405020304" pitchFamily="18" charset="0"/>
              </a:endParaRPr>
            </a:p>
          </p:txBody>
        </p:sp>
      </p:grpSp>
      <p:pic>
        <p:nvPicPr>
          <p:cNvPr id="43" name="图片 41">
            <a:extLst>
              <a:ext uri="{FF2B5EF4-FFF2-40B4-BE49-F238E27FC236}">
                <a16:creationId xmlns:a16="http://schemas.microsoft.com/office/drawing/2014/main" id="{C6404664-6A19-4F62-A116-5F19AE9D74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extLst>
      <p:ext uri="{BB962C8B-B14F-4D97-AF65-F5344CB8AC3E}">
        <p14:creationId xmlns:p14="http://schemas.microsoft.com/office/powerpoint/2010/main" val="4035233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anim calcmode="lin" valueType="num">
                                      <p:cBhvr>
                                        <p:cTn id="20" dur="500" fill="hold"/>
                                        <p:tgtEl>
                                          <p:spTgt spid="45"/>
                                        </p:tgtEl>
                                        <p:attrNameLst>
                                          <p:attrName>ppt_x</p:attrName>
                                        </p:attrNameLst>
                                      </p:cBhvr>
                                      <p:tavLst>
                                        <p:tav tm="0">
                                          <p:val>
                                            <p:strVal val="#ppt_x"/>
                                          </p:val>
                                        </p:tav>
                                        <p:tav tm="100000">
                                          <p:val>
                                            <p:strVal val="#ppt_x"/>
                                          </p:val>
                                        </p:tav>
                                      </p:tavLst>
                                    </p:anim>
                                    <p:anim calcmode="lin" valueType="num">
                                      <p:cBhvr>
                                        <p:cTn id="21" dur="500" fill="hold"/>
                                        <p:tgtEl>
                                          <p:spTgt spid="4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anim calcmode="lin" valueType="num">
                                      <p:cBhvr>
                                        <p:cTn id="26" dur="500" fill="hold"/>
                                        <p:tgtEl>
                                          <p:spTgt spid="47"/>
                                        </p:tgtEl>
                                        <p:attrNameLst>
                                          <p:attrName>ppt_x</p:attrName>
                                        </p:attrNameLst>
                                      </p:cBhvr>
                                      <p:tavLst>
                                        <p:tav tm="0">
                                          <p:val>
                                            <p:strVal val="#ppt_x"/>
                                          </p:val>
                                        </p:tav>
                                        <p:tav tm="100000">
                                          <p:val>
                                            <p:strVal val="#ppt_x"/>
                                          </p:val>
                                        </p:tav>
                                      </p:tavLst>
                                    </p:anim>
                                    <p:anim calcmode="lin" valueType="num">
                                      <p:cBhvr>
                                        <p:cTn id="27" dur="500" fill="hold"/>
                                        <p:tgtEl>
                                          <p:spTgt spid="4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32" presetClass="emph" presetSubtype="0" fill="hold" nodeType="afterEffect">
                                  <p:stCondLst>
                                    <p:cond delay="0"/>
                                  </p:stCondLst>
                                  <p:childTnLst>
                                    <p:animRot by="120000">
                                      <p:cBhvr>
                                        <p:cTn id="35" dur="100" fill="hold">
                                          <p:stCondLst>
                                            <p:cond delay="0"/>
                                          </p:stCondLst>
                                        </p:cTn>
                                        <p:tgtEl>
                                          <p:spTgt spid="33"/>
                                        </p:tgtEl>
                                        <p:attrNameLst>
                                          <p:attrName>r</p:attrName>
                                        </p:attrNameLst>
                                      </p:cBhvr>
                                    </p:animRot>
                                    <p:animRot by="-240000">
                                      <p:cBhvr>
                                        <p:cTn id="36" dur="200" fill="hold">
                                          <p:stCondLst>
                                            <p:cond delay="200"/>
                                          </p:stCondLst>
                                        </p:cTn>
                                        <p:tgtEl>
                                          <p:spTgt spid="33"/>
                                        </p:tgtEl>
                                        <p:attrNameLst>
                                          <p:attrName>r</p:attrName>
                                        </p:attrNameLst>
                                      </p:cBhvr>
                                    </p:animRot>
                                    <p:animRot by="240000">
                                      <p:cBhvr>
                                        <p:cTn id="37" dur="200" fill="hold">
                                          <p:stCondLst>
                                            <p:cond delay="400"/>
                                          </p:stCondLst>
                                        </p:cTn>
                                        <p:tgtEl>
                                          <p:spTgt spid="33"/>
                                        </p:tgtEl>
                                        <p:attrNameLst>
                                          <p:attrName>r</p:attrName>
                                        </p:attrNameLst>
                                      </p:cBhvr>
                                    </p:animRot>
                                    <p:animRot by="-240000">
                                      <p:cBhvr>
                                        <p:cTn id="38" dur="200" fill="hold">
                                          <p:stCondLst>
                                            <p:cond delay="600"/>
                                          </p:stCondLst>
                                        </p:cTn>
                                        <p:tgtEl>
                                          <p:spTgt spid="33"/>
                                        </p:tgtEl>
                                        <p:attrNameLst>
                                          <p:attrName>r</p:attrName>
                                        </p:attrNameLst>
                                      </p:cBhvr>
                                    </p:animRot>
                                    <p:animRot by="120000">
                                      <p:cBhvr>
                                        <p:cTn id="39" dur="200" fill="hold">
                                          <p:stCondLst>
                                            <p:cond delay="800"/>
                                          </p:stCondLst>
                                        </p:cTn>
                                        <p:tgtEl>
                                          <p:spTgt spid="33"/>
                                        </p:tgtEl>
                                        <p:attrNameLst>
                                          <p:attrName>r</p:attrName>
                                        </p:attrNameLst>
                                      </p:cBhvr>
                                    </p:animRot>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Scale>
                                      <p:cBhvr>
                                        <p:cTn id="49"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42"/>
                                        </p:tgtEl>
                                        <p:attrNameLst>
                                          <p:attrName>ppt_x</p:attrName>
                                          <p:attrName>ppt_y</p:attrName>
                                        </p:attrNameLst>
                                      </p:cBhvr>
                                    </p:animMotion>
                                    <p:animEffect transition="in" filter="fade">
                                      <p:cBhvr>
                                        <p:cTn id="51" dur="1000"/>
                                        <p:tgtEl>
                                          <p:spTgt spid="42"/>
                                        </p:tgtEl>
                                      </p:cBhvr>
                                    </p:animEffect>
                                  </p:childTnLst>
                                </p:cTn>
                              </p:par>
                            </p:childTnLst>
                          </p:cTn>
                        </p:par>
                        <p:par>
                          <p:cTn id="52" fill="hold">
                            <p:stCondLst>
                              <p:cond delay="1000"/>
                            </p:stCondLst>
                            <p:childTnLst>
                              <p:par>
                                <p:cTn id="53" presetID="4" presetClass="entr" presetSubtype="16"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in)">
                                      <p:cBhvr>
                                        <p:cTn id="5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寂寞"/>
</p:tagLst>
</file>

<file path=ppt/theme/theme1.xml><?xml version="1.0" encoding="utf-8"?>
<a:theme xmlns:a="http://schemas.openxmlformats.org/drawingml/2006/main" name="1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786</Words>
  <Application>Microsoft Office PowerPoint</Application>
  <PresentationFormat>Custom</PresentationFormat>
  <Paragraphs>124</Paragraphs>
  <Slides>21</Slides>
  <Notes>19</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21</vt:i4>
      </vt:variant>
    </vt:vector>
  </HeadingPairs>
  <TitlesOfParts>
    <vt:vector size="39" baseType="lpstr">
      <vt:lpstr>微软雅黑 Light</vt:lpstr>
      <vt:lpstr>HP001 5H</vt:lpstr>
      <vt:lpstr>HP001 4 hàng</vt:lpstr>
      <vt:lpstr>UTM Isadora</vt:lpstr>
      <vt:lpstr>Calibri Light</vt:lpstr>
      <vt:lpstr>Times New Roman</vt:lpstr>
      <vt:lpstr>Wingdings</vt:lpstr>
      <vt:lpstr>汉仪跳跳体简</vt:lpstr>
      <vt:lpstr>Calibri</vt:lpstr>
      <vt:lpstr>汉仪悠然体简</vt:lpstr>
      <vt:lpstr>Arial</vt:lpstr>
      <vt:lpstr>汉仪润圆-75W</vt:lpstr>
      <vt:lpstr>华康布丁体W12</vt:lpstr>
      <vt:lpstr>宋体</vt:lpstr>
      <vt:lpstr>1_Office 主题</vt:lpstr>
      <vt:lpstr>2_Office 主题</vt:lpstr>
      <vt:lpstr>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寂寞</dc:title>
  <dc:creator/>
  <cp:lastModifiedBy/>
  <cp:revision>1</cp:revision>
  <dcterms:created xsi:type="dcterms:W3CDTF">2017-03-22T17:40:45Z</dcterms:created>
  <dcterms:modified xsi:type="dcterms:W3CDTF">2022-09-12T03:28:27Z</dcterms:modified>
</cp:coreProperties>
</file>