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notesSlides/notesSlide11.xml" ContentType="application/vnd.openxmlformats-officedocument.presentationml.notesSlide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ctiveX/activeX22.xml" ContentType="application/vnd.ms-office.activeX+xml"/>
  <Override PartName="/ppt/activeX/activeX23.xml" ContentType="application/vnd.ms-office.activeX+xml"/>
  <Override PartName="/ppt/activeX/activeX24.xml" ContentType="application/vnd.ms-office.activeX+xml"/>
  <Override PartName="/ppt/activeX/activeX25.xml" ContentType="application/vnd.ms-office.activeX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ctiveX/activeX26.xml" ContentType="application/vnd.ms-office.activeX+xml"/>
  <Override PartName="/ppt/activeX/activeX27.xml" ContentType="application/vnd.ms-office.activeX+xml"/>
  <Override PartName="/ppt/activeX/activeX28.xml" ContentType="application/vnd.ms-office.activeX+xml"/>
  <Override PartName="/ppt/activeX/activeX29.xml" ContentType="application/vnd.ms-office.activeX+xml"/>
  <Override PartName="/ppt/activeX/activeX30.xml" ContentType="application/vnd.ms-office.activeX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302" r:id="rId2"/>
    <p:sldId id="303" r:id="rId3"/>
    <p:sldId id="304" r:id="rId4"/>
    <p:sldId id="305" r:id="rId5"/>
    <p:sldId id="306" r:id="rId6"/>
    <p:sldId id="309" r:id="rId7"/>
    <p:sldId id="308" r:id="rId8"/>
    <p:sldId id="310" r:id="rId9"/>
    <p:sldId id="311" r:id="rId10"/>
    <p:sldId id="256" r:id="rId11"/>
    <p:sldId id="320" r:id="rId12"/>
    <p:sldId id="273" r:id="rId13"/>
    <p:sldId id="315" r:id="rId14"/>
    <p:sldId id="312" r:id="rId15"/>
    <p:sldId id="261" r:id="rId16"/>
    <p:sldId id="316" r:id="rId17"/>
    <p:sldId id="269" r:id="rId18"/>
    <p:sldId id="317" r:id="rId19"/>
    <p:sldId id="313" r:id="rId20"/>
    <p:sldId id="318" r:id="rId21"/>
    <p:sldId id="267" r:id="rId22"/>
    <p:sldId id="299" r:id="rId23"/>
    <p:sldId id="319" r:id="rId24"/>
    <p:sldId id="264" r:id="rId25"/>
    <p:sldId id="314" r:id="rId26"/>
  </p:sldIdLst>
  <p:sldSz cx="9144000" cy="5143500" type="screen16x9"/>
  <p:notesSz cx="6858000" cy="9144000"/>
  <p:embeddedFontLst>
    <p:embeddedFont>
      <p:font typeface="Gloria Hallelujah" panose="020B0604020202020204" charset="0"/>
      <p:regular r:id="rId28"/>
    </p:embeddedFont>
    <p:embeddedFont>
      <p:font typeface="HP001 5 hàng" panose="020B0603050302020204" pitchFamily="34" charset="0"/>
      <p:regular r:id="rId29"/>
      <p:bold r:id="rId30"/>
    </p:embeddedFont>
    <p:embeddedFont>
      <p:font typeface="HP001 5H" panose="020B0603050302020204" pitchFamily="34" charset="0"/>
      <p:bold r:id="rId31"/>
    </p:embeddedFont>
    <p:embeddedFont>
      <p:font typeface="Nunito" panose="00000500000000000000" pitchFamily="2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59766E-3D4E-4BF9-B1BA-78E8C36B32A4}" v="419" dt="2021-09-05T17:35:42.048"/>
  </p1510:revLst>
</p1510:revInfo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58" autoAdjust="0"/>
    <p:restoredTop sz="94291" autoAdjust="0"/>
  </p:normalViewPr>
  <p:slideViewPr>
    <p:cSldViewPr snapToGrid="0">
      <p:cViewPr>
        <p:scale>
          <a:sx n="100" d="100"/>
          <a:sy n="100" d="100"/>
        </p:scale>
        <p:origin x="4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24.xml.rels><?xml version="1.0" encoding="UTF-8" standalone="yes"?>
<Relationships xmlns="http://schemas.openxmlformats.org/package/2006/relationships"><Relationship Id="rId1" Type="http://schemas.microsoft.com/office/2006/relationships/activeXControlBinary" Target="activeX24.bin"/></Relationships>
</file>

<file path=ppt/activeX/_rels/activeX25.xml.rels><?xml version="1.0" encoding="UTF-8" standalone="yes"?>
<Relationships xmlns="http://schemas.openxmlformats.org/package/2006/relationships"><Relationship Id="rId1" Type="http://schemas.microsoft.com/office/2006/relationships/activeXControlBinary" Target="activeX25.bin"/></Relationships>
</file>

<file path=ppt/activeX/_rels/activeX26.xml.rels><?xml version="1.0" encoding="UTF-8" standalone="yes"?>
<Relationships xmlns="http://schemas.openxmlformats.org/package/2006/relationships"><Relationship Id="rId1" Type="http://schemas.microsoft.com/office/2006/relationships/activeXControlBinary" Target="activeX26.bin"/></Relationships>
</file>

<file path=ppt/activeX/_rels/activeX27.xml.rels><?xml version="1.0" encoding="UTF-8" standalone="yes"?>
<Relationships xmlns="http://schemas.openxmlformats.org/package/2006/relationships"><Relationship Id="rId1" Type="http://schemas.microsoft.com/office/2006/relationships/activeXControlBinary" Target="activeX27.bin"/></Relationships>
</file>

<file path=ppt/activeX/_rels/activeX28.xml.rels><?xml version="1.0" encoding="UTF-8" standalone="yes"?>
<Relationships xmlns="http://schemas.openxmlformats.org/package/2006/relationships"><Relationship Id="rId1" Type="http://schemas.microsoft.com/office/2006/relationships/activeXControlBinary" Target="activeX28.bin"/></Relationships>
</file>

<file path=ppt/activeX/_rels/activeX29.xml.rels><?xml version="1.0" encoding="UTF-8" standalone="yes"?>
<Relationships xmlns="http://schemas.openxmlformats.org/package/2006/relationships"><Relationship Id="rId1" Type="http://schemas.microsoft.com/office/2006/relationships/activeXControlBinary" Target="activeX29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30.xml.rels><?xml version="1.0" encoding="UTF-8" standalone="yes"?>
<Relationships xmlns="http://schemas.openxmlformats.org/package/2006/relationships"><Relationship Id="rId1" Type="http://schemas.microsoft.com/office/2006/relationships/activeXControlBinary" Target="activeX30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ân Nguyễn" userId="898c2f3ac369ae4e" providerId="LiveId" clId="{2959766E-3D4E-4BF9-B1BA-78E8C36B32A4}"/>
    <pc:docChg chg="undo custSel addSld delSld modSld">
      <pc:chgData name="Vân Nguyễn" userId="898c2f3ac369ae4e" providerId="LiveId" clId="{2959766E-3D4E-4BF9-B1BA-78E8C36B32A4}" dt="2021-09-05T17:35:30.579" v="968" actId="20577"/>
      <pc:docMkLst>
        <pc:docMk/>
      </pc:docMkLst>
      <pc:sldChg chg="modSp mod">
        <pc:chgData name="Vân Nguyễn" userId="898c2f3ac369ae4e" providerId="LiveId" clId="{2959766E-3D4E-4BF9-B1BA-78E8C36B32A4}" dt="2021-09-05T14:17:49.386" v="9" actId="2711"/>
        <pc:sldMkLst>
          <pc:docMk/>
          <pc:sldMk cId="3187707595" sldId="256"/>
        </pc:sldMkLst>
        <pc:spChg chg="mod">
          <ac:chgData name="Vân Nguyễn" userId="898c2f3ac369ae4e" providerId="LiveId" clId="{2959766E-3D4E-4BF9-B1BA-78E8C36B32A4}" dt="2021-09-05T14:17:49.386" v="9" actId="2711"/>
          <ac:spMkLst>
            <pc:docMk/>
            <pc:sldMk cId="3187707595" sldId="256"/>
            <ac:spMk id="26" creationId="{00000000-0000-0000-0000-000000000000}"/>
          </ac:spMkLst>
        </pc:spChg>
        <pc:spChg chg="mod">
          <ac:chgData name="Vân Nguyễn" userId="898c2f3ac369ae4e" providerId="LiveId" clId="{2959766E-3D4E-4BF9-B1BA-78E8C36B32A4}" dt="2021-09-05T14:17:49.386" v="9" actId="2711"/>
          <ac:spMkLst>
            <pc:docMk/>
            <pc:sldMk cId="3187707595" sldId="256"/>
            <ac:spMk id="31" creationId="{9C8BABD2-AA71-47C3-BC23-BCE8CA12C5DA}"/>
          </ac:spMkLst>
        </pc:spChg>
        <pc:spChg chg="mod">
          <ac:chgData name="Vân Nguyễn" userId="898c2f3ac369ae4e" providerId="LiveId" clId="{2959766E-3D4E-4BF9-B1BA-78E8C36B32A4}" dt="2021-09-05T14:17:49.386" v="9" actId="2711"/>
          <ac:spMkLst>
            <pc:docMk/>
            <pc:sldMk cId="3187707595" sldId="256"/>
            <ac:spMk id="32" creationId="{489449FE-17BE-43C0-8906-023D535FC4CD}"/>
          </ac:spMkLst>
        </pc:spChg>
        <pc:spChg chg="mod">
          <ac:chgData name="Vân Nguyễn" userId="898c2f3ac369ae4e" providerId="LiveId" clId="{2959766E-3D4E-4BF9-B1BA-78E8C36B32A4}" dt="2021-09-05T14:17:49.386" v="9" actId="2711"/>
          <ac:spMkLst>
            <pc:docMk/>
            <pc:sldMk cId="3187707595" sldId="256"/>
            <ac:spMk id="33" creationId="{9D5EDB6E-E274-4A4F-ABB6-F9F3514EE53D}"/>
          </ac:spMkLst>
        </pc:spChg>
        <pc:spChg chg="mod">
          <ac:chgData name="Vân Nguyễn" userId="898c2f3ac369ae4e" providerId="LiveId" clId="{2959766E-3D4E-4BF9-B1BA-78E8C36B32A4}" dt="2021-09-05T14:17:49.386" v="9" actId="2711"/>
          <ac:spMkLst>
            <pc:docMk/>
            <pc:sldMk cId="3187707595" sldId="256"/>
            <ac:spMk id="92" creationId="{00000000-0000-0000-0000-000000000000}"/>
          </ac:spMkLst>
        </pc:spChg>
        <pc:spChg chg="mod">
          <ac:chgData name="Vân Nguyễn" userId="898c2f3ac369ae4e" providerId="LiveId" clId="{2959766E-3D4E-4BF9-B1BA-78E8C36B32A4}" dt="2021-09-05T14:17:49.386" v="9" actId="2711"/>
          <ac:spMkLst>
            <pc:docMk/>
            <pc:sldMk cId="3187707595" sldId="256"/>
            <ac:spMk id="93" creationId="{00000000-0000-0000-0000-000000000000}"/>
          </ac:spMkLst>
        </pc:spChg>
        <pc:spChg chg="mod">
          <ac:chgData name="Vân Nguyễn" userId="898c2f3ac369ae4e" providerId="LiveId" clId="{2959766E-3D4E-4BF9-B1BA-78E8C36B32A4}" dt="2021-09-05T14:17:49.386" v="9" actId="2711"/>
          <ac:spMkLst>
            <pc:docMk/>
            <pc:sldMk cId="3187707595" sldId="256"/>
            <ac:spMk id="94" creationId="{00000000-0000-0000-0000-000000000000}"/>
          </ac:spMkLst>
        </pc:spChg>
        <pc:spChg chg="mod">
          <ac:chgData name="Vân Nguyễn" userId="898c2f3ac369ae4e" providerId="LiveId" clId="{2959766E-3D4E-4BF9-B1BA-78E8C36B32A4}" dt="2021-09-05T14:17:49.386" v="9" actId="2711"/>
          <ac:spMkLst>
            <pc:docMk/>
            <pc:sldMk cId="3187707595" sldId="256"/>
            <ac:spMk id="95" creationId="{00000000-0000-0000-0000-000000000000}"/>
          </ac:spMkLst>
        </pc:spChg>
        <pc:spChg chg="mod">
          <ac:chgData name="Vân Nguyễn" userId="898c2f3ac369ae4e" providerId="LiveId" clId="{2959766E-3D4E-4BF9-B1BA-78E8C36B32A4}" dt="2021-09-05T14:17:49.386" v="9" actId="2711"/>
          <ac:spMkLst>
            <pc:docMk/>
            <pc:sldMk cId="3187707595" sldId="256"/>
            <ac:spMk id="96" creationId="{00000000-0000-0000-0000-000000000000}"/>
          </ac:spMkLst>
        </pc:spChg>
        <pc:spChg chg="mod">
          <ac:chgData name="Vân Nguyễn" userId="898c2f3ac369ae4e" providerId="LiveId" clId="{2959766E-3D4E-4BF9-B1BA-78E8C36B32A4}" dt="2021-09-05T14:17:49.386" v="9" actId="2711"/>
          <ac:spMkLst>
            <pc:docMk/>
            <pc:sldMk cId="3187707595" sldId="256"/>
            <ac:spMk id="97" creationId="{00000000-0000-0000-0000-000000000000}"/>
          </ac:spMkLst>
        </pc:spChg>
        <pc:spChg chg="mod">
          <ac:chgData name="Vân Nguyễn" userId="898c2f3ac369ae4e" providerId="LiveId" clId="{2959766E-3D4E-4BF9-B1BA-78E8C36B32A4}" dt="2021-09-05T14:17:49.386" v="9" actId="2711"/>
          <ac:spMkLst>
            <pc:docMk/>
            <pc:sldMk cId="3187707595" sldId="256"/>
            <ac:spMk id="98" creationId="{00000000-0000-0000-0000-000000000000}"/>
          </ac:spMkLst>
        </pc:spChg>
        <pc:spChg chg="mod">
          <ac:chgData name="Vân Nguyễn" userId="898c2f3ac369ae4e" providerId="LiveId" clId="{2959766E-3D4E-4BF9-B1BA-78E8C36B32A4}" dt="2021-09-05T14:17:49.386" v="9" actId="2711"/>
          <ac:spMkLst>
            <pc:docMk/>
            <pc:sldMk cId="3187707595" sldId="256"/>
            <ac:spMk id="111" creationId="{00000000-0000-0000-0000-000000000000}"/>
          </ac:spMkLst>
        </pc:spChg>
        <pc:spChg chg="mod">
          <ac:chgData name="Vân Nguyễn" userId="898c2f3ac369ae4e" providerId="LiveId" clId="{2959766E-3D4E-4BF9-B1BA-78E8C36B32A4}" dt="2021-09-05T14:17:49.386" v="9" actId="2711"/>
          <ac:spMkLst>
            <pc:docMk/>
            <pc:sldMk cId="3187707595" sldId="256"/>
            <ac:spMk id="112" creationId="{00000000-0000-0000-0000-000000000000}"/>
          </ac:spMkLst>
        </pc:spChg>
      </pc:sldChg>
      <pc:sldChg chg="addSp modSp mod modAnim">
        <pc:chgData name="Vân Nguyễn" userId="898c2f3ac369ae4e" providerId="LiveId" clId="{2959766E-3D4E-4BF9-B1BA-78E8C36B32A4}" dt="2021-09-05T16:56:26.072" v="471"/>
        <pc:sldMkLst>
          <pc:docMk/>
          <pc:sldMk cId="0" sldId="261"/>
        </pc:sldMkLst>
        <pc:graphicFrameChg chg="modGraphic">
          <ac:chgData name="Vân Nguyễn" userId="898c2f3ac369ae4e" providerId="LiveId" clId="{2959766E-3D4E-4BF9-B1BA-78E8C36B32A4}" dt="2021-09-05T16:10:59.270" v="359" actId="20577"/>
          <ac:graphicFrameMkLst>
            <pc:docMk/>
            <pc:sldMk cId="0" sldId="261"/>
            <ac:graphicFrameMk id="14" creationId="{00000000-0000-0000-0000-000000000000}"/>
          </ac:graphicFrameMkLst>
        </pc:graphicFrameChg>
        <pc:graphicFrameChg chg="add mod">
          <ac:chgData name="Vân Nguyễn" userId="898c2f3ac369ae4e" providerId="LiveId" clId="{2959766E-3D4E-4BF9-B1BA-78E8C36B32A4}" dt="2021-09-05T16:56:26.056" v="463"/>
          <ac:graphicFrameMkLst>
            <pc:docMk/>
            <pc:sldMk cId="0" sldId="261"/>
            <ac:graphicFrameMk id="18" creationId="{43AD8B67-1AD1-4662-A602-7B3C403831BC}"/>
          </ac:graphicFrameMkLst>
        </pc:graphicFrameChg>
        <pc:graphicFrameChg chg="add mod">
          <ac:chgData name="Vân Nguyễn" userId="898c2f3ac369ae4e" providerId="LiveId" clId="{2959766E-3D4E-4BF9-B1BA-78E8C36B32A4}" dt="2021-09-05T16:56:26.056" v="464"/>
          <ac:graphicFrameMkLst>
            <pc:docMk/>
            <pc:sldMk cId="0" sldId="261"/>
            <ac:graphicFrameMk id="20" creationId="{3B4B2AC3-4B53-4A0F-9832-77C33FC24FE0}"/>
          </ac:graphicFrameMkLst>
        </pc:graphicFrameChg>
        <pc:graphicFrameChg chg="add mod">
          <ac:chgData name="Vân Nguyễn" userId="898c2f3ac369ae4e" providerId="LiveId" clId="{2959766E-3D4E-4BF9-B1BA-78E8C36B32A4}" dt="2021-09-05T16:56:26.056" v="465"/>
          <ac:graphicFrameMkLst>
            <pc:docMk/>
            <pc:sldMk cId="0" sldId="261"/>
            <ac:graphicFrameMk id="21" creationId="{B944376D-C1A2-477D-AE5E-B8109F008266}"/>
          </ac:graphicFrameMkLst>
        </pc:graphicFrameChg>
        <pc:graphicFrameChg chg="add mod">
          <ac:chgData name="Vân Nguyễn" userId="898c2f3ac369ae4e" providerId="LiveId" clId="{2959766E-3D4E-4BF9-B1BA-78E8C36B32A4}" dt="2021-09-05T16:56:26.072" v="466"/>
          <ac:graphicFrameMkLst>
            <pc:docMk/>
            <pc:sldMk cId="0" sldId="261"/>
            <ac:graphicFrameMk id="22" creationId="{68F68D83-2E9E-44C7-991C-6E1321990069}"/>
          </ac:graphicFrameMkLst>
        </pc:graphicFrameChg>
        <pc:graphicFrameChg chg="add mod">
          <ac:chgData name="Vân Nguyễn" userId="898c2f3ac369ae4e" providerId="LiveId" clId="{2959766E-3D4E-4BF9-B1BA-78E8C36B32A4}" dt="2021-09-05T16:56:26.072" v="467"/>
          <ac:graphicFrameMkLst>
            <pc:docMk/>
            <pc:sldMk cId="0" sldId="261"/>
            <ac:graphicFrameMk id="23" creationId="{57DFE2EE-1AF8-4FBE-8F89-915227741F53}"/>
          </ac:graphicFrameMkLst>
        </pc:graphicFrameChg>
        <pc:graphicFrameChg chg="add mod">
          <ac:chgData name="Vân Nguyễn" userId="898c2f3ac369ae4e" providerId="LiveId" clId="{2959766E-3D4E-4BF9-B1BA-78E8C36B32A4}" dt="2021-09-05T16:56:26.072" v="468"/>
          <ac:graphicFrameMkLst>
            <pc:docMk/>
            <pc:sldMk cId="0" sldId="261"/>
            <ac:graphicFrameMk id="24" creationId="{B7306DFC-6333-49BA-8B85-132B662B7C78}"/>
          </ac:graphicFrameMkLst>
        </pc:graphicFrameChg>
        <pc:graphicFrameChg chg="add mod">
          <ac:chgData name="Vân Nguyễn" userId="898c2f3ac369ae4e" providerId="LiveId" clId="{2959766E-3D4E-4BF9-B1BA-78E8C36B32A4}" dt="2021-09-05T16:56:26.072" v="469"/>
          <ac:graphicFrameMkLst>
            <pc:docMk/>
            <pc:sldMk cId="0" sldId="261"/>
            <ac:graphicFrameMk id="25" creationId="{9F8A5B6A-C461-47BC-B4A9-3F64A1819E69}"/>
          </ac:graphicFrameMkLst>
        </pc:graphicFrameChg>
        <pc:graphicFrameChg chg="add mod">
          <ac:chgData name="Vân Nguyễn" userId="898c2f3ac369ae4e" providerId="LiveId" clId="{2959766E-3D4E-4BF9-B1BA-78E8C36B32A4}" dt="2021-09-05T16:56:26.072" v="470"/>
          <ac:graphicFrameMkLst>
            <pc:docMk/>
            <pc:sldMk cId="0" sldId="261"/>
            <ac:graphicFrameMk id="26" creationId="{24F679D7-63C3-472E-8C6A-56CD2F15507B}"/>
          </ac:graphicFrameMkLst>
        </pc:graphicFrameChg>
        <pc:graphicFrameChg chg="add mod">
          <ac:chgData name="Vân Nguyễn" userId="898c2f3ac369ae4e" providerId="LiveId" clId="{2959766E-3D4E-4BF9-B1BA-78E8C36B32A4}" dt="2021-09-05T16:56:26.072" v="471"/>
          <ac:graphicFrameMkLst>
            <pc:docMk/>
            <pc:sldMk cId="0" sldId="261"/>
            <ac:graphicFrameMk id="27" creationId="{A0EE1546-1786-409F-BF08-FD80788D0450}"/>
          </ac:graphicFrameMkLst>
        </pc:graphicFrameChg>
      </pc:sldChg>
      <pc:sldChg chg="addSp delSp modSp add del mod delAnim modAnim">
        <pc:chgData name="Vân Nguyễn" userId="898c2f3ac369ae4e" providerId="LiveId" clId="{2959766E-3D4E-4BF9-B1BA-78E8C36B32A4}" dt="2021-09-05T16:56:25.135" v="454"/>
        <pc:sldMkLst>
          <pc:docMk/>
          <pc:sldMk cId="2321258607" sldId="269"/>
        </pc:sldMkLst>
        <pc:spChg chg="del">
          <ac:chgData name="Vân Nguyễn" userId="898c2f3ac369ae4e" providerId="LiveId" clId="{2959766E-3D4E-4BF9-B1BA-78E8C36B32A4}" dt="2021-09-05T14:45:10.553" v="110" actId="478"/>
          <ac:spMkLst>
            <pc:docMk/>
            <pc:sldMk cId="2321258607" sldId="269"/>
            <ac:spMk id="12" creationId="{0ACE4F3D-74AA-4CC3-B863-D7F8F5169359}"/>
          </ac:spMkLst>
        </pc:spChg>
        <pc:spChg chg="del">
          <ac:chgData name="Vân Nguyễn" userId="898c2f3ac369ae4e" providerId="LiveId" clId="{2959766E-3D4E-4BF9-B1BA-78E8C36B32A4}" dt="2021-09-05T14:45:10.553" v="110" actId="478"/>
          <ac:spMkLst>
            <pc:docMk/>
            <pc:sldMk cId="2321258607" sldId="269"/>
            <ac:spMk id="13" creationId="{8FFE2EBF-5A02-4736-A86C-B0CEE60FBE26}"/>
          </ac:spMkLst>
        </pc:spChg>
        <pc:spChg chg="del">
          <ac:chgData name="Vân Nguyễn" userId="898c2f3ac369ae4e" providerId="LiveId" clId="{2959766E-3D4E-4BF9-B1BA-78E8C36B32A4}" dt="2021-09-05T14:45:10.553" v="110" actId="478"/>
          <ac:spMkLst>
            <pc:docMk/>
            <pc:sldMk cId="2321258607" sldId="269"/>
            <ac:spMk id="14" creationId="{817B80D0-03B1-4B6F-A7D0-4DDF092DA147}"/>
          </ac:spMkLst>
        </pc:spChg>
        <pc:spChg chg="del">
          <ac:chgData name="Vân Nguyễn" userId="898c2f3ac369ae4e" providerId="LiveId" clId="{2959766E-3D4E-4BF9-B1BA-78E8C36B32A4}" dt="2021-09-05T14:45:10.553" v="110" actId="478"/>
          <ac:spMkLst>
            <pc:docMk/>
            <pc:sldMk cId="2321258607" sldId="269"/>
            <ac:spMk id="15" creationId="{84EAB92C-0208-4C00-A277-22D9590D6BA4}"/>
          </ac:spMkLst>
        </pc:spChg>
        <pc:spChg chg="del">
          <ac:chgData name="Vân Nguyễn" userId="898c2f3ac369ae4e" providerId="LiveId" clId="{2959766E-3D4E-4BF9-B1BA-78E8C36B32A4}" dt="2021-09-05T14:45:10.553" v="110" actId="478"/>
          <ac:spMkLst>
            <pc:docMk/>
            <pc:sldMk cId="2321258607" sldId="269"/>
            <ac:spMk id="16" creationId="{BFDFDAF9-8736-4B57-9618-501BC6A139E2}"/>
          </ac:spMkLst>
        </pc:spChg>
        <pc:spChg chg="del">
          <ac:chgData name="Vân Nguyễn" userId="898c2f3ac369ae4e" providerId="LiveId" clId="{2959766E-3D4E-4BF9-B1BA-78E8C36B32A4}" dt="2021-09-05T14:45:10.553" v="110" actId="478"/>
          <ac:spMkLst>
            <pc:docMk/>
            <pc:sldMk cId="2321258607" sldId="269"/>
            <ac:spMk id="17" creationId="{566C5731-5EF5-499B-9D74-F177BBB0BB79}"/>
          </ac:spMkLst>
        </pc:spChg>
        <pc:graphicFrameChg chg="modGraphic">
          <ac:chgData name="Vân Nguyễn" userId="898c2f3ac369ae4e" providerId="LiveId" clId="{2959766E-3D4E-4BF9-B1BA-78E8C36B32A4}" dt="2021-09-05T14:46:09.625" v="157" actId="20577"/>
          <ac:graphicFrameMkLst>
            <pc:docMk/>
            <pc:sldMk cId="2321258607" sldId="269"/>
            <ac:graphicFrameMk id="11" creationId="{1385DC8A-2EF1-41EC-AA89-855B3517E2DC}"/>
          </ac:graphicFrameMkLst>
        </pc:graphicFrameChg>
        <pc:graphicFrameChg chg="add mod">
          <ac:chgData name="Vân Nguyễn" userId="898c2f3ac369ae4e" providerId="LiveId" clId="{2959766E-3D4E-4BF9-B1BA-78E8C36B32A4}" dt="2021-09-05T16:56:25.135" v="451"/>
          <ac:graphicFrameMkLst>
            <pc:docMk/>
            <pc:sldMk cId="2321258607" sldId="269"/>
            <ac:graphicFrameMk id="18" creationId="{201DB94B-F10E-4D8B-A654-09A0B25C2F0C}"/>
          </ac:graphicFrameMkLst>
        </pc:graphicFrameChg>
        <pc:graphicFrameChg chg="add mod">
          <ac:chgData name="Vân Nguyễn" userId="898c2f3ac369ae4e" providerId="LiveId" clId="{2959766E-3D4E-4BF9-B1BA-78E8C36B32A4}" dt="2021-09-05T16:56:25.135" v="452"/>
          <ac:graphicFrameMkLst>
            <pc:docMk/>
            <pc:sldMk cId="2321258607" sldId="269"/>
            <ac:graphicFrameMk id="19" creationId="{735A6BA7-2527-4982-AA92-447FA8F2457E}"/>
          </ac:graphicFrameMkLst>
        </pc:graphicFrameChg>
        <pc:graphicFrameChg chg="add mod">
          <ac:chgData name="Vân Nguyễn" userId="898c2f3ac369ae4e" providerId="LiveId" clId="{2959766E-3D4E-4BF9-B1BA-78E8C36B32A4}" dt="2021-09-05T16:56:25.135" v="453"/>
          <ac:graphicFrameMkLst>
            <pc:docMk/>
            <pc:sldMk cId="2321258607" sldId="269"/>
            <ac:graphicFrameMk id="20" creationId="{AB699F01-E5D7-473C-96C5-5468ECDF8A52}"/>
          </ac:graphicFrameMkLst>
        </pc:graphicFrameChg>
        <pc:graphicFrameChg chg="add mod">
          <ac:chgData name="Vân Nguyễn" userId="898c2f3ac369ae4e" providerId="LiveId" clId="{2959766E-3D4E-4BF9-B1BA-78E8C36B32A4}" dt="2021-09-05T16:56:25.135" v="454"/>
          <ac:graphicFrameMkLst>
            <pc:docMk/>
            <pc:sldMk cId="2321258607" sldId="269"/>
            <ac:graphicFrameMk id="21" creationId="{DB3F1D42-DE71-4BEA-8FA7-818B5D00ADD3}"/>
          </ac:graphicFrameMkLst>
        </pc:graphicFrameChg>
        <pc:picChg chg="mod">
          <ac:chgData name="Vân Nguyễn" userId="898c2f3ac369ae4e" providerId="LiveId" clId="{2959766E-3D4E-4BF9-B1BA-78E8C36B32A4}" dt="2021-09-05T14:46:02.719" v="148" actId="1076"/>
          <ac:picMkLst>
            <pc:docMk/>
            <pc:sldMk cId="2321258607" sldId="269"/>
            <ac:picMk id="10" creationId="{00000000-0000-0000-0000-000000000000}"/>
          </ac:picMkLst>
        </pc:picChg>
      </pc:sldChg>
      <pc:sldChg chg="addSp delSp modSp mod delAnim modAnim">
        <pc:chgData name="Vân Nguyễn" userId="898c2f3ac369ae4e" providerId="LiveId" clId="{2959766E-3D4E-4BF9-B1BA-78E8C36B32A4}" dt="2021-09-05T16:56:26.056" v="462"/>
        <pc:sldMkLst>
          <pc:docMk/>
          <pc:sldMk cId="0" sldId="273"/>
        </pc:sldMkLst>
        <pc:spChg chg="del">
          <ac:chgData name="Vân Nguyễn" userId="898c2f3ac369ae4e" providerId="LiveId" clId="{2959766E-3D4E-4BF9-B1BA-78E8C36B32A4}" dt="2021-09-05T14:18:19.764" v="13" actId="478"/>
          <ac:spMkLst>
            <pc:docMk/>
            <pc:sldMk cId="0" sldId="273"/>
            <ac:spMk id="4" creationId="{00000000-0000-0000-0000-000000000000}"/>
          </ac:spMkLst>
        </pc:spChg>
        <pc:spChg chg="del">
          <ac:chgData name="Vân Nguyễn" userId="898c2f3ac369ae4e" providerId="LiveId" clId="{2959766E-3D4E-4BF9-B1BA-78E8C36B32A4}" dt="2021-09-05T14:18:21.140" v="14" actId="478"/>
          <ac:spMkLst>
            <pc:docMk/>
            <pc:sldMk cId="0" sldId="273"/>
            <ac:spMk id="5" creationId="{00000000-0000-0000-0000-000000000000}"/>
          </ac:spMkLst>
        </pc:spChg>
        <pc:spChg chg="del">
          <ac:chgData name="Vân Nguyễn" userId="898c2f3ac369ae4e" providerId="LiveId" clId="{2959766E-3D4E-4BF9-B1BA-78E8C36B32A4}" dt="2021-09-05T14:18:22.816" v="15" actId="478"/>
          <ac:spMkLst>
            <pc:docMk/>
            <pc:sldMk cId="0" sldId="273"/>
            <ac:spMk id="6" creationId="{00000000-0000-0000-0000-000000000000}"/>
          </ac:spMkLst>
        </pc:spChg>
        <pc:spChg chg="del">
          <ac:chgData name="Vân Nguyễn" userId="898c2f3ac369ae4e" providerId="LiveId" clId="{2959766E-3D4E-4BF9-B1BA-78E8C36B32A4}" dt="2021-09-05T14:18:25.664" v="16" actId="478"/>
          <ac:spMkLst>
            <pc:docMk/>
            <pc:sldMk cId="0" sldId="273"/>
            <ac:spMk id="7" creationId="{00000000-0000-0000-0000-000000000000}"/>
          </ac:spMkLst>
        </pc:spChg>
        <pc:spChg chg="del">
          <ac:chgData name="Vân Nguyễn" userId="898c2f3ac369ae4e" providerId="LiveId" clId="{2959766E-3D4E-4BF9-B1BA-78E8C36B32A4}" dt="2021-09-05T14:18:28.428" v="17" actId="478"/>
          <ac:spMkLst>
            <pc:docMk/>
            <pc:sldMk cId="0" sldId="273"/>
            <ac:spMk id="8" creationId="{00000000-0000-0000-0000-000000000000}"/>
          </ac:spMkLst>
        </pc:spChg>
        <pc:spChg chg="del">
          <ac:chgData name="Vân Nguyễn" userId="898c2f3ac369ae4e" providerId="LiveId" clId="{2959766E-3D4E-4BF9-B1BA-78E8C36B32A4}" dt="2021-09-05T14:18:29.707" v="18" actId="478"/>
          <ac:spMkLst>
            <pc:docMk/>
            <pc:sldMk cId="0" sldId="273"/>
            <ac:spMk id="9" creationId="{00000000-0000-0000-0000-000000000000}"/>
          </ac:spMkLst>
        </pc:spChg>
        <pc:spChg chg="del">
          <ac:chgData name="Vân Nguyễn" userId="898c2f3ac369ae4e" providerId="LiveId" clId="{2959766E-3D4E-4BF9-B1BA-78E8C36B32A4}" dt="2021-09-05T14:18:31.567" v="19" actId="478"/>
          <ac:spMkLst>
            <pc:docMk/>
            <pc:sldMk cId="0" sldId="273"/>
            <ac:spMk id="10" creationId="{00000000-0000-0000-0000-000000000000}"/>
          </ac:spMkLst>
        </pc:spChg>
        <pc:spChg chg="del">
          <ac:chgData name="Vân Nguyễn" userId="898c2f3ac369ae4e" providerId="LiveId" clId="{2959766E-3D4E-4BF9-B1BA-78E8C36B32A4}" dt="2021-09-05T14:18:17.195" v="12" actId="478"/>
          <ac:spMkLst>
            <pc:docMk/>
            <pc:sldMk cId="0" sldId="273"/>
            <ac:spMk id="21" creationId="{00000000-0000-0000-0000-000000000000}"/>
          </ac:spMkLst>
        </pc:spChg>
        <pc:graphicFrameChg chg="add mod">
          <ac:chgData name="Vân Nguyễn" userId="898c2f3ac369ae4e" providerId="LiveId" clId="{2959766E-3D4E-4BF9-B1BA-78E8C36B32A4}" dt="2021-09-05T16:56:26.041" v="455"/>
          <ac:graphicFrameMkLst>
            <pc:docMk/>
            <pc:sldMk cId="0" sldId="273"/>
            <ac:graphicFrameMk id="2" creationId="{9BC7DA87-DD1B-40F1-8085-A9D1E970E0A6}"/>
          </ac:graphicFrameMkLst>
        </pc:graphicFrameChg>
        <pc:graphicFrameChg chg="add mod">
          <ac:chgData name="Vân Nguyễn" userId="898c2f3ac369ae4e" providerId="LiveId" clId="{2959766E-3D4E-4BF9-B1BA-78E8C36B32A4}" dt="2021-09-05T16:56:26.056" v="456"/>
          <ac:graphicFrameMkLst>
            <pc:docMk/>
            <pc:sldMk cId="0" sldId="273"/>
            <ac:graphicFrameMk id="25" creationId="{60A1D0BA-ED64-4459-BFC5-6623E7414C54}"/>
          </ac:graphicFrameMkLst>
        </pc:graphicFrameChg>
        <pc:graphicFrameChg chg="add mod">
          <ac:chgData name="Vân Nguyễn" userId="898c2f3ac369ae4e" providerId="LiveId" clId="{2959766E-3D4E-4BF9-B1BA-78E8C36B32A4}" dt="2021-09-05T16:56:26.056" v="457"/>
          <ac:graphicFrameMkLst>
            <pc:docMk/>
            <pc:sldMk cId="0" sldId="273"/>
            <ac:graphicFrameMk id="26" creationId="{D97A1F96-6597-44FD-86D8-5A93EFC43BA2}"/>
          </ac:graphicFrameMkLst>
        </pc:graphicFrameChg>
        <pc:graphicFrameChg chg="add mod">
          <ac:chgData name="Vân Nguyễn" userId="898c2f3ac369ae4e" providerId="LiveId" clId="{2959766E-3D4E-4BF9-B1BA-78E8C36B32A4}" dt="2021-09-05T16:56:26.056" v="458"/>
          <ac:graphicFrameMkLst>
            <pc:docMk/>
            <pc:sldMk cId="0" sldId="273"/>
            <ac:graphicFrameMk id="27" creationId="{30BFB886-696E-4457-86C8-2A982EB1187C}"/>
          </ac:graphicFrameMkLst>
        </pc:graphicFrameChg>
        <pc:graphicFrameChg chg="add mod">
          <ac:chgData name="Vân Nguyễn" userId="898c2f3ac369ae4e" providerId="LiveId" clId="{2959766E-3D4E-4BF9-B1BA-78E8C36B32A4}" dt="2021-09-05T16:56:26.056" v="459"/>
          <ac:graphicFrameMkLst>
            <pc:docMk/>
            <pc:sldMk cId="0" sldId="273"/>
            <ac:graphicFrameMk id="28" creationId="{A369F405-A5DB-4EFE-8E84-DCD11AD3364B}"/>
          </ac:graphicFrameMkLst>
        </pc:graphicFrameChg>
        <pc:graphicFrameChg chg="add mod">
          <ac:chgData name="Vân Nguyễn" userId="898c2f3ac369ae4e" providerId="LiveId" clId="{2959766E-3D4E-4BF9-B1BA-78E8C36B32A4}" dt="2021-09-05T16:56:26.056" v="460"/>
          <ac:graphicFrameMkLst>
            <pc:docMk/>
            <pc:sldMk cId="0" sldId="273"/>
            <ac:graphicFrameMk id="29" creationId="{C1075350-7B85-4DEF-A885-E03E45988584}"/>
          </ac:graphicFrameMkLst>
        </pc:graphicFrameChg>
        <pc:graphicFrameChg chg="add mod">
          <ac:chgData name="Vân Nguyễn" userId="898c2f3ac369ae4e" providerId="LiveId" clId="{2959766E-3D4E-4BF9-B1BA-78E8C36B32A4}" dt="2021-09-05T16:56:26.056" v="461"/>
          <ac:graphicFrameMkLst>
            <pc:docMk/>
            <pc:sldMk cId="0" sldId="273"/>
            <ac:graphicFrameMk id="30" creationId="{21843396-8F5A-42FC-9C3E-763C0A159275}"/>
          </ac:graphicFrameMkLst>
        </pc:graphicFrameChg>
        <pc:graphicFrameChg chg="add mod">
          <ac:chgData name="Vân Nguyễn" userId="898c2f3ac369ae4e" providerId="LiveId" clId="{2959766E-3D4E-4BF9-B1BA-78E8C36B32A4}" dt="2021-09-05T16:56:26.056" v="462"/>
          <ac:graphicFrameMkLst>
            <pc:docMk/>
            <pc:sldMk cId="0" sldId="273"/>
            <ac:graphicFrameMk id="31" creationId="{7F56DD7E-53FC-48A1-8609-B5EE844D5C46}"/>
          </ac:graphicFrameMkLst>
        </pc:graphicFrameChg>
      </pc:sldChg>
      <pc:sldChg chg="addSp modSp mod modAnim">
        <pc:chgData name="Vân Nguyễn" userId="898c2f3ac369ae4e" providerId="LiveId" clId="{2959766E-3D4E-4BF9-B1BA-78E8C36B32A4}" dt="2021-09-05T16:56:26.088" v="480"/>
        <pc:sldMkLst>
          <pc:docMk/>
          <pc:sldMk cId="0" sldId="299"/>
        </pc:sldMkLst>
        <pc:graphicFrameChg chg="add mod">
          <ac:chgData name="Vân Nguyễn" userId="898c2f3ac369ae4e" providerId="LiveId" clId="{2959766E-3D4E-4BF9-B1BA-78E8C36B32A4}" dt="2021-09-05T16:56:26.088" v="476"/>
          <ac:graphicFrameMkLst>
            <pc:docMk/>
            <pc:sldMk cId="0" sldId="299"/>
            <ac:graphicFrameMk id="2" creationId="{919FB029-FB5F-43BD-BA02-F9D410841D78}"/>
          </ac:graphicFrameMkLst>
        </pc:graphicFrameChg>
        <pc:graphicFrameChg chg="add mod">
          <ac:chgData name="Vân Nguyễn" userId="898c2f3ac369ae4e" providerId="LiveId" clId="{2959766E-3D4E-4BF9-B1BA-78E8C36B32A4}" dt="2021-09-05T16:56:26.088" v="477"/>
          <ac:graphicFrameMkLst>
            <pc:docMk/>
            <pc:sldMk cId="0" sldId="299"/>
            <ac:graphicFrameMk id="26" creationId="{90818E09-8970-48F8-BFF4-16CC15406CA6}"/>
          </ac:graphicFrameMkLst>
        </pc:graphicFrameChg>
        <pc:graphicFrameChg chg="add mod">
          <ac:chgData name="Vân Nguyễn" userId="898c2f3ac369ae4e" providerId="LiveId" clId="{2959766E-3D4E-4BF9-B1BA-78E8C36B32A4}" dt="2021-09-05T16:56:26.088" v="478"/>
          <ac:graphicFrameMkLst>
            <pc:docMk/>
            <pc:sldMk cId="0" sldId="299"/>
            <ac:graphicFrameMk id="27" creationId="{7B773408-8CEE-4E0E-A172-2ABE5ECC0ED9}"/>
          </ac:graphicFrameMkLst>
        </pc:graphicFrameChg>
        <pc:graphicFrameChg chg="add mod">
          <ac:chgData name="Vân Nguyễn" userId="898c2f3ac369ae4e" providerId="LiveId" clId="{2959766E-3D4E-4BF9-B1BA-78E8C36B32A4}" dt="2021-09-05T16:56:26.088" v="479"/>
          <ac:graphicFrameMkLst>
            <pc:docMk/>
            <pc:sldMk cId="0" sldId="299"/>
            <ac:graphicFrameMk id="29" creationId="{6CFECFB4-2314-4368-B78A-36ADB7A4F4CA}"/>
          </ac:graphicFrameMkLst>
        </pc:graphicFrameChg>
        <pc:graphicFrameChg chg="add mod">
          <ac:chgData name="Vân Nguyễn" userId="898c2f3ac369ae4e" providerId="LiveId" clId="{2959766E-3D4E-4BF9-B1BA-78E8C36B32A4}" dt="2021-09-05T16:14:26.670" v="429" actId="571"/>
          <ac:graphicFrameMkLst>
            <pc:docMk/>
            <pc:sldMk cId="0" sldId="299"/>
            <ac:graphicFrameMk id="30" creationId="{1B7C4674-EE00-4760-B5AA-CE05EDDA2FD6}"/>
          </ac:graphicFrameMkLst>
        </pc:graphicFrameChg>
        <pc:graphicFrameChg chg="add mod">
          <ac:chgData name="Vân Nguyễn" userId="898c2f3ac369ae4e" providerId="LiveId" clId="{2959766E-3D4E-4BF9-B1BA-78E8C36B32A4}" dt="2021-09-05T16:14:26.670" v="429" actId="571"/>
          <ac:graphicFrameMkLst>
            <pc:docMk/>
            <pc:sldMk cId="0" sldId="299"/>
            <ac:graphicFrameMk id="31" creationId="{05156FE8-5378-463B-B2B9-DE34CAC4BF15}"/>
          </ac:graphicFrameMkLst>
        </pc:graphicFrameChg>
        <pc:graphicFrameChg chg="add mod">
          <ac:chgData name="Vân Nguyễn" userId="898c2f3ac369ae4e" providerId="LiveId" clId="{2959766E-3D4E-4BF9-B1BA-78E8C36B32A4}" dt="2021-09-05T16:56:26.088" v="480"/>
          <ac:graphicFrameMkLst>
            <pc:docMk/>
            <pc:sldMk cId="0" sldId="299"/>
            <ac:graphicFrameMk id="32" creationId="{C9B53D0D-A7DB-489D-98E8-C735F4318E06}"/>
          </ac:graphicFrameMkLst>
        </pc:graphicFrameChg>
      </pc:sldChg>
      <pc:sldChg chg="modSp mod">
        <pc:chgData name="Vân Nguyễn" userId="898c2f3ac369ae4e" providerId="LiveId" clId="{2959766E-3D4E-4BF9-B1BA-78E8C36B32A4}" dt="2021-09-05T14:16:34.955" v="1" actId="2711"/>
        <pc:sldMkLst>
          <pc:docMk/>
          <pc:sldMk cId="757189853" sldId="303"/>
        </pc:sldMkLst>
        <pc:spChg chg="mod">
          <ac:chgData name="Vân Nguyễn" userId="898c2f3ac369ae4e" providerId="LiveId" clId="{2959766E-3D4E-4BF9-B1BA-78E8C36B32A4}" dt="2021-09-05T14:16:25.318" v="0" actId="2711"/>
          <ac:spMkLst>
            <pc:docMk/>
            <pc:sldMk cId="757189853" sldId="303"/>
            <ac:spMk id="8" creationId="{96E578C9-8642-4C5E-B8A8-169B8E94250F}"/>
          </ac:spMkLst>
        </pc:spChg>
        <pc:spChg chg="mod">
          <ac:chgData name="Vân Nguyễn" userId="898c2f3ac369ae4e" providerId="LiveId" clId="{2959766E-3D4E-4BF9-B1BA-78E8C36B32A4}" dt="2021-09-05T14:16:25.318" v="0" actId="2711"/>
          <ac:spMkLst>
            <pc:docMk/>
            <pc:sldMk cId="757189853" sldId="303"/>
            <ac:spMk id="9" creationId="{B69304F6-D587-4E24-B258-7962B5D43946}"/>
          </ac:spMkLst>
        </pc:spChg>
        <pc:spChg chg="mod">
          <ac:chgData name="Vân Nguyễn" userId="898c2f3ac369ae4e" providerId="LiveId" clId="{2959766E-3D4E-4BF9-B1BA-78E8C36B32A4}" dt="2021-09-05T14:16:25.318" v="0" actId="2711"/>
          <ac:spMkLst>
            <pc:docMk/>
            <pc:sldMk cId="757189853" sldId="303"/>
            <ac:spMk id="10" creationId="{A1E06264-6C77-4878-8299-5096775AAAF6}"/>
          </ac:spMkLst>
        </pc:spChg>
        <pc:spChg chg="mod">
          <ac:chgData name="Vân Nguyễn" userId="898c2f3ac369ae4e" providerId="LiveId" clId="{2959766E-3D4E-4BF9-B1BA-78E8C36B32A4}" dt="2021-09-05T14:16:25.318" v="0" actId="2711"/>
          <ac:spMkLst>
            <pc:docMk/>
            <pc:sldMk cId="757189853" sldId="303"/>
            <ac:spMk id="11" creationId="{CACD5FF4-0BAC-4441-BD4C-18D1DF6A802A}"/>
          </ac:spMkLst>
        </pc:spChg>
        <pc:spChg chg="mod">
          <ac:chgData name="Vân Nguyễn" userId="898c2f3ac369ae4e" providerId="LiveId" clId="{2959766E-3D4E-4BF9-B1BA-78E8C36B32A4}" dt="2021-09-05T14:16:34.955" v="1" actId="2711"/>
          <ac:spMkLst>
            <pc:docMk/>
            <pc:sldMk cId="757189853" sldId="303"/>
            <ac:spMk id="16" creationId="{938146C3-4E61-430F-A7EE-D94A479FABB0}"/>
          </ac:spMkLst>
        </pc:spChg>
      </pc:sldChg>
      <pc:sldChg chg="modSp mod">
        <pc:chgData name="Vân Nguyễn" userId="898c2f3ac369ae4e" providerId="LiveId" clId="{2959766E-3D4E-4BF9-B1BA-78E8C36B32A4}" dt="2021-09-05T14:16:43.780" v="2" actId="2711"/>
        <pc:sldMkLst>
          <pc:docMk/>
          <pc:sldMk cId="1026137360" sldId="304"/>
        </pc:sldMkLst>
        <pc:spChg chg="mod">
          <ac:chgData name="Vân Nguyễn" userId="898c2f3ac369ae4e" providerId="LiveId" clId="{2959766E-3D4E-4BF9-B1BA-78E8C36B32A4}" dt="2021-09-05T14:16:43.780" v="2" actId="2711"/>
          <ac:spMkLst>
            <pc:docMk/>
            <pc:sldMk cId="1026137360" sldId="304"/>
            <ac:spMk id="7" creationId="{B06D2297-7812-40E4-9CF2-026D9E3D8B1E}"/>
          </ac:spMkLst>
        </pc:spChg>
        <pc:spChg chg="mod">
          <ac:chgData name="Vân Nguyễn" userId="898c2f3ac369ae4e" providerId="LiveId" clId="{2959766E-3D4E-4BF9-B1BA-78E8C36B32A4}" dt="2021-09-05T14:16:43.780" v="2" actId="2711"/>
          <ac:spMkLst>
            <pc:docMk/>
            <pc:sldMk cId="1026137360" sldId="304"/>
            <ac:spMk id="8" creationId="{5146C3C3-1954-413A-A035-41D946526A53}"/>
          </ac:spMkLst>
        </pc:spChg>
        <pc:spChg chg="mod">
          <ac:chgData name="Vân Nguyễn" userId="898c2f3ac369ae4e" providerId="LiveId" clId="{2959766E-3D4E-4BF9-B1BA-78E8C36B32A4}" dt="2021-09-05T14:16:43.780" v="2" actId="2711"/>
          <ac:spMkLst>
            <pc:docMk/>
            <pc:sldMk cId="1026137360" sldId="304"/>
            <ac:spMk id="9" creationId="{EF4B50F6-3C32-412C-A842-C931C982D0D3}"/>
          </ac:spMkLst>
        </pc:spChg>
        <pc:spChg chg="mod">
          <ac:chgData name="Vân Nguyễn" userId="898c2f3ac369ae4e" providerId="LiveId" clId="{2959766E-3D4E-4BF9-B1BA-78E8C36B32A4}" dt="2021-09-05T14:16:43.780" v="2" actId="2711"/>
          <ac:spMkLst>
            <pc:docMk/>
            <pc:sldMk cId="1026137360" sldId="304"/>
            <ac:spMk id="10" creationId="{C869655C-DA59-46DD-9AB9-169DC8CE109E}"/>
          </ac:spMkLst>
        </pc:spChg>
        <pc:spChg chg="mod">
          <ac:chgData name="Vân Nguyễn" userId="898c2f3ac369ae4e" providerId="LiveId" clId="{2959766E-3D4E-4BF9-B1BA-78E8C36B32A4}" dt="2021-09-05T14:16:43.780" v="2" actId="2711"/>
          <ac:spMkLst>
            <pc:docMk/>
            <pc:sldMk cId="1026137360" sldId="304"/>
            <ac:spMk id="16" creationId="{F77DB12C-1F48-4C56-BA83-8F111BC3FEE0}"/>
          </ac:spMkLst>
        </pc:spChg>
        <pc:spChg chg="mod">
          <ac:chgData name="Vân Nguyễn" userId="898c2f3ac369ae4e" providerId="LiveId" clId="{2959766E-3D4E-4BF9-B1BA-78E8C36B32A4}" dt="2021-09-05T14:16:43.780" v="2" actId="2711"/>
          <ac:spMkLst>
            <pc:docMk/>
            <pc:sldMk cId="1026137360" sldId="304"/>
            <ac:spMk id="19" creationId="{CA617E93-A992-4887-BF18-7E2614FDC057}"/>
          </ac:spMkLst>
        </pc:spChg>
        <pc:spChg chg="mod">
          <ac:chgData name="Vân Nguyễn" userId="898c2f3ac369ae4e" providerId="LiveId" clId="{2959766E-3D4E-4BF9-B1BA-78E8C36B32A4}" dt="2021-09-05T14:16:43.780" v="2" actId="2711"/>
          <ac:spMkLst>
            <pc:docMk/>
            <pc:sldMk cId="1026137360" sldId="304"/>
            <ac:spMk id="26" creationId="{00000000-0000-0000-0000-000000000000}"/>
          </ac:spMkLst>
        </pc:spChg>
      </pc:sldChg>
      <pc:sldChg chg="modSp mod">
        <pc:chgData name="Vân Nguyễn" userId="898c2f3ac369ae4e" providerId="LiveId" clId="{2959766E-3D4E-4BF9-B1BA-78E8C36B32A4}" dt="2021-09-05T14:16:50.940" v="3" actId="2711"/>
        <pc:sldMkLst>
          <pc:docMk/>
          <pc:sldMk cId="1013006479" sldId="305"/>
        </pc:sldMkLst>
        <pc:spChg chg="mod">
          <ac:chgData name="Vân Nguyễn" userId="898c2f3ac369ae4e" providerId="LiveId" clId="{2959766E-3D4E-4BF9-B1BA-78E8C36B32A4}" dt="2021-09-05T14:16:50.940" v="3" actId="2711"/>
          <ac:spMkLst>
            <pc:docMk/>
            <pc:sldMk cId="1013006479" sldId="305"/>
            <ac:spMk id="7" creationId="{DC4CCE8D-6413-4829-8A44-BEB54AAC70B7}"/>
          </ac:spMkLst>
        </pc:spChg>
        <pc:spChg chg="mod">
          <ac:chgData name="Vân Nguyễn" userId="898c2f3ac369ae4e" providerId="LiveId" clId="{2959766E-3D4E-4BF9-B1BA-78E8C36B32A4}" dt="2021-09-05T14:16:50.940" v="3" actId="2711"/>
          <ac:spMkLst>
            <pc:docMk/>
            <pc:sldMk cId="1013006479" sldId="305"/>
            <ac:spMk id="8" creationId="{FAE0F5FF-0D77-43A7-93E3-30E9D8A29181}"/>
          </ac:spMkLst>
        </pc:spChg>
        <pc:spChg chg="mod">
          <ac:chgData name="Vân Nguyễn" userId="898c2f3ac369ae4e" providerId="LiveId" clId="{2959766E-3D4E-4BF9-B1BA-78E8C36B32A4}" dt="2021-09-05T14:16:50.940" v="3" actId="2711"/>
          <ac:spMkLst>
            <pc:docMk/>
            <pc:sldMk cId="1013006479" sldId="305"/>
            <ac:spMk id="9" creationId="{2D72A89A-4CFA-4D35-933F-F6B887E84BFD}"/>
          </ac:spMkLst>
        </pc:spChg>
        <pc:spChg chg="mod">
          <ac:chgData name="Vân Nguyễn" userId="898c2f3ac369ae4e" providerId="LiveId" clId="{2959766E-3D4E-4BF9-B1BA-78E8C36B32A4}" dt="2021-09-05T14:16:50.940" v="3" actId="2711"/>
          <ac:spMkLst>
            <pc:docMk/>
            <pc:sldMk cId="1013006479" sldId="305"/>
            <ac:spMk id="10" creationId="{9F064C24-3872-42AA-B3F2-C1548C037C71}"/>
          </ac:spMkLst>
        </pc:spChg>
        <pc:spChg chg="mod">
          <ac:chgData name="Vân Nguyễn" userId="898c2f3ac369ae4e" providerId="LiveId" clId="{2959766E-3D4E-4BF9-B1BA-78E8C36B32A4}" dt="2021-09-05T14:16:50.940" v="3" actId="2711"/>
          <ac:spMkLst>
            <pc:docMk/>
            <pc:sldMk cId="1013006479" sldId="305"/>
            <ac:spMk id="17" creationId="{8A85302B-5AA3-4155-8B3D-902A8128E703}"/>
          </ac:spMkLst>
        </pc:spChg>
        <pc:spChg chg="mod">
          <ac:chgData name="Vân Nguyễn" userId="898c2f3ac369ae4e" providerId="LiveId" clId="{2959766E-3D4E-4BF9-B1BA-78E8C36B32A4}" dt="2021-09-05T14:16:50.940" v="3" actId="2711"/>
          <ac:spMkLst>
            <pc:docMk/>
            <pc:sldMk cId="1013006479" sldId="305"/>
            <ac:spMk id="19" creationId="{14D80DB5-57F7-4883-916A-827932B3AA01}"/>
          </ac:spMkLst>
        </pc:spChg>
        <pc:spChg chg="mod">
          <ac:chgData name="Vân Nguyễn" userId="898c2f3ac369ae4e" providerId="LiveId" clId="{2959766E-3D4E-4BF9-B1BA-78E8C36B32A4}" dt="2021-09-05T14:16:50.940" v="3" actId="2711"/>
          <ac:spMkLst>
            <pc:docMk/>
            <pc:sldMk cId="1013006479" sldId="305"/>
            <ac:spMk id="26" creationId="{00000000-0000-0000-0000-000000000000}"/>
          </ac:spMkLst>
        </pc:spChg>
      </pc:sldChg>
      <pc:sldChg chg="modSp mod">
        <pc:chgData name="Vân Nguyễn" userId="898c2f3ac369ae4e" providerId="LiveId" clId="{2959766E-3D4E-4BF9-B1BA-78E8C36B32A4}" dt="2021-09-05T14:16:56.760" v="4" actId="2711"/>
        <pc:sldMkLst>
          <pc:docMk/>
          <pc:sldMk cId="622259793" sldId="306"/>
        </pc:sldMkLst>
        <pc:spChg chg="mod">
          <ac:chgData name="Vân Nguyễn" userId="898c2f3ac369ae4e" providerId="LiveId" clId="{2959766E-3D4E-4BF9-B1BA-78E8C36B32A4}" dt="2021-09-05T14:16:56.760" v="4" actId="2711"/>
          <ac:spMkLst>
            <pc:docMk/>
            <pc:sldMk cId="622259793" sldId="306"/>
            <ac:spMk id="7" creationId="{8FD23B88-B639-4E8D-9663-02B1453319B7}"/>
          </ac:spMkLst>
        </pc:spChg>
        <pc:spChg chg="mod">
          <ac:chgData name="Vân Nguyễn" userId="898c2f3ac369ae4e" providerId="LiveId" clId="{2959766E-3D4E-4BF9-B1BA-78E8C36B32A4}" dt="2021-09-05T14:16:56.760" v="4" actId="2711"/>
          <ac:spMkLst>
            <pc:docMk/>
            <pc:sldMk cId="622259793" sldId="306"/>
            <ac:spMk id="8" creationId="{53861139-60EF-40AA-BB5F-52A49189E375}"/>
          </ac:spMkLst>
        </pc:spChg>
        <pc:spChg chg="mod">
          <ac:chgData name="Vân Nguyễn" userId="898c2f3ac369ae4e" providerId="LiveId" clId="{2959766E-3D4E-4BF9-B1BA-78E8C36B32A4}" dt="2021-09-05T14:16:56.760" v="4" actId="2711"/>
          <ac:spMkLst>
            <pc:docMk/>
            <pc:sldMk cId="622259793" sldId="306"/>
            <ac:spMk id="9" creationId="{4B1BC4B5-A073-4FF4-A295-C187C0874F21}"/>
          </ac:spMkLst>
        </pc:spChg>
        <pc:spChg chg="mod">
          <ac:chgData name="Vân Nguyễn" userId="898c2f3ac369ae4e" providerId="LiveId" clId="{2959766E-3D4E-4BF9-B1BA-78E8C36B32A4}" dt="2021-09-05T14:16:56.760" v="4" actId="2711"/>
          <ac:spMkLst>
            <pc:docMk/>
            <pc:sldMk cId="622259793" sldId="306"/>
            <ac:spMk id="10" creationId="{9B5BAE3E-A9F9-4EB1-BFF3-2B15282426F1}"/>
          </ac:spMkLst>
        </pc:spChg>
        <pc:spChg chg="mod">
          <ac:chgData name="Vân Nguyễn" userId="898c2f3ac369ae4e" providerId="LiveId" clId="{2959766E-3D4E-4BF9-B1BA-78E8C36B32A4}" dt="2021-09-05T14:16:56.760" v="4" actId="2711"/>
          <ac:spMkLst>
            <pc:docMk/>
            <pc:sldMk cId="622259793" sldId="306"/>
            <ac:spMk id="17" creationId="{64414E2D-B0F8-4CDA-A5CC-5A6BF24FC7A2}"/>
          </ac:spMkLst>
        </pc:spChg>
        <pc:spChg chg="mod">
          <ac:chgData name="Vân Nguyễn" userId="898c2f3ac369ae4e" providerId="LiveId" clId="{2959766E-3D4E-4BF9-B1BA-78E8C36B32A4}" dt="2021-09-05T14:16:56.760" v="4" actId="2711"/>
          <ac:spMkLst>
            <pc:docMk/>
            <pc:sldMk cId="622259793" sldId="306"/>
            <ac:spMk id="19" creationId="{510B0179-2D62-4426-89C2-A05A3A2292C7}"/>
          </ac:spMkLst>
        </pc:spChg>
      </pc:sldChg>
      <pc:sldChg chg="modSp mod">
        <pc:chgData name="Vân Nguyễn" userId="898c2f3ac369ae4e" providerId="LiveId" clId="{2959766E-3D4E-4BF9-B1BA-78E8C36B32A4}" dt="2021-09-05T14:17:12.988" v="6" actId="2711"/>
        <pc:sldMkLst>
          <pc:docMk/>
          <pc:sldMk cId="2625232447" sldId="308"/>
        </pc:sldMkLst>
        <pc:spChg chg="mod">
          <ac:chgData name="Vân Nguyễn" userId="898c2f3ac369ae4e" providerId="LiveId" clId="{2959766E-3D4E-4BF9-B1BA-78E8C36B32A4}" dt="2021-09-05T14:17:12.988" v="6" actId="2711"/>
          <ac:spMkLst>
            <pc:docMk/>
            <pc:sldMk cId="2625232447" sldId="308"/>
            <ac:spMk id="7" creationId="{9ABA99C6-295F-43E0-AB75-DEF17C426E85}"/>
          </ac:spMkLst>
        </pc:spChg>
        <pc:spChg chg="mod">
          <ac:chgData name="Vân Nguyễn" userId="898c2f3ac369ae4e" providerId="LiveId" clId="{2959766E-3D4E-4BF9-B1BA-78E8C36B32A4}" dt="2021-09-05T14:17:12.988" v="6" actId="2711"/>
          <ac:spMkLst>
            <pc:docMk/>
            <pc:sldMk cId="2625232447" sldId="308"/>
            <ac:spMk id="8" creationId="{954917C5-1413-4E36-B68D-D8C915C4592C}"/>
          </ac:spMkLst>
        </pc:spChg>
        <pc:spChg chg="mod">
          <ac:chgData name="Vân Nguyễn" userId="898c2f3ac369ae4e" providerId="LiveId" clId="{2959766E-3D4E-4BF9-B1BA-78E8C36B32A4}" dt="2021-09-05T14:17:12.988" v="6" actId="2711"/>
          <ac:spMkLst>
            <pc:docMk/>
            <pc:sldMk cId="2625232447" sldId="308"/>
            <ac:spMk id="9" creationId="{A4BE7CFA-4B67-4136-BAE2-46BC2081E601}"/>
          </ac:spMkLst>
        </pc:spChg>
        <pc:spChg chg="mod">
          <ac:chgData name="Vân Nguyễn" userId="898c2f3ac369ae4e" providerId="LiveId" clId="{2959766E-3D4E-4BF9-B1BA-78E8C36B32A4}" dt="2021-09-05T14:17:12.988" v="6" actId="2711"/>
          <ac:spMkLst>
            <pc:docMk/>
            <pc:sldMk cId="2625232447" sldId="308"/>
            <ac:spMk id="14" creationId="{13B9E053-C963-4249-8C74-070D9B6ECFE6}"/>
          </ac:spMkLst>
        </pc:spChg>
        <pc:spChg chg="mod">
          <ac:chgData name="Vân Nguyễn" userId="898c2f3ac369ae4e" providerId="LiveId" clId="{2959766E-3D4E-4BF9-B1BA-78E8C36B32A4}" dt="2021-09-05T14:17:12.988" v="6" actId="2711"/>
          <ac:spMkLst>
            <pc:docMk/>
            <pc:sldMk cId="2625232447" sldId="308"/>
            <ac:spMk id="17" creationId="{53F65C7E-7425-4753-AB6A-06D14C6A3EDD}"/>
          </ac:spMkLst>
        </pc:spChg>
        <pc:spChg chg="mod">
          <ac:chgData name="Vân Nguyễn" userId="898c2f3ac369ae4e" providerId="LiveId" clId="{2959766E-3D4E-4BF9-B1BA-78E8C36B32A4}" dt="2021-09-05T14:17:12.988" v="6" actId="2711"/>
          <ac:spMkLst>
            <pc:docMk/>
            <pc:sldMk cId="2625232447" sldId="308"/>
            <ac:spMk id="18" creationId="{17F00F94-F5D4-4084-B69A-AF8B9EAE6066}"/>
          </ac:spMkLst>
        </pc:spChg>
        <pc:spChg chg="mod">
          <ac:chgData name="Vân Nguyễn" userId="898c2f3ac369ae4e" providerId="LiveId" clId="{2959766E-3D4E-4BF9-B1BA-78E8C36B32A4}" dt="2021-09-05T14:17:12.988" v="6" actId="2711"/>
          <ac:spMkLst>
            <pc:docMk/>
            <pc:sldMk cId="2625232447" sldId="308"/>
            <ac:spMk id="19" creationId="{932D08D1-65A1-4045-A284-3D924A7F6991}"/>
          </ac:spMkLst>
        </pc:spChg>
        <pc:spChg chg="mod">
          <ac:chgData name="Vân Nguyễn" userId="898c2f3ac369ae4e" providerId="LiveId" clId="{2959766E-3D4E-4BF9-B1BA-78E8C36B32A4}" dt="2021-09-05T14:17:12.988" v="6" actId="2711"/>
          <ac:spMkLst>
            <pc:docMk/>
            <pc:sldMk cId="2625232447" sldId="308"/>
            <ac:spMk id="20" creationId="{B4808345-5CD6-4894-94FE-0657F102A124}"/>
          </ac:spMkLst>
        </pc:spChg>
        <pc:spChg chg="mod">
          <ac:chgData name="Vân Nguyễn" userId="898c2f3ac369ae4e" providerId="LiveId" clId="{2959766E-3D4E-4BF9-B1BA-78E8C36B32A4}" dt="2021-09-05T14:17:12.988" v="6" actId="2711"/>
          <ac:spMkLst>
            <pc:docMk/>
            <pc:sldMk cId="2625232447" sldId="308"/>
            <ac:spMk id="26" creationId="{00000000-0000-0000-0000-000000000000}"/>
          </ac:spMkLst>
        </pc:spChg>
      </pc:sldChg>
      <pc:sldChg chg="modSp">
        <pc:chgData name="Vân Nguyễn" userId="898c2f3ac369ae4e" providerId="LiveId" clId="{2959766E-3D4E-4BF9-B1BA-78E8C36B32A4}" dt="2021-09-05T14:17:05.844" v="5" actId="2711"/>
        <pc:sldMkLst>
          <pc:docMk/>
          <pc:sldMk cId="308731398" sldId="309"/>
        </pc:sldMkLst>
        <pc:spChg chg="mod">
          <ac:chgData name="Vân Nguyễn" userId="898c2f3ac369ae4e" providerId="LiveId" clId="{2959766E-3D4E-4BF9-B1BA-78E8C36B32A4}" dt="2021-09-05T14:17:05.844" v="5" actId="2711"/>
          <ac:spMkLst>
            <pc:docMk/>
            <pc:sldMk cId="308731398" sldId="309"/>
            <ac:spMk id="7" creationId="{9F6BC853-9E17-4A27-B959-4273F4E9842D}"/>
          </ac:spMkLst>
        </pc:spChg>
        <pc:spChg chg="mod">
          <ac:chgData name="Vân Nguyễn" userId="898c2f3ac369ae4e" providerId="LiveId" clId="{2959766E-3D4E-4BF9-B1BA-78E8C36B32A4}" dt="2021-09-05T14:17:05.844" v="5" actId="2711"/>
          <ac:spMkLst>
            <pc:docMk/>
            <pc:sldMk cId="308731398" sldId="309"/>
            <ac:spMk id="8" creationId="{3A2BC02E-6B65-40C0-9BBD-3BD1A2396989}"/>
          </ac:spMkLst>
        </pc:spChg>
        <pc:spChg chg="mod">
          <ac:chgData name="Vân Nguyễn" userId="898c2f3ac369ae4e" providerId="LiveId" clId="{2959766E-3D4E-4BF9-B1BA-78E8C36B32A4}" dt="2021-09-05T14:17:05.844" v="5" actId="2711"/>
          <ac:spMkLst>
            <pc:docMk/>
            <pc:sldMk cId="308731398" sldId="309"/>
            <ac:spMk id="9" creationId="{262158E7-F6F5-4915-860F-9470F42846C8}"/>
          </ac:spMkLst>
        </pc:spChg>
        <pc:spChg chg="mod">
          <ac:chgData name="Vân Nguyễn" userId="898c2f3ac369ae4e" providerId="LiveId" clId="{2959766E-3D4E-4BF9-B1BA-78E8C36B32A4}" dt="2021-09-05T14:17:05.844" v="5" actId="2711"/>
          <ac:spMkLst>
            <pc:docMk/>
            <pc:sldMk cId="308731398" sldId="309"/>
            <ac:spMk id="10" creationId="{33231F5C-34E9-4FC4-91AE-0F4CD4D6FBDC}"/>
          </ac:spMkLst>
        </pc:spChg>
        <pc:spChg chg="mod">
          <ac:chgData name="Vân Nguyễn" userId="898c2f3ac369ae4e" providerId="LiveId" clId="{2959766E-3D4E-4BF9-B1BA-78E8C36B32A4}" dt="2021-09-05T14:17:05.844" v="5" actId="2711"/>
          <ac:spMkLst>
            <pc:docMk/>
            <pc:sldMk cId="308731398" sldId="309"/>
            <ac:spMk id="11" creationId="{2FBE5CC5-7F1E-49BD-ABFB-F0BB096DC20B}"/>
          </ac:spMkLst>
        </pc:spChg>
        <pc:spChg chg="mod">
          <ac:chgData name="Vân Nguyễn" userId="898c2f3ac369ae4e" providerId="LiveId" clId="{2959766E-3D4E-4BF9-B1BA-78E8C36B32A4}" dt="2021-09-05T14:17:05.844" v="5" actId="2711"/>
          <ac:spMkLst>
            <pc:docMk/>
            <pc:sldMk cId="308731398" sldId="309"/>
            <ac:spMk id="16" creationId="{A1B5C3EB-D3C2-4EE4-86B7-F3F8232E2EC1}"/>
          </ac:spMkLst>
        </pc:spChg>
        <pc:spChg chg="mod">
          <ac:chgData name="Vân Nguyễn" userId="898c2f3ac369ae4e" providerId="LiveId" clId="{2959766E-3D4E-4BF9-B1BA-78E8C36B32A4}" dt="2021-09-05T14:17:05.844" v="5" actId="2711"/>
          <ac:spMkLst>
            <pc:docMk/>
            <pc:sldMk cId="308731398" sldId="309"/>
            <ac:spMk id="26" creationId="{00000000-0000-0000-0000-000000000000}"/>
          </ac:spMkLst>
        </pc:spChg>
        <pc:picChg chg="mod">
          <ac:chgData name="Vân Nguyễn" userId="898c2f3ac369ae4e" providerId="LiveId" clId="{2959766E-3D4E-4BF9-B1BA-78E8C36B32A4}" dt="2021-09-05T14:17:05.844" v="5" actId="2711"/>
          <ac:picMkLst>
            <pc:docMk/>
            <pc:sldMk cId="308731398" sldId="309"/>
            <ac:picMk id="12" creationId="{A0C480E7-16C8-44D2-9F68-19B2EB2E652B}"/>
          </ac:picMkLst>
        </pc:picChg>
        <pc:picChg chg="mod">
          <ac:chgData name="Vân Nguyễn" userId="898c2f3ac369ae4e" providerId="LiveId" clId="{2959766E-3D4E-4BF9-B1BA-78E8C36B32A4}" dt="2021-09-05T14:17:05.844" v="5" actId="2711"/>
          <ac:picMkLst>
            <pc:docMk/>
            <pc:sldMk cId="308731398" sldId="309"/>
            <ac:picMk id="13" creationId="{A31D8BED-FFDC-4600-8F6C-DCB6977AD912}"/>
          </ac:picMkLst>
        </pc:picChg>
        <pc:picChg chg="mod">
          <ac:chgData name="Vân Nguyễn" userId="898c2f3ac369ae4e" providerId="LiveId" clId="{2959766E-3D4E-4BF9-B1BA-78E8C36B32A4}" dt="2021-09-05T14:17:05.844" v="5" actId="2711"/>
          <ac:picMkLst>
            <pc:docMk/>
            <pc:sldMk cId="308731398" sldId="309"/>
            <ac:picMk id="14" creationId="{B1C6CE7F-AC0D-42C9-ADBE-623839C536AF}"/>
          </ac:picMkLst>
        </pc:picChg>
        <pc:picChg chg="mod">
          <ac:chgData name="Vân Nguyễn" userId="898c2f3ac369ae4e" providerId="LiveId" clId="{2959766E-3D4E-4BF9-B1BA-78E8C36B32A4}" dt="2021-09-05T14:17:05.844" v="5" actId="2711"/>
          <ac:picMkLst>
            <pc:docMk/>
            <pc:sldMk cId="308731398" sldId="309"/>
            <ac:picMk id="15" creationId="{162CAF58-3095-4650-9FF8-7D1AF2DA4077}"/>
          </ac:picMkLst>
        </pc:picChg>
        <pc:picChg chg="mod">
          <ac:chgData name="Vân Nguyễn" userId="898c2f3ac369ae4e" providerId="LiveId" clId="{2959766E-3D4E-4BF9-B1BA-78E8C36B32A4}" dt="2021-09-05T14:17:05.844" v="5" actId="2711"/>
          <ac:picMkLst>
            <pc:docMk/>
            <pc:sldMk cId="308731398" sldId="309"/>
            <ac:picMk id="18" creationId="{FC54D32F-4EEF-42DA-82A6-78C499E54197}"/>
          </ac:picMkLst>
        </pc:picChg>
      </pc:sldChg>
      <pc:sldChg chg="modSp mod">
        <pc:chgData name="Vân Nguyễn" userId="898c2f3ac369ae4e" providerId="LiveId" clId="{2959766E-3D4E-4BF9-B1BA-78E8C36B32A4}" dt="2021-09-05T14:17:21.304" v="7" actId="2711"/>
        <pc:sldMkLst>
          <pc:docMk/>
          <pc:sldMk cId="2948882460" sldId="310"/>
        </pc:sldMkLst>
        <pc:spChg chg="mod">
          <ac:chgData name="Vân Nguyễn" userId="898c2f3ac369ae4e" providerId="LiveId" clId="{2959766E-3D4E-4BF9-B1BA-78E8C36B32A4}" dt="2021-09-05T14:17:21.304" v="7" actId="2711"/>
          <ac:spMkLst>
            <pc:docMk/>
            <pc:sldMk cId="2948882460" sldId="310"/>
            <ac:spMk id="18" creationId="{0E71558C-DAF1-474B-877E-F27C637637ED}"/>
          </ac:spMkLst>
        </pc:spChg>
        <pc:spChg chg="mod">
          <ac:chgData name="Vân Nguyễn" userId="898c2f3ac369ae4e" providerId="LiveId" clId="{2959766E-3D4E-4BF9-B1BA-78E8C36B32A4}" dt="2021-09-05T14:17:21.304" v="7" actId="2711"/>
          <ac:spMkLst>
            <pc:docMk/>
            <pc:sldMk cId="2948882460" sldId="310"/>
            <ac:spMk id="19" creationId="{3A74C277-5022-449C-B163-A7BFB5009BF4}"/>
          </ac:spMkLst>
        </pc:spChg>
        <pc:spChg chg="mod">
          <ac:chgData name="Vân Nguyễn" userId="898c2f3ac369ae4e" providerId="LiveId" clId="{2959766E-3D4E-4BF9-B1BA-78E8C36B32A4}" dt="2021-09-05T14:17:21.304" v="7" actId="2711"/>
          <ac:spMkLst>
            <pc:docMk/>
            <pc:sldMk cId="2948882460" sldId="310"/>
            <ac:spMk id="20" creationId="{0F5BAEB1-3E8A-4C4B-9941-FAF54AAE0906}"/>
          </ac:spMkLst>
        </pc:spChg>
        <pc:spChg chg="mod">
          <ac:chgData name="Vân Nguyễn" userId="898c2f3ac369ae4e" providerId="LiveId" clId="{2959766E-3D4E-4BF9-B1BA-78E8C36B32A4}" dt="2021-09-05T14:17:21.304" v="7" actId="2711"/>
          <ac:spMkLst>
            <pc:docMk/>
            <pc:sldMk cId="2948882460" sldId="310"/>
            <ac:spMk id="26" creationId="{00000000-0000-0000-0000-000000000000}"/>
          </ac:spMkLst>
        </pc:spChg>
        <pc:spChg chg="mod">
          <ac:chgData name="Vân Nguyễn" userId="898c2f3ac369ae4e" providerId="LiveId" clId="{2959766E-3D4E-4BF9-B1BA-78E8C36B32A4}" dt="2021-09-05T14:17:21.304" v="7" actId="2711"/>
          <ac:spMkLst>
            <pc:docMk/>
            <pc:sldMk cId="2948882460" sldId="310"/>
            <ac:spMk id="27" creationId="{39418B5C-3024-4302-AF19-73E1E85AEE78}"/>
          </ac:spMkLst>
        </pc:spChg>
        <pc:spChg chg="mod">
          <ac:chgData name="Vân Nguyễn" userId="898c2f3ac369ae4e" providerId="LiveId" clId="{2959766E-3D4E-4BF9-B1BA-78E8C36B32A4}" dt="2021-09-05T14:17:21.304" v="7" actId="2711"/>
          <ac:spMkLst>
            <pc:docMk/>
            <pc:sldMk cId="2948882460" sldId="310"/>
            <ac:spMk id="30" creationId="{D051E088-6BE8-4022-99CE-029E28C0E822}"/>
          </ac:spMkLst>
        </pc:spChg>
      </pc:sldChg>
      <pc:sldChg chg="modSp">
        <pc:chgData name="Vân Nguyễn" userId="898c2f3ac369ae4e" providerId="LiveId" clId="{2959766E-3D4E-4BF9-B1BA-78E8C36B32A4}" dt="2021-09-05T14:17:36.101" v="8" actId="2711"/>
        <pc:sldMkLst>
          <pc:docMk/>
          <pc:sldMk cId="1477262729" sldId="311"/>
        </pc:sldMkLst>
        <pc:spChg chg="mod">
          <ac:chgData name="Vân Nguyễn" userId="898c2f3ac369ae4e" providerId="LiveId" clId="{2959766E-3D4E-4BF9-B1BA-78E8C36B32A4}" dt="2021-09-05T14:17:36.101" v="8" actId="2711"/>
          <ac:spMkLst>
            <pc:docMk/>
            <pc:sldMk cId="1477262729" sldId="311"/>
            <ac:spMk id="16" creationId="{02E4CD73-6E4A-4A91-88C8-AF31B5998DA7}"/>
          </ac:spMkLst>
        </pc:spChg>
        <pc:spChg chg="mod">
          <ac:chgData name="Vân Nguyễn" userId="898c2f3ac369ae4e" providerId="LiveId" clId="{2959766E-3D4E-4BF9-B1BA-78E8C36B32A4}" dt="2021-09-05T14:17:36.101" v="8" actId="2711"/>
          <ac:spMkLst>
            <pc:docMk/>
            <pc:sldMk cId="1477262729" sldId="311"/>
            <ac:spMk id="26" creationId="{00000000-0000-0000-0000-000000000000}"/>
          </ac:spMkLst>
        </pc:spChg>
        <pc:grpChg chg="mod">
          <ac:chgData name="Vân Nguyễn" userId="898c2f3ac369ae4e" providerId="LiveId" clId="{2959766E-3D4E-4BF9-B1BA-78E8C36B32A4}" dt="2021-09-05T14:17:36.101" v="8" actId="2711"/>
          <ac:grpSpMkLst>
            <pc:docMk/>
            <pc:sldMk cId="1477262729" sldId="311"/>
            <ac:grpSpMk id="10" creationId="{9589058A-DF68-460B-81A7-EA2B82F7E10C}"/>
          </ac:grpSpMkLst>
        </pc:grpChg>
        <pc:picChg chg="mod">
          <ac:chgData name="Vân Nguyễn" userId="898c2f3ac369ae4e" providerId="LiveId" clId="{2959766E-3D4E-4BF9-B1BA-78E8C36B32A4}" dt="2021-09-05T14:17:36.101" v="8" actId="2711"/>
          <ac:picMkLst>
            <pc:docMk/>
            <pc:sldMk cId="1477262729" sldId="311"/>
            <ac:picMk id="7" creationId="{1C2ED07F-72B8-4E2F-ADBF-8E892A0E458E}"/>
          </ac:picMkLst>
        </pc:picChg>
        <pc:picChg chg="mod">
          <ac:chgData name="Vân Nguyễn" userId="898c2f3ac369ae4e" providerId="LiveId" clId="{2959766E-3D4E-4BF9-B1BA-78E8C36B32A4}" dt="2021-09-05T14:17:36.101" v="8" actId="2711"/>
          <ac:picMkLst>
            <pc:docMk/>
            <pc:sldMk cId="1477262729" sldId="311"/>
            <ac:picMk id="9" creationId="{89B63AB6-EE6A-4117-8300-B9D67C09DA8D}"/>
          </ac:picMkLst>
        </pc:picChg>
        <pc:picChg chg="mod">
          <ac:chgData name="Vân Nguyễn" userId="898c2f3ac369ae4e" providerId="LiveId" clId="{2959766E-3D4E-4BF9-B1BA-78E8C36B32A4}" dt="2021-09-05T14:17:36.101" v="8" actId="2711"/>
          <ac:picMkLst>
            <pc:docMk/>
            <pc:sldMk cId="1477262729" sldId="311"/>
            <ac:picMk id="13" creationId="{35724041-70CE-47A1-81CA-69E00D3A3B67}"/>
          </ac:picMkLst>
        </pc:picChg>
        <pc:picChg chg="mod">
          <ac:chgData name="Vân Nguyễn" userId="898c2f3ac369ae4e" providerId="LiveId" clId="{2959766E-3D4E-4BF9-B1BA-78E8C36B32A4}" dt="2021-09-05T14:17:36.101" v="8" actId="2711"/>
          <ac:picMkLst>
            <pc:docMk/>
            <pc:sldMk cId="1477262729" sldId="311"/>
            <ac:picMk id="14" creationId="{825E4887-E4FC-41A1-AE37-CCAB73E397CB}"/>
          </ac:picMkLst>
        </pc:picChg>
      </pc:sldChg>
      <pc:sldChg chg="modSp">
        <pc:chgData name="Vân Nguyễn" userId="898c2f3ac369ae4e" providerId="LiveId" clId="{2959766E-3D4E-4BF9-B1BA-78E8C36B32A4}" dt="2021-09-05T14:18:00.935" v="10" actId="2711"/>
        <pc:sldMkLst>
          <pc:docMk/>
          <pc:sldMk cId="964822824" sldId="312"/>
        </pc:sldMkLst>
        <pc:spChg chg="mod">
          <ac:chgData name="Vân Nguyễn" userId="898c2f3ac369ae4e" providerId="LiveId" clId="{2959766E-3D4E-4BF9-B1BA-78E8C36B32A4}" dt="2021-09-05T14:18:00.935" v="10" actId="2711"/>
          <ac:spMkLst>
            <pc:docMk/>
            <pc:sldMk cId="964822824" sldId="312"/>
            <ac:spMk id="11" creationId="{6CD60C09-E114-45A0-A8A2-8F49A00E15EC}"/>
          </ac:spMkLst>
        </pc:spChg>
        <pc:spChg chg="mod">
          <ac:chgData name="Vân Nguyễn" userId="898c2f3ac369ae4e" providerId="LiveId" clId="{2959766E-3D4E-4BF9-B1BA-78E8C36B32A4}" dt="2021-09-05T14:18:00.935" v="10" actId="2711"/>
          <ac:spMkLst>
            <pc:docMk/>
            <pc:sldMk cId="964822824" sldId="312"/>
            <ac:spMk id="12" creationId="{AD5DFFB7-7445-409D-8B10-2BD400DE4B02}"/>
          </ac:spMkLst>
        </pc:spChg>
        <pc:picChg chg="mod">
          <ac:chgData name="Vân Nguyễn" userId="898c2f3ac369ae4e" providerId="LiveId" clId="{2959766E-3D4E-4BF9-B1BA-78E8C36B32A4}" dt="2021-09-05T14:18:00.935" v="10" actId="2711"/>
          <ac:picMkLst>
            <pc:docMk/>
            <pc:sldMk cId="964822824" sldId="312"/>
            <ac:picMk id="4" creationId="{00000000-0000-0000-0000-000000000000}"/>
          </ac:picMkLst>
        </pc:picChg>
      </pc:sldChg>
      <pc:sldChg chg="addSp delSp modSp mod delAnim modAnim">
        <pc:chgData name="Vân Nguyễn" userId="898c2f3ac369ae4e" providerId="LiveId" clId="{2959766E-3D4E-4BF9-B1BA-78E8C36B32A4}" dt="2021-09-05T16:56:26.072" v="475"/>
        <pc:sldMkLst>
          <pc:docMk/>
          <pc:sldMk cId="3084189045" sldId="313"/>
        </pc:sldMkLst>
        <pc:spChg chg="del">
          <ac:chgData name="Vân Nguyễn" userId="898c2f3ac369ae4e" providerId="LiveId" clId="{2959766E-3D4E-4BF9-B1BA-78E8C36B32A4}" dt="2021-09-05T14:52:11.237" v="189" actId="478"/>
          <ac:spMkLst>
            <pc:docMk/>
            <pc:sldMk cId="3084189045" sldId="313"/>
            <ac:spMk id="19" creationId="{E49CAF19-49EF-4237-9512-A3A41DE43792}"/>
          </ac:spMkLst>
        </pc:spChg>
        <pc:spChg chg="del">
          <ac:chgData name="Vân Nguyễn" userId="898c2f3ac369ae4e" providerId="LiveId" clId="{2959766E-3D4E-4BF9-B1BA-78E8C36B32A4}" dt="2021-09-05T14:52:11.237" v="189" actId="478"/>
          <ac:spMkLst>
            <pc:docMk/>
            <pc:sldMk cId="3084189045" sldId="313"/>
            <ac:spMk id="20" creationId="{10791D92-AC50-49B7-A209-3A6302887C33}"/>
          </ac:spMkLst>
        </pc:spChg>
        <pc:spChg chg="del">
          <ac:chgData name="Vân Nguyễn" userId="898c2f3ac369ae4e" providerId="LiveId" clId="{2959766E-3D4E-4BF9-B1BA-78E8C36B32A4}" dt="2021-09-05T14:52:11.237" v="189" actId="478"/>
          <ac:spMkLst>
            <pc:docMk/>
            <pc:sldMk cId="3084189045" sldId="313"/>
            <ac:spMk id="21" creationId="{A07F5651-BC41-4D54-A444-8D21A7873BF3}"/>
          </ac:spMkLst>
        </pc:spChg>
        <pc:spChg chg="del">
          <ac:chgData name="Vân Nguyễn" userId="898c2f3ac369ae4e" providerId="LiveId" clId="{2959766E-3D4E-4BF9-B1BA-78E8C36B32A4}" dt="2021-09-05T14:52:11.237" v="189" actId="478"/>
          <ac:spMkLst>
            <pc:docMk/>
            <pc:sldMk cId="3084189045" sldId="313"/>
            <ac:spMk id="22" creationId="{33DB8B11-66B7-447E-B7D7-1AF01970E7F8}"/>
          </ac:spMkLst>
        </pc:spChg>
        <pc:graphicFrameChg chg="add mod">
          <ac:chgData name="Vân Nguyễn" userId="898c2f3ac369ae4e" providerId="LiveId" clId="{2959766E-3D4E-4BF9-B1BA-78E8C36B32A4}" dt="2021-09-05T16:56:26.072" v="472"/>
          <ac:graphicFrameMkLst>
            <pc:docMk/>
            <pc:sldMk cId="3084189045" sldId="313"/>
            <ac:graphicFrameMk id="3" creationId="{4B121780-8C09-4613-A4FB-4E4010374FA3}"/>
          </ac:graphicFrameMkLst>
        </pc:graphicFrameChg>
        <pc:graphicFrameChg chg="add mod">
          <ac:chgData name="Vân Nguyễn" userId="898c2f3ac369ae4e" providerId="LiveId" clId="{2959766E-3D4E-4BF9-B1BA-78E8C36B32A4}" dt="2021-09-05T16:56:26.072" v="473"/>
          <ac:graphicFrameMkLst>
            <pc:docMk/>
            <pc:sldMk cId="3084189045" sldId="313"/>
            <ac:graphicFrameMk id="12" creationId="{F766F527-D1D2-4F5C-92BF-CE46E1AB89B5}"/>
          </ac:graphicFrameMkLst>
        </pc:graphicFrameChg>
        <pc:graphicFrameChg chg="add mod">
          <ac:chgData name="Vân Nguyễn" userId="898c2f3ac369ae4e" providerId="LiveId" clId="{2959766E-3D4E-4BF9-B1BA-78E8C36B32A4}" dt="2021-09-05T16:56:26.072" v="474"/>
          <ac:graphicFrameMkLst>
            <pc:docMk/>
            <pc:sldMk cId="3084189045" sldId="313"/>
            <ac:graphicFrameMk id="13" creationId="{3DCE5506-E483-4590-AC58-6365AD928CBB}"/>
          </ac:graphicFrameMkLst>
        </pc:graphicFrameChg>
        <pc:graphicFrameChg chg="add mod">
          <ac:chgData name="Vân Nguyễn" userId="898c2f3ac369ae4e" providerId="LiveId" clId="{2959766E-3D4E-4BF9-B1BA-78E8C36B32A4}" dt="2021-09-05T16:56:26.072" v="475"/>
          <ac:graphicFrameMkLst>
            <pc:docMk/>
            <pc:sldMk cId="3084189045" sldId="313"/>
            <ac:graphicFrameMk id="14" creationId="{29A21702-DCBA-48D8-96DD-84195CF5DDFA}"/>
          </ac:graphicFrameMkLst>
        </pc:graphicFrameChg>
        <pc:graphicFrameChg chg="modGraphic">
          <ac:chgData name="Vân Nguyễn" userId="898c2f3ac369ae4e" providerId="LiveId" clId="{2959766E-3D4E-4BF9-B1BA-78E8C36B32A4}" dt="2021-09-05T15:02:33.292" v="222" actId="20577"/>
          <ac:graphicFrameMkLst>
            <pc:docMk/>
            <pc:sldMk cId="3084189045" sldId="313"/>
            <ac:graphicFrameMk id="18" creationId="{58E09F5E-A287-46DA-89EA-FCD1818928A0}"/>
          </ac:graphicFrameMkLst>
        </pc:graphicFrameChg>
        <pc:picChg chg="mod">
          <ac:chgData name="Vân Nguyễn" userId="898c2f3ac369ae4e" providerId="LiveId" clId="{2959766E-3D4E-4BF9-B1BA-78E8C36B32A4}" dt="2021-09-05T15:02:28.880" v="213" actId="1076"/>
          <ac:picMkLst>
            <pc:docMk/>
            <pc:sldMk cId="3084189045" sldId="313"/>
            <ac:picMk id="10" creationId="{00000000-0000-0000-0000-000000000000}"/>
          </ac:picMkLst>
        </pc:picChg>
      </pc:sldChg>
      <pc:sldChg chg="add">
        <pc:chgData name="Vân Nguyễn" userId="898c2f3ac369ae4e" providerId="LiveId" clId="{2959766E-3D4E-4BF9-B1BA-78E8C36B32A4}" dt="2021-09-05T14:18:11.507" v="11" actId="2890"/>
        <pc:sldMkLst>
          <pc:docMk/>
          <pc:sldMk cId="1931416323" sldId="315"/>
        </pc:sldMkLst>
      </pc:sldChg>
      <pc:sldChg chg="modSp add mod">
        <pc:chgData name="Vân Nguyễn" userId="898c2f3ac369ae4e" providerId="LiveId" clId="{2959766E-3D4E-4BF9-B1BA-78E8C36B32A4}" dt="2021-09-05T14:25:14.571" v="106" actId="113"/>
        <pc:sldMkLst>
          <pc:docMk/>
          <pc:sldMk cId="1913454660" sldId="316"/>
        </pc:sldMkLst>
        <pc:spChg chg="mod">
          <ac:chgData name="Vân Nguyễn" userId="898c2f3ac369ae4e" providerId="LiveId" clId="{2959766E-3D4E-4BF9-B1BA-78E8C36B32A4}" dt="2021-09-05T14:24:57.675" v="102" actId="113"/>
          <ac:spMkLst>
            <pc:docMk/>
            <pc:sldMk cId="1913454660" sldId="316"/>
            <ac:spMk id="4" creationId="{00000000-0000-0000-0000-000000000000}"/>
          </ac:spMkLst>
        </pc:spChg>
        <pc:graphicFrameChg chg="modGraphic">
          <ac:chgData name="Vân Nguyễn" userId="898c2f3ac369ae4e" providerId="LiveId" clId="{2959766E-3D4E-4BF9-B1BA-78E8C36B32A4}" dt="2021-09-05T14:25:14.571" v="106" actId="113"/>
          <ac:graphicFrameMkLst>
            <pc:docMk/>
            <pc:sldMk cId="1913454660" sldId="316"/>
            <ac:graphicFrameMk id="14" creationId="{00000000-0000-0000-0000-000000000000}"/>
          </ac:graphicFrameMkLst>
        </pc:graphicFrameChg>
      </pc:sldChg>
      <pc:sldChg chg="add">
        <pc:chgData name="Vân Nguyễn" userId="898c2f3ac369ae4e" providerId="LiveId" clId="{2959766E-3D4E-4BF9-B1BA-78E8C36B32A4}" dt="2021-09-05T14:44:57.910" v="109" actId="2890"/>
        <pc:sldMkLst>
          <pc:docMk/>
          <pc:sldMk cId="1840005890" sldId="317"/>
        </pc:sldMkLst>
      </pc:sldChg>
      <pc:sldChg chg="add">
        <pc:chgData name="Vân Nguyễn" userId="898c2f3ac369ae4e" providerId="LiveId" clId="{2959766E-3D4E-4BF9-B1BA-78E8C36B32A4}" dt="2021-09-05T14:52:06.193" v="188" actId="2890"/>
        <pc:sldMkLst>
          <pc:docMk/>
          <pc:sldMk cId="680324467" sldId="318"/>
        </pc:sldMkLst>
      </pc:sldChg>
      <pc:sldChg chg="add">
        <pc:chgData name="Vân Nguyễn" userId="898c2f3ac369ae4e" providerId="LiveId" clId="{2959766E-3D4E-4BF9-B1BA-78E8C36B32A4}" dt="2021-09-05T16:13:05.893" v="405" actId="2890"/>
        <pc:sldMkLst>
          <pc:docMk/>
          <pc:sldMk cId="2703632" sldId="319"/>
        </pc:sldMkLst>
      </pc:sldChg>
      <pc:sldChg chg="new del">
        <pc:chgData name="Vân Nguyễn" userId="898c2f3ac369ae4e" providerId="LiveId" clId="{2959766E-3D4E-4BF9-B1BA-78E8C36B32A4}" dt="2021-09-05T16:13:00.046" v="404" actId="47"/>
        <pc:sldMkLst>
          <pc:docMk/>
          <pc:sldMk cId="1570422495" sldId="319"/>
        </pc:sldMkLst>
      </pc:sldChg>
      <pc:sldChg chg="addSp delSp modSp new mod setBg modClrScheme chgLayout">
        <pc:chgData name="Vân Nguyễn" userId="898c2f3ac369ae4e" providerId="LiveId" clId="{2959766E-3D4E-4BF9-B1BA-78E8C36B32A4}" dt="2021-09-05T17:35:30.579" v="968" actId="20577"/>
        <pc:sldMkLst>
          <pc:docMk/>
          <pc:sldMk cId="1076586241" sldId="320"/>
        </pc:sldMkLst>
        <pc:spChg chg="del">
          <ac:chgData name="Vân Nguyễn" userId="898c2f3ac369ae4e" providerId="LiveId" clId="{2959766E-3D4E-4BF9-B1BA-78E8C36B32A4}" dt="2021-09-05T17:15:49.035" v="482" actId="700"/>
          <ac:spMkLst>
            <pc:docMk/>
            <pc:sldMk cId="1076586241" sldId="320"/>
            <ac:spMk id="2" creationId="{512AC937-6414-4CA0-B46D-D58852F094D9}"/>
          </ac:spMkLst>
        </pc:spChg>
        <pc:spChg chg="del">
          <ac:chgData name="Vân Nguyễn" userId="898c2f3ac369ae4e" providerId="LiveId" clId="{2959766E-3D4E-4BF9-B1BA-78E8C36B32A4}" dt="2021-09-05T17:15:49.035" v="482" actId="700"/>
          <ac:spMkLst>
            <pc:docMk/>
            <pc:sldMk cId="1076586241" sldId="320"/>
            <ac:spMk id="3" creationId="{599789F7-01CF-4977-B5A9-FC5A1BCDEF13}"/>
          </ac:spMkLst>
        </pc:spChg>
        <pc:spChg chg="add mod">
          <ac:chgData name="Vân Nguyễn" userId="898c2f3ac369ae4e" providerId="LiveId" clId="{2959766E-3D4E-4BF9-B1BA-78E8C36B32A4}" dt="2021-09-05T17:34:06.038" v="900" actId="948"/>
          <ac:spMkLst>
            <pc:docMk/>
            <pc:sldMk cId="1076586241" sldId="320"/>
            <ac:spMk id="4" creationId="{7A4D70CA-4542-43DA-AC33-4451A81D7247}"/>
          </ac:spMkLst>
        </pc:spChg>
        <pc:spChg chg="add del mod">
          <ac:chgData name="Vân Nguyễn" userId="898c2f3ac369ae4e" providerId="LiveId" clId="{2959766E-3D4E-4BF9-B1BA-78E8C36B32A4}" dt="2021-09-05T17:31:04.292" v="766" actId="21"/>
          <ac:spMkLst>
            <pc:docMk/>
            <pc:sldMk cId="1076586241" sldId="320"/>
            <ac:spMk id="20" creationId="{B47C0BC0-A78E-4779-AB10-DE8642F1FB2B}"/>
          </ac:spMkLst>
        </pc:spChg>
        <pc:spChg chg="add mod">
          <ac:chgData name="Vân Nguyễn" userId="898c2f3ac369ae4e" providerId="LiveId" clId="{2959766E-3D4E-4BF9-B1BA-78E8C36B32A4}" dt="2021-09-05T17:31:49.419" v="798" actId="1035"/>
          <ac:spMkLst>
            <pc:docMk/>
            <pc:sldMk cId="1076586241" sldId="320"/>
            <ac:spMk id="22" creationId="{48FF7F99-8E75-4181-81F3-16FE0349F532}"/>
          </ac:spMkLst>
        </pc:spChg>
        <pc:spChg chg="add mod">
          <ac:chgData name="Vân Nguyễn" userId="898c2f3ac369ae4e" providerId="LiveId" clId="{2959766E-3D4E-4BF9-B1BA-78E8C36B32A4}" dt="2021-09-05T17:34:15.017" v="903" actId="1035"/>
          <ac:spMkLst>
            <pc:docMk/>
            <pc:sldMk cId="1076586241" sldId="320"/>
            <ac:spMk id="23" creationId="{508A77C4-8769-46CC-9FD1-846A81014820}"/>
          </ac:spMkLst>
        </pc:spChg>
        <pc:spChg chg="add del">
          <ac:chgData name="Vân Nguyễn" userId="898c2f3ac369ae4e" providerId="LiveId" clId="{2959766E-3D4E-4BF9-B1BA-78E8C36B32A4}" dt="2021-09-05T17:34:52.390" v="905" actId="22"/>
          <ac:spMkLst>
            <pc:docMk/>
            <pc:sldMk cId="1076586241" sldId="320"/>
            <ac:spMk id="25" creationId="{AF93AF27-4B23-4036-89B2-793A37272654}"/>
          </ac:spMkLst>
        </pc:spChg>
        <pc:spChg chg="add mod">
          <ac:chgData name="Vân Nguyễn" userId="898c2f3ac369ae4e" providerId="LiveId" clId="{2959766E-3D4E-4BF9-B1BA-78E8C36B32A4}" dt="2021-09-05T17:35:30.579" v="968" actId="20577"/>
          <ac:spMkLst>
            <pc:docMk/>
            <pc:sldMk cId="1076586241" sldId="320"/>
            <ac:spMk id="27" creationId="{D77C9646-9FF1-4263-80F6-88C8052EFDFD}"/>
          </ac:spMkLst>
        </pc:spChg>
        <pc:grpChg chg="add mod">
          <ac:chgData name="Vân Nguyễn" userId="898c2f3ac369ae4e" providerId="LiveId" clId="{2959766E-3D4E-4BF9-B1BA-78E8C36B32A4}" dt="2021-09-05T17:31:19.943" v="767" actId="164"/>
          <ac:grpSpMkLst>
            <pc:docMk/>
            <pc:sldMk cId="1076586241" sldId="320"/>
            <ac:grpSpMk id="21" creationId="{7C021FE9-CE05-4870-8130-2C2C1C9ED59F}"/>
          </ac:grpSpMkLst>
        </pc:grpChg>
        <pc:graphicFrameChg chg="add del mod modGraphic">
          <ac:chgData name="Vân Nguyễn" userId="898c2f3ac369ae4e" providerId="LiveId" clId="{2959766E-3D4E-4BF9-B1BA-78E8C36B32A4}" dt="2021-09-05T17:26:56.465" v="695" actId="478"/>
          <ac:graphicFrameMkLst>
            <pc:docMk/>
            <pc:sldMk cId="1076586241" sldId="320"/>
            <ac:graphicFrameMk id="8" creationId="{5B59AE34-6A13-4390-9697-FB1F3EE77858}"/>
          </ac:graphicFrameMkLst>
        </pc:graphicFrameChg>
        <pc:cxnChg chg="add mod">
          <ac:chgData name="Vân Nguyễn" userId="898c2f3ac369ae4e" providerId="LiveId" clId="{2959766E-3D4E-4BF9-B1BA-78E8C36B32A4}" dt="2021-09-05T17:31:19.943" v="767" actId="164"/>
          <ac:cxnSpMkLst>
            <pc:docMk/>
            <pc:sldMk cId="1076586241" sldId="320"/>
            <ac:cxnSpMk id="6" creationId="{E6446AEA-4EFB-41B6-A23A-DBCA9EB1F9B6}"/>
          </ac:cxnSpMkLst>
        </pc:cxnChg>
        <pc:cxnChg chg="add mod">
          <ac:chgData name="Vân Nguyễn" userId="898c2f3ac369ae4e" providerId="LiveId" clId="{2959766E-3D4E-4BF9-B1BA-78E8C36B32A4}" dt="2021-09-05T17:31:19.943" v="767" actId="164"/>
          <ac:cxnSpMkLst>
            <pc:docMk/>
            <pc:sldMk cId="1076586241" sldId="320"/>
            <ac:cxnSpMk id="7" creationId="{2605A318-FB27-4D0F-B1AC-1316C2B348A2}"/>
          </ac:cxnSpMkLst>
        </pc:cxnChg>
        <pc:cxnChg chg="add mod">
          <ac:chgData name="Vân Nguyễn" userId="898c2f3ac369ae4e" providerId="LiveId" clId="{2959766E-3D4E-4BF9-B1BA-78E8C36B32A4}" dt="2021-09-05T17:31:19.943" v="767" actId="164"/>
          <ac:cxnSpMkLst>
            <pc:docMk/>
            <pc:sldMk cId="1076586241" sldId="320"/>
            <ac:cxnSpMk id="10" creationId="{69D2BD8B-9DC2-485E-BBDB-22AB9E252CE8}"/>
          </ac:cxnSpMkLst>
        </pc:cxnChg>
        <pc:cxnChg chg="add mod">
          <ac:chgData name="Vân Nguyễn" userId="898c2f3ac369ae4e" providerId="LiveId" clId="{2959766E-3D4E-4BF9-B1BA-78E8C36B32A4}" dt="2021-09-05T17:31:19.943" v="767" actId="164"/>
          <ac:cxnSpMkLst>
            <pc:docMk/>
            <pc:sldMk cId="1076586241" sldId="320"/>
            <ac:cxnSpMk id="12" creationId="{01DB9B3B-C838-40C4-A0D1-9901E8FDDB16}"/>
          </ac:cxnSpMkLst>
        </pc:cxnChg>
        <pc:cxnChg chg="add mod">
          <ac:chgData name="Vân Nguyễn" userId="898c2f3ac369ae4e" providerId="LiveId" clId="{2959766E-3D4E-4BF9-B1BA-78E8C36B32A4}" dt="2021-09-05T17:31:19.943" v="767" actId="164"/>
          <ac:cxnSpMkLst>
            <pc:docMk/>
            <pc:sldMk cId="1076586241" sldId="320"/>
            <ac:cxnSpMk id="13" creationId="{E9BCF3C5-8F18-492A-97BD-3CA98615D5C0}"/>
          </ac:cxnSpMkLst>
        </pc:cxnChg>
        <pc:cxnChg chg="add mod">
          <ac:chgData name="Vân Nguyễn" userId="898c2f3ac369ae4e" providerId="LiveId" clId="{2959766E-3D4E-4BF9-B1BA-78E8C36B32A4}" dt="2021-09-05T17:31:19.943" v="767" actId="164"/>
          <ac:cxnSpMkLst>
            <pc:docMk/>
            <pc:sldMk cId="1076586241" sldId="320"/>
            <ac:cxnSpMk id="14" creationId="{54129CAE-BC6D-4800-B529-0F6CCF22B523}"/>
          </ac:cxnSpMkLst>
        </pc:cxnChg>
        <pc:cxnChg chg="add mod">
          <ac:chgData name="Vân Nguyễn" userId="898c2f3ac369ae4e" providerId="LiveId" clId="{2959766E-3D4E-4BF9-B1BA-78E8C36B32A4}" dt="2021-09-05T17:31:19.943" v="767" actId="164"/>
          <ac:cxnSpMkLst>
            <pc:docMk/>
            <pc:sldMk cId="1076586241" sldId="320"/>
            <ac:cxnSpMk id="15" creationId="{FE08F781-0BA5-4287-AE2B-709C650A3FF3}"/>
          </ac:cxnSpMkLst>
        </pc:cxnChg>
        <pc:cxnChg chg="add mod">
          <ac:chgData name="Vân Nguyễn" userId="898c2f3ac369ae4e" providerId="LiveId" clId="{2959766E-3D4E-4BF9-B1BA-78E8C36B32A4}" dt="2021-09-05T17:31:19.943" v="767" actId="164"/>
          <ac:cxnSpMkLst>
            <pc:docMk/>
            <pc:sldMk cId="1076586241" sldId="320"/>
            <ac:cxnSpMk id="16" creationId="{076E7A4D-0360-485E-ADE8-8004A5587C1C}"/>
          </ac:cxnSpMkLst>
        </pc:cxnChg>
        <pc:cxnChg chg="add mod">
          <ac:chgData name="Vân Nguyễn" userId="898c2f3ac369ae4e" providerId="LiveId" clId="{2959766E-3D4E-4BF9-B1BA-78E8C36B32A4}" dt="2021-09-05T17:31:19.943" v="767" actId="164"/>
          <ac:cxnSpMkLst>
            <pc:docMk/>
            <pc:sldMk cId="1076586241" sldId="320"/>
            <ac:cxnSpMk id="17" creationId="{59C56AA5-ED49-4AD0-AE4F-838262A4C815}"/>
          </ac:cxnSpMkLst>
        </pc:cxnChg>
        <pc:cxnChg chg="add mod">
          <ac:chgData name="Vân Nguyễn" userId="898c2f3ac369ae4e" providerId="LiveId" clId="{2959766E-3D4E-4BF9-B1BA-78E8C36B32A4}" dt="2021-09-05T17:31:19.943" v="767" actId="164"/>
          <ac:cxnSpMkLst>
            <pc:docMk/>
            <pc:sldMk cId="1076586241" sldId="320"/>
            <ac:cxnSpMk id="18" creationId="{4668AC8E-D9E6-4E8E-AFCD-BD7D1448F704}"/>
          </ac:cxnSpMkLst>
        </pc:cxnChg>
        <pc:cxnChg chg="add mod">
          <ac:chgData name="Vân Nguyễn" userId="898c2f3ac369ae4e" providerId="LiveId" clId="{2959766E-3D4E-4BF9-B1BA-78E8C36B32A4}" dt="2021-09-05T17:31:19.943" v="767" actId="164"/>
          <ac:cxnSpMkLst>
            <pc:docMk/>
            <pc:sldMk cId="1076586241" sldId="320"/>
            <ac:cxnSpMk id="19" creationId="{C7EFD9F5-C0AF-4BCA-BF9B-7982A01464BC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442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349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8376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39203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2885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162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5529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1828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6" name="Google Shape;62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6" name="Google Shape;62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19045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6" name="Google Shape;62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706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150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055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7970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916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162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5435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7117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627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1">
  <p:cSld name="ONE_COLUMN_TEXT_1_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2"/>
          <p:cNvSpPr txBox="1">
            <a:spLocks noGrp="1"/>
          </p:cNvSpPr>
          <p:nvPr>
            <p:ph type="body" idx="1"/>
          </p:nvPr>
        </p:nvSpPr>
        <p:spPr>
          <a:xfrm>
            <a:off x="813539" y="1262650"/>
            <a:ext cx="6796800" cy="31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title"/>
          </p:nvPr>
        </p:nvSpPr>
        <p:spPr>
          <a:xfrm>
            <a:off x="813539" y="403984"/>
            <a:ext cx="597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2"/>
          <p:cNvSpPr/>
          <p:nvPr/>
        </p:nvSpPr>
        <p:spPr>
          <a:xfrm rot="5400000">
            <a:off x="6152149" y="1453220"/>
            <a:ext cx="5169863" cy="2237048"/>
          </a:xfrm>
          <a:custGeom>
            <a:avLst/>
            <a:gdLst/>
            <a:ahLst/>
            <a:cxnLst/>
            <a:rect l="l" t="t" r="r" b="b"/>
            <a:pathLst>
              <a:path w="35653" h="19789" extrusionOk="0">
                <a:moveTo>
                  <a:pt x="1" y="0"/>
                </a:moveTo>
                <a:lnTo>
                  <a:pt x="1" y="11645"/>
                </a:lnTo>
                <a:cubicBezTo>
                  <a:pt x="65" y="11713"/>
                  <a:pt x="132" y="11779"/>
                  <a:pt x="202" y="11843"/>
                </a:cubicBezTo>
                <a:cubicBezTo>
                  <a:pt x="1473" y="13001"/>
                  <a:pt x="3280" y="13378"/>
                  <a:pt x="5002" y="13378"/>
                </a:cubicBezTo>
                <a:cubicBezTo>
                  <a:pt x="5030" y="13378"/>
                  <a:pt x="5057" y="13378"/>
                  <a:pt x="5085" y="13377"/>
                </a:cubicBezTo>
                <a:cubicBezTo>
                  <a:pt x="6831" y="13365"/>
                  <a:pt x="8560" y="13020"/>
                  <a:pt x="10307" y="12976"/>
                </a:cubicBezTo>
                <a:cubicBezTo>
                  <a:pt x="10415" y="12973"/>
                  <a:pt x="10523" y="12972"/>
                  <a:pt x="10631" y="12972"/>
                </a:cubicBezTo>
                <a:cubicBezTo>
                  <a:pt x="12279" y="12972"/>
                  <a:pt x="13983" y="13299"/>
                  <a:pt x="15254" y="14334"/>
                </a:cubicBezTo>
                <a:cubicBezTo>
                  <a:pt x="17162" y="15888"/>
                  <a:pt x="17910" y="18855"/>
                  <a:pt x="20251" y="19616"/>
                </a:cubicBezTo>
                <a:cubicBezTo>
                  <a:pt x="20620" y="19735"/>
                  <a:pt x="20988" y="19788"/>
                  <a:pt x="21355" y="19788"/>
                </a:cubicBezTo>
                <a:cubicBezTo>
                  <a:pt x="23160" y="19788"/>
                  <a:pt x="24936" y="18511"/>
                  <a:pt x="26647" y="17663"/>
                </a:cubicBezTo>
                <a:cubicBezTo>
                  <a:pt x="28371" y="16809"/>
                  <a:pt x="30294" y="16365"/>
                  <a:pt x="32217" y="16365"/>
                </a:cubicBezTo>
                <a:cubicBezTo>
                  <a:pt x="32750" y="16365"/>
                  <a:pt x="33283" y="16400"/>
                  <a:pt x="33812" y="16468"/>
                </a:cubicBezTo>
                <a:cubicBezTo>
                  <a:pt x="34429" y="16549"/>
                  <a:pt x="35041" y="16675"/>
                  <a:pt x="35653" y="16800"/>
                </a:cubicBezTo>
                <a:lnTo>
                  <a:pt x="3565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3"/>
          <p:cNvSpPr/>
          <p:nvPr/>
        </p:nvSpPr>
        <p:spPr>
          <a:xfrm>
            <a:off x="1726900" y="563125"/>
            <a:ext cx="5346080" cy="3840000"/>
          </a:xfrm>
          <a:custGeom>
            <a:avLst/>
            <a:gdLst/>
            <a:ahLst/>
            <a:cxnLst/>
            <a:rect l="l" t="t" r="r" b="b"/>
            <a:pathLst>
              <a:path w="255977" h="190311" extrusionOk="0">
                <a:moveTo>
                  <a:pt x="145909" y="1"/>
                </a:moveTo>
                <a:cubicBezTo>
                  <a:pt x="107297" y="1"/>
                  <a:pt x="86873" y="30667"/>
                  <a:pt x="57680" y="44965"/>
                </a:cubicBezTo>
                <a:cubicBezTo>
                  <a:pt x="27929" y="59538"/>
                  <a:pt x="7286" y="72287"/>
                  <a:pt x="3643" y="100824"/>
                </a:cubicBezTo>
                <a:cubicBezTo>
                  <a:pt x="0" y="129361"/>
                  <a:pt x="3035" y="156077"/>
                  <a:pt x="27930" y="169435"/>
                </a:cubicBezTo>
                <a:cubicBezTo>
                  <a:pt x="33671" y="172515"/>
                  <a:pt x="38894" y="173690"/>
                  <a:pt x="43929" y="173690"/>
                </a:cubicBezTo>
                <a:cubicBezTo>
                  <a:pt x="60149" y="173690"/>
                  <a:pt x="74408" y="161493"/>
                  <a:pt x="97659" y="161493"/>
                </a:cubicBezTo>
                <a:cubicBezTo>
                  <a:pt x="98489" y="161493"/>
                  <a:pt x="99330" y="161508"/>
                  <a:pt x="100183" y="161541"/>
                </a:cubicBezTo>
                <a:cubicBezTo>
                  <a:pt x="128173" y="162597"/>
                  <a:pt x="146517" y="190310"/>
                  <a:pt x="177390" y="190310"/>
                </a:cubicBezTo>
                <a:cubicBezTo>
                  <a:pt x="182011" y="190310"/>
                  <a:pt x="186911" y="189690"/>
                  <a:pt x="192167" y="188266"/>
                </a:cubicBezTo>
                <a:cubicBezTo>
                  <a:pt x="218732" y="181070"/>
                  <a:pt x="238428" y="154703"/>
                  <a:pt x="245834" y="129338"/>
                </a:cubicBezTo>
                <a:cubicBezTo>
                  <a:pt x="255976" y="94599"/>
                  <a:pt x="244228" y="59084"/>
                  <a:pt x="220884" y="34080"/>
                </a:cubicBezTo>
                <a:cubicBezTo>
                  <a:pt x="202271" y="14144"/>
                  <a:pt x="176287" y="887"/>
                  <a:pt x="148148" y="35"/>
                </a:cubicBezTo>
                <a:cubicBezTo>
                  <a:pt x="147395" y="12"/>
                  <a:pt x="146649" y="1"/>
                  <a:pt x="14590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67;p33"/>
          <p:cNvSpPr txBox="1">
            <a:spLocks noGrp="1"/>
          </p:cNvSpPr>
          <p:nvPr>
            <p:ph type="title" hasCustomPrompt="1"/>
          </p:nvPr>
        </p:nvSpPr>
        <p:spPr>
          <a:xfrm>
            <a:off x="1652250" y="1655200"/>
            <a:ext cx="5839500" cy="12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8" name="Google Shape;68;p33"/>
          <p:cNvSpPr txBox="1">
            <a:spLocks noGrp="1"/>
          </p:cNvSpPr>
          <p:nvPr>
            <p:ph type="body" idx="1"/>
          </p:nvPr>
        </p:nvSpPr>
        <p:spPr>
          <a:xfrm>
            <a:off x="2665500" y="3013000"/>
            <a:ext cx="38130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BIG_NUMBER_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4"/>
          <p:cNvSpPr txBox="1">
            <a:spLocks noGrp="1"/>
          </p:cNvSpPr>
          <p:nvPr>
            <p:ph type="title"/>
          </p:nvPr>
        </p:nvSpPr>
        <p:spPr>
          <a:xfrm>
            <a:off x="749800" y="526050"/>
            <a:ext cx="3666900" cy="7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body" idx="1"/>
          </p:nvPr>
        </p:nvSpPr>
        <p:spPr>
          <a:xfrm>
            <a:off x="749800" y="1306075"/>
            <a:ext cx="3666900" cy="4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34"/>
          <p:cNvSpPr txBox="1">
            <a:spLocks noGrp="1"/>
          </p:cNvSpPr>
          <p:nvPr>
            <p:ph type="title" idx="2"/>
          </p:nvPr>
        </p:nvSpPr>
        <p:spPr>
          <a:xfrm>
            <a:off x="2735650" y="1962396"/>
            <a:ext cx="3666900" cy="7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73" name="Google Shape;73;p34"/>
          <p:cNvSpPr txBox="1">
            <a:spLocks noGrp="1"/>
          </p:cNvSpPr>
          <p:nvPr>
            <p:ph type="body" idx="3"/>
          </p:nvPr>
        </p:nvSpPr>
        <p:spPr>
          <a:xfrm>
            <a:off x="2735650" y="2742421"/>
            <a:ext cx="3666900" cy="4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title" idx="4"/>
          </p:nvPr>
        </p:nvSpPr>
        <p:spPr>
          <a:xfrm>
            <a:off x="4727300" y="3404221"/>
            <a:ext cx="3666900" cy="7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75" name="Google Shape;75;p34"/>
          <p:cNvSpPr txBox="1">
            <a:spLocks noGrp="1"/>
          </p:cNvSpPr>
          <p:nvPr>
            <p:ph type="body" idx="5"/>
          </p:nvPr>
        </p:nvSpPr>
        <p:spPr>
          <a:xfrm>
            <a:off x="4727300" y="4184246"/>
            <a:ext cx="3666900" cy="4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/>
          <p:nvPr/>
        </p:nvSpPr>
        <p:spPr>
          <a:xfrm rot="10800000">
            <a:off x="5797383" y="9"/>
            <a:ext cx="4570841" cy="5143480"/>
          </a:xfrm>
          <a:custGeom>
            <a:avLst/>
            <a:gdLst/>
            <a:ahLst/>
            <a:cxnLst/>
            <a:rect l="l" t="t" r="r" b="b"/>
            <a:pathLst>
              <a:path w="31682" h="35653" extrusionOk="0">
                <a:moveTo>
                  <a:pt x="0" y="0"/>
                </a:moveTo>
                <a:lnTo>
                  <a:pt x="0" y="35653"/>
                </a:lnTo>
                <a:lnTo>
                  <a:pt x="31681" y="35653"/>
                </a:lnTo>
                <a:cubicBezTo>
                  <a:pt x="31409" y="30627"/>
                  <a:pt x="27467" y="25909"/>
                  <a:pt x="22478" y="24976"/>
                </a:cubicBezTo>
                <a:cubicBezTo>
                  <a:pt x="20349" y="24577"/>
                  <a:pt x="18043" y="24769"/>
                  <a:pt x="16142" y="23729"/>
                </a:cubicBezTo>
                <a:cubicBezTo>
                  <a:pt x="13474" y="22270"/>
                  <a:pt x="12521" y="18837"/>
                  <a:pt x="12723" y="15803"/>
                </a:cubicBezTo>
                <a:cubicBezTo>
                  <a:pt x="12927" y="12768"/>
                  <a:pt x="14006" y="9852"/>
                  <a:pt x="14290" y="6825"/>
                </a:cubicBezTo>
                <a:cubicBezTo>
                  <a:pt x="14512" y="4453"/>
                  <a:pt x="14102" y="1828"/>
                  <a:pt x="126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34"/>
          <p:cNvSpPr/>
          <p:nvPr/>
        </p:nvSpPr>
        <p:spPr>
          <a:xfrm>
            <a:off x="-1224217" y="9"/>
            <a:ext cx="4570841" cy="5143480"/>
          </a:xfrm>
          <a:custGeom>
            <a:avLst/>
            <a:gdLst/>
            <a:ahLst/>
            <a:cxnLst/>
            <a:rect l="l" t="t" r="r" b="b"/>
            <a:pathLst>
              <a:path w="31682" h="35653" extrusionOk="0">
                <a:moveTo>
                  <a:pt x="0" y="0"/>
                </a:moveTo>
                <a:lnTo>
                  <a:pt x="0" y="35653"/>
                </a:lnTo>
                <a:lnTo>
                  <a:pt x="31681" y="35653"/>
                </a:lnTo>
                <a:cubicBezTo>
                  <a:pt x="31409" y="30627"/>
                  <a:pt x="27467" y="25909"/>
                  <a:pt x="22478" y="24976"/>
                </a:cubicBezTo>
                <a:cubicBezTo>
                  <a:pt x="20349" y="24577"/>
                  <a:pt x="18043" y="24769"/>
                  <a:pt x="16142" y="23729"/>
                </a:cubicBezTo>
                <a:cubicBezTo>
                  <a:pt x="13474" y="22270"/>
                  <a:pt x="12521" y="18837"/>
                  <a:pt x="12723" y="15803"/>
                </a:cubicBezTo>
                <a:cubicBezTo>
                  <a:pt x="12927" y="12768"/>
                  <a:pt x="14006" y="9852"/>
                  <a:pt x="14290" y="6825"/>
                </a:cubicBezTo>
                <a:cubicBezTo>
                  <a:pt x="14512" y="4453"/>
                  <a:pt x="14102" y="1828"/>
                  <a:pt x="126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">
  <p:cSld name="TITLE_ONLY_1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6"/>
          <p:cNvSpPr txBox="1">
            <a:spLocks noGrp="1"/>
          </p:cNvSpPr>
          <p:nvPr>
            <p:ph type="title"/>
          </p:nvPr>
        </p:nvSpPr>
        <p:spPr>
          <a:xfrm>
            <a:off x="813550" y="403975"/>
            <a:ext cx="4626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873526"/>
      </p:ext>
    </p:extLst>
  </p:cSld>
  <p:clrMapOvr>
    <a:masterClrMapping/>
  </p:clrMapOvr>
  <p:transition spd="slow" advTm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_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subTitle" idx="1"/>
          </p:nvPr>
        </p:nvSpPr>
        <p:spPr>
          <a:xfrm>
            <a:off x="1770900" y="1678950"/>
            <a:ext cx="5602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title"/>
          </p:nvPr>
        </p:nvSpPr>
        <p:spPr>
          <a:xfrm>
            <a:off x="961800" y="3882750"/>
            <a:ext cx="7220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/>
          <p:nvPr/>
        </p:nvSpPr>
        <p:spPr>
          <a:xfrm rot="10800000" flipH="1">
            <a:off x="5103112" y="-5"/>
            <a:ext cx="4040879" cy="2980690"/>
          </a:xfrm>
          <a:custGeom>
            <a:avLst/>
            <a:gdLst/>
            <a:ahLst/>
            <a:cxnLst/>
            <a:rect l="l" t="t" r="r" b="b"/>
            <a:pathLst>
              <a:path w="18809" h="13874" extrusionOk="0">
                <a:moveTo>
                  <a:pt x="18808" y="1"/>
                </a:moveTo>
                <a:cubicBezTo>
                  <a:pt x="18007" y="46"/>
                  <a:pt x="17197" y="296"/>
                  <a:pt x="16503" y="693"/>
                </a:cubicBezTo>
                <a:cubicBezTo>
                  <a:pt x="15021" y="1540"/>
                  <a:pt x="13935" y="2917"/>
                  <a:pt x="12856" y="4237"/>
                </a:cubicBezTo>
                <a:cubicBezTo>
                  <a:pt x="11776" y="5557"/>
                  <a:pt x="10614" y="6892"/>
                  <a:pt x="9061" y="7597"/>
                </a:cubicBezTo>
                <a:cubicBezTo>
                  <a:pt x="7195" y="8442"/>
                  <a:pt x="4984" y="8273"/>
                  <a:pt x="3139" y="9163"/>
                </a:cubicBezTo>
                <a:cubicBezTo>
                  <a:pt x="1355" y="10023"/>
                  <a:pt x="159" y="11913"/>
                  <a:pt x="1" y="13873"/>
                </a:cubicBezTo>
                <a:lnTo>
                  <a:pt x="18808" y="13873"/>
                </a:lnTo>
                <a:lnTo>
                  <a:pt x="1880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5"/>
          <p:cNvSpPr txBox="1">
            <a:spLocks noGrp="1"/>
          </p:cNvSpPr>
          <p:nvPr>
            <p:ph type="title"/>
          </p:nvPr>
        </p:nvSpPr>
        <p:spPr>
          <a:xfrm>
            <a:off x="3953510" y="2782775"/>
            <a:ext cx="43623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title" idx="2"/>
          </p:nvPr>
        </p:nvSpPr>
        <p:spPr>
          <a:xfrm>
            <a:off x="5494910" y="739125"/>
            <a:ext cx="2820900" cy="13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sp>
        <p:nvSpPr>
          <p:cNvPr id="28" name="Google Shape;28;p25"/>
          <p:cNvSpPr txBox="1">
            <a:spLocks noGrp="1"/>
          </p:cNvSpPr>
          <p:nvPr>
            <p:ph type="subTitle" idx="1"/>
          </p:nvPr>
        </p:nvSpPr>
        <p:spPr>
          <a:xfrm>
            <a:off x="5190723" y="3676382"/>
            <a:ext cx="31251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9" name="Google Shape;29;p25"/>
          <p:cNvSpPr/>
          <p:nvPr/>
        </p:nvSpPr>
        <p:spPr>
          <a:xfrm flipH="1">
            <a:off x="14" y="2977500"/>
            <a:ext cx="2936414" cy="2166009"/>
          </a:xfrm>
          <a:custGeom>
            <a:avLst/>
            <a:gdLst/>
            <a:ahLst/>
            <a:cxnLst/>
            <a:rect l="l" t="t" r="r" b="b"/>
            <a:pathLst>
              <a:path w="18809" h="13874" extrusionOk="0">
                <a:moveTo>
                  <a:pt x="18808" y="1"/>
                </a:moveTo>
                <a:cubicBezTo>
                  <a:pt x="18007" y="46"/>
                  <a:pt x="17197" y="296"/>
                  <a:pt x="16503" y="693"/>
                </a:cubicBezTo>
                <a:cubicBezTo>
                  <a:pt x="15021" y="1540"/>
                  <a:pt x="13935" y="2917"/>
                  <a:pt x="12856" y="4237"/>
                </a:cubicBezTo>
                <a:cubicBezTo>
                  <a:pt x="11776" y="5557"/>
                  <a:pt x="10614" y="6892"/>
                  <a:pt x="9061" y="7597"/>
                </a:cubicBezTo>
                <a:cubicBezTo>
                  <a:pt x="7195" y="8442"/>
                  <a:pt x="4984" y="8273"/>
                  <a:pt x="3139" y="9163"/>
                </a:cubicBezTo>
                <a:cubicBezTo>
                  <a:pt x="1355" y="10023"/>
                  <a:pt x="159" y="11913"/>
                  <a:pt x="1" y="13873"/>
                </a:cubicBezTo>
                <a:lnTo>
                  <a:pt x="18808" y="13873"/>
                </a:lnTo>
                <a:lnTo>
                  <a:pt x="1880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6"/>
          <p:cNvSpPr/>
          <p:nvPr/>
        </p:nvSpPr>
        <p:spPr>
          <a:xfrm rot="5400000">
            <a:off x="6152149" y="1453220"/>
            <a:ext cx="5169863" cy="2237048"/>
          </a:xfrm>
          <a:custGeom>
            <a:avLst/>
            <a:gdLst/>
            <a:ahLst/>
            <a:cxnLst/>
            <a:rect l="l" t="t" r="r" b="b"/>
            <a:pathLst>
              <a:path w="35653" h="19789" extrusionOk="0">
                <a:moveTo>
                  <a:pt x="1" y="0"/>
                </a:moveTo>
                <a:lnTo>
                  <a:pt x="1" y="11645"/>
                </a:lnTo>
                <a:cubicBezTo>
                  <a:pt x="65" y="11713"/>
                  <a:pt x="132" y="11779"/>
                  <a:pt x="202" y="11843"/>
                </a:cubicBezTo>
                <a:cubicBezTo>
                  <a:pt x="1473" y="13001"/>
                  <a:pt x="3280" y="13378"/>
                  <a:pt x="5002" y="13378"/>
                </a:cubicBezTo>
                <a:cubicBezTo>
                  <a:pt x="5030" y="13378"/>
                  <a:pt x="5057" y="13378"/>
                  <a:pt x="5085" y="13377"/>
                </a:cubicBezTo>
                <a:cubicBezTo>
                  <a:pt x="6831" y="13365"/>
                  <a:pt x="8560" y="13020"/>
                  <a:pt x="10307" y="12976"/>
                </a:cubicBezTo>
                <a:cubicBezTo>
                  <a:pt x="10415" y="12973"/>
                  <a:pt x="10523" y="12972"/>
                  <a:pt x="10631" y="12972"/>
                </a:cubicBezTo>
                <a:cubicBezTo>
                  <a:pt x="12279" y="12972"/>
                  <a:pt x="13983" y="13299"/>
                  <a:pt x="15254" y="14334"/>
                </a:cubicBezTo>
                <a:cubicBezTo>
                  <a:pt x="17162" y="15888"/>
                  <a:pt x="17910" y="18855"/>
                  <a:pt x="20251" y="19616"/>
                </a:cubicBezTo>
                <a:cubicBezTo>
                  <a:pt x="20620" y="19735"/>
                  <a:pt x="20988" y="19788"/>
                  <a:pt x="21355" y="19788"/>
                </a:cubicBezTo>
                <a:cubicBezTo>
                  <a:pt x="23160" y="19788"/>
                  <a:pt x="24936" y="18511"/>
                  <a:pt x="26647" y="17663"/>
                </a:cubicBezTo>
                <a:cubicBezTo>
                  <a:pt x="28371" y="16809"/>
                  <a:pt x="30294" y="16365"/>
                  <a:pt x="32217" y="16365"/>
                </a:cubicBezTo>
                <a:cubicBezTo>
                  <a:pt x="32750" y="16365"/>
                  <a:pt x="33283" y="16400"/>
                  <a:pt x="33812" y="16468"/>
                </a:cubicBezTo>
                <a:cubicBezTo>
                  <a:pt x="34429" y="16549"/>
                  <a:pt x="35041" y="16675"/>
                  <a:pt x="35653" y="16800"/>
                </a:cubicBezTo>
                <a:lnTo>
                  <a:pt x="3565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26"/>
          <p:cNvSpPr txBox="1">
            <a:spLocks noGrp="1"/>
          </p:cNvSpPr>
          <p:nvPr>
            <p:ph type="body" idx="1"/>
          </p:nvPr>
        </p:nvSpPr>
        <p:spPr>
          <a:xfrm>
            <a:off x="821130" y="2283725"/>
            <a:ext cx="3141600" cy="25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26"/>
          <p:cNvSpPr txBox="1">
            <a:spLocks noGrp="1"/>
          </p:cNvSpPr>
          <p:nvPr>
            <p:ph type="body" idx="2"/>
          </p:nvPr>
        </p:nvSpPr>
        <p:spPr>
          <a:xfrm>
            <a:off x="4268175" y="2283725"/>
            <a:ext cx="3141600" cy="25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21130" y="1702325"/>
            <a:ext cx="2306100" cy="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title" idx="3"/>
          </p:nvPr>
        </p:nvSpPr>
        <p:spPr>
          <a:xfrm>
            <a:off x="4268175" y="1702325"/>
            <a:ext cx="2306100" cy="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title" idx="4"/>
          </p:nvPr>
        </p:nvSpPr>
        <p:spPr>
          <a:xfrm>
            <a:off x="813539" y="403984"/>
            <a:ext cx="597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7"/>
          <p:cNvSpPr txBox="1">
            <a:spLocks noGrp="1"/>
          </p:cNvSpPr>
          <p:nvPr>
            <p:ph type="body" idx="1"/>
          </p:nvPr>
        </p:nvSpPr>
        <p:spPr>
          <a:xfrm>
            <a:off x="756675" y="1902725"/>
            <a:ext cx="4634400" cy="25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/>
          <p:nvPr/>
        </p:nvSpPr>
        <p:spPr>
          <a:xfrm rot="5400000">
            <a:off x="5440549" y="1453233"/>
            <a:ext cx="5169863" cy="2237048"/>
          </a:xfrm>
          <a:custGeom>
            <a:avLst/>
            <a:gdLst/>
            <a:ahLst/>
            <a:cxnLst/>
            <a:rect l="l" t="t" r="r" b="b"/>
            <a:pathLst>
              <a:path w="35653" h="19789" extrusionOk="0">
                <a:moveTo>
                  <a:pt x="1" y="0"/>
                </a:moveTo>
                <a:lnTo>
                  <a:pt x="1" y="11645"/>
                </a:lnTo>
                <a:cubicBezTo>
                  <a:pt x="65" y="11713"/>
                  <a:pt x="132" y="11779"/>
                  <a:pt x="202" y="11843"/>
                </a:cubicBezTo>
                <a:cubicBezTo>
                  <a:pt x="1473" y="13001"/>
                  <a:pt x="3280" y="13378"/>
                  <a:pt x="5002" y="13378"/>
                </a:cubicBezTo>
                <a:cubicBezTo>
                  <a:pt x="5030" y="13378"/>
                  <a:pt x="5057" y="13378"/>
                  <a:pt x="5085" y="13377"/>
                </a:cubicBezTo>
                <a:cubicBezTo>
                  <a:pt x="6831" y="13365"/>
                  <a:pt x="8560" y="13020"/>
                  <a:pt x="10307" y="12976"/>
                </a:cubicBezTo>
                <a:cubicBezTo>
                  <a:pt x="10415" y="12973"/>
                  <a:pt x="10523" y="12972"/>
                  <a:pt x="10631" y="12972"/>
                </a:cubicBezTo>
                <a:cubicBezTo>
                  <a:pt x="12279" y="12972"/>
                  <a:pt x="13983" y="13299"/>
                  <a:pt x="15254" y="14334"/>
                </a:cubicBezTo>
                <a:cubicBezTo>
                  <a:pt x="17162" y="15888"/>
                  <a:pt x="17910" y="18855"/>
                  <a:pt x="20251" y="19616"/>
                </a:cubicBezTo>
                <a:cubicBezTo>
                  <a:pt x="20620" y="19735"/>
                  <a:pt x="20988" y="19788"/>
                  <a:pt x="21355" y="19788"/>
                </a:cubicBezTo>
                <a:cubicBezTo>
                  <a:pt x="23160" y="19788"/>
                  <a:pt x="24936" y="18511"/>
                  <a:pt x="26647" y="17663"/>
                </a:cubicBezTo>
                <a:cubicBezTo>
                  <a:pt x="28371" y="16809"/>
                  <a:pt x="30294" y="16365"/>
                  <a:pt x="32217" y="16365"/>
                </a:cubicBezTo>
                <a:cubicBezTo>
                  <a:pt x="32750" y="16365"/>
                  <a:pt x="33283" y="16400"/>
                  <a:pt x="33812" y="16468"/>
                </a:cubicBezTo>
                <a:cubicBezTo>
                  <a:pt x="34429" y="16549"/>
                  <a:pt x="35041" y="16675"/>
                  <a:pt x="35653" y="16800"/>
                </a:cubicBezTo>
                <a:lnTo>
                  <a:pt x="3565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27"/>
          <p:cNvSpPr txBox="1">
            <a:spLocks noGrp="1"/>
          </p:cNvSpPr>
          <p:nvPr>
            <p:ph type="title"/>
          </p:nvPr>
        </p:nvSpPr>
        <p:spPr>
          <a:xfrm>
            <a:off x="813550" y="403975"/>
            <a:ext cx="4426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_ONLY_2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0"/>
          <p:cNvSpPr/>
          <p:nvPr/>
        </p:nvSpPr>
        <p:spPr>
          <a:xfrm rot="10800000">
            <a:off x="5943200" y="12"/>
            <a:ext cx="4570683" cy="5143480"/>
          </a:xfrm>
          <a:custGeom>
            <a:avLst/>
            <a:gdLst/>
            <a:ahLst/>
            <a:cxnLst/>
            <a:rect l="l" t="t" r="r" b="b"/>
            <a:pathLst>
              <a:path w="31682" h="35653" extrusionOk="0">
                <a:moveTo>
                  <a:pt x="0" y="0"/>
                </a:moveTo>
                <a:lnTo>
                  <a:pt x="0" y="35653"/>
                </a:lnTo>
                <a:lnTo>
                  <a:pt x="31681" y="35653"/>
                </a:lnTo>
                <a:cubicBezTo>
                  <a:pt x="31409" y="30627"/>
                  <a:pt x="27467" y="25909"/>
                  <a:pt x="22478" y="24976"/>
                </a:cubicBezTo>
                <a:cubicBezTo>
                  <a:pt x="20349" y="24577"/>
                  <a:pt x="18043" y="24769"/>
                  <a:pt x="16142" y="23729"/>
                </a:cubicBezTo>
                <a:cubicBezTo>
                  <a:pt x="13474" y="22270"/>
                  <a:pt x="12521" y="18837"/>
                  <a:pt x="12723" y="15803"/>
                </a:cubicBezTo>
                <a:cubicBezTo>
                  <a:pt x="12927" y="12768"/>
                  <a:pt x="14006" y="9852"/>
                  <a:pt x="14290" y="6825"/>
                </a:cubicBezTo>
                <a:cubicBezTo>
                  <a:pt x="14512" y="4453"/>
                  <a:pt x="14102" y="1828"/>
                  <a:pt x="126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" name="Google Shape;50;p30"/>
          <p:cNvSpPr txBox="1">
            <a:spLocks noGrp="1"/>
          </p:cNvSpPr>
          <p:nvPr>
            <p:ph type="title"/>
          </p:nvPr>
        </p:nvSpPr>
        <p:spPr>
          <a:xfrm>
            <a:off x="1848475" y="2129725"/>
            <a:ext cx="152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subTitle" idx="1"/>
          </p:nvPr>
        </p:nvSpPr>
        <p:spPr>
          <a:xfrm>
            <a:off x="1848475" y="2637600"/>
            <a:ext cx="1522200" cy="6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title" idx="2"/>
          </p:nvPr>
        </p:nvSpPr>
        <p:spPr>
          <a:xfrm>
            <a:off x="3810899" y="2129725"/>
            <a:ext cx="152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subTitle" idx="3"/>
          </p:nvPr>
        </p:nvSpPr>
        <p:spPr>
          <a:xfrm>
            <a:off x="3810899" y="2637600"/>
            <a:ext cx="1522200" cy="6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0"/>
          <p:cNvSpPr txBox="1">
            <a:spLocks noGrp="1"/>
          </p:cNvSpPr>
          <p:nvPr>
            <p:ph type="title" idx="4"/>
          </p:nvPr>
        </p:nvSpPr>
        <p:spPr>
          <a:xfrm>
            <a:off x="5773332" y="2129725"/>
            <a:ext cx="152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5" name="Google Shape;55;p30"/>
          <p:cNvSpPr txBox="1">
            <a:spLocks noGrp="1"/>
          </p:cNvSpPr>
          <p:nvPr>
            <p:ph type="subTitle" idx="5"/>
          </p:nvPr>
        </p:nvSpPr>
        <p:spPr>
          <a:xfrm>
            <a:off x="5773332" y="2637600"/>
            <a:ext cx="1522200" cy="6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title" idx="6"/>
          </p:nvPr>
        </p:nvSpPr>
        <p:spPr>
          <a:xfrm>
            <a:off x="813550" y="403975"/>
            <a:ext cx="4691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MAIN_POINT_1_2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1"/>
          <p:cNvSpPr/>
          <p:nvPr/>
        </p:nvSpPr>
        <p:spPr>
          <a:xfrm rot="5400000">
            <a:off x="2518040" y="-1488252"/>
            <a:ext cx="4107933" cy="9155586"/>
          </a:xfrm>
          <a:custGeom>
            <a:avLst/>
            <a:gdLst/>
            <a:ahLst/>
            <a:cxnLst/>
            <a:rect l="l" t="t" r="r" b="b"/>
            <a:pathLst>
              <a:path w="25192" h="35646" extrusionOk="0">
                <a:moveTo>
                  <a:pt x="1" y="1"/>
                </a:moveTo>
                <a:cubicBezTo>
                  <a:pt x="2226" y="1517"/>
                  <a:pt x="3612" y="4213"/>
                  <a:pt x="3514" y="6909"/>
                </a:cubicBezTo>
                <a:cubicBezTo>
                  <a:pt x="3373" y="10789"/>
                  <a:pt x="441" y="14462"/>
                  <a:pt x="1399" y="18225"/>
                </a:cubicBezTo>
                <a:cubicBezTo>
                  <a:pt x="2226" y="21471"/>
                  <a:pt x="5713" y="23532"/>
                  <a:pt x="6480" y="26793"/>
                </a:cubicBezTo>
                <a:cubicBezTo>
                  <a:pt x="7162" y="29694"/>
                  <a:pt x="5493" y="32713"/>
                  <a:pt x="5690" y="35646"/>
                </a:cubicBezTo>
                <a:lnTo>
                  <a:pt x="25191" y="35646"/>
                </a:lnTo>
                <a:lnTo>
                  <a:pt x="2519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59;p31"/>
          <p:cNvSpPr txBox="1">
            <a:spLocks noGrp="1"/>
          </p:cNvSpPr>
          <p:nvPr>
            <p:ph type="title"/>
          </p:nvPr>
        </p:nvSpPr>
        <p:spPr>
          <a:xfrm>
            <a:off x="1604250" y="2070450"/>
            <a:ext cx="5935500" cy="14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subTitle" idx="1"/>
          </p:nvPr>
        </p:nvSpPr>
        <p:spPr>
          <a:xfrm>
            <a:off x="2499150" y="3639775"/>
            <a:ext cx="41457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_AND_BODY_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2"/>
          <p:cNvSpPr/>
          <p:nvPr/>
        </p:nvSpPr>
        <p:spPr>
          <a:xfrm>
            <a:off x="0" y="0"/>
            <a:ext cx="1305146" cy="1050593"/>
          </a:xfrm>
          <a:custGeom>
            <a:avLst/>
            <a:gdLst/>
            <a:ahLst/>
            <a:cxnLst/>
            <a:rect l="l" t="t" r="r" b="b"/>
            <a:pathLst>
              <a:path w="26764" h="21544" extrusionOk="0">
                <a:moveTo>
                  <a:pt x="0" y="0"/>
                </a:moveTo>
                <a:lnTo>
                  <a:pt x="0" y="21544"/>
                </a:lnTo>
                <a:cubicBezTo>
                  <a:pt x="3191" y="20524"/>
                  <a:pt x="6532" y="19418"/>
                  <a:pt x="8983" y="17135"/>
                </a:cubicBezTo>
                <a:cubicBezTo>
                  <a:pt x="11697" y="14606"/>
                  <a:pt x="13136" y="10806"/>
                  <a:pt x="16232" y="8763"/>
                </a:cubicBezTo>
                <a:cubicBezTo>
                  <a:pt x="18249" y="7429"/>
                  <a:pt x="20753" y="7006"/>
                  <a:pt x="22800" y="5719"/>
                </a:cubicBezTo>
                <a:cubicBezTo>
                  <a:pt x="24818" y="4449"/>
                  <a:pt x="26238" y="2321"/>
                  <a:pt x="2676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63;p32"/>
          <p:cNvSpPr txBox="1">
            <a:spLocks noGrp="1"/>
          </p:cNvSpPr>
          <p:nvPr>
            <p:ph type="title"/>
          </p:nvPr>
        </p:nvSpPr>
        <p:spPr>
          <a:xfrm>
            <a:off x="4423375" y="1428938"/>
            <a:ext cx="40452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4" name="Google Shape;64;p32"/>
          <p:cNvSpPr txBox="1">
            <a:spLocks noGrp="1"/>
          </p:cNvSpPr>
          <p:nvPr>
            <p:ph type="subTitle" idx="1"/>
          </p:nvPr>
        </p:nvSpPr>
        <p:spPr>
          <a:xfrm>
            <a:off x="4423375" y="2586303"/>
            <a:ext cx="3206400" cy="6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 panose="02000000000000000000"/>
              <a:buNone/>
              <a:defRPr sz="2800" b="0" i="0" u="none" strike="noStrike" cap="none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7" name="Google Shape;7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4" r:id="rId12"/>
    <p:sldLayoutId id="214748366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.pn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8.xml"/><Relationship Id="rId13" Type="http://schemas.openxmlformats.org/officeDocument/2006/relationships/image" Target="../media/image43.wmf"/><Relationship Id="rId3" Type="http://schemas.openxmlformats.org/officeDocument/2006/relationships/control" Target="../activeX/activeX3.xml"/><Relationship Id="rId7" Type="http://schemas.openxmlformats.org/officeDocument/2006/relationships/control" Target="../activeX/activeX7.xml"/><Relationship Id="rId12" Type="http://schemas.openxmlformats.org/officeDocument/2006/relationships/image" Target="../media/image42.wmf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control" Target="../activeX/activeX6.xml"/><Relationship Id="rId11" Type="http://schemas.openxmlformats.org/officeDocument/2006/relationships/image" Target="../media/image41.png"/><Relationship Id="rId5" Type="http://schemas.openxmlformats.org/officeDocument/2006/relationships/control" Target="../activeX/activeX5.xml"/><Relationship Id="rId10" Type="http://schemas.openxmlformats.org/officeDocument/2006/relationships/image" Target="../media/image40.gif"/><Relationship Id="rId4" Type="http://schemas.openxmlformats.org/officeDocument/2006/relationships/control" Target="../activeX/activeX4.xml"/><Relationship Id="rId9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16.xml"/><Relationship Id="rId13" Type="http://schemas.openxmlformats.org/officeDocument/2006/relationships/image" Target="../media/image47.png"/><Relationship Id="rId3" Type="http://schemas.openxmlformats.org/officeDocument/2006/relationships/control" Target="../activeX/activeX11.xml"/><Relationship Id="rId7" Type="http://schemas.openxmlformats.org/officeDocument/2006/relationships/control" Target="../activeX/activeX15.xml"/><Relationship Id="rId12" Type="http://schemas.openxmlformats.org/officeDocument/2006/relationships/image" Target="../media/image46.png"/><Relationship Id="rId17" Type="http://schemas.openxmlformats.org/officeDocument/2006/relationships/image" Target="../media/image51.wmf"/><Relationship Id="rId2" Type="http://schemas.openxmlformats.org/officeDocument/2006/relationships/control" Target="../activeX/activeX10.xml"/><Relationship Id="rId16" Type="http://schemas.openxmlformats.org/officeDocument/2006/relationships/image" Target="../media/image50.wmf"/><Relationship Id="rId1" Type="http://schemas.openxmlformats.org/officeDocument/2006/relationships/control" Target="../activeX/activeX9.xml"/><Relationship Id="rId6" Type="http://schemas.openxmlformats.org/officeDocument/2006/relationships/control" Target="../activeX/activeX14.xml"/><Relationship Id="rId11" Type="http://schemas.openxmlformats.org/officeDocument/2006/relationships/notesSlide" Target="../notesSlides/notesSlide12.xml"/><Relationship Id="rId5" Type="http://schemas.openxmlformats.org/officeDocument/2006/relationships/control" Target="../activeX/activeX13.xml"/><Relationship Id="rId15" Type="http://schemas.openxmlformats.org/officeDocument/2006/relationships/image" Target="../media/image49.wmf"/><Relationship Id="rId10" Type="http://schemas.openxmlformats.org/officeDocument/2006/relationships/slideLayout" Target="../slideLayouts/slideLayout6.xml"/><Relationship Id="rId4" Type="http://schemas.openxmlformats.org/officeDocument/2006/relationships/control" Target="../activeX/activeX12.xml"/><Relationship Id="rId9" Type="http://schemas.openxmlformats.org/officeDocument/2006/relationships/control" Target="../activeX/activeX17.xml"/><Relationship Id="rId14" Type="http://schemas.openxmlformats.org/officeDocument/2006/relationships/image" Target="../media/image48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control" Target="../activeX/activeX20.xml"/><Relationship Id="rId7" Type="http://schemas.openxmlformats.org/officeDocument/2006/relationships/image" Target="../media/image52.png"/><Relationship Id="rId2" Type="http://schemas.openxmlformats.org/officeDocument/2006/relationships/control" Target="../activeX/activeX19.xml"/><Relationship Id="rId1" Type="http://schemas.openxmlformats.org/officeDocument/2006/relationships/control" Target="../activeX/activeX18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55.wmf"/><Relationship Id="rId4" Type="http://schemas.openxmlformats.org/officeDocument/2006/relationships/control" Target="../activeX/activeX21.xml"/><Relationship Id="rId9" Type="http://schemas.openxmlformats.org/officeDocument/2006/relationships/image" Target="../media/image54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control" Target="../activeX/activeX24.xml"/><Relationship Id="rId7" Type="http://schemas.openxmlformats.org/officeDocument/2006/relationships/image" Target="../media/image52.png"/><Relationship Id="rId2" Type="http://schemas.openxmlformats.org/officeDocument/2006/relationships/control" Target="../activeX/activeX23.xml"/><Relationship Id="rId1" Type="http://schemas.openxmlformats.org/officeDocument/2006/relationships/control" Target="../activeX/activeX22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6.xml"/><Relationship Id="rId4" Type="http://schemas.openxmlformats.org/officeDocument/2006/relationships/control" Target="../activeX/activeX25.xml"/><Relationship Id="rId9" Type="http://schemas.openxmlformats.org/officeDocument/2006/relationships/image" Target="../media/image56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11" Type="http://schemas.openxmlformats.org/officeDocument/2006/relationships/image" Target="../media/image13.png"/><Relationship Id="rId5" Type="http://schemas.openxmlformats.org/officeDocument/2006/relationships/image" Target="../media/image2.pn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control" Target="../activeX/activeX28.xml"/><Relationship Id="rId7" Type="http://schemas.openxmlformats.org/officeDocument/2006/relationships/notesSlide" Target="../notesSlides/notesSlide19.xml"/><Relationship Id="rId12" Type="http://schemas.openxmlformats.org/officeDocument/2006/relationships/image" Target="../media/image63.wmf"/><Relationship Id="rId2" Type="http://schemas.openxmlformats.org/officeDocument/2006/relationships/control" Target="../activeX/activeX27.xml"/><Relationship Id="rId1" Type="http://schemas.openxmlformats.org/officeDocument/2006/relationships/control" Target="../activeX/activeX26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62.wmf"/><Relationship Id="rId5" Type="http://schemas.openxmlformats.org/officeDocument/2006/relationships/control" Target="../activeX/activeX30.xml"/><Relationship Id="rId10" Type="http://schemas.openxmlformats.org/officeDocument/2006/relationships/image" Target="../media/image61.wmf"/><Relationship Id="rId4" Type="http://schemas.openxmlformats.org/officeDocument/2006/relationships/control" Target="../activeX/activeX29.xml"/><Relationship Id="rId9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3.png"/><Relationship Id="rId1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11" Type="http://schemas.openxmlformats.org/officeDocument/2006/relationships/image" Target="../media/image13.png"/><Relationship Id="rId5" Type="http://schemas.openxmlformats.org/officeDocument/2006/relationships/image" Target="../media/image2.png"/><Relationship Id="rId15" Type="http://schemas.openxmlformats.org/officeDocument/2006/relationships/image" Target="../media/image18.pn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11" Type="http://schemas.openxmlformats.org/officeDocument/2006/relationships/image" Target="../media/image13.png"/><Relationship Id="rId5" Type="http://schemas.openxmlformats.org/officeDocument/2006/relationships/image" Target="../media/image2.png"/><Relationship Id="rId15" Type="http://schemas.openxmlformats.org/officeDocument/2006/relationships/image" Target="../media/image22.pn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11" Type="http://schemas.openxmlformats.org/officeDocument/2006/relationships/image" Target="../media/image13.png"/><Relationship Id="rId5" Type="http://schemas.openxmlformats.org/officeDocument/2006/relationships/image" Target="../media/image2.png"/><Relationship Id="rId15" Type="http://schemas.openxmlformats.org/officeDocument/2006/relationships/image" Target="../media/image22.pn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11" Type="http://schemas.openxmlformats.org/officeDocument/2006/relationships/image" Target="../media/image13.png"/><Relationship Id="rId5" Type="http://schemas.openxmlformats.org/officeDocument/2006/relationships/image" Target="../media/image2.pn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312" y="418365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42694" y="1695643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9" name="Picture 6" descr="Library of bee on flower vector transparent stock png files ...">
            <a:extLst>
              <a:ext uri="{FF2B5EF4-FFF2-40B4-BE49-F238E27FC236}">
                <a16:creationId xmlns:a16="http://schemas.microsoft.com/office/drawing/2014/main" id="{D9AAACDB-4AE4-4E78-B9F4-310D2D648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60" y="548554"/>
            <a:ext cx="723067" cy="92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2 Bee Clipart, Bee Cards, Bee Pictures, Bee - Cartoon Bee - Png ...">
            <a:extLst>
              <a:ext uri="{FF2B5EF4-FFF2-40B4-BE49-F238E27FC236}">
                <a16:creationId xmlns:a16="http://schemas.microsoft.com/office/drawing/2014/main" id="{606AE604-B55F-458C-BD81-46AFE644D4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>
            <a:fillRect/>
          </a:stretch>
        </p:blipFill>
        <p:spPr bwMode="auto">
          <a:xfrm>
            <a:off x="6621959" y="167065"/>
            <a:ext cx="814825" cy="89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4754CA7-C24F-4E4B-8EFE-A60BA74C1A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7388" y="1268099"/>
            <a:ext cx="1764287" cy="187219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27389C1-137D-4DEB-8C4B-64F57BCE933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6211874" y="4155528"/>
            <a:ext cx="998273" cy="968278"/>
          </a:xfrm>
          <a:prstGeom prst="rect">
            <a:avLst/>
          </a:prstGeom>
        </p:spPr>
      </p:pic>
      <p:pic>
        <p:nvPicPr>
          <p:cNvPr id="58" name="Crazy Arcade Music (크아 BGM) - Cánh đồng tuyết (Snow Field)">
            <a:hlinkClick r:id="" action="ppaction://media"/>
            <a:extLst>
              <a:ext uri="{FF2B5EF4-FFF2-40B4-BE49-F238E27FC236}">
                <a16:creationId xmlns:a16="http://schemas.microsoft.com/office/drawing/2014/main" id="{678E998C-CCEC-48E6-A5A8-5CA8FBF22C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969" y="-940594"/>
            <a:ext cx="457200" cy="457200"/>
          </a:xfrm>
          <a:prstGeom prst="rect">
            <a:avLst/>
          </a:prstGeom>
        </p:spPr>
      </p:pic>
      <p:sp>
        <p:nvSpPr>
          <p:cNvPr id="59" name="Rectangles 1">
            <a:extLst>
              <a:ext uri="{FF2B5EF4-FFF2-40B4-BE49-F238E27FC236}">
                <a16:creationId xmlns:a16="http://schemas.microsoft.com/office/drawing/2014/main" id="{7CBCAEC0-A0CF-4E28-A5CD-4B0FA0A6EB1F}"/>
              </a:ext>
            </a:extLst>
          </p:cNvPr>
          <p:cNvSpPr/>
          <p:nvPr/>
        </p:nvSpPr>
        <p:spPr>
          <a:xfrm>
            <a:off x="1917934" y="3222431"/>
            <a:ext cx="5318760" cy="899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prstTxWarp prst="textWave4">
              <a:avLst/>
            </a:prstTxWarp>
            <a:spAutoFit/>
          </a:bodyPr>
          <a:lstStyle/>
          <a:p>
            <a:pPr algn="ctr"/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</a:rPr>
              <a:t>ONG CHĂM CHỈ</a:t>
            </a:r>
          </a:p>
        </p:txBody>
      </p:sp>
    </p:spTree>
    <p:extLst>
      <p:ext uri="{BB962C8B-B14F-4D97-AF65-F5344CB8AC3E}">
        <p14:creationId xmlns:p14="http://schemas.microsoft.com/office/powerpoint/2010/main" val="377483762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00" numSld="999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05231" y="2765960"/>
            <a:ext cx="4893569" cy="713309"/>
            <a:chOff x="1289628" y="1763854"/>
            <a:chExt cx="4893569" cy="713309"/>
          </a:xfrm>
        </p:grpSpPr>
        <p:sp>
          <p:nvSpPr>
            <p:cNvPr id="93" name="文本框 92"/>
            <p:cNvSpPr txBox="1"/>
            <p:nvPr/>
          </p:nvSpPr>
          <p:spPr>
            <a:xfrm>
              <a:off x="1289628" y="1773930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ÔN TẬP CÁC SỐ ĐẾN 100000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1310396" y="178982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rgbClr val="00B0F0"/>
                    </a:solidFill>
                  </a:ln>
                  <a:noFill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ÔN TẬP CÁC SỐ ĐẾN 100000</a:t>
              </a:r>
              <a:endParaRPr lang="zh-CN" altLang="en-US" sz="3600" dirty="0">
                <a:ln>
                  <a:solidFill>
                    <a:srgbClr val="00B0F0"/>
                  </a:solidFill>
                </a:ln>
                <a:noFill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1294047" y="176385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ÔN TẬP CÁC SỐ ĐẾN 100000</a:t>
              </a:r>
              <a:endParaRPr lang="zh-CN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229912" y="1699132"/>
            <a:ext cx="2771876" cy="937721"/>
            <a:chOff x="1443562" y="683079"/>
            <a:chExt cx="2771876" cy="937721"/>
          </a:xfrm>
        </p:grpSpPr>
        <p:sp>
          <p:nvSpPr>
            <p:cNvPr id="94" name="矩形 93"/>
            <p:cNvSpPr/>
            <p:nvPr/>
          </p:nvSpPr>
          <p:spPr>
            <a:xfrm>
              <a:off x="1467852" y="683079"/>
              <a:ext cx="273985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TOÁN 4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1475585" y="697470"/>
              <a:ext cx="273985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TOÁN 4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1443562" y="685305"/>
              <a:ext cx="273985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TOÁN 4</a:t>
              </a:r>
              <a:endParaRPr lang="zh-CN" altLang="en-US" sz="48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593" y="3630617"/>
            <a:ext cx="2341475" cy="1329066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grpSp>
        <p:nvGrpSpPr>
          <p:cNvPr id="30" name="组合 99">
            <a:extLst>
              <a:ext uri="{FF2B5EF4-FFF2-40B4-BE49-F238E27FC236}">
                <a16:creationId xmlns:a16="http://schemas.microsoft.com/office/drawing/2014/main" id="{19903C81-E97C-40EA-8530-A20313BC0DE2}"/>
              </a:ext>
            </a:extLst>
          </p:cNvPr>
          <p:cNvGrpSpPr/>
          <p:nvPr/>
        </p:nvGrpSpPr>
        <p:grpSpPr>
          <a:xfrm>
            <a:off x="3692507" y="3681406"/>
            <a:ext cx="1729486" cy="514871"/>
            <a:chOff x="1289628" y="1764509"/>
            <a:chExt cx="4901995" cy="716071"/>
          </a:xfrm>
        </p:grpSpPr>
        <p:sp>
          <p:nvSpPr>
            <p:cNvPr id="31" name="文本框 92">
              <a:extLst>
                <a:ext uri="{FF2B5EF4-FFF2-40B4-BE49-F238E27FC236}">
                  <a16:creationId xmlns:a16="http://schemas.microsoft.com/office/drawing/2014/main" id="{9C8BABD2-AA71-47C3-BC23-BCE8CA12C5DA}"/>
                </a:ext>
              </a:extLst>
            </p:cNvPr>
            <p:cNvSpPr txBox="1"/>
            <p:nvPr/>
          </p:nvSpPr>
          <p:spPr>
            <a:xfrm>
              <a:off x="1289628" y="1773930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(TIẾP THEO)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2" name="文本框 94">
              <a:extLst>
                <a:ext uri="{FF2B5EF4-FFF2-40B4-BE49-F238E27FC236}">
                  <a16:creationId xmlns:a16="http://schemas.microsoft.com/office/drawing/2014/main" id="{489449FE-17BE-43C0-8906-023D535FC4CD}"/>
                </a:ext>
              </a:extLst>
            </p:cNvPr>
            <p:cNvSpPr txBox="1"/>
            <p:nvPr/>
          </p:nvSpPr>
          <p:spPr>
            <a:xfrm>
              <a:off x="1290209" y="1793241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rgbClr val="00B0F0"/>
                    </a:solidFill>
                  </a:ln>
                  <a:noFill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(TIẾP THEO)</a:t>
              </a:r>
              <a:endParaRPr lang="zh-CN" altLang="en-US" sz="3600" dirty="0">
                <a:ln>
                  <a:solidFill>
                    <a:srgbClr val="00B0F0"/>
                  </a:solidFill>
                </a:ln>
                <a:noFill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3" name="文本框 95">
              <a:extLst>
                <a:ext uri="{FF2B5EF4-FFF2-40B4-BE49-F238E27FC236}">
                  <a16:creationId xmlns:a16="http://schemas.microsoft.com/office/drawing/2014/main" id="{9D5EDB6E-E274-4A4F-ABB6-F9F3514EE53D}"/>
                </a:ext>
              </a:extLst>
            </p:cNvPr>
            <p:cNvSpPr txBox="1"/>
            <p:nvPr/>
          </p:nvSpPr>
          <p:spPr>
            <a:xfrm>
              <a:off x="1318822" y="176450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(TIẾP THEO)</a:t>
              </a:r>
              <a:endParaRPr lang="zh-CN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707595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decel="41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6" presetClass="emph" presetSubtype="0" repeatCount="1400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65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8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1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1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75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4D70CA-4542-43DA-AC33-4451A81D7247}"/>
              </a:ext>
            </a:extLst>
          </p:cNvPr>
          <p:cNvSpPr txBox="1"/>
          <p:nvPr/>
        </p:nvSpPr>
        <p:spPr>
          <a:xfrm>
            <a:off x="749147" y="-21387"/>
            <a:ext cx="9011798" cy="6429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1000"/>
              </a:lnSpc>
            </a:pPr>
            <a:r>
              <a:rPr lang="vi-VN" sz="2800" dirty="0" err="1">
                <a:solidFill>
                  <a:schemeClr val="tx1"/>
                </a:solidFill>
                <a:latin typeface="HP001 5 hàng" panose="020B0603050302020204" pitchFamily="34" charset="0"/>
              </a:rPr>
              <a:t>Ǯǯǯǯǯǯǯǯǯǯǯǯ</a:t>
            </a:r>
            <a:endParaRPr lang="en-US" sz="2800" dirty="0">
              <a:solidFill>
                <a:schemeClr val="tx1"/>
              </a:solidFill>
              <a:latin typeface="HP001 5 hàng" panose="020B0603050302020204" pitchFamily="34" charset="0"/>
            </a:endParaRPr>
          </a:p>
          <a:p>
            <a:pPr>
              <a:lnSpc>
                <a:spcPct val="131000"/>
              </a:lnSpc>
            </a:pPr>
            <a:r>
              <a:rPr lang="vi-VN" sz="2800" dirty="0" err="1">
                <a:solidFill>
                  <a:schemeClr val="tx1"/>
                </a:solidFill>
                <a:latin typeface="HP001 5 hàng" panose="020B0603050302020204" pitchFamily="34" charset="0"/>
              </a:rPr>
              <a:t>ǯǯǯǯǯǯǯǯǯǯǯǯ</a:t>
            </a:r>
            <a:endParaRPr lang="vi-VN" sz="2800" dirty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34000"/>
              </a:lnSpc>
            </a:pPr>
            <a:r>
              <a:rPr lang="vi-VN" sz="2800" dirty="0" err="1">
                <a:solidFill>
                  <a:schemeClr val="tx1"/>
                </a:solidFill>
                <a:latin typeface="HP001 5 hàng" panose="020B0603050302020204" pitchFamily="34" charset="0"/>
              </a:rPr>
              <a:t>ǯǯǯǯǯǯǯǯǯǯǯǯ</a:t>
            </a:r>
            <a:endParaRPr lang="vi-VN" sz="2800" dirty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34000"/>
              </a:lnSpc>
            </a:pPr>
            <a:r>
              <a:rPr lang="vi-VN" sz="2800" dirty="0" err="1">
                <a:solidFill>
                  <a:schemeClr val="tx1"/>
                </a:solidFill>
                <a:latin typeface="HP001 5 hàng" panose="020B0603050302020204" pitchFamily="34" charset="0"/>
              </a:rPr>
              <a:t>ǯǯǯǯǯǯǯǯǯǯǯǯ</a:t>
            </a:r>
            <a:endParaRPr lang="vi-VN" sz="2800" dirty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34000"/>
              </a:lnSpc>
            </a:pPr>
            <a:r>
              <a:rPr lang="vi-VN" sz="2800" dirty="0" err="1">
                <a:solidFill>
                  <a:schemeClr val="tx1"/>
                </a:solidFill>
                <a:latin typeface="HP001 5 hàng" panose="020B0603050302020204" pitchFamily="34" charset="0"/>
              </a:rPr>
              <a:t>ǯǯǯǯǯǯǯǯǯǯǯǯ</a:t>
            </a:r>
            <a:endParaRPr lang="vi-VN" sz="2800" dirty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34000"/>
              </a:lnSpc>
            </a:pPr>
            <a:r>
              <a:rPr lang="vi-VN" sz="2800" dirty="0" err="1">
                <a:solidFill>
                  <a:schemeClr val="tx1"/>
                </a:solidFill>
                <a:latin typeface="HP001 5 hàng" panose="020B0603050302020204" pitchFamily="34" charset="0"/>
              </a:rPr>
              <a:t>ǯǯǯǯǯǯǯǯǯǯǯǯ</a:t>
            </a:r>
            <a:endParaRPr lang="vi-VN" sz="2800" dirty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34000"/>
              </a:lnSpc>
            </a:pPr>
            <a:r>
              <a:rPr lang="vi-VN" sz="2800" noProof="1">
                <a:solidFill>
                  <a:schemeClr val="tx1"/>
                </a:solidFill>
                <a:latin typeface="HP001 5 hàng" panose="020B0603050302020204" pitchFamily="34" charset="0"/>
              </a:rPr>
              <a:t>ǯǯǯǯǯǯǯǯǯǯǯǯ</a:t>
            </a:r>
            <a:endParaRPr lang="vi-VN" sz="2800" noProof="1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34000"/>
              </a:lnSpc>
            </a:pPr>
            <a:r>
              <a:rPr lang="vi-VN" sz="2800" noProof="1">
                <a:solidFill>
                  <a:schemeClr val="tx1"/>
                </a:solidFill>
                <a:latin typeface="HP001 5 hàng" panose="020B0603050302020204" pitchFamily="34" charset="0"/>
              </a:rPr>
              <a:t>ǯǯǯǯǯǯǯǯǯǯǯǯ</a:t>
            </a:r>
            <a:endParaRPr lang="vi-VN" sz="2800" noProof="1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34000"/>
              </a:lnSpc>
            </a:pPr>
            <a:r>
              <a:rPr lang="vi-VN" sz="2800" noProof="1">
                <a:solidFill>
                  <a:schemeClr val="tx1"/>
                </a:solidFill>
                <a:latin typeface="HP001 5 hàng" panose="020B0603050302020204" pitchFamily="34" charset="0"/>
              </a:rPr>
              <a:t>ǯǯǯǯǯǯǯǯǯǯǯǯ</a:t>
            </a:r>
            <a:endParaRPr lang="vi-VN" sz="2800" noProof="1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34000"/>
              </a:lnSpc>
            </a:pPr>
            <a:r>
              <a:rPr lang="vi-VN" sz="2800" noProof="1">
                <a:solidFill>
                  <a:schemeClr val="tx1"/>
                </a:solidFill>
                <a:latin typeface="HP001 5 hàng" panose="020B0603050302020204" pitchFamily="34" charset="0"/>
              </a:rPr>
              <a:t>ǯǯǯǯǯǯǯǯǯǯǯǯ</a:t>
            </a:r>
            <a:endParaRPr lang="vi-VN" sz="2800" noProof="1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34000"/>
              </a:lnSpc>
            </a:pPr>
            <a:endParaRPr lang="vi-VN" sz="28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C021FE9-CE05-4870-8130-2C2C1C9ED59F}"/>
              </a:ext>
            </a:extLst>
          </p:cNvPr>
          <p:cNvGrpSpPr/>
          <p:nvPr/>
        </p:nvGrpSpPr>
        <p:grpSpPr>
          <a:xfrm>
            <a:off x="-23261" y="-21387"/>
            <a:ext cx="863234" cy="5165008"/>
            <a:chOff x="-23261" y="-21387"/>
            <a:chExt cx="863234" cy="516500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6446AEA-4EFB-41B6-A23A-DBCA9EB1F9B6}"/>
                </a:ext>
              </a:extLst>
            </p:cNvPr>
            <p:cNvCxnSpPr/>
            <p:nvPr/>
          </p:nvCxnSpPr>
          <p:spPr>
            <a:xfrm>
              <a:off x="839973" y="-21387"/>
              <a:ext cx="0" cy="516488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605A318-FB27-4D0F-B1AC-1316C2B348A2}"/>
                </a:ext>
              </a:extLst>
            </p:cNvPr>
            <p:cNvCxnSpPr/>
            <p:nvPr/>
          </p:nvCxnSpPr>
          <p:spPr>
            <a:xfrm>
              <a:off x="791679" y="-21266"/>
              <a:ext cx="0" cy="516488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9D2BD8B-9DC2-485E-BBDB-22AB9E252C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38150"/>
              <a:ext cx="791678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1DB9B3B-C838-40C4-A0D1-9901E8FDDB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" y="1009650"/>
              <a:ext cx="791678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9BCF3C5-8F18-492A-97BD-3CA98615D5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590675"/>
              <a:ext cx="791678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4129CAE-BC6D-4800-B529-0F6CCF22B5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2152650"/>
              <a:ext cx="791678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E08F781-0BA5-4287-AE2B-709C650A3F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" y="2724150"/>
              <a:ext cx="791678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76E7A4D-0360-485E-ADE8-8004A5587C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305175"/>
              <a:ext cx="791678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9C56AA5-ED49-4AD0-AE4F-838262A4C8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3261" y="3876675"/>
              <a:ext cx="791678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668AC8E-D9E6-4E8E-AFCD-BD7D1448F7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3260" y="4448175"/>
              <a:ext cx="791678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7EFD9F5-C0AF-4BCA-BF9B-7982A01464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3261" y="5029200"/>
              <a:ext cx="791678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8FF7F99-8E75-4181-81F3-16FE0349F532}"/>
              </a:ext>
            </a:extLst>
          </p:cNvPr>
          <p:cNvSpPr txBox="1"/>
          <p:nvPr/>
        </p:nvSpPr>
        <p:spPr>
          <a:xfrm>
            <a:off x="1444457" y="85725"/>
            <a:ext cx="6019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HP001 5H" panose="020B0603050302020204" pitchFamily="34" charset="0"/>
                <a:cs typeface="HP001 5H" panose="020B0603050302020204" pitchFamily="34" charset="0"/>
              </a:rPr>
              <a:t>Thứ</a:t>
            </a:r>
            <a:r>
              <a:rPr lang="en-US" sz="28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800" dirty="0" err="1">
                <a:latin typeface="HP001 5H" panose="020B0603050302020204" pitchFamily="34" charset="0"/>
                <a:cs typeface="HP001 5H" panose="020B0603050302020204" pitchFamily="34" charset="0"/>
              </a:rPr>
              <a:t>hai</a:t>
            </a:r>
            <a:r>
              <a:rPr lang="en-US" sz="28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800" dirty="0" err="1">
                <a:latin typeface="HP001 5H" panose="020B0603050302020204" pitchFamily="34" charset="0"/>
                <a:cs typeface="HP001 5H" panose="020B0603050302020204" pitchFamily="34" charset="0"/>
              </a:rPr>
              <a:t>ngày</a:t>
            </a:r>
            <a:r>
              <a:rPr lang="en-US" sz="2800" dirty="0">
                <a:latin typeface="HP001 5H" panose="020B0603050302020204" pitchFamily="34" charset="0"/>
                <a:cs typeface="HP001 5H" panose="020B0603050302020204" pitchFamily="34" charset="0"/>
              </a:rPr>
              <a:t> 6 </a:t>
            </a:r>
            <a:r>
              <a:rPr lang="en-US" sz="2800" dirty="0" err="1">
                <a:latin typeface="HP001 5H" panose="020B0603050302020204" pitchFamily="34" charset="0"/>
                <a:cs typeface="HP001 5H" panose="020B0603050302020204" pitchFamily="34" charset="0"/>
              </a:rPr>
              <a:t>tháng</a:t>
            </a:r>
            <a:r>
              <a:rPr lang="en-US" sz="2800" dirty="0">
                <a:latin typeface="HP001 5H" panose="020B0603050302020204" pitchFamily="34" charset="0"/>
                <a:cs typeface="HP001 5H" panose="020B0603050302020204" pitchFamily="34" charset="0"/>
              </a:rPr>
              <a:t> 9 </a:t>
            </a:r>
            <a:r>
              <a:rPr lang="en-US" sz="2800" dirty="0" err="1">
                <a:latin typeface="HP001 5H" panose="020B0603050302020204" pitchFamily="34" charset="0"/>
                <a:cs typeface="HP001 5H" panose="020B0603050302020204" pitchFamily="34" charset="0"/>
              </a:rPr>
              <a:t>năm</a:t>
            </a:r>
            <a:r>
              <a:rPr lang="en-US" sz="2800" dirty="0">
                <a:latin typeface="HP001 5H" panose="020B0603050302020204" pitchFamily="34" charset="0"/>
                <a:cs typeface="HP001 5H" panose="020B0603050302020204" pitchFamily="34" charset="0"/>
              </a:rPr>
              <a:t> 2021</a:t>
            </a:r>
            <a:endParaRPr lang="vi-VN" sz="28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8A77C4-8769-46CC-9FD1-846A81014820}"/>
              </a:ext>
            </a:extLst>
          </p:cNvPr>
          <p:cNvSpPr txBox="1"/>
          <p:nvPr/>
        </p:nvSpPr>
        <p:spPr>
          <a:xfrm>
            <a:off x="1801924" y="535082"/>
            <a:ext cx="4541628" cy="1218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sz="2800" dirty="0" err="1">
                <a:latin typeface="HP001 5H" panose="020B0603050302020204" pitchFamily="34" charset="0"/>
                <a:cs typeface="HP001 5H" panose="020B0603050302020204" pitchFamily="34" charset="0"/>
              </a:rPr>
              <a:t>Toán</a:t>
            </a:r>
            <a:endParaRPr lang="en-US" sz="2800" dirty="0">
              <a:latin typeface="HP001 5H" panose="020B0603050302020204" pitchFamily="34" charset="0"/>
              <a:cs typeface="HP001 5H" panose="020B0603050302020204" pitchFamily="34" charset="0"/>
            </a:endParaRPr>
          </a:p>
          <a:p>
            <a:pPr>
              <a:lnSpc>
                <a:spcPct val="135000"/>
              </a:lnSpc>
            </a:pPr>
            <a:r>
              <a:rPr lang="en-US" sz="2800" dirty="0" err="1">
                <a:latin typeface="HP001 5H" panose="020B0603050302020204" pitchFamily="34" charset="0"/>
                <a:cs typeface="HP001 5H" panose="020B0603050302020204" pitchFamily="34" charset="0"/>
              </a:rPr>
              <a:t>Ôn</a:t>
            </a:r>
            <a:r>
              <a:rPr lang="en-US" sz="28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800" dirty="0" err="1">
                <a:latin typeface="HP001 5H" panose="020B0603050302020204" pitchFamily="34" charset="0"/>
                <a:cs typeface="HP001 5H" panose="020B0603050302020204" pitchFamily="34" charset="0"/>
              </a:rPr>
              <a:t>tập</a:t>
            </a:r>
            <a:r>
              <a:rPr lang="en-US" sz="28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800" dirty="0" err="1">
                <a:latin typeface="HP001 5H" panose="020B0603050302020204" pitchFamily="34" charset="0"/>
                <a:cs typeface="HP001 5H" panose="020B0603050302020204" pitchFamily="34" charset="0"/>
              </a:rPr>
              <a:t>các</a:t>
            </a:r>
            <a:r>
              <a:rPr lang="en-US" sz="28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800" dirty="0" err="1">
                <a:latin typeface="HP001 5H" panose="020B0603050302020204" pitchFamily="34" charset="0"/>
                <a:cs typeface="HP001 5H" panose="020B0603050302020204" pitchFamily="34" charset="0"/>
              </a:rPr>
              <a:t>Ȥố</a:t>
            </a:r>
            <a:r>
              <a:rPr lang="en-US" sz="28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800" dirty="0" err="1">
                <a:latin typeface="HP001 5H" panose="020B0603050302020204" pitchFamily="34" charset="0"/>
                <a:cs typeface="HP001 5H" panose="020B0603050302020204" pitchFamily="34" charset="0"/>
              </a:rPr>
              <a:t>đến</a:t>
            </a:r>
            <a:r>
              <a:rPr lang="en-US" sz="2800" dirty="0">
                <a:latin typeface="HP001 5H" panose="020B0603050302020204" pitchFamily="34" charset="0"/>
                <a:cs typeface="HP001 5H" panose="020B0603050302020204" pitchFamily="34" charset="0"/>
              </a:rPr>
              <a:t> 100 000</a:t>
            </a:r>
            <a:endParaRPr lang="vi-VN" sz="28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77C9646-9FF1-4263-80F6-88C8052EFDFD}"/>
              </a:ext>
            </a:extLst>
          </p:cNvPr>
          <p:cNvSpPr txBox="1"/>
          <p:nvPr/>
        </p:nvSpPr>
        <p:spPr>
          <a:xfrm>
            <a:off x="1466752" y="1762633"/>
            <a:ext cx="48958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H" panose="020B0603050302020204" pitchFamily="34" charset="0"/>
                <a:cs typeface="HP001 5H" panose="020B0603050302020204" pitchFamily="34" charset="0"/>
                <a:sym typeface="Arial" panose="020B0604020202020204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H" panose="020B0603050302020204" pitchFamily="34" charset="0"/>
                <a:cs typeface="HP001 5H" panose="020B0603050302020204" pitchFamily="34" charset="0"/>
                <a:sym typeface="Arial" panose="020B0604020202020204"/>
              </a:rPr>
              <a:t> 2: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H" panose="020B0603050302020204" pitchFamily="34" charset="0"/>
                <a:cs typeface="HP001 5H" panose="020B0603050302020204" pitchFamily="34" charset="0"/>
                <a:sym typeface="Arial" panose="020B0604020202020204"/>
              </a:rPr>
              <a:t>Đặt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H" panose="020B0603050302020204" pitchFamily="34" charset="0"/>
                <a:cs typeface="HP001 5H" panose="020B060305030202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H" panose="020B0603050302020204" pitchFamily="34" charset="0"/>
                <a:cs typeface="HP001 5H" panose="020B0603050302020204" pitchFamily="34" charset="0"/>
                <a:sym typeface="Arial" panose="020B0604020202020204"/>
              </a:rPr>
              <a:t>tính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H" panose="020B0603050302020204" pitchFamily="34" charset="0"/>
                <a:cs typeface="HP001 5H" panose="020B060305030202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H" panose="020B0603050302020204" pitchFamily="34" charset="0"/>
                <a:cs typeface="HP001 5H" panose="020B0603050302020204" pitchFamily="34" charset="0"/>
                <a:sym typeface="Arial" panose="020B0604020202020204"/>
              </a:rPr>
              <a:t>ǟồi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H" panose="020B0603050302020204" pitchFamily="34" charset="0"/>
                <a:cs typeface="HP001 5H" panose="020B060305030202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H" panose="020B0603050302020204" pitchFamily="34" charset="0"/>
                <a:cs typeface="HP001 5H" panose="020B0603050302020204" pitchFamily="34" charset="0"/>
                <a:sym typeface="Arial" panose="020B0604020202020204"/>
              </a:rPr>
              <a:t>tính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76586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21DC539-2D49-490E-B52D-4F67115F2F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211461" y="-2420939"/>
            <a:ext cx="6981825" cy="50196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15BE68F-58BD-4735-A288-5CEC51F7C3E6}"/>
              </a:ext>
            </a:extLst>
          </p:cNvPr>
          <p:cNvSpPr/>
          <p:nvPr/>
        </p:nvSpPr>
        <p:spPr>
          <a:xfrm>
            <a:off x="0" y="945197"/>
            <a:ext cx="9144000" cy="297561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1" name="Text Box 3"/>
          <p:cNvSpPr txBox="1"/>
          <p:nvPr/>
        </p:nvSpPr>
        <p:spPr>
          <a:xfrm>
            <a:off x="2970288" y="170178"/>
            <a:ext cx="3597910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3000" b="1" u="sng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en-US" altLang="vi-VN" sz="3000" b="1" u="sng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ài</a:t>
            </a:r>
            <a:r>
              <a:rPr lang="vi-VN" altLang="en-US" sz="3000" b="1" u="sng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 1</a:t>
            </a:r>
            <a:r>
              <a:rPr lang="vi-VN" altLang="en-US" sz="3000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: Tính nhẩm</a:t>
            </a:r>
            <a:endParaRPr lang="vi-VN" altLang="en-US" sz="3000" b="1" u="sng" dirty="0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1265226259"/>
              </p:ext>
            </p:extLst>
          </p:nvPr>
        </p:nvGraphicFramePr>
        <p:xfrm>
          <a:off x="0" y="1222692"/>
          <a:ext cx="9821545" cy="2698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1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30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8115">
                <a:tc>
                  <a:txBody>
                    <a:bodyPr/>
                    <a:lstStyle/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vi-VN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6000</a:t>
                      </a:r>
                      <a:r>
                        <a:rPr lang="en-US" altLang="vi-VN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</a:t>
                      </a:r>
                      <a:r>
                        <a:rPr lang="vi-VN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+</a:t>
                      </a:r>
                      <a:r>
                        <a:rPr lang="en-US" altLang="vi-VN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</a:t>
                      </a:r>
                      <a:r>
                        <a:rPr lang="vi-VN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2000 +</a:t>
                      </a:r>
                      <a:r>
                        <a:rPr lang="en-US" altLang="vi-VN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</a:t>
                      </a:r>
                      <a:r>
                        <a:rPr lang="vi-VN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4000</a:t>
                      </a:r>
                      <a:r>
                        <a:rPr lang="en-US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=</a:t>
                      </a:r>
                      <a:endParaRPr lang="vi-VN" altLang="en-US" sz="2700" b="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vi-VN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90000 – (70000 – 20000)</a:t>
                      </a:r>
                      <a:r>
                        <a:rPr lang="en-US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=</a:t>
                      </a:r>
                      <a:endParaRPr lang="vi-VN" altLang="en-US" sz="2700" b="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vi-VN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90000 – 70000 – 20000</a:t>
                      </a:r>
                      <a:r>
                        <a:rPr lang="en-US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=</a:t>
                      </a:r>
                      <a:endParaRPr lang="vi-VN" altLang="en-US" sz="2700" b="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vi-VN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12000 : 6</a:t>
                      </a:r>
                      <a:r>
                        <a:rPr lang="en-US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=</a:t>
                      </a:r>
                      <a:endParaRPr lang="vi-VN" altLang="en-US" sz="2700" b="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21000 x 3</a:t>
                      </a:r>
                      <a:r>
                        <a:rPr lang="en-US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=</a:t>
                      </a:r>
                      <a:endParaRPr lang="vi-VN" altLang="en-US" sz="2700" b="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en-US" altLang="vi-VN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9000 - 4000 x 2</a:t>
                      </a:r>
                      <a:r>
                        <a:rPr lang="en-US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=</a:t>
                      </a:r>
                      <a:endParaRPr lang="vi-VN" altLang="en-US" sz="2700" b="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en-US" altLang="vi-VN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(</a:t>
                      </a:r>
                      <a:r>
                        <a:rPr lang="vi-VN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90000 – </a:t>
                      </a:r>
                      <a:r>
                        <a:rPr lang="en-US" altLang="vi-VN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4</a:t>
                      </a:r>
                      <a:r>
                        <a:rPr lang="vi-VN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0000</a:t>
                      </a:r>
                      <a:r>
                        <a:rPr lang="en-US" altLang="vi-VN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) x 2</a:t>
                      </a:r>
                      <a:r>
                        <a:rPr lang="en-US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=</a:t>
                      </a:r>
                      <a:endParaRPr lang="vi-VN" altLang="en-US" sz="2700" b="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en-US" altLang="vi-VN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8000 - 6000 : 3</a:t>
                      </a:r>
                      <a:r>
                        <a:rPr lang="en-US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=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29979B31-AFCF-4D55-B2B1-F5EA19789C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62418" y="3674110"/>
            <a:ext cx="1861226" cy="18612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7B72EA-7FE7-44E7-8FB9-67C224A2CA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0505" y="3654742"/>
            <a:ext cx="1861226" cy="18612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462FE-EB54-4444-A1BB-BD49B337EA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9635" y="3635989"/>
            <a:ext cx="1861226" cy="18612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31086DC-E0F0-44DE-9830-3177A04FC9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5201" y="3674110"/>
            <a:ext cx="1861226" cy="18612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52FD557-FFE8-4E44-8699-7C8FF56CE5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68198" y="3654742"/>
            <a:ext cx="1861226" cy="18612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6C1204A-EE46-48E0-8E0C-63A3CCCAE9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94872" y="3617553"/>
            <a:ext cx="1861226" cy="1861226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733320" imgH="419040"/>
        </mc:Choice>
        <mc:Fallback>
          <p:control name="TextBox1" r:id="rId1" imgW="733320" imgH="41904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id="{9BC7DA87-DD1B-40F1-8085-A9D1E970E0A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262418" y="1294729"/>
                  <a:ext cx="735529" cy="41503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933480" imgH="419040"/>
        </mc:Choice>
        <mc:Fallback>
          <p:control name="TextBox2" r:id="rId2" imgW="933480" imgH="419040">
            <p:pic>
              <p:nvPicPr>
                <p:cNvPr id="25" name="TextBox2">
                  <a:extLst>
                    <a:ext uri="{FF2B5EF4-FFF2-40B4-BE49-F238E27FC236}">
                      <a16:creationId xmlns:a16="http://schemas.microsoft.com/office/drawing/2014/main" id="{60A1D0BA-ED64-4459-BFC5-6623E7414C5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868370" y="1894474"/>
                  <a:ext cx="937546" cy="41503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933480" imgH="419040"/>
        </mc:Choice>
        <mc:Fallback>
          <p:control name="TextBox3" r:id="rId3" imgW="933480" imgH="419040">
            <p:pic>
              <p:nvPicPr>
                <p:cNvPr id="26" name="TextBox3">
                  <a:extLst>
                    <a:ext uri="{FF2B5EF4-FFF2-40B4-BE49-F238E27FC236}">
                      <a16:creationId xmlns:a16="http://schemas.microsoft.com/office/drawing/2014/main" id="{D97A1F96-6597-44FD-86D8-5A93EFC43BA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724258" y="2461192"/>
                  <a:ext cx="937546" cy="41503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933480" imgH="419040"/>
        </mc:Choice>
        <mc:Fallback>
          <p:control name="TextBox4" r:id="rId4" imgW="933480" imgH="419040">
            <p:pic>
              <p:nvPicPr>
                <p:cNvPr id="27" name="TextBox4">
                  <a:extLst>
                    <a:ext uri="{FF2B5EF4-FFF2-40B4-BE49-F238E27FC236}">
                      <a16:creationId xmlns:a16="http://schemas.microsoft.com/office/drawing/2014/main" id="{30BFB886-696E-4457-86C8-2A982EB1187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791592" y="1190733"/>
                  <a:ext cx="937546" cy="41503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5" imgW="933480" imgH="419040"/>
        </mc:Choice>
        <mc:Fallback>
          <p:control name="TextBox5" r:id="rId5" imgW="933480" imgH="419040">
            <p:pic>
              <p:nvPicPr>
                <p:cNvPr id="28" name="TextBox5">
                  <a:extLst>
                    <a:ext uri="{FF2B5EF4-FFF2-40B4-BE49-F238E27FC236}">
                      <a16:creationId xmlns:a16="http://schemas.microsoft.com/office/drawing/2014/main" id="{A369F405-A5DB-4EFE-8E84-DCD11AD3364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498811" y="1851308"/>
                  <a:ext cx="937546" cy="41503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6" r:id="rId6" imgW="933480" imgH="419040"/>
        </mc:Choice>
        <mc:Fallback>
          <p:control name="TextBox6" r:id="rId6" imgW="933480" imgH="419040">
            <p:pic>
              <p:nvPicPr>
                <p:cNvPr id="29" name="TextBox6">
                  <a:extLst>
                    <a:ext uri="{FF2B5EF4-FFF2-40B4-BE49-F238E27FC236}">
                      <a16:creationId xmlns:a16="http://schemas.microsoft.com/office/drawing/2014/main" id="{C1075350-7B85-4DEF-A885-E03E4598858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145407" y="2448889"/>
                  <a:ext cx="937546" cy="41503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7" r:id="rId7" imgW="933480" imgH="419040"/>
        </mc:Choice>
        <mc:Fallback>
          <p:control name="TextBox7" r:id="rId7" imgW="933480" imgH="419040">
            <p:pic>
              <p:nvPicPr>
                <p:cNvPr id="30" name="TextBox7">
                  <a:extLst>
                    <a:ext uri="{FF2B5EF4-FFF2-40B4-BE49-F238E27FC236}">
                      <a16:creationId xmlns:a16="http://schemas.microsoft.com/office/drawing/2014/main" id="{21843396-8F5A-42FC-9C3E-763C0A15927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469991" y="3077505"/>
                  <a:ext cx="937546" cy="41503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8" r:id="rId8" imgW="933480" imgH="419040"/>
        </mc:Choice>
        <mc:Fallback>
          <p:control name="TextBox8" r:id="rId8" imgW="933480" imgH="419040">
            <p:pic>
              <p:nvPicPr>
                <p:cNvPr id="31" name="TextBox8">
                  <a:extLst>
                    <a:ext uri="{FF2B5EF4-FFF2-40B4-BE49-F238E27FC236}">
                      <a16:creationId xmlns:a16="http://schemas.microsoft.com/office/drawing/2014/main" id="{7F56DD7E-53FC-48A1-8609-B5EE844D5C4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785495" y="3079048"/>
                  <a:ext cx="937546" cy="415039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21DC539-2D49-490E-B52D-4F67115F2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1461" y="-2420939"/>
            <a:ext cx="6981825" cy="50196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15BE68F-58BD-4735-A288-5CEC51F7C3E6}"/>
              </a:ext>
            </a:extLst>
          </p:cNvPr>
          <p:cNvSpPr/>
          <p:nvPr/>
        </p:nvSpPr>
        <p:spPr>
          <a:xfrm>
            <a:off x="0" y="945197"/>
            <a:ext cx="9144000" cy="297561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1" name="Text Box 3"/>
          <p:cNvSpPr txBox="1"/>
          <p:nvPr/>
        </p:nvSpPr>
        <p:spPr>
          <a:xfrm>
            <a:off x="2970288" y="170178"/>
            <a:ext cx="3597910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3000" b="1" u="sng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en-US" altLang="vi-VN" sz="3000" b="1" u="sng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ài</a:t>
            </a:r>
            <a:r>
              <a:rPr lang="vi-VN" altLang="en-US" sz="3000" b="1" u="sng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 1</a:t>
            </a:r>
            <a:r>
              <a:rPr lang="vi-VN" altLang="en-US" sz="3000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: Tính nhẩm</a:t>
            </a:r>
            <a:endParaRPr lang="vi-VN" altLang="en-US" sz="3000" b="1" u="sng" dirty="0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3" name="Table 2"/>
          <p:cNvGraphicFramePr/>
          <p:nvPr/>
        </p:nvGraphicFramePr>
        <p:xfrm>
          <a:off x="0" y="1222692"/>
          <a:ext cx="9821545" cy="2698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1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30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8115">
                <a:tc>
                  <a:txBody>
                    <a:bodyPr/>
                    <a:lstStyle/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vi-VN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6000</a:t>
                      </a:r>
                      <a:r>
                        <a:rPr lang="en-US" altLang="vi-VN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</a:t>
                      </a:r>
                      <a:r>
                        <a:rPr lang="vi-VN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+</a:t>
                      </a:r>
                      <a:r>
                        <a:rPr lang="en-US" altLang="vi-VN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</a:t>
                      </a:r>
                      <a:r>
                        <a:rPr lang="vi-VN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2000 +</a:t>
                      </a:r>
                      <a:r>
                        <a:rPr lang="en-US" altLang="vi-VN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</a:t>
                      </a:r>
                      <a:r>
                        <a:rPr lang="vi-VN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4000</a:t>
                      </a:r>
                      <a:r>
                        <a:rPr lang="en-US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=</a:t>
                      </a:r>
                      <a:endParaRPr lang="vi-VN" altLang="en-US" sz="2700" b="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vi-VN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90000 – (70000 – 20000)</a:t>
                      </a:r>
                      <a:r>
                        <a:rPr lang="en-US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=</a:t>
                      </a:r>
                      <a:endParaRPr lang="vi-VN" altLang="en-US" sz="2700" b="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vi-VN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90000 – 70000 – 20000</a:t>
                      </a:r>
                      <a:r>
                        <a:rPr lang="en-US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=</a:t>
                      </a:r>
                      <a:endParaRPr lang="vi-VN" altLang="en-US" sz="2700" b="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vi-VN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12000 : 6</a:t>
                      </a:r>
                      <a:r>
                        <a:rPr lang="en-US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=</a:t>
                      </a:r>
                      <a:endParaRPr lang="vi-VN" altLang="en-US" sz="2700" b="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21000 x 3</a:t>
                      </a:r>
                      <a:r>
                        <a:rPr lang="en-US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=</a:t>
                      </a:r>
                      <a:endParaRPr lang="vi-VN" altLang="en-US" sz="2700" b="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en-US" altLang="vi-VN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9000 - 4000 x 2</a:t>
                      </a:r>
                      <a:r>
                        <a:rPr lang="en-US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=</a:t>
                      </a:r>
                      <a:endParaRPr lang="vi-VN" altLang="en-US" sz="2700" b="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en-US" altLang="vi-VN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(</a:t>
                      </a:r>
                      <a:r>
                        <a:rPr lang="vi-VN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90000 – </a:t>
                      </a:r>
                      <a:r>
                        <a:rPr lang="en-US" altLang="vi-VN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4</a:t>
                      </a:r>
                      <a:r>
                        <a:rPr lang="vi-VN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0000</a:t>
                      </a:r>
                      <a:r>
                        <a:rPr lang="en-US" altLang="vi-VN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) x 2</a:t>
                      </a:r>
                      <a:r>
                        <a:rPr lang="en-US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=</a:t>
                      </a:r>
                      <a:endParaRPr lang="vi-VN" altLang="en-US" sz="2700" b="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en-US" altLang="vi-VN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8000 - 6000 : 3</a:t>
                      </a:r>
                      <a:r>
                        <a:rPr lang="en-US" altLang="en-US" sz="27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=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" name="Title 1"/>
          <p:cNvSpPr txBox="1"/>
          <p:nvPr/>
        </p:nvSpPr>
        <p:spPr>
          <a:xfrm>
            <a:off x="3180080" y="945197"/>
            <a:ext cx="1410335" cy="860425"/>
          </a:xfrm>
          <a:prstGeom prst="rect">
            <a:avLst/>
          </a:prstGeom>
        </p:spPr>
        <p:txBody>
          <a:bodyPr anchor="ctr">
            <a:normAutofit fontScale="80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6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12000</a:t>
            </a:r>
          </a:p>
        </p:txBody>
      </p:sp>
      <p:sp>
        <p:nvSpPr>
          <p:cNvPr id="4" name="Title 1"/>
          <p:cNvSpPr txBox="1"/>
          <p:nvPr/>
        </p:nvSpPr>
        <p:spPr>
          <a:xfrm>
            <a:off x="3789680" y="1502727"/>
            <a:ext cx="1410335" cy="860425"/>
          </a:xfrm>
          <a:prstGeom prst="rect">
            <a:avLst/>
          </a:prstGeom>
        </p:spPr>
        <p:txBody>
          <a:bodyPr anchor="ctr">
            <a:normAutofit fontScale="80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6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40000</a:t>
            </a:r>
          </a:p>
        </p:txBody>
      </p:sp>
      <p:sp>
        <p:nvSpPr>
          <p:cNvPr id="5" name="Title 1"/>
          <p:cNvSpPr txBox="1"/>
          <p:nvPr/>
        </p:nvSpPr>
        <p:spPr>
          <a:xfrm>
            <a:off x="3611880" y="2148522"/>
            <a:ext cx="1410335" cy="860425"/>
          </a:xfrm>
          <a:prstGeom prst="rect">
            <a:avLst/>
          </a:prstGeom>
        </p:spPr>
        <p:txBody>
          <a:bodyPr anchor="ctr">
            <a:normAutofit fontScale="80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6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0</a:t>
            </a:r>
          </a:p>
        </p:txBody>
      </p:sp>
      <p:sp>
        <p:nvSpPr>
          <p:cNvPr id="6" name="Title 1"/>
          <p:cNvSpPr txBox="1"/>
          <p:nvPr/>
        </p:nvSpPr>
        <p:spPr>
          <a:xfrm>
            <a:off x="1656715" y="2794317"/>
            <a:ext cx="1410335" cy="860425"/>
          </a:xfrm>
          <a:prstGeom prst="rect">
            <a:avLst/>
          </a:prstGeom>
        </p:spPr>
        <p:txBody>
          <a:bodyPr anchor="ctr">
            <a:normAutofit fontScale="80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6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2000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6679565" y="928687"/>
            <a:ext cx="1410335" cy="860425"/>
          </a:xfrm>
          <a:prstGeom prst="rect">
            <a:avLst/>
          </a:prstGeom>
        </p:spPr>
        <p:txBody>
          <a:bodyPr anchor="ctr">
            <a:normAutofit fontScale="80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6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63000</a:t>
            </a:r>
          </a:p>
        </p:txBody>
      </p:sp>
      <p:sp>
        <p:nvSpPr>
          <p:cNvPr id="8" name="Title 1"/>
          <p:cNvSpPr txBox="1"/>
          <p:nvPr/>
        </p:nvSpPr>
        <p:spPr>
          <a:xfrm>
            <a:off x="7397115" y="1521142"/>
            <a:ext cx="1410335" cy="860425"/>
          </a:xfrm>
          <a:prstGeom prst="rect">
            <a:avLst/>
          </a:prstGeom>
        </p:spPr>
        <p:txBody>
          <a:bodyPr anchor="ctr">
            <a:normAutofit fontScale="80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6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1000</a:t>
            </a:r>
          </a:p>
        </p:txBody>
      </p:sp>
      <p:sp>
        <p:nvSpPr>
          <p:cNvPr id="9" name="Title 1"/>
          <p:cNvSpPr txBox="1"/>
          <p:nvPr/>
        </p:nvSpPr>
        <p:spPr>
          <a:xfrm>
            <a:off x="7894955" y="2148522"/>
            <a:ext cx="1410335" cy="860425"/>
          </a:xfrm>
          <a:prstGeom prst="rect">
            <a:avLst/>
          </a:prstGeom>
        </p:spPr>
        <p:txBody>
          <a:bodyPr anchor="ctr">
            <a:normAutofit fontScale="80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6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100000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7397115" y="2794317"/>
            <a:ext cx="1410335" cy="860425"/>
          </a:xfrm>
          <a:prstGeom prst="rect">
            <a:avLst/>
          </a:prstGeom>
        </p:spPr>
        <p:txBody>
          <a:bodyPr anchor="ctr">
            <a:normAutofit fontScale="80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6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6000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9979B31-AFCF-4D55-B2B1-F5EA19789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418" y="3674110"/>
            <a:ext cx="1861226" cy="18612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7B72EA-7FE7-44E7-8FB9-67C224A2C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505" y="3654742"/>
            <a:ext cx="1861226" cy="18612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462FE-EB54-4444-A1BB-BD49B337E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635" y="3635989"/>
            <a:ext cx="1861226" cy="18612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31086DC-E0F0-44DE-9830-3177A04FC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201" y="3674110"/>
            <a:ext cx="1861226" cy="18612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52FD557-FFE8-4E44-8699-7C8FF56CE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198" y="3654742"/>
            <a:ext cx="1861226" cy="18612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6C1204A-EE46-48E0-8E0C-63A3CCCAE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4872" y="3617553"/>
            <a:ext cx="1861226" cy="186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163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B23E9E3-1EFF-41B8-B251-F9CFF5B8A488}"/>
              </a:ext>
            </a:extLst>
          </p:cNvPr>
          <p:cNvSpPr/>
          <p:nvPr/>
        </p:nvSpPr>
        <p:spPr>
          <a:xfrm>
            <a:off x="-601797" y="457200"/>
            <a:ext cx="8115300" cy="81153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3" b="20330"/>
          <a:stretch/>
        </p:blipFill>
        <p:spPr>
          <a:xfrm flipH="1">
            <a:off x="0" y="41165"/>
            <a:ext cx="7513503" cy="55554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/>
        </p:blipFill>
        <p:spPr>
          <a:xfrm>
            <a:off x="5287818" y="3073706"/>
            <a:ext cx="3856182" cy="2080811"/>
          </a:xfrm>
          <a:prstGeom prst="rect">
            <a:avLst/>
          </a:prstGeom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6CD60C09-E114-45A0-A8A2-8F49A00E15EC}"/>
              </a:ext>
            </a:extLst>
          </p:cNvPr>
          <p:cNvSpPr txBox="1"/>
          <p:nvPr/>
        </p:nvSpPr>
        <p:spPr>
          <a:xfrm>
            <a:off x="1371601" y="1890114"/>
            <a:ext cx="3916217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3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</a:t>
            </a:r>
            <a:r>
              <a:rPr lang="vi-VN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Đặt tính rồi tính</a:t>
            </a: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AD5DFFB7-7445-409D-8B10-2BD400DE4B02}"/>
              </a:ext>
            </a:extLst>
          </p:cNvPr>
          <p:cNvSpPr txBox="1"/>
          <p:nvPr/>
        </p:nvSpPr>
        <p:spPr>
          <a:xfrm>
            <a:off x="1173018" y="2700302"/>
            <a:ext cx="4114800" cy="252376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	56346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+ 2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854</a:t>
            </a:r>
            <a:endParaRPr lang="vi-V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43000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2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1308</a:t>
            </a:r>
            <a:endParaRPr lang="vi-V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13065 x 4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65040 : 5</a:t>
            </a:r>
          </a:p>
        </p:txBody>
      </p:sp>
    </p:spTree>
    <p:extLst>
      <p:ext uri="{BB962C8B-B14F-4D97-AF65-F5344CB8AC3E}">
        <p14:creationId xmlns:p14="http://schemas.microsoft.com/office/powerpoint/2010/main" val="9648228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CD233BB-7FF6-426A-A00B-2964721CAA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682171" y="-2392137"/>
            <a:ext cx="10415260" cy="10415260"/>
          </a:xfrm>
          <a:prstGeom prst="rect">
            <a:avLst/>
          </a:prstGeom>
        </p:spPr>
      </p:pic>
      <p:sp>
        <p:nvSpPr>
          <p:cNvPr id="5" name="Text Box 5"/>
          <p:cNvSpPr txBox="1"/>
          <p:nvPr/>
        </p:nvSpPr>
        <p:spPr>
          <a:xfrm>
            <a:off x="41275" y="85090"/>
            <a:ext cx="5943600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3000" b="1" u="sng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Bài 2:</a:t>
            </a:r>
            <a:r>
              <a:rPr lang="vi-VN" altLang="en-US" sz="3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Đặt tính rồi tính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16218" y="1570990"/>
            <a:ext cx="16002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vi-VN" sz="4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56346</a:t>
            </a:r>
          </a:p>
          <a:p>
            <a:pPr algn="l"/>
            <a:r>
              <a:rPr lang="en-US" altLang="vi-VN" sz="4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2854</a:t>
            </a:r>
          </a:p>
          <a:p>
            <a:pPr algn="l"/>
            <a:r>
              <a:rPr lang="en-US" altLang="vi-VN" sz="4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59200</a:t>
            </a:r>
            <a:r>
              <a:rPr lang="vi-VN" altLang="en-US" dirty="0">
                <a:latin typeface="Arial" panose="020B0604020202020204" pitchFamily="34" charset="0"/>
                <a:sym typeface="+mn-ea"/>
              </a:rPr>
              <a:t> </a:t>
            </a:r>
            <a:endParaRPr lang="en-US" dirty="0"/>
          </a:p>
        </p:txBody>
      </p:sp>
      <p:sp>
        <p:nvSpPr>
          <p:cNvPr id="3" name="Text Box 2"/>
          <p:cNvSpPr txBox="1"/>
          <p:nvPr/>
        </p:nvSpPr>
        <p:spPr>
          <a:xfrm>
            <a:off x="2202339" y="728662"/>
            <a:ext cx="16002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43000</a:t>
            </a:r>
          </a:p>
          <a:p>
            <a:pPr algn="l"/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21308</a:t>
            </a:r>
          </a:p>
          <a:p>
            <a:pPr algn="l"/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21692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221639" y="1570990"/>
            <a:ext cx="16002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13065</a:t>
            </a:r>
          </a:p>
          <a:p>
            <a:pPr algn="l"/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       4</a:t>
            </a:r>
          </a:p>
          <a:p>
            <a:pPr algn="l"/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52206</a:t>
            </a:r>
          </a:p>
        </p:txBody>
      </p:sp>
      <p:sp>
        <p:nvSpPr>
          <p:cNvPr id="8" name="Plus 7"/>
          <p:cNvSpPr/>
          <p:nvPr/>
        </p:nvSpPr>
        <p:spPr>
          <a:xfrm>
            <a:off x="72708" y="2075815"/>
            <a:ext cx="257810" cy="269240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inus 8"/>
          <p:cNvSpPr/>
          <p:nvPr/>
        </p:nvSpPr>
        <p:spPr>
          <a:xfrm>
            <a:off x="1945323" y="1345883"/>
            <a:ext cx="299085" cy="75565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ultiply 9"/>
          <p:cNvSpPr/>
          <p:nvPr/>
        </p:nvSpPr>
        <p:spPr>
          <a:xfrm>
            <a:off x="4053364" y="2147570"/>
            <a:ext cx="303530" cy="300990"/>
          </a:xfrm>
          <a:prstGeom prst="mathMultiply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inus 10"/>
          <p:cNvSpPr/>
          <p:nvPr/>
        </p:nvSpPr>
        <p:spPr>
          <a:xfrm>
            <a:off x="-142557" y="2795270"/>
            <a:ext cx="2087880" cy="75565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/>
        </p:nvSpPr>
        <p:spPr>
          <a:xfrm>
            <a:off x="1879124" y="1936432"/>
            <a:ext cx="2087880" cy="75565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inus 12"/>
          <p:cNvSpPr/>
          <p:nvPr/>
        </p:nvSpPr>
        <p:spPr>
          <a:xfrm>
            <a:off x="3878739" y="2778760"/>
            <a:ext cx="2087880" cy="75565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Table 13"/>
          <p:cNvGraphicFramePr/>
          <p:nvPr>
            <p:extLst>
              <p:ext uri="{D42A27DB-BD31-4B8C-83A1-F6EECF244321}">
                <p14:modId xmlns:p14="http://schemas.microsoft.com/office/powerpoint/2010/main" val="1886609251"/>
              </p:ext>
            </p:extLst>
          </p:nvPr>
        </p:nvGraphicFramePr>
        <p:xfrm>
          <a:off x="6029325" y="746442"/>
          <a:ext cx="298958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1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65040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15</a:t>
                      </a:r>
                    </a:p>
                    <a:p>
                      <a:pPr>
                        <a:buNone/>
                      </a:pPr>
                      <a:r>
                        <a:rPr lang="en-US" sz="4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  00</a:t>
                      </a:r>
                    </a:p>
                    <a:p>
                      <a:pPr>
                        <a:buNone/>
                      </a:pPr>
                      <a:r>
                        <a:rPr lang="en-US" sz="4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    04</a:t>
                      </a:r>
                    </a:p>
                    <a:p>
                      <a:pPr>
                        <a:buNone/>
                      </a:pPr>
                      <a:endParaRPr lang="en-US" sz="40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buNone/>
                      </a:pPr>
                      <a:r>
                        <a:rPr lang="en-US" sz="4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0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13008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BB15F8C0-B720-43F8-817D-6E6A79F275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827543" y="3339362"/>
            <a:ext cx="1305703" cy="13057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0EB15B-8EEA-4486-A1A8-A229A0451B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82943" y="3181666"/>
            <a:ext cx="1305703" cy="13057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88A502-95D5-4772-9976-AAFCA98D956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4572000" y="3598321"/>
            <a:ext cx="1305703" cy="13057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5DDB4C-C9E9-4B1E-829A-F16D4F22B5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75908" y="2945469"/>
            <a:ext cx="1305703" cy="130570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8" r:id="rId1" imgW="1495440" imgH="838080"/>
        </mc:Choice>
        <mc:Fallback>
          <p:control name="TextBox8" r:id="rId1" imgW="1495440" imgH="838080">
            <p:pic>
              <p:nvPicPr>
                <p:cNvPr id="18" name="TextBox8">
                  <a:extLst>
                    <a:ext uri="{FF2B5EF4-FFF2-40B4-BE49-F238E27FC236}">
                      <a16:creationId xmlns:a16="http://schemas.microsoft.com/office/drawing/2014/main" id="{43AD8B67-1AD1-4662-A602-7B3C403831B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15296" y="2945468"/>
                  <a:ext cx="1501122" cy="83722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2" imgW="1486080" imgH="561960"/>
        </mc:Choice>
        <mc:Fallback>
          <p:control name="TextBox1" r:id="rId2" imgW="1486080" imgH="561960">
            <p:pic>
              <p:nvPicPr>
                <p:cNvPr id="20" name="TextBox1">
                  <a:extLst>
                    <a:ext uri="{FF2B5EF4-FFF2-40B4-BE49-F238E27FC236}">
                      <a16:creationId xmlns:a16="http://schemas.microsoft.com/office/drawing/2014/main" id="{3B4B2AC3-4B53-4A0F-9832-77C33FC24FE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259140" y="2083773"/>
                  <a:ext cx="1484852" cy="5597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3" imgW="1486080" imgH="561960"/>
        </mc:Choice>
        <mc:Fallback>
          <p:control name="TextBox2" r:id="rId3" imgW="1486080" imgH="561960">
            <p:pic>
              <p:nvPicPr>
                <p:cNvPr id="21" name="TextBox2">
                  <a:extLst>
                    <a:ext uri="{FF2B5EF4-FFF2-40B4-BE49-F238E27FC236}">
                      <a16:creationId xmlns:a16="http://schemas.microsoft.com/office/drawing/2014/main" id="{B944376D-C1A2-477D-AE5E-B8109F00826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245261" y="2937677"/>
                  <a:ext cx="1484852" cy="5597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4" imgW="1476360" imgH="561960"/>
        </mc:Choice>
        <mc:Fallback>
          <p:control name="TextBox3" r:id="rId4" imgW="1476360" imgH="561960">
            <p:pic>
              <p:nvPicPr>
                <p:cNvPr id="22" name="TextBox3">
                  <a:extLst>
                    <a:ext uri="{FF2B5EF4-FFF2-40B4-BE49-F238E27FC236}">
                      <a16:creationId xmlns:a16="http://schemas.microsoft.com/office/drawing/2014/main" id="{68F68D83-2E9E-44C7-991C-6E132199006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618337" y="1587838"/>
                  <a:ext cx="1474059" cy="5597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5" imgW="600120" imgH="561960"/>
        </mc:Choice>
        <mc:Fallback>
          <p:control name="TextBox4" r:id="rId5" imgW="600120" imgH="561960">
            <p:pic>
              <p:nvPicPr>
                <p:cNvPr id="23" name="TextBox4">
                  <a:extLst>
                    <a:ext uri="{FF2B5EF4-FFF2-40B4-BE49-F238E27FC236}">
                      <a16:creationId xmlns:a16="http://schemas.microsoft.com/office/drawing/2014/main" id="{57DFE2EE-1AF8-4FBE-8F89-915227741F5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035025" y="1535959"/>
                  <a:ext cx="599687" cy="5597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6" imgW="600120" imgH="561960"/>
        </mc:Choice>
        <mc:Fallback>
          <p:control name="TextBox5" r:id="rId6" imgW="600120" imgH="561960">
            <p:pic>
              <p:nvPicPr>
                <p:cNvPr id="24" name="TextBox5">
                  <a:extLst>
                    <a:ext uri="{FF2B5EF4-FFF2-40B4-BE49-F238E27FC236}">
                      <a16:creationId xmlns:a16="http://schemas.microsoft.com/office/drawing/2014/main" id="{B7306DFC-6333-49BA-8B85-132B662B7C7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254303" y="2147569"/>
                  <a:ext cx="599687" cy="5597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6" r:id="rId7" imgW="600120" imgH="561960"/>
        </mc:Choice>
        <mc:Fallback>
          <p:control name="TextBox6" r:id="rId7" imgW="600120" imgH="561960">
            <p:pic>
              <p:nvPicPr>
                <p:cNvPr id="25" name="TextBox6">
                  <a:extLst>
                    <a:ext uri="{FF2B5EF4-FFF2-40B4-BE49-F238E27FC236}">
                      <a16:creationId xmlns:a16="http://schemas.microsoft.com/office/drawing/2014/main" id="{9F8A5B6A-C461-47BC-B4A9-3F64A1819E6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599171" y="2776133"/>
                  <a:ext cx="599687" cy="5597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7" r:id="rId8" imgW="600120" imgH="561960"/>
        </mc:Choice>
        <mc:Fallback>
          <p:control name="TextBox7" r:id="rId8" imgW="600120" imgH="561960">
            <p:pic>
              <p:nvPicPr>
                <p:cNvPr id="26" name="TextBox7">
                  <a:extLst>
                    <a:ext uri="{FF2B5EF4-FFF2-40B4-BE49-F238E27FC236}">
                      <a16:creationId xmlns:a16="http://schemas.microsoft.com/office/drawing/2014/main" id="{24F679D7-63C3-472E-8C6A-56CD2F15507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922757" y="3368281"/>
                  <a:ext cx="599687" cy="5597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9" r:id="rId9" imgW="600120" imgH="561960"/>
        </mc:Choice>
        <mc:Fallback>
          <p:control name="TextBox9" r:id="rId9" imgW="600120" imgH="561960">
            <p:pic>
              <p:nvPicPr>
                <p:cNvPr id="27" name="TextBox9">
                  <a:extLst>
                    <a:ext uri="{FF2B5EF4-FFF2-40B4-BE49-F238E27FC236}">
                      <a16:creationId xmlns:a16="http://schemas.microsoft.com/office/drawing/2014/main" id="{A0EE1546-1786-409F-BF08-FD80788D045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932627" y="3996727"/>
                  <a:ext cx="599687" cy="559731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CD233BB-7FF6-426A-A00B-2964721CA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2171" y="-2392137"/>
            <a:ext cx="10415260" cy="10415260"/>
          </a:xfrm>
          <a:prstGeom prst="rect">
            <a:avLst/>
          </a:prstGeom>
        </p:spPr>
      </p:pic>
      <p:sp>
        <p:nvSpPr>
          <p:cNvPr id="5" name="Text Box 5"/>
          <p:cNvSpPr txBox="1"/>
          <p:nvPr/>
        </p:nvSpPr>
        <p:spPr>
          <a:xfrm>
            <a:off x="41275" y="85090"/>
            <a:ext cx="5943600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3000" b="1" u="sng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Bài 2:</a:t>
            </a:r>
            <a:r>
              <a:rPr lang="vi-VN" altLang="en-US" sz="3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Đặt tính rồi tính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16218" y="1570990"/>
            <a:ext cx="16002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vi-VN" sz="4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56346</a:t>
            </a:r>
          </a:p>
          <a:p>
            <a:pPr algn="l"/>
            <a:r>
              <a:rPr lang="en-US" altLang="vi-VN" sz="4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2854</a:t>
            </a:r>
          </a:p>
          <a:p>
            <a:pPr algn="l"/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59200</a:t>
            </a:r>
            <a:r>
              <a:rPr lang="vi-VN" altLang="en-US" dirty="0">
                <a:latin typeface="Arial" panose="020B0604020202020204" pitchFamily="34" charset="0"/>
                <a:sym typeface="+mn-ea"/>
              </a:rPr>
              <a:t> </a:t>
            </a:r>
            <a:endParaRPr lang="en-US" dirty="0"/>
          </a:p>
        </p:txBody>
      </p:sp>
      <p:sp>
        <p:nvSpPr>
          <p:cNvPr id="3" name="Text Box 2"/>
          <p:cNvSpPr txBox="1"/>
          <p:nvPr/>
        </p:nvSpPr>
        <p:spPr>
          <a:xfrm>
            <a:off x="2202339" y="728662"/>
            <a:ext cx="16002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43000</a:t>
            </a:r>
          </a:p>
          <a:p>
            <a:pPr algn="l"/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21308</a:t>
            </a:r>
          </a:p>
          <a:p>
            <a:pPr algn="l"/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21692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221639" y="1570990"/>
            <a:ext cx="16002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13065</a:t>
            </a:r>
          </a:p>
          <a:p>
            <a:pPr algn="l"/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       4</a:t>
            </a:r>
          </a:p>
          <a:p>
            <a:pPr algn="l"/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52206</a:t>
            </a:r>
          </a:p>
        </p:txBody>
      </p:sp>
      <p:sp>
        <p:nvSpPr>
          <p:cNvPr id="8" name="Plus 7"/>
          <p:cNvSpPr/>
          <p:nvPr/>
        </p:nvSpPr>
        <p:spPr>
          <a:xfrm>
            <a:off x="72708" y="2075815"/>
            <a:ext cx="257810" cy="269240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inus 8"/>
          <p:cNvSpPr/>
          <p:nvPr/>
        </p:nvSpPr>
        <p:spPr>
          <a:xfrm>
            <a:off x="1945323" y="1345883"/>
            <a:ext cx="299085" cy="75565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ultiply 9"/>
          <p:cNvSpPr/>
          <p:nvPr/>
        </p:nvSpPr>
        <p:spPr>
          <a:xfrm>
            <a:off x="4053364" y="2147570"/>
            <a:ext cx="303530" cy="300990"/>
          </a:xfrm>
          <a:prstGeom prst="mathMultiply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inus 10"/>
          <p:cNvSpPr/>
          <p:nvPr/>
        </p:nvSpPr>
        <p:spPr>
          <a:xfrm>
            <a:off x="-142557" y="2795270"/>
            <a:ext cx="2087880" cy="75565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/>
        </p:nvSpPr>
        <p:spPr>
          <a:xfrm>
            <a:off x="1879124" y="1936432"/>
            <a:ext cx="2087880" cy="75565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inus 12"/>
          <p:cNvSpPr/>
          <p:nvPr/>
        </p:nvSpPr>
        <p:spPr>
          <a:xfrm>
            <a:off x="3878739" y="2778760"/>
            <a:ext cx="2087880" cy="75565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Table 13"/>
          <p:cNvGraphicFramePr/>
          <p:nvPr>
            <p:extLst>
              <p:ext uri="{D42A27DB-BD31-4B8C-83A1-F6EECF244321}">
                <p14:modId xmlns:p14="http://schemas.microsoft.com/office/powerpoint/2010/main" val="166197756"/>
              </p:ext>
            </p:extLst>
          </p:nvPr>
        </p:nvGraphicFramePr>
        <p:xfrm>
          <a:off x="6029325" y="746442"/>
          <a:ext cx="298958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1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65040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 b="1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15</a:t>
                      </a:r>
                    </a:p>
                    <a:p>
                      <a:pPr>
                        <a:buNone/>
                      </a:pPr>
                      <a:r>
                        <a:rPr lang="en-US" sz="4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00</a:t>
                      </a:r>
                    </a:p>
                    <a:p>
                      <a:pPr>
                        <a:buNone/>
                      </a:pPr>
                      <a:r>
                        <a:rPr lang="en-US" sz="4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    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04</a:t>
                      </a:r>
                    </a:p>
                    <a:p>
                      <a:pPr>
                        <a:buNone/>
                      </a:pPr>
                      <a:r>
                        <a:rPr lang="en-US" sz="4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      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40</a:t>
                      </a:r>
                    </a:p>
                    <a:p>
                      <a:pPr>
                        <a:buNone/>
                      </a:pPr>
                      <a:r>
                        <a:rPr lang="en-US" sz="4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0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 b="1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13008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BB15F8C0-B720-43F8-817D-6E6A79F27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27543" y="3339362"/>
            <a:ext cx="1305703" cy="13057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0EB15B-8EEA-4486-A1A8-A229A0451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2943" y="3181666"/>
            <a:ext cx="1305703" cy="13057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88A502-95D5-4772-9976-AAFCA98D9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572000" y="3598321"/>
            <a:ext cx="1305703" cy="13057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5DDB4C-C9E9-4B1E-829A-F16D4F22B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5908" y="2945469"/>
            <a:ext cx="1305703" cy="130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546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ACE677-88CD-403A-99C7-54A5CE6102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5585"/>
          <a:stretch/>
        </p:blipFill>
        <p:spPr>
          <a:xfrm>
            <a:off x="-73366" y="2325285"/>
            <a:ext cx="5364821" cy="322010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786388-BF8A-4EF6-8094-73D6EE2AA415}"/>
              </a:ext>
            </a:extLst>
          </p:cNvPr>
          <p:cNvSpPr/>
          <p:nvPr/>
        </p:nvSpPr>
        <p:spPr>
          <a:xfrm>
            <a:off x="206476" y="235975"/>
            <a:ext cx="8517107" cy="37148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025E0F83-0F2F-4752-8E3F-8F128FB1A6F0}"/>
              </a:ext>
            </a:extLst>
          </p:cNvPr>
          <p:cNvSpPr txBox="1"/>
          <p:nvPr/>
        </p:nvSpPr>
        <p:spPr>
          <a:xfrm>
            <a:off x="456247" y="436423"/>
            <a:ext cx="6443345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3000" b="1" u="sng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Bài 3:</a:t>
            </a:r>
            <a:r>
              <a:rPr lang="vi-VN" altLang="en-US" sz="3000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 Tính giá trị của biểu thức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385DC8A-2EF1-41EC-AA89-855B3517E2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8690386"/>
              </p:ext>
            </p:extLst>
          </p:nvPr>
        </p:nvGraphicFramePr>
        <p:xfrm>
          <a:off x="323215" y="1192674"/>
          <a:ext cx="8585835" cy="2394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6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9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94585">
                <a:tc>
                  <a:txBody>
                    <a:bodyPr/>
                    <a:lstStyle/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vi-VN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  </a:t>
                      </a:r>
                      <a:r>
                        <a:rPr lang="vi-VN" altLang="en-US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3257 + 4659 </a:t>
                      </a:r>
                      <a:r>
                        <a:rPr lang="en-US" altLang="vi-VN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-</a:t>
                      </a:r>
                      <a:r>
                        <a:rPr lang="vi-VN" altLang="en-US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1300</a:t>
                      </a:r>
                      <a:r>
                        <a:rPr lang="en-US" altLang="en-US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</a:t>
                      </a: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en-US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= ……………...........</a:t>
                      </a: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en-US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= ……………...........</a:t>
                      </a:r>
                      <a:endParaRPr lang="vi-VN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  6000 - 1300 x 2</a:t>
                      </a:r>
                      <a:endParaRPr lang="en-US" sz="3600" b="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en-US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= ……………..........</a:t>
                      </a: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en-US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= ……………...</a:t>
                      </a:r>
                      <a:endParaRPr lang="en-US" sz="3600" b="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145" y="3591820"/>
            <a:ext cx="1072855" cy="155168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8" r:id="rId1" imgW="3514680" imgH="485640"/>
        </mc:Choice>
        <mc:Fallback>
          <p:control name="TextBox8" r:id="rId1" imgW="3514680" imgH="485640">
            <p:pic>
              <p:nvPicPr>
                <p:cNvPr id="18" name="TextBox8">
                  <a:extLst>
                    <a:ext uri="{FF2B5EF4-FFF2-40B4-BE49-F238E27FC236}">
                      <a16:creationId xmlns:a16="http://schemas.microsoft.com/office/drawing/2014/main" id="{201DB94B-F10E-4D8B-A654-09A0B25C2F0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84617" y="2145978"/>
                  <a:ext cx="3510936" cy="48797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2" imgW="3514680" imgH="485640"/>
        </mc:Choice>
        <mc:Fallback>
          <p:control name="TextBox1" r:id="rId2" imgW="3514680" imgH="485640">
            <p:pic>
              <p:nvPicPr>
                <p:cNvPr id="19" name="TextBox1">
                  <a:extLst>
                    <a:ext uri="{FF2B5EF4-FFF2-40B4-BE49-F238E27FC236}">
                      <a16:creationId xmlns:a16="http://schemas.microsoft.com/office/drawing/2014/main" id="{735A6BA7-2527-4982-AA92-447FA8F2457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84617" y="2877362"/>
                  <a:ext cx="3510936" cy="48797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3" imgW="3514680" imgH="485640"/>
        </mc:Choice>
        <mc:Fallback>
          <p:control name="TextBox2" r:id="rId3" imgW="3514680" imgH="485640">
            <p:pic>
              <p:nvPicPr>
                <p:cNvPr id="20" name="TextBox2">
                  <a:extLst>
                    <a:ext uri="{FF2B5EF4-FFF2-40B4-BE49-F238E27FC236}">
                      <a16:creationId xmlns:a16="http://schemas.microsoft.com/office/drawing/2014/main" id="{AB699F01-E5D7-473C-96C5-5468ECDF8A5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188310" y="2130415"/>
                  <a:ext cx="3510936" cy="48797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4" imgW="2610000" imgH="485640"/>
        </mc:Choice>
        <mc:Fallback>
          <p:control name="TextBox3" r:id="rId4" imgW="2610000" imgH="485640">
            <p:pic>
              <p:nvPicPr>
                <p:cNvPr id="21" name="TextBox3">
                  <a:extLst>
                    <a:ext uri="{FF2B5EF4-FFF2-40B4-BE49-F238E27FC236}">
                      <a16:creationId xmlns:a16="http://schemas.microsoft.com/office/drawing/2014/main" id="{DB3F1D42-DE71-4BEA-8FA7-818B5D00ADD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229183" y="2887692"/>
                  <a:ext cx="2607012" cy="487976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32125860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ACE677-88CD-403A-99C7-54A5CE6102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585"/>
          <a:stretch/>
        </p:blipFill>
        <p:spPr>
          <a:xfrm>
            <a:off x="-73366" y="2325285"/>
            <a:ext cx="5364821" cy="322010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786388-BF8A-4EF6-8094-73D6EE2AA415}"/>
              </a:ext>
            </a:extLst>
          </p:cNvPr>
          <p:cNvSpPr/>
          <p:nvPr/>
        </p:nvSpPr>
        <p:spPr>
          <a:xfrm>
            <a:off x="206476" y="235975"/>
            <a:ext cx="8517107" cy="37148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025E0F83-0F2F-4752-8E3F-8F128FB1A6F0}"/>
              </a:ext>
            </a:extLst>
          </p:cNvPr>
          <p:cNvSpPr txBox="1"/>
          <p:nvPr/>
        </p:nvSpPr>
        <p:spPr>
          <a:xfrm>
            <a:off x="456247" y="436423"/>
            <a:ext cx="6443345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3000" b="1" u="sng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Bài 3:</a:t>
            </a:r>
            <a:r>
              <a:rPr lang="vi-VN" altLang="en-US" sz="3000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 Tính giá trị của biểu thức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385DC8A-2EF1-41EC-AA89-855B3517E2DC}"/>
              </a:ext>
            </a:extLst>
          </p:cNvPr>
          <p:cNvGraphicFramePr/>
          <p:nvPr/>
        </p:nvGraphicFramePr>
        <p:xfrm>
          <a:off x="323215" y="1192674"/>
          <a:ext cx="8585835" cy="2394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6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9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94585">
                <a:tc>
                  <a:txBody>
                    <a:bodyPr/>
                    <a:lstStyle/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vi-VN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  </a:t>
                      </a:r>
                      <a:r>
                        <a:rPr lang="vi-VN" altLang="en-US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3257 + 4659 </a:t>
                      </a:r>
                      <a:r>
                        <a:rPr lang="en-US" altLang="vi-VN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-</a:t>
                      </a:r>
                      <a:r>
                        <a:rPr lang="vi-VN" altLang="en-US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1300</a:t>
                      </a:r>
                      <a:r>
                        <a:rPr lang="en-US" altLang="en-US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</a:t>
                      </a: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en-US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= ……………...........</a:t>
                      </a: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en-US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= ……………...........</a:t>
                      </a:r>
                      <a:endParaRPr lang="vi-VN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  6000 - 1300 x 2</a:t>
                      </a:r>
                      <a:endParaRPr lang="en-US" sz="3600" b="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en-US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= ……………...........</a:t>
                      </a: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en-US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= ……………...........</a:t>
                      </a:r>
                      <a:endParaRPr lang="en-US" sz="3600" b="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0ACE4F3D-74AA-4CC3-B863-D7F8F5169359}"/>
              </a:ext>
            </a:extLst>
          </p:cNvPr>
          <p:cNvSpPr txBox="1"/>
          <p:nvPr/>
        </p:nvSpPr>
        <p:spPr>
          <a:xfrm>
            <a:off x="1403985" y="1886729"/>
            <a:ext cx="1410335" cy="860425"/>
          </a:xfrm>
          <a:prstGeom prst="rect">
            <a:avLst/>
          </a:prstGeom>
        </p:spPr>
        <p:txBody>
          <a:bodyPr anchor="ctr">
            <a:normAutofit fontScale="625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76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7916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FFE2EBF-5A02-4736-A86C-B0CEE60FBE26}"/>
              </a:ext>
            </a:extLst>
          </p:cNvPr>
          <p:cNvSpPr txBox="1"/>
          <p:nvPr/>
        </p:nvSpPr>
        <p:spPr>
          <a:xfrm>
            <a:off x="3084830" y="1874029"/>
            <a:ext cx="1410335" cy="860425"/>
          </a:xfrm>
          <a:prstGeom prst="rect">
            <a:avLst/>
          </a:prstGeom>
        </p:spPr>
        <p:txBody>
          <a:bodyPr anchor="ctr">
            <a:normAutofit fontScale="625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760" kern="1200" cap="none" spc="0" normalizeH="0" baseline="0" noProof="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- 1300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B80D0-03B1-4B6F-A7D0-4DDF092DA147}"/>
              </a:ext>
            </a:extLst>
          </p:cNvPr>
          <p:cNvSpPr txBox="1"/>
          <p:nvPr/>
        </p:nvSpPr>
        <p:spPr>
          <a:xfrm>
            <a:off x="2267585" y="2666448"/>
            <a:ext cx="1410335" cy="860425"/>
          </a:xfrm>
          <a:prstGeom prst="rect">
            <a:avLst/>
          </a:prstGeom>
        </p:spPr>
        <p:txBody>
          <a:bodyPr anchor="ctr">
            <a:normAutofit fontScale="5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50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6616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4EAB92C-0208-4C00-A277-22D9590D6BA4}"/>
              </a:ext>
            </a:extLst>
          </p:cNvPr>
          <p:cNvSpPr txBox="1"/>
          <p:nvPr/>
        </p:nvSpPr>
        <p:spPr>
          <a:xfrm>
            <a:off x="6729730" y="1886094"/>
            <a:ext cx="1410335" cy="860425"/>
          </a:xfrm>
          <a:prstGeom prst="rect">
            <a:avLst/>
          </a:prstGeom>
        </p:spPr>
        <p:txBody>
          <a:bodyPr anchor="ctr">
            <a:normAutofit fontScale="625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76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2600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FDFDAF9-8736-4B57-9618-501BC6A139E2}"/>
              </a:ext>
            </a:extLst>
          </p:cNvPr>
          <p:cNvSpPr txBox="1"/>
          <p:nvPr/>
        </p:nvSpPr>
        <p:spPr>
          <a:xfrm>
            <a:off x="5100955" y="1886729"/>
            <a:ext cx="1410335" cy="860425"/>
          </a:xfrm>
          <a:prstGeom prst="rect">
            <a:avLst/>
          </a:prstGeom>
        </p:spPr>
        <p:txBody>
          <a:bodyPr anchor="ctr">
            <a:normAutofit fontScale="625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760" kern="1200" cap="none" spc="0" normalizeH="0" baseline="0" noProof="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6000 -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66C5731-5EF5-499B-9D74-F177BBB0BB79}"/>
              </a:ext>
            </a:extLst>
          </p:cNvPr>
          <p:cNvSpPr txBox="1"/>
          <p:nvPr/>
        </p:nvSpPr>
        <p:spPr>
          <a:xfrm>
            <a:off x="5939790" y="2659524"/>
            <a:ext cx="1410335" cy="860425"/>
          </a:xfrm>
          <a:prstGeom prst="rect">
            <a:avLst/>
          </a:prstGeom>
        </p:spPr>
        <p:txBody>
          <a:bodyPr anchor="ctr">
            <a:normAutofit fontScale="625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76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3400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677" y="2987194"/>
            <a:ext cx="1410335" cy="203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058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786388-BF8A-4EF6-8094-73D6EE2AA415}"/>
              </a:ext>
            </a:extLst>
          </p:cNvPr>
          <p:cNvSpPr/>
          <p:nvPr/>
        </p:nvSpPr>
        <p:spPr>
          <a:xfrm>
            <a:off x="206476" y="235975"/>
            <a:ext cx="8517107" cy="37148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025E0F83-0F2F-4752-8E3F-8F128FB1A6F0}"/>
              </a:ext>
            </a:extLst>
          </p:cNvPr>
          <p:cNvSpPr txBox="1"/>
          <p:nvPr/>
        </p:nvSpPr>
        <p:spPr>
          <a:xfrm>
            <a:off x="456247" y="436423"/>
            <a:ext cx="6443345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3000" b="1" u="sng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Bài 3:</a:t>
            </a:r>
            <a:r>
              <a:rPr lang="vi-VN" altLang="en-US" sz="3000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 Tính giá trị của biểu thức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ACE677-88CD-403A-99C7-54A5CE6102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5585"/>
          <a:stretch/>
        </p:blipFill>
        <p:spPr>
          <a:xfrm>
            <a:off x="-73366" y="2325285"/>
            <a:ext cx="5364821" cy="3220109"/>
          </a:xfrm>
          <a:prstGeom prst="rect">
            <a:avLst/>
          </a:prstGeom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58E09F5E-A287-46DA-89EA-FCD1818928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8517380"/>
              </p:ext>
            </p:extLst>
          </p:nvPr>
        </p:nvGraphicFramePr>
        <p:xfrm>
          <a:off x="378360" y="1189956"/>
          <a:ext cx="8345224" cy="2394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5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92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94585">
                <a:tc>
                  <a:txBody>
                    <a:bodyPr/>
                    <a:lstStyle/>
                    <a:p>
                      <a:pPr algn="l">
                        <a:lnSpc>
                          <a:spcPct val="140000"/>
                        </a:lnSpc>
                        <a:buNone/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x + 875 = 9936</a:t>
                      </a:r>
                      <a:r>
                        <a:rPr lang="en-US" altLang="en-US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</a:t>
                      </a: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en-US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         x = ………….</a:t>
                      </a: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en-US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         x = ………….</a:t>
                      </a:r>
                      <a:endParaRPr lang="vi-VN" altLang="en-US" sz="36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x : 3 = 1532</a:t>
                      </a:r>
                      <a:endParaRPr lang="en-US" sz="3600" b="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en-US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    x = ………….</a:t>
                      </a: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en-US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     x= ………..</a:t>
                      </a:r>
                      <a:endParaRPr lang="en-US" sz="3600" b="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094" y="3468810"/>
            <a:ext cx="1157906" cy="167469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2057400" imgH="485640"/>
        </mc:Choice>
        <mc:Fallback>
          <p:control name="TextBox1" r:id="rId1" imgW="2057400" imgH="485640">
            <p:pic>
              <p:nvPicPr>
                <p:cNvPr id="3" name="TextBox1">
                  <a:extLst>
                    <a:ext uri="{FF2B5EF4-FFF2-40B4-BE49-F238E27FC236}">
                      <a16:creationId xmlns:a16="http://schemas.microsoft.com/office/drawing/2014/main" id="{4B121780-8C09-4613-A4FB-4E4010374FA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338388" y="2105654"/>
                  <a:ext cx="2052637" cy="48736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2057400" imgH="485640"/>
        </mc:Choice>
        <mc:Fallback>
          <p:control name="TextBox2" r:id="rId2" imgW="2057400" imgH="485640">
            <p:pic>
              <p:nvPicPr>
                <p:cNvPr id="12" name="TextBox2">
                  <a:extLst>
                    <a:ext uri="{FF2B5EF4-FFF2-40B4-BE49-F238E27FC236}">
                      <a16:creationId xmlns:a16="http://schemas.microsoft.com/office/drawing/2014/main" id="{F766F527-D1D2-4F5C-92BF-CE46E1AB89B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338387" y="2867036"/>
                  <a:ext cx="2052637" cy="48736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2057400" imgH="485640"/>
        </mc:Choice>
        <mc:Fallback>
          <p:control name="TextBox3" r:id="rId3" imgW="2057400" imgH="485640">
            <p:pic>
              <p:nvPicPr>
                <p:cNvPr id="13" name="TextBox3">
                  <a:extLst>
                    <a:ext uri="{FF2B5EF4-FFF2-40B4-BE49-F238E27FC236}">
                      <a16:creationId xmlns:a16="http://schemas.microsoft.com/office/drawing/2014/main" id="{3DCE5506-E483-4590-AC58-6365AD928CB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094843" y="2107906"/>
                  <a:ext cx="2052637" cy="48736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2057400" imgH="485640"/>
        </mc:Choice>
        <mc:Fallback>
          <p:control name="TextBox4" r:id="rId4" imgW="2057400" imgH="485640">
            <p:pic>
              <p:nvPicPr>
                <p:cNvPr id="14" name="TextBox4">
                  <a:extLst>
                    <a:ext uri="{FF2B5EF4-FFF2-40B4-BE49-F238E27FC236}">
                      <a16:creationId xmlns:a16="http://schemas.microsoft.com/office/drawing/2014/main" id="{29A21702-DCBA-48D8-96DD-84195CF5DDF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073576" y="2880110"/>
                  <a:ext cx="2052637" cy="48736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08418904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3" y="32424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695643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41BE46-910A-400B-BEA3-058FD2898A84}"/>
              </a:ext>
            </a:extLst>
          </p:cNvPr>
          <p:cNvSpPr/>
          <p:nvPr/>
        </p:nvSpPr>
        <p:spPr>
          <a:xfrm>
            <a:off x="2603978" y="2200122"/>
            <a:ext cx="4727872" cy="126968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altLang="vi-VN" sz="30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Câu 1: </a:t>
            </a:r>
            <a:r>
              <a:rPr lang="vi-VN" altLang="en-US" sz="30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Tính</a:t>
            </a:r>
            <a:endParaRPr lang="en-US" altLang="en-US" sz="3000" b="1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5916 + 2358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=</a:t>
            </a:r>
          </a:p>
        </p:txBody>
      </p:sp>
      <p:sp>
        <p:nvSpPr>
          <p:cNvPr id="8" name="Rounded Rectangle 29">
            <a:extLst>
              <a:ext uri="{FF2B5EF4-FFF2-40B4-BE49-F238E27FC236}">
                <a16:creationId xmlns:a16="http://schemas.microsoft.com/office/drawing/2014/main" id="{96E578C9-8642-4C5E-B8A8-169B8E94250F}"/>
              </a:ext>
            </a:extLst>
          </p:cNvPr>
          <p:cNvSpPr/>
          <p:nvPr/>
        </p:nvSpPr>
        <p:spPr>
          <a:xfrm>
            <a:off x="4762060" y="3682184"/>
            <a:ext cx="1920240" cy="937829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8275</a:t>
            </a:r>
            <a:endParaRPr lang="en-US" sz="21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30">
            <a:extLst>
              <a:ext uri="{FF2B5EF4-FFF2-40B4-BE49-F238E27FC236}">
                <a16:creationId xmlns:a16="http://schemas.microsoft.com/office/drawing/2014/main" id="{B69304F6-D587-4E24-B258-7962B5D43946}"/>
              </a:ext>
            </a:extLst>
          </p:cNvPr>
          <p:cNvSpPr/>
          <p:nvPr/>
        </p:nvSpPr>
        <p:spPr>
          <a:xfrm>
            <a:off x="2642348" y="3682184"/>
            <a:ext cx="1920240" cy="937829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8264</a:t>
            </a:r>
            <a:endParaRPr lang="en-US" sz="21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31">
            <a:extLst>
              <a:ext uri="{FF2B5EF4-FFF2-40B4-BE49-F238E27FC236}">
                <a16:creationId xmlns:a16="http://schemas.microsoft.com/office/drawing/2014/main" id="{A1E06264-6C77-4878-8299-5096775AAAF6}"/>
              </a:ext>
            </a:extLst>
          </p:cNvPr>
          <p:cNvSpPr/>
          <p:nvPr/>
        </p:nvSpPr>
        <p:spPr>
          <a:xfrm>
            <a:off x="522637" y="3682184"/>
            <a:ext cx="1920240" cy="937829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8274</a:t>
            </a:r>
            <a:endParaRPr lang="en-US" sz="21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32">
            <a:extLst>
              <a:ext uri="{FF2B5EF4-FFF2-40B4-BE49-F238E27FC236}">
                <a16:creationId xmlns:a16="http://schemas.microsoft.com/office/drawing/2014/main" id="{CACD5FF4-0BAC-4441-BD4C-18D1DF6A802A}"/>
              </a:ext>
            </a:extLst>
          </p:cNvPr>
          <p:cNvSpPr/>
          <p:nvPr/>
        </p:nvSpPr>
        <p:spPr>
          <a:xfrm>
            <a:off x="6881772" y="3682184"/>
            <a:ext cx="1920240" cy="937829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8256</a:t>
            </a:r>
            <a:endParaRPr lang="en-US" sz="21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ahuyen">
            <a:extLst>
              <a:ext uri="{FF2B5EF4-FFF2-40B4-BE49-F238E27FC236}">
                <a16:creationId xmlns:a16="http://schemas.microsoft.com/office/drawing/2014/main" id="{35EC1123-37FC-453B-AA83-CE01EBE9EC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977" y="4060163"/>
            <a:ext cx="569321" cy="770042"/>
          </a:xfrm>
          <a:prstGeom prst="rect">
            <a:avLst/>
          </a:prstGeom>
        </p:spPr>
      </p:pic>
      <p:pic>
        <p:nvPicPr>
          <p:cNvPr id="13" name="bhuyen">
            <a:extLst>
              <a:ext uri="{FF2B5EF4-FFF2-40B4-BE49-F238E27FC236}">
                <a16:creationId xmlns:a16="http://schemas.microsoft.com/office/drawing/2014/main" id="{F56E3096-1830-4743-B41C-13191107C4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6234" y="4218451"/>
            <a:ext cx="594867" cy="748145"/>
          </a:xfrm>
          <a:prstGeom prst="rect">
            <a:avLst/>
          </a:prstGeom>
        </p:spPr>
      </p:pic>
      <p:pic>
        <p:nvPicPr>
          <p:cNvPr id="14" name="chuyen">
            <a:extLst>
              <a:ext uri="{FF2B5EF4-FFF2-40B4-BE49-F238E27FC236}">
                <a16:creationId xmlns:a16="http://schemas.microsoft.com/office/drawing/2014/main" id="{845E267A-7F48-40C3-8023-3BA5498EE7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5791" y="4247137"/>
            <a:ext cx="591218" cy="759095"/>
          </a:xfrm>
          <a:prstGeom prst="rect">
            <a:avLst/>
          </a:prstGeom>
        </p:spPr>
      </p:pic>
      <p:pic>
        <p:nvPicPr>
          <p:cNvPr id="15" name="dhuyen">
            <a:extLst>
              <a:ext uri="{FF2B5EF4-FFF2-40B4-BE49-F238E27FC236}">
                <a16:creationId xmlns:a16="http://schemas.microsoft.com/office/drawing/2014/main" id="{828B7547-2A2C-4DC9-BAB3-4839D29DA2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3016" y="4060163"/>
            <a:ext cx="569321" cy="759095"/>
          </a:xfrm>
          <a:prstGeom prst="rect">
            <a:avLst/>
          </a:prstGeom>
        </p:spPr>
      </p:pic>
      <p:sp>
        <p:nvSpPr>
          <p:cNvPr id="16" name="Double Wave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38146C3-4E61-430F-A7EE-D94A479FABB0}"/>
              </a:ext>
            </a:extLst>
          </p:cNvPr>
          <p:cNvSpPr/>
          <p:nvPr/>
        </p:nvSpPr>
        <p:spPr>
          <a:xfrm>
            <a:off x="7424599" y="2113181"/>
            <a:ext cx="1119420" cy="557870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FBE22B9-FC69-4CBA-93A0-9904AD7F3E9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337495" y="716015"/>
            <a:ext cx="1032227" cy="1096675"/>
          </a:xfrm>
          <a:prstGeom prst="rect">
            <a:avLst/>
          </a:prstGeom>
        </p:spPr>
      </p:pic>
      <p:pic>
        <p:nvPicPr>
          <p:cNvPr id="19" name="huyen">
            <a:extLst>
              <a:ext uri="{FF2B5EF4-FFF2-40B4-BE49-F238E27FC236}">
                <a16:creationId xmlns:a16="http://schemas.microsoft.com/office/drawing/2014/main" id="{AFAE7427-4F6E-42A4-AEB9-7436B7DFA8A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6875242" y="-31564"/>
            <a:ext cx="1926770" cy="1012372"/>
          </a:xfrm>
          <a:prstGeom prst="ellipse">
            <a:avLst/>
          </a:prstGeom>
        </p:spPr>
      </p:pic>
      <p:pic>
        <p:nvPicPr>
          <p:cNvPr id="18" name="Pictur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16693DE-D7DE-4B34-B994-E5DA9B91A0B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15035" y="3382295"/>
            <a:ext cx="1167966" cy="113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89853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786388-BF8A-4EF6-8094-73D6EE2AA415}"/>
              </a:ext>
            </a:extLst>
          </p:cNvPr>
          <p:cNvSpPr/>
          <p:nvPr/>
        </p:nvSpPr>
        <p:spPr>
          <a:xfrm>
            <a:off x="206476" y="235975"/>
            <a:ext cx="8517107" cy="37148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025E0F83-0F2F-4752-8E3F-8F128FB1A6F0}"/>
              </a:ext>
            </a:extLst>
          </p:cNvPr>
          <p:cNvSpPr txBox="1"/>
          <p:nvPr/>
        </p:nvSpPr>
        <p:spPr>
          <a:xfrm>
            <a:off x="456247" y="436423"/>
            <a:ext cx="6443345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3000" b="1" u="sng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Bài 3:</a:t>
            </a:r>
            <a:r>
              <a:rPr lang="vi-VN" altLang="en-US" sz="3000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 Tính giá trị của biểu thức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ACE677-88CD-403A-99C7-54A5CE6102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585"/>
          <a:stretch/>
        </p:blipFill>
        <p:spPr>
          <a:xfrm>
            <a:off x="-73366" y="2325285"/>
            <a:ext cx="5364821" cy="3220109"/>
          </a:xfrm>
          <a:prstGeom prst="rect">
            <a:avLst/>
          </a:prstGeom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58E09F5E-A287-46DA-89EA-FCD1818928A0}"/>
              </a:ext>
            </a:extLst>
          </p:cNvPr>
          <p:cNvGraphicFramePr/>
          <p:nvPr/>
        </p:nvGraphicFramePr>
        <p:xfrm>
          <a:off x="378360" y="1189956"/>
          <a:ext cx="8345224" cy="2394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5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92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94585">
                <a:tc>
                  <a:txBody>
                    <a:bodyPr/>
                    <a:lstStyle/>
                    <a:p>
                      <a:pPr algn="l">
                        <a:lnSpc>
                          <a:spcPct val="140000"/>
                        </a:lnSpc>
                        <a:buNone/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x + 875 = 9936</a:t>
                      </a:r>
                      <a:r>
                        <a:rPr lang="en-US" altLang="en-US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</a:t>
                      </a: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en-US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         x = ………….</a:t>
                      </a: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en-US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         x = ………….</a:t>
                      </a:r>
                      <a:endParaRPr lang="vi-VN" altLang="en-US" sz="36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x : 3 = 1532</a:t>
                      </a:r>
                      <a:endParaRPr lang="en-US" sz="3600" b="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en-US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    x = ………….</a:t>
                      </a: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en-US" sz="36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     x= ………….</a:t>
                      </a:r>
                      <a:endParaRPr lang="en-US" sz="3600" b="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Title 1">
            <a:extLst>
              <a:ext uri="{FF2B5EF4-FFF2-40B4-BE49-F238E27FC236}">
                <a16:creationId xmlns:a16="http://schemas.microsoft.com/office/drawing/2014/main" id="{E49CAF19-49EF-4237-9512-A3A41DE43792}"/>
              </a:ext>
            </a:extLst>
          </p:cNvPr>
          <p:cNvSpPr txBox="1"/>
          <p:nvPr/>
        </p:nvSpPr>
        <p:spPr>
          <a:xfrm>
            <a:off x="2280920" y="1846220"/>
            <a:ext cx="2164080" cy="860425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10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9936 - 875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0791D92-AC50-49B7-A209-3A6302887C33}"/>
              </a:ext>
            </a:extLst>
          </p:cNvPr>
          <p:cNvSpPr txBox="1"/>
          <p:nvPr/>
        </p:nvSpPr>
        <p:spPr>
          <a:xfrm>
            <a:off x="2868194" y="2914074"/>
            <a:ext cx="1410335" cy="46153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kern="1200" cap="none" spc="0" normalizeH="0" baseline="0" noProof="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9061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07F5651-BC41-4D54-A444-8D21A7873BF3}"/>
              </a:ext>
            </a:extLst>
          </p:cNvPr>
          <p:cNvSpPr txBox="1"/>
          <p:nvPr/>
        </p:nvSpPr>
        <p:spPr>
          <a:xfrm>
            <a:off x="6257824" y="1671063"/>
            <a:ext cx="2051685" cy="86042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1532 x 3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3DB8B11-66B7-447E-B7D7-1AF01970E7F8}"/>
              </a:ext>
            </a:extLst>
          </p:cNvPr>
          <p:cNvSpPr txBox="1"/>
          <p:nvPr/>
        </p:nvSpPr>
        <p:spPr>
          <a:xfrm>
            <a:off x="6476551" y="2835201"/>
            <a:ext cx="1410335" cy="619279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4596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677" y="2987194"/>
            <a:ext cx="1410335" cy="203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244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D45538F-0EF7-4F41-BD35-B2151CEC3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22015">
            <a:off x="542003" y="-1697469"/>
            <a:ext cx="7407271" cy="7012370"/>
          </a:xfrm>
          <a:prstGeom prst="rect">
            <a:avLst/>
          </a:prstGeom>
        </p:spPr>
      </p:pic>
      <p:grpSp>
        <p:nvGrpSpPr>
          <p:cNvPr id="630" name="Google Shape;630;p12"/>
          <p:cNvGrpSpPr/>
          <p:nvPr/>
        </p:nvGrpSpPr>
        <p:grpSpPr>
          <a:xfrm>
            <a:off x="106045" y="18415"/>
            <a:ext cx="645795" cy="906145"/>
            <a:chOff x="2207566" y="927199"/>
            <a:chExt cx="2848686" cy="4288128"/>
          </a:xfrm>
        </p:grpSpPr>
        <p:grpSp>
          <p:nvGrpSpPr>
            <p:cNvPr id="631" name="Google Shape;631;p12"/>
            <p:cNvGrpSpPr/>
            <p:nvPr/>
          </p:nvGrpSpPr>
          <p:grpSpPr>
            <a:xfrm>
              <a:off x="2207566" y="927199"/>
              <a:ext cx="2848686" cy="4288128"/>
              <a:chOff x="2093900" y="310700"/>
              <a:chExt cx="3431325" cy="5165175"/>
            </a:xfrm>
          </p:grpSpPr>
          <p:sp>
            <p:nvSpPr>
              <p:cNvPr id="632" name="Google Shape;632;p12"/>
              <p:cNvSpPr/>
              <p:nvPr/>
            </p:nvSpPr>
            <p:spPr>
              <a:xfrm>
                <a:off x="2234900" y="3224125"/>
                <a:ext cx="392875" cy="878050"/>
              </a:xfrm>
              <a:custGeom>
                <a:avLst/>
                <a:gdLst/>
                <a:ahLst/>
                <a:cxnLst/>
                <a:rect l="l" t="t" r="r" b="b"/>
                <a:pathLst>
                  <a:path w="15715" h="35122" extrusionOk="0">
                    <a:moveTo>
                      <a:pt x="9804" y="0"/>
                    </a:moveTo>
                    <a:lnTo>
                      <a:pt x="9695" y="71"/>
                    </a:lnTo>
                    <a:lnTo>
                      <a:pt x="2431" y="4775"/>
                    </a:lnTo>
                    <a:lnTo>
                      <a:pt x="1" y="23049"/>
                    </a:lnTo>
                    <a:lnTo>
                      <a:pt x="3" y="23054"/>
                    </a:lnTo>
                    <a:lnTo>
                      <a:pt x="5316" y="34945"/>
                    </a:lnTo>
                    <a:lnTo>
                      <a:pt x="5396" y="35122"/>
                    </a:lnTo>
                    <a:lnTo>
                      <a:pt x="13157" y="25023"/>
                    </a:lnTo>
                    <a:lnTo>
                      <a:pt x="13159" y="25013"/>
                    </a:lnTo>
                    <a:lnTo>
                      <a:pt x="15684" y="6586"/>
                    </a:lnTo>
                    <a:lnTo>
                      <a:pt x="15715" y="6356"/>
                    </a:lnTo>
                    <a:lnTo>
                      <a:pt x="9804" y="0"/>
                    </a:ln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633" name="Google Shape;633;p12"/>
              <p:cNvGrpSpPr/>
              <p:nvPr/>
            </p:nvGrpSpPr>
            <p:grpSpPr>
              <a:xfrm>
                <a:off x="2093900" y="310700"/>
                <a:ext cx="3431325" cy="5165175"/>
                <a:chOff x="2093900" y="310700"/>
                <a:chExt cx="3431325" cy="5165175"/>
              </a:xfrm>
            </p:grpSpPr>
            <p:sp>
              <p:nvSpPr>
                <p:cNvPr id="634" name="Google Shape;634;p12"/>
                <p:cNvSpPr/>
                <p:nvPr/>
              </p:nvSpPr>
              <p:spPr>
                <a:xfrm>
                  <a:off x="2093900" y="3223450"/>
                  <a:ext cx="392675" cy="87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7" h="35123" extrusionOk="0">
                      <a:moveTo>
                        <a:pt x="15246" y="0"/>
                      </a:moveTo>
                      <a:lnTo>
                        <a:pt x="0" y="10003"/>
                      </a:lnTo>
                      <a:lnTo>
                        <a:pt x="10839" y="35123"/>
                      </a:lnTo>
                      <a:lnTo>
                        <a:pt x="11228" y="34629"/>
                      </a:lnTo>
                      <a:lnTo>
                        <a:pt x="15706" y="503"/>
                      </a:lnTo>
                      <a:lnTo>
                        <a:pt x="15246" y="0"/>
                      </a:lnTo>
                      <a:close/>
                    </a:path>
                  </a:pathLst>
                </a:custGeom>
                <a:solidFill>
                  <a:srgbClr val="FFD2B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35" name="Google Shape;635;p12"/>
                <p:cNvSpPr/>
                <p:nvPr/>
              </p:nvSpPr>
              <p:spPr>
                <a:xfrm>
                  <a:off x="2563875" y="3388775"/>
                  <a:ext cx="224825" cy="46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3" h="18427" extrusionOk="0">
                      <a:moveTo>
                        <a:pt x="2525" y="0"/>
                      </a:moveTo>
                      <a:lnTo>
                        <a:pt x="0" y="18427"/>
                      </a:lnTo>
                      <a:lnTo>
                        <a:pt x="0" y="18427"/>
                      </a:lnTo>
                      <a:lnTo>
                        <a:pt x="8992" y="7038"/>
                      </a:lnTo>
                      <a:lnTo>
                        <a:pt x="2525" y="0"/>
                      </a:lnTo>
                      <a:close/>
                    </a:path>
                  </a:pathLst>
                </a:custGeom>
                <a:solidFill>
                  <a:srgbClr val="FFD2B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36" name="Google Shape;636;p12"/>
                <p:cNvSpPr/>
                <p:nvPr/>
              </p:nvSpPr>
              <p:spPr>
                <a:xfrm>
                  <a:off x="2093900" y="3343500"/>
                  <a:ext cx="201800" cy="45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2" h="18275" extrusionOk="0">
                      <a:moveTo>
                        <a:pt x="8071" y="0"/>
                      </a:moveTo>
                      <a:lnTo>
                        <a:pt x="0" y="5201"/>
                      </a:lnTo>
                      <a:lnTo>
                        <a:pt x="5641" y="18274"/>
                      </a:lnTo>
                      <a:lnTo>
                        <a:pt x="8071" y="0"/>
                      </a:lnTo>
                      <a:close/>
                    </a:path>
                  </a:pathLst>
                </a:custGeom>
                <a:solidFill>
                  <a:srgbClr val="FFD2B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37" name="Google Shape;637;p12"/>
                <p:cNvSpPr/>
                <p:nvPr/>
              </p:nvSpPr>
              <p:spPr>
                <a:xfrm>
                  <a:off x="2234975" y="3800450"/>
                  <a:ext cx="1328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4" h="12043" extrusionOk="0">
                      <a:moveTo>
                        <a:pt x="0" y="1"/>
                      </a:moveTo>
                      <a:lnTo>
                        <a:pt x="5196" y="12043"/>
                      </a:lnTo>
                      <a:lnTo>
                        <a:pt x="5313" y="11892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EFD7C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38" name="Google Shape;638;p12"/>
                <p:cNvSpPr/>
                <p:nvPr/>
              </p:nvSpPr>
              <p:spPr>
                <a:xfrm>
                  <a:off x="2259125" y="3856425"/>
                  <a:ext cx="278500" cy="2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40" h="10089" extrusionOk="0">
                      <a:moveTo>
                        <a:pt x="0" y="1"/>
                      </a:moveTo>
                      <a:lnTo>
                        <a:pt x="4334" y="10089"/>
                      </a:lnTo>
                      <a:lnTo>
                        <a:pt x="11140" y="109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39" name="Google Shape;639;p12"/>
                <p:cNvSpPr/>
                <p:nvPr/>
              </p:nvSpPr>
              <p:spPr>
                <a:xfrm>
                  <a:off x="2093900" y="310725"/>
                  <a:ext cx="1097275" cy="337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91" h="134801" extrusionOk="0">
                      <a:moveTo>
                        <a:pt x="27125" y="1"/>
                      </a:moveTo>
                      <a:cubicBezTo>
                        <a:pt x="21184" y="1"/>
                        <a:pt x="16021" y="4405"/>
                        <a:pt x="15226" y="10456"/>
                      </a:cubicBezTo>
                      <a:lnTo>
                        <a:pt x="22" y="126311"/>
                      </a:lnTo>
                      <a:cubicBezTo>
                        <a:pt x="12" y="126379"/>
                        <a:pt x="8" y="126445"/>
                        <a:pt x="0" y="126512"/>
                      </a:cubicBezTo>
                      <a:lnTo>
                        <a:pt x="20220" y="129166"/>
                      </a:lnTo>
                      <a:cubicBezTo>
                        <a:pt x="20147" y="131683"/>
                        <a:pt x="21806" y="133953"/>
                        <a:pt x="24122" y="134801"/>
                      </a:cubicBezTo>
                      <a:lnTo>
                        <a:pt x="27770" y="130157"/>
                      </a:lnTo>
                      <a:lnTo>
                        <a:pt x="27790" y="130160"/>
                      </a:lnTo>
                      <a:cubicBezTo>
                        <a:pt x="27800" y="130094"/>
                        <a:pt x="27812" y="130028"/>
                        <a:pt x="27822" y="129961"/>
                      </a:cubicBezTo>
                      <a:lnTo>
                        <a:pt x="43028" y="14104"/>
                      </a:lnTo>
                      <a:cubicBezTo>
                        <a:pt x="43890" y="7524"/>
                        <a:pt x="39256" y="1488"/>
                        <a:pt x="32676" y="626"/>
                      </a:cubicBezTo>
                      <a:lnTo>
                        <a:pt x="28705" y="105"/>
                      </a:lnTo>
                      <a:cubicBezTo>
                        <a:pt x="28174" y="35"/>
                        <a:pt x="27647" y="1"/>
                        <a:pt x="2712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40" name="Google Shape;640;p12"/>
                <p:cNvSpPr/>
                <p:nvPr/>
              </p:nvSpPr>
              <p:spPr>
                <a:xfrm>
                  <a:off x="2093900" y="314250"/>
                  <a:ext cx="746625" cy="3197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5" h="128948" extrusionOk="0">
                      <a:moveTo>
                        <a:pt x="27235" y="1"/>
                      </a:moveTo>
                      <a:cubicBezTo>
                        <a:pt x="21269" y="1"/>
                        <a:pt x="15993" y="4466"/>
                        <a:pt x="15198" y="10521"/>
                      </a:cubicBezTo>
                      <a:lnTo>
                        <a:pt x="0" y="126371"/>
                      </a:lnTo>
                      <a:lnTo>
                        <a:pt x="12980" y="128948"/>
                      </a:lnTo>
                      <a:lnTo>
                        <a:pt x="29865" y="242"/>
                      </a:lnTo>
                      <a:lnTo>
                        <a:pt x="28798" y="103"/>
                      </a:lnTo>
                      <a:cubicBezTo>
                        <a:pt x="28273" y="34"/>
                        <a:pt x="27752" y="1"/>
                        <a:pt x="27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41" name="Google Shape;641;p12"/>
                <p:cNvSpPr/>
                <p:nvPr/>
              </p:nvSpPr>
              <p:spPr>
                <a:xfrm>
                  <a:off x="2437400" y="310700"/>
                  <a:ext cx="753775" cy="63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1" h="25428" extrusionOk="0">
                      <a:moveTo>
                        <a:pt x="13385" y="1"/>
                      </a:moveTo>
                      <a:cubicBezTo>
                        <a:pt x="7444" y="1"/>
                        <a:pt x="2281" y="4406"/>
                        <a:pt x="1486" y="10455"/>
                      </a:cubicBezTo>
                      <a:lnTo>
                        <a:pt x="0" y="21779"/>
                      </a:lnTo>
                      <a:lnTo>
                        <a:pt x="27801" y="25428"/>
                      </a:lnTo>
                      <a:lnTo>
                        <a:pt x="29288" y="14104"/>
                      </a:lnTo>
                      <a:cubicBezTo>
                        <a:pt x="30150" y="7524"/>
                        <a:pt x="25516" y="1489"/>
                        <a:pt x="18936" y="627"/>
                      </a:cubicBezTo>
                      <a:lnTo>
                        <a:pt x="14964" y="104"/>
                      </a:lnTo>
                      <a:cubicBezTo>
                        <a:pt x="14433" y="35"/>
                        <a:pt x="13906" y="1"/>
                        <a:pt x="1338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42" name="Google Shape;642;p12"/>
                <p:cNvSpPr/>
                <p:nvPr/>
              </p:nvSpPr>
              <p:spPr>
                <a:xfrm>
                  <a:off x="2437400" y="310725"/>
                  <a:ext cx="400800" cy="5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32" h="23483" extrusionOk="0">
                      <a:moveTo>
                        <a:pt x="13385" y="1"/>
                      </a:moveTo>
                      <a:cubicBezTo>
                        <a:pt x="7444" y="1"/>
                        <a:pt x="2281" y="4405"/>
                        <a:pt x="1486" y="10456"/>
                      </a:cubicBezTo>
                      <a:lnTo>
                        <a:pt x="0" y="21780"/>
                      </a:lnTo>
                      <a:lnTo>
                        <a:pt x="12982" y="23482"/>
                      </a:lnTo>
                      <a:lnTo>
                        <a:pt x="16032" y="245"/>
                      </a:lnTo>
                      <a:lnTo>
                        <a:pt x="14965" y="105"/>
                      </a:lnTo>
                      <a:cubicBezTo>
                        <a:pt x="14434" y="35"/>
                        <a:pt x="13907" y="1"/>
                        <a:pt x="1338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43" name="Google Shape;643;p12"/>
                <p:cNvSpPr/>
                <p:nvPr/>
              </p:nvSpPr>
              <p:spPr>
                <a:xfrm>
                  <a:off x="2448500" y="310725"/>
                  <a:ext cx="742675" cy="55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7" h="22048" extrusionOk="0">
                      <a:moveTo>
                        <a:pt x="12941" y="1"/>
                      </a:moveTo>
                      <a:cubicBezTo>
                        <a:pt x="7000" y="1"/>
                        <a:pt x="1837" y="4405"/>
                        <a:pt x="1042" y="10456"/>
                      </a:cubicBezTo>
                      <a:lnTo>
                        <a:pt x="0" y="18399"/>
                      </a:lnTo>
                      <a:lnTo>
                        <a:pt x="27802" y="22048"/>
                      </a:lnTo>
                      <a:lnTo>
                        <a:pt x="28844" y="14104"/>
                      </a:lnTo>
                      <a:cubicBezTo>
                        <a:pt x="29706" y="7524"/>
                        <a:pt x="25072" y="1488"/>
                        <a:pt x="18492" y="626"/>
                      </a:cubicBezTo>
                      <a:lnTo>
                        <a:pt x="14521" y="105"/>
                      </a:lnTo>
                      <a:cubicBezTo>
                        <a:pt x="13990" y="35"/>
                        <a:pt x="13463" y="1"/>
                        <a:pt x="1294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44" name="Google Shape;644;p12"/>
                <p:cNvSpPr/>
                <p:nvPr/>
              </p:nvSpPr>
              <p:spPr>
                <a:xfrm>
                  <a:off x="2343800" y="3965575"/>
                  <a:ext cx="3181425" cy="15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57" h="60412" extrusionOk="0">
                      <a:moveTo>
                        <a:pt x="58719" y="42257"/>
                      </a:moveTo>
                      <a:cubicBezTo>
                        <a:pt x="59597" y="43457"/>
                        <a:pt x="60245" y="44765"/>
                        <a:pt x="60394" y="46163"/>
                      </a:cubicBezTo>
                      <a:cubicBezTo>
                        <a:pt x="60576" y="47884"/>
                        <a:pt x="59645" y="48536"/>
                        <a:pt x="58490" y="48536"/>
                      </a:cubicBezTo>
                      <a:cubicBezTo>
                        <a:pt x="57392" y="48536"/>
                        <a:pt x="56092" y="47946"/>
                        <a:pt x="55355" y="47123"/>
                      </a:cubicBezTo>
                      <a:cubicBezTo>
                        <a:pt x="53539" y="45096"/>
                        <a:pt x="56061" y="43366"/>
                        <a:pt x="58719" y="42257"/>
                      </a:cubicBezTo>
                      <a:close/>
                      <a:moveTo>
                        <a:pt x="1853" y="1"/>
                      </a:moveTo>
                      <a:cubicBezTo>
                        <a:pt x="1574" y="1"/>
                        <a:pt x="1281" y="180"/>
                        <a:pt x="1253" y="536"/>
                      </a:cubicBezTo>
                      <a:cubicBezTo>
                        <a:pt x="460" y="10763"/>
                        <a:pt x="0" y="26455"/>
                        <a:pt x="11110" y="31677"/>
                      </a:cubicBezTo>
                      <a:cubicBezTo>
                        <a:pt x="14132" y="33097"/>
                        <a:pt x="17411" y="33565"/>
                        <a:pt x="20763" y="33565"/>
                      </a:cubicBezTo>
                      <a:cubicBezTo>
                        <a:pt x="25777" y="33565"/>
                        <a:pt x="30955" y="32518"/>
                        <a:pt x="35678" y="32046"/>
                      </a:cubicBezTo>
                      <a:cubicBezTo>
                        <a:pt x="37218" y="31893"/>
                        <a:pt x="38841" y="31743"/>
                        <a:pt x="40460" y="31743"/>
                      </a:cubicBezTo>
                      <a:cubicBezTo>
                        <a:pt x="42540" y="31743"/>
                        <a:pt x="44612" y="31990"/>
                        <a:pt x="46488" y="32795"/>
                      </a:cubicBezTo>
                      <a:cubicBezTo>
                        <a:pt x="49314" y="34005"/>
                        <a:pt x="51932" y="35937"/>
                        <a:pt x="54291" y="37873"/>
                      </a:cubicBezTo>
                      <a:cubicBezTo>
                        <a:pt x="55463" y="38835"/>
                        <a:pt x="56815" y="39991"/>
                        <a:pt x="57952" y="41300"/>
                      </a:cubicBezTo>
                      <a:cubicBezTo>
                        <a:pt x="55838" y="42264"/>
                        <a:pt x="53446" y="43889"/>
                        <a:pt x="53803" y="46417"/>
                      </a:cubicBezTo>
                      <a:cubicBezTo>
                        <a:pt x="54064" y="48277"/>
                        <a:pt x="56358" y="49532"/>
                        <a:pt x="58047" y="49679"/>
                      </a:cubicBezTo>
                      <a:cubicBezTo>
                        <a:pt x="58183" y="49691"/>
                        <a:pt x="58316" y="49697"/>
                        <a:pt x="58444" y="49697"/>
                      </a:cubicBezTo>
                      <a:cubicBezTo>
                        <a:pt x="60340" y="49697"/>
                        <a:pt x="61457" y="48429"/>
                        <a:pt x="61518" y="46463"/>
                      </a:cubicBezTo>
                      <a:cubicBezTo>
                        <a:pt x="61570" y="44823"/>
                        <a:pt x="60779" y="43251"/>
                        <a:pt x="59750" y="41857"/>
                      </a:cubicBezTo>
                      <a:cubicBezTo>
                        <a:pt x="61060" y="41386"/>
                        <a:pt x="62270" y="41077"/>
                        <a:pt x="62850" y="40977"/>
                      </a:cubicBezTo>
                      <a:cubicBezTo>
                        <a:pt x="63836" y="40805"/>
                        <a:pt x="64818" y="40726"/>
                        <a:pt x="65794" y="40726"/>
                      </a:cubicBezTo>
                      <a:cubicBezTo>
                        <a:pt x="72698" y="40726"/>
                        <a:pt x="79296" y="44710"/>
                        <a:pt x="84915" y="48312"/>
                      </a:cubicBezTo>
                      <a:cubicBezTo>
                        <a:pt x="91902" y="52792"/>
                        <a:pt x="98970" y="58535"/>
                        <a:pt x="107374" y="59956"/>
                      </a:cubicBezTo>
                      <a:cubicBezTo>
                        <a:pt x="109363" y="60292"/>
                        <a:pt x="111366" y="60411"/>
                        <a:pt x="113378" y="60411"/>
                      </a:cubicBezTo>
                      <a:cubicBezTo>
                        <a:pt x="117986" y="60411"/>
                        <a:pt x="122638" y="59787"/>
                        <a:pt x="127255" y="59721"/>
                      </a:cubicBezTo>
                      <a:lnTo>
                        <a:pt x="127256" y="58573"/>
                      </a:lnTo>
                      <a:lnTo>
                        <a:pt x="127256" y="58573"/>
                      </a:lnTo>
                      <a:cubicBezTo>
                        <a:pt x="122298" y="58577"/>
                        <a:pt x="117287" y="59164"/>
                        <a:pt x="112352" y="59164"/>
                      </a:cubicBezTo>
                      <a:cubicBezTo>
                        <a:pt x="111782" y="59164"/>
                        <a:pt x="111213" y="59156"/>
                        <a:pt x="110645" y="59139"/>
                      </a:cubicBezTo>
                      <a:cubicBezTo>
                        <a:pt x="102880" y="58900"/>
                        <a:pt x="96250" y="54437"/>
                        <a:pt x="89974" y="50301"/>
                      </a:cubicBezTo>
                      <a:cubicBezTo>
                        <a:pt x="83611" y="46107"/>
                        <a:pt x="77045" y="41414"/>
                        <a:pt x="69401" y="39989"/>
                      </a:cubicBezTo>
                      <a:cubicBezTo>
                        <a:pt x="68187" y="39762"/>
                        <a:pt x="66950" y="39647"/>
                        <a:pt x="65713" y="39647"/>
                      </a:cubicBezTo>
                      <a:cubicBezTo>
                        <a:pt x="63412" y="39647"/>
                        <a:pt x="61113" y="40046"/>
                        <a:pt x="58967" y="40875"/>
                      </a:cubicBezTo>
                      <a:cubicBezTo>
                        <a:pt x="58437" y="40256"/>
                        <a:pt x="57887" y="39681"/>
                        <a:pt x="57379" y="39166"/>
                      </a:cubicBezTo>
                      <a:cubicBezTo>
                        <a:pt x="55004" y="36763"/>
                        <a:pt x="52190" y="34725"/>
                        <a:pt x="49292" y="33003"/>
                      </a:cubicBezTo>
                      <a:cubicBezTo>
                        <a:pt x="46264" y="31203"/>
                        <a:pt x="42948" y="30639"/>
                        <a:pt x="39545" y="30639"/>
                      </a:cubicBezTo>
                      <a:cubicBezTo>
                        <a:pt x="35100" y="30639"/>
                        <a:pt x="30508" y="31602"/>
                        <a:pt x="26218" y="32030"/>
                      </a:cubicBezTo>
                      <a:cubicBezTo>
                        <a:pt x="24417" y="32210"/>
                        <a:pt x="22534" y="32353"/>
                        <a:pt x="20649" y="32353"/>
                      </a:cubicBezTo>
                      <a:cubicBezTo>
                        <a:pt x="16250" y="32353"/>
                        <a:pt x="11840" y="31571"/>
                        <a:pt x="8440" y="28641"/>
                      </a:cubicBezTo>
                      <a:cubicBezTo>
                        <a:pt x="5552" y="26149"/>
                        <a:pt x="4035" y="22499"/>
                        <a:pt x="3153" y="18873"/>
                      </a:cubicBezTo>
                      <a:cubicBezTo>
                        <a:pt x="1703" y="12925"/>
                        <a:pt x="1898" y="6592"/>
                        <a:pt x="2367" y="536"/>
                      </a:cubicBezTo>
                      <a:cubicBezTo>
                        <a:pt x="2394" y="178"/>
                        <a:pt x="2131" y="1"/>
                        <a:pt x="18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45" name="Google Shape;645;p12"/>
                <p:cNvSpPr/>
                <p:nvPr/>
              </p:nvSpPr>
              <p:spPr>
                <a:xfrm>
                  <a:off x="2094400" y="3320850"/>
                  <a:ext cx="193325" cy="28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3" h="11538" extrusionOk="0">
                      <a:moveTo>
                        <a:pt x="1875" y="1"/>
                      </a:moveTo>
                      <a:cubicBezTo>
                        <a:pt x="1528" y="1"/>
                        <a:pt x="1186" y="35"/>
                        <a:pt x="799" y="95"/>
                      </a:cubicBezTo>
                      <a:lnTo>
                        <a:pt x="36" y="5912"/>
                      </a:lnTo>
                      <a:cubicBezTo>
                        <a:pt x="28" y="5979"/>
                        <a:pt x="8" y="6044"/>
                        <a:pt x="1" y="6110"/>
                      </a:cubicBezTo>
                      <a:lnTo>
                        <a:pt x="2328" y="11537"/>
                      </a:lnTo>
                      <a:cubicBezTo>
                        <a:pt x="5006" y="11305"/>
                        <a:pt x="6958" y="9239"/>
                        <a:pt x="7317" y="6504"/>
                      </a:cubicBezTo>
                      <a:cubicBezTo>
                        <a:pt x="7732" y="3338"/>
                        <a:pt x="5786" y="470"/>
                        <a:pt x="2570" y="47"/>
                      </a:cubicBezTo>
                      <a:cubicBezTo>
                        <a:pt x="2327" y="15"/>
                        <a:pt x="2100" y="1"/>
                        <a:pt x="187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646" name="Google Shape;646;p12"/>
            <p:cNvSpPr/>
            <p:nvPr/>
          </p:nvSpPr>
          <p:spPr>
            <a:xfrm>
              <a:off x="2220050" y="3468700"/>
              <a:ext cx="256800" cy="119100"/>
            </a:xfrm>
            <a:custGeom>
              <a:avLst/>
              <a:gdLst/>
              <a:ahLst/>
              <a:cxnLst/>
              <a:rect l="l" t="t" r="r" b="b"/>
              <a:pathLst>
                <a:path w="10272" h="4764" extrusionOk="0">
                  <a:moveTo>
                    <a:pt x="10272" y="4764"/>
                  </a:moveTo>
                  <a:lnTo>
                    <a:pt x="0" y="3424"/>
                  </a:lnTo>
                  <a:lnTo>
                    <a:pt x="3721" y="0"/>
                  </a:lnTo>
                  <a:lnTo>
                    <a:pt x="7964" y="1042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</p:sp>
      </p:grpSp>
      <p:sp>
        <p:nvSpPr>
          <p:cNvPr id="29701" name="Text Box 5"/>
          <p:cNvSpPr txBox="1"/>
          <p:nvPr/>
        </p:nvSpPr>
        <p:spPr>
          <a:xfrm>
            <a:off x="1728529" y="377556"/>
            <a:ext cx="5034221" cy="286232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3000" b="1" u="sng" dirty="0"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vi-VN" altLang="en-US" sz="3000" b="1" u="sng" dirty="0"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3000" b="1" u="sng" dirty="0">
                <a:latin typeface="Times New Roman" panose="02020603050405020304" charset="0"/>
                <a:cs typeface="Times New Roman" panose="02020603050405020304" charset="0"/>
              </a:rPr>
              <a:t>i </a:t>
            </a:r>
            <a:r>
              <a:rPr lang="en-US" altLang="vi-VN" sz="3000" b="1" u="sng" dirty="0">
                <a:latin typeface="Times New Roman" panose="02020603050405020304" charset="0"/>
                <a:cs typeface="Times New Roman" panose="02020603050405020304" charset="0"/>
              </a:rPr>
              <a:t>5</a:t>
            </a:r>
            <a:r>
              <a:rPr lang="vi-VN" altLang="en-US" sz="3000" b="1" dirty="0">
                <a:latin typeface="Times New Roman" panose="02020603050405020304" charset="0"/>
                <a:cs typeface="Times New Roman" panose="02020603050405020304" charset="0"/>
              </a:rPr>
              <a:t>:</a:t>
            </a:r>
            <a:r>
              <a:rPr lang="en-US" altLang="en-US" sz="3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3000" dirty="0">
                <a:latin typeface="Times New Roman" panose="02020603050405020304" charset="0"/>
                <a:cs typeface="Times New Roman" panose="02020603050405020304" charset="0"/>
              </a:rPr>
              <a:t>Một nh</a:t>
            </a:r>
            <a:r>
              <a:rPr lang="vi-VN" altLang="en-US" sz="3000" dirty="0"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3000" dirty="0">
                <a:latin typeface="Times New Roman" panose="02020603050405020304" charset="0"/>
                <a:cs typeface="Times New Roman" panose="02020603050405020304" charset="0"/>
              </a:rPr>
              <a:t> máy sản xuất trong </a:t>
            </a:r>
            <a:r>
              <a:rPr lang="vi-VN" altLang="en-US" sz="3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4 ng</a:t>
            </a:r>
            <a:r>
              <a:rPr lang="vi-VN" altLang="en-US" sz="3000" dirty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3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y</a:t>
            </a:r>
            <a:r>
              <a:rPr lang="vi-VN" altLang="en-US" sz="3000" dirty="0">
                <a:latin typeface="Times New Roman" panose="02020603050405020304" charset="0"/>
                <a:cs typeface="Times New Roman" panose="02020603050405020304" charset="0"/>
              </a:rPr>
              <a:t> được </a:t>
            </a:r>
            <a:r>
              <a:rPr lang="vi-VN" altLang="en-US" sz="3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680 chiếc tivi</a:t>
            </a:r>
            <a:r>
              <a:rPr lang="vi-VN" altLang="en-US" sz="3000" dirty="0">
                <a:latin typeface="Times New Roman" panose="02020603050405020304" charset="0"/>
                <a:cs typeface="Times New Roman" panose="02020603050405020304" charset="0"/>
              </a:rPr>
              <a:t>. Hỏi trong </a:t>
            </a:r>
            <a:r>
              <a:rPr lang="vi-VN" altLang="en-US" sz="3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7 ng</a:t>
            </a:r>
            <a:r>
              <a:rPr lang="vi-VN" altLang="en-US" sz="3000" dirty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3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y</a:t>
            </a:r>
            <a:r>
              <a:rPr lang="vi-VN" altLang="en-US" sz="3000" dirty="0">
                <a:latin typeface="Times New Roman" panose="02020603050405020304" charset="0"/>
                <a:cs typeface="Times New Roman" panose="02020603050405020304" charset="0"/>
              </a:rPr>
              <a:t> nh</a:t>
            </a:r>
            <a:r>
              <a:rPr lang="vi-VN" altLang="en-US" sz="3000" dirty="0"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3000" dirty="0">
                <a:latin typeface="Times New Roman" panose="02020603050405020304" charset="0"/>
                <a:cs typeface="Times New Roman" panose="02020603050405020304" charset="0"/>
              </a:rPr>
              <a:t> máy đó sản xuất được </a:t>
            </a:r>
            <a:r>
              <a:rPr lang="vi-VN" altLang="en-US" sz="3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bao nhiêu chiếc tivi</a:t>
            </a:r>
            <a:r>
              <a:rPr lang="vi-VN" altLang="en-US" sz="3000" dirty="0">
                <a:latin typeface="Times New Roman" panose="02020603050405020304" charset="0"/>
                <a:cs typeface="Times New Roman" panose="02020603050405020304" charset="0"/>
              </a:rPr>
              <a:t>, biết số tivi sản xuất mỗi ng</a:t>
            </a:r>
            <a:r>
              <a:rPr lang="vi-VN" altLang="en-US" sz="3000" dirty="0"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3000" dirty="0">
                <a:latin typeface="Times New Roman" panose="02020603050405020304" charset="0"/>
                <a:cs typeface="Times New Roman" panose="02020603050405020304" charset="0"/>
              </a:rPr>
              <a:t>y l</a:t>
            </a:r>
            <a:r>
              <a:rPr lang="vi-VN" altLang="en-US" sz="3000" dirty="0"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3000" dirty="0">
                <a:latin typeface="Times New Roman" panose="02020603050405020304" charset="0"/>
                <a:cs typeface="Times New Roman" panose="02020603050405020304" charset="0"/>
              </a:rPr>
              <a:t> như nhau?</a:t>
            </a:r>
            <a:endParaRPr lang="vi-VN" altLang="en-US" sz="3000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29703" name="Text Box 7"/>
          <p:cNvSpPr txBox="1"/>
          <p:nvPr/>
        </p:nvSpPr>
        <p:spPr>
          <a:xfrm>
            <a:off x="7186215" y="3322826"/>
            <a:ext cx="199771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3200" b="1" u="sng" dirty="0">
                <a:latin typeface="Times New Roman" panose="02020603050405020304" charset="0"/>
                <a:cs typeface="Times New Roman" panose="02020603050405020304" charset="0"/>
              </a:rPr>
              <a:t>Tóm tắt</a:t>
            </a:r>
          </a:p>
        </p:txBody>
      </p:sp>
      <p:sp>
        <p:nvSpPr>
          <p:cNvPr id="29704" name="Text Box 8"/>
          <p:cNvSpPr txBox="1"/>
          <p:nvPr/>
        </p:nvSpPr>
        <p:spPr>
          <a:xfrm>
            <a:off x="5193411" y="3989338"/>
            <a:ext cx="4188908" cy="115416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ts val="600"/>
              </a:spcBef>
            </a:pPr>
            <a:r>
              <a:rPr lang="vi-VN" altLang="en-US" sz="3200" dirty="0">
                <a:latin typeface="Times New Roman" panose="02020603050405020304" charset="0"/>
                <a:cs typeface="Times New Roman" panose="02020603050405020304" charset="0"/>
              </a:rPr>
              <a:t>1 ng</a:t>
            </a:r>
            <a:r>
              <a:rPr lang="vi-VN" altLang="en-US" sz="3200" dirty="0"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3200" dirty="0">
                <a:latin typeface="Times New Roman" panose="02020603050405020304" charset="0"/>
                <a:cs typeface="Times New Roman" panose="02020603050405020304" charset="0"/>
              </a:rPr>
              <a:t>y</a:t>
            </a:r>
            <a:r>
              <a:rPr lang="en-US" altLang="vi-VN" sz="3200" dirty="0">
                <a:latin typeface="Times New Roman" panose="02020603050405020304" charset="0"/>
                <a:cs typeface="Times New Roman" panose="02020603050405020304" charset="0"/>
              </a:rPr>
              <a:t>: 680 chiếc ti vi</a:t>
            </a:r>
          </a:p>
          <a:p>
            <a:pPr eaLnBrk="1" hangingPunct="1">
              <a:spcBef>
                <a:spcPts val="600"/>
              </a:spcBef>
            </a:pPr>
            <a:r>
              <a:rPr lang="en-US" altLang="vi-VN" sz="3200" dirty="0">
                <a:latin typeface="Times New Roman" panose="02020603050405020304" charset="0"/>
                <a:cs typeface="Times New Roman" panose="02020603050405020304" charset="0"/>
              </a:rPr>
              <a:t>7 ngày: ...... chiếc ti vi?</a:t>
            </a:r>
            <a:endParaRPr lang="vi-VN" altLang="en-US" sz="3200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0147C5B-4C9A-4E57-8570-BF3F6FABA2B8}"/>
              </a:ext>
            </a:extLst>
          </p:cNvPr>
          <p:cNvGrpSpPr/>
          <p:nvPr/>
        </p:nvGrpSpPr>
        <p:grpSpPr>
          <a:xfrm>
            <a:off x="-218341" y="2818592"/>
            <a:ext cx="2477770" cy="2477770"/>
            <a:chOff x="5535609" y="1721538"/>
            <a:chExt cx="3460750" cy="346075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DE6D7D-22EF-4E74-9354-522A0A6C6967}"/>
                </a:ext>
              </a:extLst>
            </p:cNvPr>
            <p:cNvSpPr/>
            <p:nvPr/>
          </p:nvSpPr>
          <p:spPr>
            <a:xfrm>
              <a:off x="6197600" y="3030856"/>
              <a:ext cx="1778000" cy="13220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7E52EBD-236F-4E75-95F2-C4398D302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35609" y="1721538"/>
              <a:ext cx="3460750" cy="346075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/>
      <p:bldP spid="29703" grpId="0"/>
      <p:bldP spid="2970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oogle Shape;630;p12"/>
          <p:cNvGrpSpPr/>
          <p:nvPr/>
        </p:nvGrpSpPr>
        <p:grpSpPr>
          <a:xfrm>
            <a:off x="106045" y="18415"/>
            <a:ext cx="645795" cy="906145"/>
            <a:chOff x="2207566" y="927199"/>
            <a:chExt cx="2848686" cy="4288128"/>
          </a:xfrm>
        </p:grpSpPr>
        <p:grpSp>
          <p:nvGrpSpPr>
            <p:cNvPr id="631" name="Google Shape;631;p12"/>
            <p:cNvGrpSpPr/>
            <p:nvPr/>
          </p:nvGrpSpPr>
          <p:grpSpPr>
            <a:xfrm>
              <a:off x="2207566" y="927199"/>
              <a:ext cx="2848686" cy="4288128"/>
              <a:chOff x="2093900" y="310700"/>
              <a:chExt cx="3431325" cy="5165175"/>
            </a:xfrm>
          </p:grpSpPr>
          <p:sp>
            <p:nvSpPr>
              <p:cNvPr id="632" name="Google Shape;632;p12"/>
              <p:cNvSpPr/>
              <p:nvPr/>
            </p:nvSpPr>
            <p:spPr>
              <a:xfrm>
                <a:off x="2234900" y="3224125"/>
                <a:ext cx="392875" cy="878050"/>
              </a:xfrm>
              <a:custGeom>
                <a:avLst/>
                <a:gdLst/>
                <a:ahLst/>
                <a:cxnLst/>
                <a:rect l="l" t="t" r="r" b="b"/>
                <a:pathLst>
                  <a:path w="15715" h="35122" extrusionOk="0">
                    <a:moveTo>
                      <a:pt x="9804" y="0"/>
                    </a:moveTo>
                    <a:lnTo>
                      <a:pt x="9695" y="71"/>
                    </a:lnTo>
                    <a:lnTo>
                      <a:pt x="2431" y="4775"/>
                    </a:lnTo>
                    <a:lnTo>
                      <a:pt x="1" y="23049"/>
                    </a:lnTo>
                    <a:lnTo>
                      <a:pt x="3" y="23054"/>
                    </a:lnTo>
                    <a:lnTo>
                      <a:pt x="5316" y="34945"/>
                    </a:lnTo>
                    <a:lnTo>
                      <a:pt x="5396" y="35122"/>
                    </a:lnTo>
                    <a:lnTo>
                      <a:pt x="13157" y="25023"/>
                    </a:lnTo>
                    <a:lnTo>
                      <a:pt x="13159" y="25013"/>
                    </a:lnTo>
                    <a:lnTo>
                      <a:pt x="15684" y="6586"/>
                    </a:lnTo>
                    <a:lnTo>
                      <a:pt x="15715" y="6356"/>
                    </a:lnTo>
                    <a:lnTo>
                      <a:pt x="9804" y="0"/>
                    </a:ln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633" name="Google Shape;633;p12"/>
              <p:cNvGrpSpPr/>
              <p:nvPr/>
            </p:nvGrpSpPr>
            <p:grpSpPr>
              <a:xfrm>
                <a:off x="2093900" y="310700"/>
                <a:ext cx="3431325" cy="5165175"/>
                <a:chOff x="2093900" y="310700"/>
                <a:chExt cx="3431325" cy="5165175"/>
              </a:xfrm>
            </p:grpSpPr>
            <p:sp>
              <p:nvSpPr>
                <p:cNvPr id="634" name="Google Shape;634;p12"/>
                <p:cNvSpPr/>
                <p:nvPr/>
              </p:nvSpPr>
              <p:spPr>
                <a:xfrm>
                  <a:off x="2093900" y="3223450"/>
                  <a:ext cx="392675" cy="87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7" h="35123" extrusionOk="0">
                      <a:moveTo>
                        <a:pt x="15246" y="0"/>
                      </a:moveTo>
                      <a:lnTo>
                        <a:pt x="0" y="10003"/>
                      </a:lnTo>
                      <a:lnTo>
                        <a:pt x="10839" y="35123"/>
                      </a:lnTo>
                      <a:lnTo>
                        <a:pt x="11228" y="34629"/>
                      </a:lnTo>
                      <a:lnTo>
                        <a:pt x="15706" y="503"/>
                      </a:lnTo>
                      <a:lnTo>
                        <a:pt x="15246" y="0"/>
                      </a:lnTo>
                      <a:close/>
                    </a:path>
                  </a:pathLst>
                </a:custGeom>
                <a:solidFill>
                  <a:srgbClr val="FFD2B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35" name="Google Shape;635;p12"/>
                <p:cNvSpPr/>
                <p:nvPr/>
              </p:nvSpPr>
              <p:spPr>
                <a:xfrm>
                  <a:off x="2563875" y="3388775"/>
                  <a:ext cx="224825" cy="46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3" h="18427" extrusionOk="0">
                      <a:moveTo>
                        <a:pt x="2525" y="0"/>
                      </a:moveTo>
                      <a:lnTo>
                        <a:pt x="0" y="18427"/>
                      </a:lnTo>
                      <a:lnTo>
                        <a:pt x="0" y="18427"/>
                      </a:lnTo>
                      <a:lnTo>
                        <a:pt x="8992" y="7038"/>
                      </a:lnTo>
                      <a:lnTo>
                        <a:pt x="2525" y="0"/>
                      </a:lnTo>
                      <a:close/>
                    </a:path>
                  </a:pathLst>
                </a:custGeom>
                <a:solidFill>
                  <a:srgbClr val="FFD2B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36" name="Google Shape;636;p12"/>
                <p:cNvSpPr/>
                <p:nvPr/>
              </p:nvSpPr>
              <p:spPr>
                <a:xfrm>
                  <a:off x="2093900" y="3343500"/>
                  <a:ext cx="201800" cy="45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2" h="18275" extrusionOk="0">
                      <a:moveTo>
                        <a:pt x="8071" y="0"/>
                      </a:moveTo>
                      <a:lnTo>
                        <a:pt x="0" y="5201"/>
                      </a:lnTo>
                      <a:lnTo>
                        <a:pt x="5641" y="18274"/>
                      </a:lnTo>
                      <a:lnTo>
                        <a:pt x="8071" y="0"/>
                      </a:lnTo>
                      <a:close/>
                    </a:path>
                  </a:pathLst>
                </a:custGeom>
                <a:solidFill>
                  <a:srgbClr val="FFD2B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37" name="Google Shape;637;p12"/>
                <p:cNvSpPr/>
                <p:nvPr/>
              </p:nvSpPr>
              <p:spPr>
                <a:xfrm>
                  <a:off x="2234975" y="3800450"/>
                  <a:ext cx="1328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4" h="12043" extrusionOk="0">
                      <a:moveTo>
                        <a:pt x="0" y="1"/>
                      </a:moveTo>
                      <a:lnTo>
                        <a:pt x="5196" y="12043"/>
                      </a:lnTo>
                      <a:lnTo>
                        <a:pt x="5313" y="11892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EFD7C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38" name="Google Shape;638;p12"/>
                <p:cNvSpPr/>
                <p:nvPr/>
              </p:nvSpPr>
              <p:spPr>
                <a:xfrm>
                  <a:off x="2259125" y="3856425"/>
                  <a:ext cx="278500" cy="2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40" h="10089" extrusionOk="0">
                      <a:moveTo>
                        <a:pt x="0" y="1"/>
                      </a:moveTo>
                      <a:lnTo>
                        <a:pt x="4334" y="10089"/>
                      </a:lnTo>
                      <a:lnTo>
                        <a:pt x="11140" y="109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39" name="Google Shape;639;p12"/>
                <p:cNvSpPr/>
                <p:nvPr/>
              </p:nvSpPr>
              <p:spPr>
                <a:xfrm>
                  <a:off x="2093900" y="310725"/>
                  <a:ext cx="1097275" cy="337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91" h="134801" extrusionOk="0">
                      <a:moveTo>
                        <a:pt x="27125" y="1"/>
                      </a:moveTo>
                      <a:cubicBezTo>
                        <a:pt x="21184" y="1"/>
                        <a:pt x="16021" y="4405"/>
                        <a:pt x="15226" y="10456"/>
                      </a:cubicBezTo>
                      <a:lnTo>
                        <a:pt x="22" y="126311"/>
                      </a:lnTo>
                      <a:cubicBezTo>
                        <a:pt x="12" y="126379"/>
                        <a:pt x="8" y="126445"/>
                        <a:pt x="0" y="126512"/>
                      </a:cubicBezTo>
                      <a:lnTo>
                        <a:pt x="20220" y="129166"/>
                      </a:lnTo>
                      <a:cubicBezTo>
                        <a:pt x="20147" y="131683"/>
                        <a:pt x="21806" y="133953"/>
                        <a:pt x="24122" y="134801"/>
                      </a:cubicBezTo>
                      <a:lnTo>
                        <a:pt x="27770" y="130157"/>
                      </a:lnTo>
                      <a:lnTo>
                        <a:pt x="27790" y="130160"/>
                      </a:lnTo>
                      <a:cubicBezTo>
                        <a:pt x="27800" y="130094"/>
                        <a:pt x="27812" y="130028"/>
                        <a:pt x="27822" y="129961"/>
                      </a:cubicBezTo>
                      <a:lnTo>
                        <a:pt x="43028" y="14104"/>
                      </a:lnTo>
                      <a:cubicBezTo>
                        <a:pt x="43890" y="7524"/>
                        <a:pt x="39256" y="1488"/>
                        <a:pt x="32676" y="626"/>
                      </a:cubicBezTo>
                      <a:lnTo>
                        <a:pt x="28705" y="105"/>
                      </a:lnTo>
                      <a:cubicBezTo>
                        <a:pt x="28174" y="35"/>
                        <a:pt x="27647" y="1"/>
                        <a:pt x="2712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40" name="Google Shape;640;p12"/>
                <p:cNvSpPr/>
                <p:nvPr/>
              </p:nvSpPr>
              <p:spPr>
                <a:xfrm>
                  <a:off x="2093900" y="314250"/>
                  <a:ext cx="746625" cy="3197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5" h="128948" extrusionOk="0">
                      <a:moveTo>
                        <a:pt x="27235" y="1"/>
                      </a:moveTo>
                      <a:cubicBezTo>
                        <a:pt x="21269" y="1"/>
                        <a:pt x="15993" y="4466"/>
                        <a:pt x="15198" y="10521"/>
                      </a:cubicBezTo>
                      <a:lnTo>
                        <a:pt x="0" y="126371"/>
                      </a:lnTo>
                      <a:lnTo>
                        <a:pt x="12980" y="128948"/>
                      </a:lnTo>
                      <a:lnTo>
                        <a:pt x="29865" y="242"/>
                      </a:lnTo>
                      <a:lnTo>
                        <a:pt x="28798" y="103"/>
                      </a:lnTo>
                      <a:cubicBezTo>
                        <a:pt x="28273" y="34"/>
                        <a:pt x="27752" y="1"/>
                        <a:pt x="27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41" name="Google Shape;641;p12"/>
                <p:cNvSpPr/>
                <p:nvPr/>
              </p:nvSpPr>
              <p:spPr>
                <a:xfrm>
                  <a:off x="2437400" y="310700"/>
                  <a:ext cx="753775" cy="63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1" h="25428" extrusionOk="0">
                      <a:moveTo>
                        <a:pt x="13385" y="1"/>
                      </a:moveTo>
                      <a:cubicBezTo>
                        <a:pt x="7444" y="1"/>
                        <a:pt x="2281" y="4406"/>
                        <a:pt x="1486" y="10455"/>
                      </a:cubicBezTo>
                      <a:lnTo>
                        <a:pt x="0" y="21779"/>
                      </a:lnTo>
                      <a:lnTo>
                        <a:pt x="27801" y="25428"/>
                      </a:lnTo>
                      <a:lnTo>
                        <a:pt x="29288" y="14104"/>
                      </a:lnTo>
                      <a:cubicBezTo>
                        <a:pt x="30150" y="7524"/>
                        <a:pt x="25516" y="1489"/>
                        <a:pt x="18936" y="627"/>
                      </a:cubicBezTo>
                      <a:lnTo>
                        <a:pt x="14964" y="104"/>
                      </a:lnTo>
                      <a:cubicBezTo>
                        <a:pt x="14433" y="35"/>
                        <a:pt x="13906" y="1"/>
                        <a:pt x="1338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42" name="Google Shape;642;p12"/>
                <p:cNvSpPr/>
                <p:nvPr/>
              </p:nvSpPr>
              <p:spPr>
                <a:xfrm>
                  <a:off x="2437400" y="310725"/>
                  <a:ext cx="400800" cy="5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32" h="23483" extrusionOk="0">
                      <a:moveTo>
                        <a:pt x="13385" y="1"/>
                      </a:moveTo>
                      <a:cubicBezTo>
                        <a:pt x="7444" y="1"/>
                        <a:pt x="2281" y="4405"/>
                        <a:pt x="1486" y="10456"/>
                      </a:cubicBezTo>
                      <a:lnTo>
                        <a:pt x="0" y="21780"/>
                      </a:lnTo>
                      <a:lnTo>
                        <a:pt x="12982" y="23482"/>
                      </a:lnTo>
                      <a:lnTo>
                        <a:pt x="16032" y="245"/>
                      </a:lnTo>
                      <a:lnTo>
                        <a:pt x="14965" y="105"/>
                      </a:lnTo>
                      <a:cubicBezTo>
                        <a:pt x="14434" y="35"/>
                        <a:pt x="13907" y="1"/>
                        <a:pt x="1338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43" name="Google Shape;643;p12"/>
                <p:cNvSpPr/>
                <p:nvPr/>
              </p:nvSpPr>
              <p:spPr>
                <a:xfrm>
                  <a:off x="2448500" y="310725"/>
                  <a:ext cx="742675" cy="55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7" h="22048" extrusionOk="0">
                      <a:moveTo>
                        <a:pt x="12941" y="1"/>
                      </a:moveTo>
                      <a:cubicBezTo>
                        <a:pt x="7000" y="1"/>
                        <a:pt x="1837" y="4405"/>
                        <a:pt x="1042" y="10456"/>
                      </a:cubicBezTo>
                      <a:lnTo>
                        <a:pt x="0" y="18399"/>
                      </a:lnTo>
                      <a:lnTo>
                        <a:pt x="27802" y="22048"/>
                      </a:lnTo>
                      <a:lnTo>
                        <a:pt x="28844" y="14104"/>
                      </a:lnTo>
                      <a:cubicBezTo>
                        <a:pt x="29706" y="7524"/>
                        <a:pt x="25072" y="1488"/>
                        <a:pt x="18492" y="626"/>
                      </a:cubicBezTo>
                      <a:lnTo>
                        <a:pt x="14521" y="105"/>
                      </a:lnTo>
                      <a:cubicBezTo>
                        <a:pt x="13990" y="35"/>
                        <a:pt x="13463" y="1"/>
                        <a:pt x="1294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44" name="Google Shape;644;p12"/>
                <p:cNvSpPr/>
                <p:nvPr/>
              </p:nvSpPr>
              <p:spPr>
                <a:xfrm>
                  <a:off x="2343800" y="3965575"/>
                  <a:ext cx="3181425" cy="15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57" h="60412" extrusionOk="0">
                      <a:moveTo>
                        <a:pt x="58719" y="42257"/>
                      </a:moveTo>
                      <a:cubicBezTo>
                        <a:pt x="59597" y="43457"/>
                        <a:pt x="60245" y="44765"/>
                        <a:pt x="60394" y="46163"/>
                      </a:cubicBezTo>
                      <a:cubicBezTo>
                        <a:pt x="60576" y="47884"/>
                        <a:pt x="59645" y="48536"/>
                        <a:pt x="58490" y="48536"/>
                      </a:cubicBezTo>
                      <a:cubicBezTo>
                        <a:pt x="57392" y="48536"/>
                        <a:pt x="56092" y="47946"/>
                        <a:pt x="55355" y="47123"/>
                      </a:cubicBezTo>
                      <a:cubicBezTo>
                        <a:pt x="53539" y="45096"/>
                        <a:pt x="56061" y="43366"/>
                        <a:pt x="58719" y="42257"/>
                      </a:cubicBezTo>
                      <a:close/>
                      <a:moveTo>
                        <a:pt x="1853" y="1"/>
                      </a:moveTo>
                      <a:cubicBezTo>
                        <a:pt x="1574" y="1"/>
                        <a:pt x="1281" y="180"/>
                        <a:pt x="1253" y="536"/>
                      </a:cubicBezTo>
                      <a:cubicBezTo>
                        <a:pt x="460" y="10763"/>
                        <a:pt x="0" y="26455"/>
                        <a:pt x="11110" y="31677"/>
                      </a:cubicBezTo>
                      <a:cubicBezTo>
                        <a:pt x="14132" y="33097"/>
                        <a:pt x="17411" y="33565"/>
                        <a:pt x="20763" y="33565"/>
                      </a:cubicBezTo>
                      <a:cubicBezTo>
                        <a:pt x="25777" y="33565"/>
                        <a:pt x="30955" y="32518"/>
                        <a:pt x="35678" y="32046"/>
                      </a:cubicBezTo>
                      <a:cubicBezTo>
                        <a:pt x="37218" y="31893"/>
                        <a:pt x="38841" y="31743"/>
                        <a:pt x="40460" y="31743"/>
                      </a:cubicBezTo>
                      <a:cubicBezTo>
                        <a:pt x="42540" y="31743"/>
                        <a:pt x="44612" y="31990"/>
                        <a:pt x="46488" y="32795"/>
                      </a:cubicBezTo>
                      <a:cubicBezTo>
                        <a:pt x="49314" y="34005"/>
                        <a:pt x="51932" y="35937"/>
                        <a:pt x="54291" y="37873"/>
                      </a:cubicBezTo>
                      <a:cubicBezTo>
                        <a:pt x="55463" y="38835"/>
                        <a:pt x="56815" y="39991"/>
                        <a:pt x="57952" y="41300"/>
                      </a:cubicBezTo>
                      <a:cubicBezTo>
                        <a:pt x="55838" y="42264"/>
                        <a:pt x="53446" y="43889"/>
                        <a:pt x="53803" y="46417"/>
                      </a:cubicBezTo>
                      <a:cubicBezTo>
                        <a:pt x="54064" y="48277"/>
                        <a:pt x="56358" y="49532"/>
                        <a:pt x="58047" y="49679"/>
                      </a:cubicBezTo>
                      <a:cubicBezTo>
                        <a:pt x="58183" y="49691"/>
                        <a:pt x="58316" y="49697"/>
                        <a:pt x="58444" y="49697"/>
                      </a:cubicBezTo>
                      <a:cubicBezTo>
                        <a:pt x="60340" y="49697"/>
                        <a:pt x="61457" y="48429"/>
                        <a:pt x="61518" y="46463"/>
                      </a:cubicBezTo>
                      <a:cubicBezTo>
                        <a:pt x="61570" y="44823"/>
                        <a:pt x="60779" y="43251"/>
                        <a:pt x="59750" y="41857"/>
                      </a:cubicBezTo>
                      <a:cubicBezTo>
                        <a:pt x="61060" y="41386"/>
                        <a:pt x="62270" y="41077"/>
                        <a:pt x="62850" y="40977"/>
                      </a:cubicBezTo>
                      <a:cubicBezTo>
                        <a:pt x="63836" y="40805"/>
                        <a:pt x="64818" y="40726"/>
                        <a:pt x="65794" y="40726"/>
                      </a:cubicBezTo>
                      <a:cubicBezTo>
                        <a:pt x="72698" y="40726"/>
                        <a:pt x="79296" y="44710"/>
                        <a:pt x="84915" y="48312"/>
                      </a:cubicBezTo>
                      <a:cubicBezTo>
                        <a:pt x="91902" y="52792"/>
                        <a:pt x="98970" y="58535"/>
                        <a:pt x="107374" y="59956"/>
                      </a:cubicBezTo>
                      <a:cubicBezTo>
                        <a:pt x="109363" y="60292"/>
                        <a:pt x="111366" y="60411"/>
                        <a:pt x="113378" y="60411"/>
                      </a:cubicBezTo>
                      <a:cubicBezTo>
                        <a:pt x="117986" y="60411"/>
                        <a:pt x="122638" y="59787"/>
                        <a:pt x="127255" y="59721"/>
                      </a:cubicBezTo>
                      <a:lnTo>
                        <a:pt x="127256" y="58573"/>
                      </a:lnTo>
                      <a:lnTo>
                        <a:pt x="127256" y="58573"/>
                      </a:lnTo>
                      <a:cubicBezTo>
                        <a:pt x="122298" y="58577"/>
                        <a:pt x="117287" y="59164"/>
                        <a:pt x="112352" y="59164"/>
                      </a:cubicBezTo>
                      <a:cubicBezTo>
                        <a:pt x="111782" y="59164"/>
                        <a:pt x="111213" y="59156"/>
                        <a:pt x="110645" y="59139"/>
                      </a:cubicBezTo>
                      <a:cubicBezTo>
                        <a:pt x="102880" y="58900"/>
                        <a:pt x="96250" y="54437"/>
                        <a:pt x="89974" y="50301"/>
                      </a:cubicBezTo>
                      <a:cubicBezTo>
                        <a:pt x="83611" y="46107"/>
                        <a:pt x="77045" y="41414"/>
                        <a:pt x="69401" y="39989"/>
                      </a:cubicBezTo>
                      <a:cubicBezTo>
                        <a:pt x="68187" y="39762"/>
                        <a:pt x="66950" y="39647"/>
                        <a:pt x="65713" y="39647"/>
                      </a:cubicBezTo>
                      <a:cubicBezTo>
                        <a:pt x="63412" y="39647"/>
                        <a:pt x="61113" y="40046"/>
                        <a:pt x="58967" y="40875"/>
                      </a:cubicBezTo>
                      <a:cubicBezTo>
                        <a:pt x="58437" y="40256"/>
                        <a:pt x="57887" y="39681"/>
                        <a:pt x="57379" y="39166"/>
                      </a:cubicBezTo>
                      <a:cubicBezTo>
                        <a:pt x="55004" y="36763"/>
                        <a:pt x="52190" y="34725"/>
                        <a:pt x="49292" y="33003"/>
                      </a:cubicBezTo>
                      <a:cubicBezTo>
                        <a:pt x="46264" y="31203"/>
                        <a:pt x="42948" y="30639"/>
                        <a:pt x="39545" y="30639"/>
                      </a:cubicBezTo>
                      <a:cubicBezTo>
                        <a:pt x="35100" y="30639"/>
                        <a:pt x="30508" y="31602"/>
                        <a:pt x="26218" y="32030"/>
                      </a:cubicBezTo>
                      <a:cubicBezTo>
                        <a:pt x="24417" y="32210"/>
                        <a:pt x="22534" y="32353"/>
                        <a:pt x="20649" y="32353"/>
                      </a:cubicBezTo>
                      <a:cubicBezTo>
                        <a:pt x="16250" y="32353"/>
                        <a:pt x="11840" y="31571"/>
                        <a:pt x="8440" y="28641"/>
                      </a:cubicBezTo>
                      <a:cubicBezTo>
                        <a:pt x="5552" y="26149"/>
                        <a:pt x="4035" y="22499"/>
                        <a:pt x="3153" y="18873"/>
                      </a:cubicBezTo>
                      <a:cubicBezTo>
                        <a:pt x="1703" y="12925"/>
                        <a:pt x="1898" y="6592"/>
                        <a:pt x="2367" y="536"/>
                      </a:cubicBezTo>
                      <a:cubicBezTo>
                        <a:pt x="2394" y="178"/>
                        <a:pt x="2131" y="1"/>
                        <a:pt x="18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45" name="Google Shape;645;p12"/>
                <p:cNvSpPr/>
                <p:nvPr/>
              </p:nvSpPr>
              <p:spPr>
                <a:xfrm>
                  <a:off x="2094400" y="3320850"/>
                  <a:ext cx="193325" cy="28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3" h="11538" extrusionOk="0">
                      <a:moveTo>
                        <a:pt x="1875" y="1"/>
                      </a:moveTo>
                      <a:cubicBezTo>
                        <a:pt x="1528" y="1"/>
                        <a:pt x="1186" y="35"/>
                        <a:pt x="799" y="95"/>
                      </a:cubicBezTo>
                      <a:lnTo>
                        <a:pt x="36" y="5912"/>
                      </a:lnTo>
                      <a:cubicBezTo>
                        <a:pt x="28" y="5979"/>
                        <a:pt x="8" y="6044"/>
                        <a:pt x="1" y="6110"/>
                      </a:cubicBezTo>
                      <a:lnTo>
                        <a:pt x="2328" y="11537"/>
                      </a:lnTo>
                      <a:cubicBezTo>
                        <a:pt x="5006" y="11305"/>
                        <a:pt x="6958" y="9239"/>
                        <a:pt x="7317" y="6504"/>
                      </a:cubicBezTo>
                      <a:cubicBezTo>
                        <a:pt x="7732" y="3338"/>
                        <a:pt x="5786" y="470"/>
                        <a:pt x="2570" y="47"/>
                      </a:cubicBezTo>
                      <a:cubicBezTo>
                        <a:pt x="2327" y="15"/>
                        <a:pt x="2100" y="1"/>
                        <a:pt x="187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646" name="Google Shape;646;p12"/>
            <p:cNvSpPr/>
            <p:nvPr/>
          </p:nvSpPr>
          <p:spPr>
            <a:xfrm>
              <a:off x="2220050" y="3468700"/>
              <a:ext cx="256800" cy="119100"/>
            </a:xfrm>
            <a:custGeom>
              <a:avLst/>
              <a:gdLst/>
              <a:ahLst/>
              <a:cxnLst/>
              <a:rect l="l" t="t" r="r" b="b"/>
              <a:pathLst>
                <a:path w="10272" h="4764" extrusionOk="0">
                  <a:moveTo>
                    <a:pt x="10272" y="4764"/>
                  </a:moveTo>
                  <a:lnTo>
                    <a:pt x="0" y="3424"/>
                  </a:lnTo>
                  <a:lnTo>
                    <a:pt x="3721" y="0"/>
                  </a:lnTo>
                  <a:lnTo>
                    <a:pt x="7964" y="1042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</p:sp>
      </p:grpSp>
      <p:sp>
        <p:nvSpPr>
          <p:cNvPr id="29701" name="Text Box 5"/>
          <p:cNvSpPr txBox="1"/>
          <p:nvPr/>
        </p:nvSpPr>
        <p:spPr>
          <a:xfrm>
            <a:off x="514351" y="51435"/>
            <a:ext cx="8629650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2800" b="1" u="sng" dirty="0"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vi-VN" altLang="en-US" sz="2800" b="1" u="sng" dirty="0"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2800" b="1" u="sng" dirty="0">
                <a:latin typeface="Times New Roman" panose="02020603050405020304" charset="0"/>
                <a:cs typeface="Times New Roman" panose="02020603050405020304" charset="0"/>
              </a:rPr>
              <a:t>i </a:t>
            </a:r>
            <a:r>
              <a:rPr lang="en-US" altLang="vi-VN" sz="2800" b="1" u="sng" dirty="0">
                <a:latin typeface="Times New Roman" panose="02020603050405020304" charset="0"/>
                <a:cs typeface="Times New Roman" panose="02020603050405020304" charset="0"/>
              </a:rPr>
              <a:t>5</a:t>
            </a:r>
            <a:r>
              <a:rPr lang="vi-VN" altLang="en-US" sz="2800" b="1" dirty="0">
                <a:latin typeface="Times New Roman" panose="02020603050405020304" charset="0"/>
                <a:cs typeface="Times New Roman" panose="02020603050405020304" charset="0"/>
              </a:rPr>
              <a:t>:</a:t>
            </a:r>
            <a:r>
              <a:rPr lang="en-US" alt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Một nh</a:t>
            </a:r>
            <a:r>
              <a:rPr lang="vi-VN" altLang="en-US" sz="2800" dirty="0"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 máy sản xuất trong 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4 ng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y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 được 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680 chiếc tivi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. Hỏi trong 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7 ng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y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 nh</a:t>
            </a:r>
            <a:r>
              <a:rPr lang="vi-VN" altLang="en-US" sz="2800" dirty="0"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 máy đó sản xuất được 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bao nhiêu chiếc tivi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, biết số tivi sản xuất mỗi ng</a:t>
            </a:r>
            <a:r>
              <a:rPr lang="vi-VN" altLang="en-US" sz="2800" dirty="0"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y l</a:t>
            </a:r>
            <a:r>
              <a:rPr lang="vi-VN" altLang="en-US" sz="2800" dirty="0"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 như nhau?</a:t>
            </a:r>
            <a:endParaRPr lang="vi-VN" altLang="en-US" sz="2800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29703" name="Text Box 7"/>
          <p:cNvSpPr txBox="1"/>
          <p:nvPr/>
        </p:nvSpPr>
        <p:spPr>
          <a:xfrm>
            <a:off x="2943860" y="1313838"/>
            <a:ext cx="19977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800" b="1" u="sng" dirty="0">
                <a:latin typeface="Times New Roman" panose="02020603050405020304" charset="0"/>
                <a:cs typeface="Times New Roman" panose="02020603050405020304" charset="0"/>
              </a:rPr>
              <a:t>Bài giải</a:t>
            </a:r>
          </a:p>
        </p:txBody>
      </p:sp>
      <p:sp>
        <p:nvSpPr>
          <p:cNvPr id="29704" name="Text Box 8"/>
          <p:cNvSpPr txBox="1"/>
          <p:nvPr/>
        </p:nvSpPr>
        <p:spPr>
          <a:xfrm>
            <a:off x="1194758" y="2046827"/>
            <a:ext cx="5796592" cy="3108543"/>
          </a:xfrm>
          <a:prstGeom prst="rect">
            <a:avLst/>
          </a:prstGeom>
          <a:ln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Trong 1 ng</a:t>
            </a:r>
            <a:r>
              <a:rPr lang="vi-VN" altLang="en-US" sz="2800" dirty="0"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y nh</a:t>
            </a:r>
            <a:r>
              <a:rPr lang="vi-VN" altLang="en-US" sz="2800" dirty="0"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 máy sản xuất được: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</a:t>
            </a:r>
            <a:r>
              <a:rPr lang="vi-VN" altLang="en-US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680 : 4 = 170 (chiếc tivi)</a:t>
            </a:r>
            <a:endParaRPr lang="vi-VN" altLang="en-US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Trong 7 ng</a:t>
            </a:r>
            <a:r>
              <a:rPr lang="vi-VN" altLang="en-US" sz="2800" dirty="0"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y nh</a:t>
            </a:r>
            <a:r>
              <a:rPr lang="vi-VN" altLang="en-US" sz="2800" dirty="0"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 máy sản xuất được: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</a:t>
            </a:r>
            <a:r>
              <a:rPr lang="vi-VN" altLang="en-US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170 x 7 = 1190 (chiếc tivi) </a:t>
            </a:r>
            <a:r>
              <a:rPr lang="en-US" altLang="vi-VN" sz="2800" dirty="0">
                <a:latin typeface="Times New Roman" panose="02020603050405020304" charset="0"/>
                <a:cs typeface="Times New Roman" panose="02020603050405020304" charset="0"/>
              </a:rPr>
              <a:t>                       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2800" dirty="0">
                <a:latin typeface="Times New Roman" panose="02020603050405020304" charset="0"/>
                <a:cs typeface="Times New Roman" panose="02020603050405020304" charset="0"/>
              </a:rPr>
              <a:t>                 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Đáp số: </a:t>
            </a:r>
            <a:r>
              <a:rPr lang="vi-VN" altLang="en-US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1190</a:t>
            </a:r>
            <a:r>
              <a:rPr lang="en-US" alt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chiếc tivi</a:t>
            </a:r>
            <a:endParaRPr lang="vi-VN" altLang="en-US" sz="2800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E47F118-3C9A-4114-98F0-DE0E48664DC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55" t="12824" r="4750" b="35778"/>
          <a:stretch/>
        </p:blipFill>
        <p:spPr>
          <a:xfrm>
            <a:off x="6377940" y="3569469"/>
            <a:ext cx="2766060" cy="1585048"/>
          </a:xfrm>
          <a:prstGeom prst="rect">
            <a:avLst/>
          </a:prstGeom>
        </p:spPr>
      </p:pic>
      <p:pic>
        <p:nvPicPr>
          <p:cNvPr id="28" name="图片 38">
            <a:extLst>
              <a:ext uri="{FF2B5EF4-FFF2-40B4-BE49-F238E27FC236}">
                <a16:creationId xmlns:a16="http://schemas.microsoft.com/office/drawing/2014/main" id="{69408055-01C7-41DE-9573-A5B346B142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6" y="2651900"/>
            <a:ext cx="1091232" cy="2527597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5619600" imgH="447840"/>
        </mc:Choice>
        <mc:Fallback>
          <p:control name="TextBox1" r:id="rId1" imgW="5619600" imgH="44784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id="{919FB029-FB5F-43BD-BA02-F9D410841D7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95388" y="2127250"/>
                  <a:ext cx="5619750" cy="4445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3753000" imgH="447840"/>
        </mc:Choice>
        <mc:Fallback>
          <p:control name="TextBox2" r:id="rId2" imgW="3753000" imgH="447840">
            <p:pic>
              <p:nvPicPr>
                <p:cNvPr id="26" name="TextBox2">
                  <a:extLst>
                    <a:ext uri="{FF2B5EF4-FFF2-40B4-BE49-F238E27FC236}">
                      <a16:creationId xmlns:a16="http://schemas.microsoft.com/office/drawing/2014/main" id="{90818E09-8970-48F8-BFF4-16CC15406CA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860698" y="2719270"/>
                  <a:ext cx="3753293" cy="4445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5619600" imgH="447840"/>
        </mc:Choice>
        <mc:Fallback>
          <p:control name="TextBox3" r:id="rId3" imgW="5619600" imgH="447840">
            <p:pic>
              <p:nvPicPr>
                <p:cNvPr id="27" name="TextBox3">
                  <a:extLst>
                    <a:ext uri="{FF2B5EF4-FFF2-40B4-BE49-F238E27FC236}">
                      <a16:creationId xmlns:a16="http://schemas.microsoft.com/office/drawing/2014/main" id="{7B773408-8CEE-4E0E-A172-2ABE5ECC0ED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95388" y="3378848"/>
                  <a:ext cx="5619750" cy="4445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3914640" imgH="447840"/>
        </mc:Choice>
        <mc:Fallback>
          <p:control name="TextBox4" r:id="rId4" imgW="3914640" imgH="447840">
            <p:pic>
              <p:nvPicPr>
                <p:cNvPr id="29" name="TextBox4">
                  <a:extLst>
                    <a:ext uri="{FF2B5EF4-FFF2-40B4-BE49-F238E27FC236}">
                      <a16:creationId xmlns:a16="http://schemas.microsoft.com/office/drawing/2014/main" id="{6CFECFB4-2314-4368-B78A-36ADB7A4F4C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879394" y="3992134"/>
                  <a:ext cx="3915350" cy="4445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5" imgW="3914640" imgH="447840"/>
        </mc:Choice>
        <mc:Fallback>
          <p:control name="TextBox5" r:id="rId5" imgW="3914640" imgH="447840">
            <p:pic>
              <p:nvPicPr>
                <p:cNvPr id="32" name="TextBox5">
                  <a:extLst>
                    <a:ext uri="{FF2B5EF4-FFF2-40B4-BE49-F238E27FC236}">
                      <a16:creationId xmlns:a16="http://schemas.microsoft.com/office/drawing/2014/main" id="{C9B53D0D-A7DB-489D-98E8-C735F4318E0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461960" y="4647653"/>
                  <a:ext cx="3915350" cy="444500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oogle Shape;630;p12"/>
          <p:cNvGrpSpPr/>
          <p:nvPr/>
        </p:nvGrpSpPr>
        <p:grpSpPr>
          <a:xfrm>
            <a:off x="106045" y="18415"/>
            <a:ext cx="645795" cy="906145"/>
            <a:chOff x="2207566" y="927199"/>
            <a:chExt cx="2848686" cy="4288128"/>
          </a:xfrm>
        </p:grpSpPr>
        <p:grpSp>
          <p:nvGrpSpPr>
            <p:cNvPr id="631" name="Google Shape;631;p12"/>
            <p:cNvGrpSpPr/>
            <p:nvPr/>
          </p:nvGrpSpPr>
          <p:grpSpPr>
            <a:xfrm>
              <a:off x="2207566" y="927199"/>
              <a:ext cx="2848686" cy="4288128"/>
              <a:chOff x="2093900" y="310700"/>
              <a:chExt cx="3431325" cy="5165175"/>
            </a:xfrm>
          </p:grpSpPr>
          <p:sp>
            <p:nvSpPr>
              <p:cNvPr id="632" name="Google Shape;632;p12"/>
              <p:cNvSpPr/>
              <p:nvPr/>
            </p:nvSpPr>
            <p:spPr>
              <a:xfrm>
                <a:off x="2234900" y="3224125"/>
                <a:ext cx="392875" cy="878050"/>
              </a:xfrm>
              <a:custGeom>
                <a:avLst/>
                <a:gdLst/>
                <a:ahLst/>
                <a:cxnLst/>
                <a:rect l="l" t="t" r="r" b="b"/>
                <a:pathLst>
                  <a:path w="15715" h="35122" extrusionOk="0">
                    <a:moveTo>
                      <a:pt x="9804" y="0"/>
                    </a:moveTo>
                    <a:lnTo>
                      <a:pt x="9695" y="71"/>
                    </a:lnTo>
                    <a:lnTo>
                      <a:pt x="2431" y="4775"/>
                    </a:lnTo>
                    <a:lnTo>
                      <a:pt x="1" y="23049"/>
                    </a:lnTo>
                    <a:lnTo>
                      <a:pt x="3" y="23054"/>
                    </a:lnTo>
                    <a:lnTo>
                      <a:pt x="5316" y="34945"/>
                    </a:lnTo>
                    <a:lnTo>
                      <a:pt x="5396" y="35122"/>
                    </a:lnTo>
                    <a:lnTo>
                      <a:pt x="13157" y="25023"/>
                    </a:lnTo>
                    <a:lnTo>
                      <a:pt x="13159" y="25013"/>
                    </a:lnTo>
                    <a:lnTo>
                      <a:pt x="15684" y="6586"/>
                    </a:lnTo>
                    <a:lnTo>
                      <a:pt x="15715" y="6356"/>
                    </a:lnTo>
                    <a:lnTo>
                      <a:pt x="9804" y="0"/>
                    </a:ln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633" name="Google Shape;633;p12"/>
              <p:cNvGrpSpPr/>
              <p:nvPr/>
            </p:nvGrpSpPr>
            <p:grpSpPr>
              <a:xfrm>
                <a:off x="2093900" y="310700"/>
                <a:ext cx="3431325" cy="5165175"/>
                <a:chOff x="2093900" y="310700"/>
                <a:chExt cx="3431325" cy="5165175"/>
              </a:xfrm>
            </p:grpSpPr>
            <p:sp>
              <p:nvSpPr>
                <p:cNvPr id="634" name="Google Shape;634;p12"/>
                <p:cNvSpPr/>
                <p:nvPr/>
              </p:nvSpPr>
              <p:spPr>
                <a:xfrm>
                  <a:off x="2093900" y="3223450"/>
                  <a:ext cx="392675" cy="87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7" h="35123" extrusionOk="0">
                      <a:moveTo>
                        <a:pt x="15246" y="0"/>
                      </a:moveTo>
                      <a:lnTo>
                        <a:pt x="0" y="10003"/>
                      </a:lnTo>
                      <a:lnTo>
                        <a:pt x="10839" y="35123"/>
                      </a:lnTo>
                      <a:lnTo>
                        <a:pt x="11228" y="34629"/>
                      </a:lnTo>
                      <a:lnTo>
                        <a:pt x="15706" y="503"/>
                      </a:lnTo>
                      <a:lnTo>
                        <a:pt x="15246" y="0"/>
                      </a:lnTo>
                      <a:close/>
                    </a:path>
                  </a:pathLst>
                </a:custGeom>
                <a:solidFill>
                  <a:srgbClr val="FFD2B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35" name="Google Shape;635;p12"/>
                <p:cNvSpPr/>
                <p:nvPr/>
              </p:nvSpPr>
              <p:spPr>
                <a:xfrm>
                  <a:off x="2563875" y="3388775"/>
                  <a:ext cx="224825" cy="46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3" h="18427" extrusionOk="0">
                      <a:moveTo>
                        <a:pt x="2525" y="0"/>
                      </a:moveTo>
                      <a:lnTo>
                        <a:pt x="0" y="18427"/>
                      </a:lnTo>
                      <a:lnTo>
                        <a:pt x="0" y="18427"/>
                      </a:lnTo>
                      <a:lnTo>
                        <a:pt x="8992" y="7038"/>
                      </a:lnTo>
                      <a:lnTo>
                        <a:pt x="2525" y="0"/>
                      </a:lnTo>
                      <a:close/>
                    </a:path>
                  </a:pathLst>
                </a:custGeom>
                <a:solidFill>
                  <a:srgbClr val="FFD2B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36" name="Google Shape;636;p12"/>
                <p:cNvSpPr/>
                <p:nvPr/>
              </p:nvSpPr>
              <p:spPr>
                <a:xfrm>
                  <a:off x="2093900" y="3343500"/>
                  <a:ext cx="201800" cy="45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2" h="18275" extrusionOk="0">
                      <a:moveTo>
                        <a:pt x="8071" y="0"/>
                      </a:moveTo>
                      <a:lnTo>
                        <a:pt x="0" y="5201"/>
                      </a:lnTo>
                      <a:lnTo>
                        <a:pt x="5641" y="18274"/>
                      </a:lnTo>
                      <a:lnTo>
                        <a:pt x="8071" y="0"/>
                      </a:lnTo>
                      <a:close/>
                    </a:path>
                  </a:pathLst>
                </a:custGeom>
                <a:solidFill>
                  <a:srgbClr val="FFD2B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37" name="Google Shape;637;p12"/>
                <p:cNvSpPr/>
                <p:nvPr/>
              </p:nvSpPr>
              <p:spPr>
                <a:xfrm>
                  <a:off x="2234975" y="3800450"/>
                  <a:ext cx="1328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4" h="12043" extrusionOk="0">
                      <a:moveTo>
                        <a:pt x="0" y="1"/>
                      </a:moveTo>
                      <a:lnTo>
                        <a:pt x="5196" y="12043"/>
                      </a:lnTo>
                      <a:lnTo>
                        <a:pt x="5313" y="11892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EFD7C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38" name="Google Shape;638;p12"/>
                <p:cNvSpPr/>
                <p:nvPr/>
              </p:nvSpPr>
              <p:spPr>
                <a:xfrm>
                  <a:off x="2259125" y="3856425"/>
                  <a:ext cx="278500" cy="2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40" h="10089" extrusionOk="0">
                      <a:moveTo>
                        <a:pt x="0" y="1"/>
                      </a:moveTo>
                      <a:lnTo>
                        <a:pt x="4334" y="10089"/>
                      </a:lnTo>
                      <a:lnTo>
                        <a:pt x="11140" y="109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39" name="Google Shape;639;p12"/>
                <p:cNvSpPr/>
                <p:nvPr/>
              </p:nvSpPr>
              <p:spPr>
                <a:xfrm>
                  <a:off x="2093900" y="310725"/>
                  <a:ext cx="1097275" cy="337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91" h="134801" extrusionOk="0">
                      <a:moveTo>
                        <a:pt x="27125" y="1"/>
                      </a:moveTo>
                      <a:cubicBezTo>
                        <a:pt x="21184" y="1"/>
                        <a:pt x="16021" y="4405"/>
                        <a:pt x="15226" y="10456"/>
                      </a:cubicBezTo>
                      <a:lnTo>
                        <a:pt x="22" y="126311"/>
                      </a:lnTo>
                      <a:cubicBezTo>
                        <a:pt x="12" y="126379"/>
                        <a:pt x="8" y="126445"/>
                        <a:pt x="0" y="126512"/>
                      </a:cubicBezTo>
                      <a:lnTo>
                        <a:pt x="20220" y="129166"/>
                      </a:lnTo>
                      <a:cubicBezTo>
                        <a:pt x="20147" y="131683"/>
                        <a:pt x="21806" y="133953"/>
                        <a:pt x="24122" y="134801"/>
                      </a:cubicBezTo>
                      <a:lnTo>
                        <a:pt x="27770" y="130157"/>
                      </a:lnTo>
                      <a:lnTo>
                        <a:pt x="27790" y="130160"/>
                      </a:lnTo>
                      <a:cubicBezTo>
                        <a:pt x="27800" y="130094"/>
                        <a:pt x="27812" y="130028"/>
                        <a:pt x="27822" y="129961"/>
                      </a:cubicBezTo>
                      <a:lnTo>
                        <a:pt x="43028" y="14104"/>
                      </a:lnTo>
                      <a:cubicBezTo>
                        <a:pt x="43890" y="7524"/>
                        <a:pt x="39256" y="1488"/>
                        <a:pt x="32676" y="626"/>
                      </a:cubicBezTo>
                      <a:lnTo>
                        <a:pt x="28705" y="105"/>
                      </a:lnTo>
                      <a:cubicBezTo>
                        <a:pt x="28174" y="35"/>
                        <a:pt x="27647" y="1"/>
                        <a:pt x="2712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40" name="Google Shape;640;p12"/>
                <p:cNvSpPr/>
                <p:nvPr/>
              </p:nvSpPr>
              <p:spPr>
                <a:xfrm>
                  <a:off x="2093900" y="314250"/>
                  <a:ext cx="746625" cy="3197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5" h="128948" extrusionOk="0">
                      <a:moveTo>
                        <a:pt x="27235" y="1"/>
                      </a:moveTo>
                      <a:cubicBezTo>
                        <a:pt x="21269" y="1"/>
                        <a:pt x="15993" y="4466"/>
                        <a:pt x="15198" y="10521"/>
                      </a:cubicBezTo>
                      <a:lnTo>
                        <a:pt x="0" y="126371"/>
                      </a:lnTo>
                      <a:lnTo>
                        <a:pt x="12980" y="128948"/>
                      </a:lnTo>
                      <a:lnTo>
                        <a:pt x="29865" y="242"/>
                      </a:lnTo>
                      <a:lnTo>
                        <a:pt x="28798" y="103"/>
                      </a:lnTo>
                      <a:cubicBezTo>
                        <a:pt x="28273" y="34"/>
                        <a:pt x="27752" y="1"/>
                        <a:pt x="27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41" name="Google Shape;641;p12"/>
                <p:cNvSpPr/>
                <p:nvPr/>
              </p:nvSpPr>
              <p:spPr>
                <a:xfrm>
                  <a:off x="2437400" y="310700"/>
                  <a:ext cx="753775" cy="63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1" h="25428" extrusionOk="0">
                      <a:moveTo>
                        <a:pt x="13385" y="1"/>
                      </a:moveTo>
                      <a:cubicBezTo>
                        <a:pt x="7444" y="1"/>
                        <a:pt x="2281" y="4406"/>
                        <a:pt x="1486" y="10455"/>
                      </a:cubicBezTo>
                      <a:lnTo>
                        <a:pt x="0" y="21779"/>
                      </a:lnTo>
                      <a:lnTo>
                        <a:pt x="27801" y="25428"/>
                      </a:lnTo>
                      <a:lnTo>
                        <a:pt x="29288" y="14104"/>
                      </a:lnTo>
                      <a:cubicBezTo>
                        <a:pt x="30150" y="7524"/>
                        <a:pt x="25516" y="1489"/>
                        <a:pt x="18936" y="627"/>
                      </a:cubicBezTo>
                      <a:lnTo>
                        <a:pt x="14964" y="104"/>
                      </a:lnTo>
                      <a:cubicBezTo>
                        <a:pt x="14433" y="35"/>
                        <a:pt x="13906" y="1"/>
                        <a:pt x="1338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42" name="Google Shape;642;p12"/>
                <p:cNvSpPr/>
                <p:nvPr/>
              </p:nvSpPr>
              <p:spPr>
                <a:xfrm>
                  <a:off x="2437400" y="310725"/>
                  <a:ext cx="400800" cy="5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32" h="23483" extrusionOk="0">
                      <a:moveTo>
                        <a:pt x="13385" y="1"/>
                      </a:moveTo>
                      <a:cubicBezTo>
                        <a:pt x="7444" y="1"/>
                        <a:pt x="2281" y="4405"/>
                        <a:pt x="1486" y="10456"/>
                      </a:cubicBezTo>
                      <a:lnTo>
                        <a:pt x="0" y="21780"/>
                      </a:lnTo>
                      <a:lnTo>
                        <a:pt x="12982" y="23482"/>
                      </a:lnTo>
                      <a:lnTo>
                        <a:pt x="16032" y="245"/>
                      </a:lnTo>
                      <a:lnTo>
                        <a:pt x="14965" y="105"/>
                      </a:lnTo>
                      <a:cubicBezTo>
                        <a:pt x="14434" y="35"/>
                        <a:pt x="13907" y="1"/>
                        <a:pt x="1338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43" name="Google Shape;643;p12"/>
                <p:cNvSpPr/>
                <p:nvPr/>
              </p:nvSpPr>
              <p:spPr>
                <a:xfrm>
                  <a:off x="2448500" y="310725"/>
                  <a:ext cx="742675" cy="55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7" h="22048" extrusionOk="0">
                      <a:moveTo>
                        <a:pt x="12941" y="1"/>
                      </a:moveTo>
                      <a:cubicBezTo>
                        <a:pt x="7000" y="1"/>
                        <a:pt x="1837" y="4405"/>
                        <a:pt x="1042" y="10456"/>
                      </a:cubicBezTo>
                      <a:lnTo>
                        <a:pt x="0" y="18399"/>
                      </a:lnTo>
                      <a:lnTo>
                        <a:pt x="27802" y="22048"/>
                      </a:lnTo>
                      <a:lnTo>
                        <a:pt x="28844" y="14104"/>
                      </a:lnTo>
                      <a:cubicBezTo>
                        <a:pt x="29706" y="7524"/>
                        <a:pt x="25072" y="1488"/>
                        <a:pt x="18492" y="626"/>
                      </a:cubicBezTo>
                      <a:lnTo>
                        <a:pt x="14521" y="105"/>
                      </a:lnTo>
                      <a:cubicBezTo>
                        <a:pt x="13990" y="35"/>
                        <a:pt x="13463" y="1"/>
                        <a:pt x="1294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44" name="Google Shape;644;p12"/>
                <p:cNvSpPr/>
                <p:nvPr/>
              </p:nvSpPr>
              <p:spPr>
                <a:xfrm>
                  <a:off x="2343800" y="3965575"/>
                  <a:ext cx="3181425" cy="15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57" h="60412" extrusionOk="0">
                      <a:moveTo>
                        <a:pt x="58719" y="42257"/>
                      </a:moveTo>
                      <a:cubicBezTo>
                        <a:pt x="59597" y="43457"/>
                        <a:pt x="60245" y="44765"/>
                        <a:pt x="60394" y="46163"/>
                      </a:cubicBezTo>
                      <a:cubicBezTo>
                        <a:pt x="60576" y="47884"/>
                        <a:pt x="59645" y="48536"/>
                        <a:pt x="58490" y="48536"/>
                      </a:cubicBezTo>
                      <a:cubicBezTo>
                        <a:pt x="57392" y="48536"/>
                        <a:pt x="56092" y="47946"/>
                        <a:pt x="55355" y="47123"/>
                      </a:cubicBezTo>
                      <a:cubicBezTo>
                        <a:pt x="53539" y="45096"/>
                        <a:pt x="56061" y="43366"/>
                        <a:pt x="58719" y="42257"/>
                      </a:cubicBezTo>
                      <a:close/>
                      <a:moveTo>
                        <a:pt x="1853" y="1"/>
                      </a:moveTo>
                      <a:cubicBezTo>
                        <a:pt x="1574" y="1"/>
                        <a:pt x="1281" y="180"/>
                        <a:pt x="1253" y="536"/>
                      </a:cubicBezTo>
                      <a:cubicBezTo>
                        <a:pt x="460" y="10763"/>
                        <a:pt x="0" y="26455"/>
                        <a:pt x="11110" y="31677"/>
                      </a:cubicBezTo>
                      <a:cubicBezTo>
                        <a:pt x="14132" y="33097"/>
                        <a:pt x="17411" y="33565"/>
                        <a:pt x="20763" y="33565"/>
                      </a:cubicBezTo>
                      <a:cubicBezTo>
                        <a:pt x="25777" y="33565"/>
                        <a:pt x="30955" y="32518"/>
                        <a:pt x="35678" y="32046"/>
                      </a:cubicBezTo>
                      <a:cubicBezTo>
                        <a:pt x="37218" y="31893"/>
                        <a:pt x="38841" y="31743"/>
                        <a:pt x="40460" y="31743"/>
                      </a:cubicBezTo>
                      <a:cubicBezTo>
                        <a:pt x="42540" y="31743"/>
                        <a:pt x="44612" y="31990"/>
                        <a:pt x="46488" y="32795"/>
                      </a:cubicBezTo>
                      <a:cubicBezTo>
                        <a:pt x="49314" y="34005"/>
                        <a:pt x="51932" y="35937"/>
                        <a:pt x="54291" y="37873"/>
                      </a:cubicBezTo>
                      <a:cubicBezTo>
                        <a:pt x="55463" y="38835"/>
                        <a:pt x="56815" y="39991"/>
                        <a:pt x="57952" y="41300"/>
                      </a:cubicBezTo>
                      <a:cubicBezTo>
                        <a:pt x="55838" y="42264"/>
                        <a:pt x="53446" y="43889"/>
                        <a:pt x="53803" y="46417"/>
                      </a:cubicBezTo>
                      <a:cubicBezTo>
                        <a:pt x="54064" y="48277"/>
                        <a:pt x="56358" y="49532"/>
                        <a:pt x="58047" y="49679"/>
                      </a:cubicBezTo>
                      <a:cubicBezTo>
                        <a:pt x="58183" y="49691"/>
                        <a:pt x="58316" y="49697"/>
                        <a:pt x="58444" y="49697"/>
                      </a:cubicBezTo>
                      <a:cubicBezTo>
                        <a:pt x="60340" y="49697"/>
                        <a:pt x="61457" y="48429"/>
                        <a:pt x="61518" y="46463"/>
                      </a:cubicBezTo>
                      <a:cubicBezTo>
                        <a:pt x="61570" y="44823"/>
                        <a:pt x="60779" y="43251"/>
                        <a:pt x="59750" y="41857"/>
                      </a:cubicBezTo>
                      <a:cubicBezTo>
                        <a:pt x="61060" y="41386"/>
                        <a:pt x="62270" y="41077"/>
                        <a:pt x="62850" y="40977"/>
                      </a:cubicBezTo>
                      <a:cubicBezTo>
                        <a:pt x="63836" y="40805"/>
                        <a:pt x="64818" y="40726"/>
                        <a:pt x="65794" y="40726"/>
                      </a:cubicBezTo>
                      <a:cubicBezTo>
                        <a:pt x="72698" y="40726"/>
                        <a:pt x="79296" y="44710"/>
                        <a:pt x="84915" y="48312"/>
                      </a:cubicBezTo>
                      <a:cubicBezTo>
                        <a:pt x="91902" y="52792"/>
                        <a:pt x="98970" y="58535"/>
                        <a:pt x="107374" y="59956"/>
                      </a:cubicBezTo>
                      <a:cubicBezTo>
                        <a:pt x="109363" y="60292"/>
                        <a:pt x="111366" y="60411"/>
                        <a:pt x="113378" y="60411"/>
                      </a:cubicBezTo>
                      <a:cubicBezTo>
                        <a:pt x="117986" y="60411"/>
                        <a:pt x="122638" y="59787"/>
                        <a:pt x="127255" y="59721"/>
                      </a:cubicBezTo>
                      <a:lnTo>
                        <a:pt x="127256" y="58573"/>
                      </a:lnTo>
                      <a:lnTo>
                        <a:pt x="127256" y="58573"/>
                      </a:lnTo>
                      <a:cubicBezTo>
                        <a:pt x="122298" y="58577"/>
                        <a:pt x="117287" y="59164"/>
                        <a:pt x="112352" y="59164"/>
                      </a:cubicBezTo>
                      <a:cubicBezTo>
                        <a:pt x="111782" y="59164"/>
                        <a:pt x="111213" y="59156"/>
                        <a:pt x="110645" y="59139"/>
                      </a:cubicBezTo>
                      <a:cubicBezTo>
                        <a:pt x="102880" y="58900"/>
                        <a:pt x="96250" y="54437"/>
                        <a:pt x="89974" y="50301"/>
                      </a:cubicBezTo>
                      <a:cubicBezTo>
                        <a:pt x="83611" y="46107"/>
                        <a:pt x="77045" y="41414"/>
                        <a:pt x="69401" y="39989"/>
                      </a:cubicBezTo>
                      <a:cubicBezTo>
                        <a:pt x="68187" y="39762"/>
                        <a:pt x="66950" y="39647"/>
                        <a:pt x="65713" y="39647"/>
                      </a:cubicBezTo>
                      <a:cubicBezTo>
                        <a:pt x="63412" y="39647"/>
                        <a:pt x="61113" y="40046"/>
                        <a:pt x="58967" y="40875"/>
                      </a:cubicBezTo>
                      <a:cubicBezTo>
                        <a:pt x="58437" y="40256"/>
                        <a:pt x="57887" y="39681"/>
                        <a:pt x="57379" y="39166"/>
                      </a:cubicBezTo>
                      <a:cubicBezTo>
                        <a:pt x="55004" y="36763"/>
                        <a:pt x="52190" y="34725"/>
                        <a:pt x="49292" y="33003"/>
                      </a:cubicBezTo>
                      <a:cubicBezTo>
                        <a:pt x="46264" y="31203"/>
                        <a:pt x="42948" y="30639"/>
                        <a:pt x="39545" y="30639"/>
                      </a:cubicBezTo>
                      <a:cubicBezTo>
                        <a:pt x="35100" y="30639"/>
                        <a:pt x="30508" y="31602"/>
                        <a:pt x="26218" y="32030"/>
                      </a:cubicBezTo>
                      <a:cubicBezTo>
                        <a:pt x="24417" y="32210"/>
                        <a:pt x="22534" y="32353"/>
                        <a:pt x="20649" y="32353"/>
                      </a:cubicBezTo>
                      <a:cubicBezTo>
                        <a:pt x="16250" y="32353"/>
                        <a:pt x="11840" y="31571"/>
                        <a:pt x="8440" y="28641"/>
                      </a:cubicBezTo>
                      <a:cubicBezTo>
                        <a:pt x="5552" y="26149"/>
                        <a:pt x="4035" y="22499"/>
                        <a:pt x="3153" y="18873"/>
                      </a:cubicBezTo>
                      <a:cubicBezTo>
                        <a:pt x="1703" y="12925"/>
                        <a:pt x="1898" y="6592"/>
                        <a:pt x="2367" y="536"/>
                      </a:cubicBezTo>
                      <a:cubicBezTo>
                        <a:pt x="2394" y="178"/>
                        <a:pt x="2131" y="1"/>
                        <a:pt x="18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45" name="Google Shape;645;p12"/>
                <p:cNvSpPr/>
                <p:nvPr/>
              </p:nvSpPr>
              <p:spPr>
                <a:xfrm>
                  <a:off x="2094400" y="3320850"/>
                  <a:ext cx="193325" cy="28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3" h="11538" extrusionOk="0">
                      <a:moveTo>
                        <a:pt x="1875" y="1"/>
                      </a:moveTo>
                      <a:cubicBezTo>
                        <a:pt x="1528" y="1"/>
                        <a:pt x="1186" y="35"/>
                        <a:pt x="799" y="95"/>
                      </a:cubicBezTo>
                      <a:lnTo>
                        <a:pt x="36" y="5912"/>
                      </a:lnTo>
                      <a:cubicBezTo>
                        <a:pt x="28" y="5979"/>
                        <a:pt x="8" y="6044"/>
                        <a:pt x="1" y="6110"/>
                      </a:cubicBezTo>
                      <a:lnTo>
                        <a:pt x="2328" y="11537"/>
                      </a:lnTo>
                      <a:cubicBezTo>
                        <a:pt x="5006" y="11305"/>
                        <a:pt x="6958" y="9239"/>
                        <a:pt x="7317" y="6504"/>
                      </a:cubicBezTo>
                      <a:cubicBezTo>
                        <a:pt x="7732" y="3338"/>
                        <a:pt x="5786" y="470"/>
                        <a:pt x="2570" y="47"/>
                      </a:cubicBezTo>
                      <a:cubicBezTo>
                        <a:pt x="2327" y="15"/>
                        <a:pt x="2100" y="1"/>
                        <a:pt x="187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646" name="Google Shape;646;p12"/>
            <p:cNvSpPr/>
            <p:nvPr/>
          </p:nvSpPr>
          <p:spPr>
            <a:xfrm>
              <a:off x="2220050" y="3468700"/>
              <a:ext cx="256800" cy="119100"/>
            </a:xfrm>
            <a:custGeom>
              <a:avLst/>
              <a:gdLst/>
              <a:ahLst/>
              <a:cxnLst/>
              <a:rect l="l" t="t" r="r" b="b"/>
              <a:pathLst>
                <a:path w="10272" h="4764" extrusionOk="0">
                  <a:moveTo>
                    <a:pt x="10272" y="4764"/>
                  </a:moveTo>
                  <a:lnTo>
                    <a:pt x="0" y="3424"/>
                  </a:lnTo>
                  <a:lnTo>
                    <a:pt x="3721" y="0"/>
                  </a:lnTo>
                  <a:lnTo>
                    <a:pt x="7964" y="1042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</p:sp>
      </p:grpSp>
      <p:sp>
        <p:nvSpPr>
          <p:cNvPr id="29701" name="Text Box 5"/>
          <p:cNvSpPr txBox="1"/>
          <p:nvPr/>
        </p:nvSpPr>
        <p:spPr>
          <a:xfrm>
            <a:off x="514351" y="51435"/>
            <a:ext cx="8629650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2800" b="1" u="sng" dirty="0"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vi-VN" altLang="en-US" sz="2800" b="1" u="sng" dirty="0"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2800" b="1" u="sng" dirty="0">
                <a:latin typeface="Times New Roman" panose="02020603050405020304" charset="0"/>
                <a:cs typeface="Times New Roman" panose="02020603050405020304" charset="0"/>
              </a:rPr>
              <a:t>i </a:t>
            </a:r>
            <a:r>
              <a:rPr lang="en-US" altLang="vi-VN" sz="2800" b="1" u="sng" dirty="0">
                <a:latin typeface="Times New Roman" panose="02020603050405020304" charset="0"/>
                <a:cs typeface="Times New Roman" panose="02020603050405020304" charset="0"/>
              </a:rPr>
              <a:t>5</a:t>
            </a:r>
            <a:r>
              <a:rPr lang="vi-VN" altLang="en-US" sz="2800" b="1" dirty="0">
                <a:latin typeface="Times New Roman" panose="02020603050405020304" charset="0"/>
                <a:cs typeface="Times New Roman" panose="02020603050405020304" charset="0"/>
              </a:rPr>
              <a:t>:</a:t>
            </a:r>
            <a:r>
              <a:rPr lang="en-US" alt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Một nh</a:t>
            </a:r>
            <a:r>
              <a:rPr lang="vi-VN" altLang="en-US" sz="2800" dirty="0"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 máy sản xuất trong 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4 ng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y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 được 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680 chiếc tivi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. Hỏi trong 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7 ng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y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 nh</a:t>
            </a:r>
            <a:r>
              <a:rPr lang="vi-VN" altLang="en-US" sz="2800" dirty="0"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 máy đó sản xuất được 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bao nhiêu chiếc tivi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, biết số tivi sản xuất mỗi ng</a:t>
            </a:r>
            <a:r>
              <a:rPr lang="vi-VN" altLang="en-US" sz="2800" dirty="0"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y l</a:t>
            </a:r>
            <a:r>
              <a:rPr lang="vi-VN" altLang="en-US" sz="2800" dirty="0"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 như nhau?</a:t>
            </a:r>
            <a:endParaRPr lang="vi-VN" altLang="en-US" sz="2800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29703" name="Text Box 7"/>
          <p:cNvSpPr txBox="1"/>
          <p:nvPr/>
        </p:nvSpPr>
        <p:spPr>
          <a:xfrm>
            <a:off x="2943860" y="1313838"/>
            <a:ext cx="19977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800" b="1" u="sng" dirty="0">
                <a:latin typeface="Times New Roman" panose="02020603050405020304" charset="0"/>
                <a:cs typeface="Times New Roman" panose="02020603050405020304" charset="0"/>
              </a:rPr>
              <a:t>Bài giải</a:t>
            </a:r>
          </a:p>
        </p:txBody>
      </p:sp>
      <p:sp>
        <p:nvSpPr>
          <p:cNvPr id="29704" name="Text Box 8"/>
          <p:cNvSpPr txBox="1"/>
          <p:nvPr/>
        </p:nvSpPr>
        <p:spPr>
          <a:xfrm>
            <a:off x="1194758" y="2046827"/>
            <a:ext cx="5796592" cy="3108543"/>
          </a:xfrm>
          <a:prstGeom prst="rect">
            <a:avLst/>
          </a:prstGeom>
          <a:ln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Trong 1 ng</a:t>
            </a:r>
            <a:r>
              <a:rPr lang="vi-VN" altLang="en-US" sz="2800" dirty="0"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y nh</a:t>
            </a:r>
            <a:r>
              <a:rPr lang="vi-VN" altLang="en-US" sz="2800" dirty="0"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 máy sản xuất được: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</a:t>
            </a:r>
            <a:r>
              <a:rPr lang="vi-VN" altLang="en-US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680 : 4 = 170 (chiếc tivi)</a:t>
            </a:r>
            <a:endParaRPr lang="vi-VN" altLang="en-US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Trong 7 ng</a:t>
            </a:r>
            <a:r>
              <a:rPr lang="vi-VN" altLang="en-US" sz="2800" dirty="0"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y nh</a:t>
            </a:r>
            <a:r>
              <a:rPr lang="vi-VN" altLang="en-US" sz="2800" dirty="0"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 máy sản xuất được: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</a:t>
            </a:r>
            <a:r>
              <a:rPr lang="vi-VN" altLang="en-US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170 x 7 = 1190 (chiếc tivi) </a:t>
            </a:r>
            <a:r>
              <a:rPr lang="en-US" altLang="vi-VN" sz="2800" dirty="0">
                <a:latin typeface="Times New Roman" panose="02020603050405020304" charset="0"/>
                <a:cs typeface="Times New Roman" panose="02020603050405020304" charset="0"/>
              </a:rPr>
              <a:t>                       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2800" dirty="0">
                <a:latin typeface="Times New Roman" panose="02020603050405020304" charset="0"/>
                <a:cs typeface="Times New Roman" panose="02020603050405020304" charset="0"/>
              </a:rPr>
              <a:t>                 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Đáp số: </a:t>
            </a:r>
            <a:r>
              <a:rPr lang="vi-VN" altLang="en-US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1190</a:t>
            </a:r>
            <a:r>
              <a:rPr lang="en-US" alt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chiếc tivi</a:t>
            </a:r>
            <a:endParaRPr lang="vi-VN" altLang="en-US" sz="2800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E47F118-3C9A-4114-98F0-DE0E48664D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55" t="12824" r="4750" b="35778"/>
          <a:stretch/>
        </p:blipFill>
        <p:spPr>
          <a:xfrm>
            <a:off x="6377940" y="3569469"/>
            <a:ext cx="2766060" cy="1585048"/>
          </a:xfrm>
          <a:prstGeom prst="rect">
            <a:avLst/>
          </a:prstGeom>
        </p:spPr>
      </p:pic>
      <p:pic>
        <p:nvPicPr>
          <p:cNvPr id="28" name="图片 38">
            <a:extLst>
              <a:ext uri="{FF2B5EF4-FFF2-40B4-BE49-F238E27FC236}">
                <a16:creationId xmlns:a16="http://schemas.microsoft.com/office/drawing/2014/main" id="{69408055-01C7-41DE-9573-A5B346B142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6" y="2651900"/>
            <a:ext cx="1091232" cy="252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70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2970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7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97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97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97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70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70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2970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7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97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97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97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704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Google Shape;583;p9" descr="PPT素材-0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684354" y="-342899"/>
            <a:ext cx="10148161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42" name="Title 1"/>
          <p:cNvSpPr>
            <a:spLocks noGrp="1"/>
          </p:cNvSpPr>
          <p:nvPr/>
        </p:nvSpPr>
        <p:spPr>
          <a:xfrm rot="19560000">
            <a:off x="19050" y="-309245"/>
            <a:ext cx="4876800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/>
            <a:r>
              <a:rPr lang="en-US" alt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  <a:endParaRPr lang="en-US" altLang="en-US" b="1" u="sng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Title 1"/>
          <p:cNvSpPr txBox="1"/>
          <p:nvPr/>
        </p:nvSpPr>
        <p:spPr>
          <a:xfrm>
            <a:off x="971550" y="1779905"/>
            <a:ext cx="7395845" cy="2171700"/>
          </a:xfrm>
          <a:prstGeom prst="rect">
            <a:avLst/>
          </a:prstGeom>
        </p:spPr>
        <p:txBody>
          <a:bodyPr anchor="ctr"/>
          <a:lstStyle/>
          <a:p>
            <a:pPr algn="l" eaLnBrk="1" hangingPunct="1">
              <a:buNone/>
            </a:pPr>
            <a:r>
              <a:rPr lang="en-US" sz="4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1. Làm các bài còn lại vào vở toán.</a:t>
            </a:r>
          </a:p>
          <a:p>
            <a:pPr eaLnBrk="1" hangingPunct="1">
              <a:buNone/>
            </a:pPr>
            <a:r>
              <a:rPr lang="en-US" sz="4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2. </a:t>
            </a:r>
            <a:r>
              <a:rPr sz="4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Xem trước bài mới “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Biểu thức có chứa một chữ</a:t>
            </a:r>
            <a:r>
              <a:rPr sz="4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”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 SGK trang 6.</a:t>
            </a:r>
            <a:endParaRPr sz="4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eaLnBrk="1" hangingPunct="1">
              <a:buNone/>
            </a:pPr>
            <a:endParaRPr lang="en-US" sz="4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42" name="Google Shape;542;p7" descr="1-48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436235" y="3023235"/>
            <a:ext cx="3830955" cy="2429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Fleur" panose="02040403050506020204" pitchFamily="18" charset="0"/>
                <a:cs typeface="+mn-ea"/>
                <a:sym typeface="+mn-lt"/>
              </a:rPr>
              <a:t>Chúc các con</a:t>
            </a:r>
          </a:p>
          <a:p>
            <a:pPr algn="ctr"/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Fleur" panose="02040403050506020204" pitchFamily="18" charset="0"/>
                <a:cs typeface="+mn-ea"/>
                <a:sym typeface="+mn-lt"/>
              </a:rPr>
              <a:t>học tốt!</a:t>
            </a:r>
            <a:endParaRPr lang="zh-CN" alt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UTM Fleur" panose="02040403050506020204" pitchFamily="18" charset="0"/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593" y="3630617"/>
            <a:ext cx="2341475" cy="1329066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66166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decel="41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6" presetClass="emph" presetSubtype="0" repeatCount="1400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65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39" y="329608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702157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sp>
        <p:nvSpPr>
          <p:cNvPr id="7" name="Rounded Rectangle 14">
            <a:extLst>
              <a:ext uri="{FF2B5EF4-FFF2-40B4-BE49-F238E27FC236}">
                <a16:creationId xmlns:a16="http://schemas.microsoft.com/office/drawing/2014/main" id="{B06D2297-7812-40E4-9CF2-026D9E3D8B1E}"/>
              </a:ext>
            </a:extLst>
          </p:cNvPr>
          <p:cNvSpPr/>
          <p:nvPr/>
        </p:nvSpPr>
        <p:spPr>
          <a:xfrm>
            <a:off x="4762024" y="3457099"/>
            <a:ext cx="1920240" cy="1527810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5146C3C3-1954-413A-A035-41D946526A53}"/>
              </a:ext>
            </a:extLst>
          </p:cNvPr>
          <p:cNvSpPr/>
          <p:nvPr/>
        </p:nvSpPr>
        <p:spPr>
          <a:xfrm>
            <a:off x="2642235" y="3456623"/>
            <a:ext cx="1920240" cy="1528286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17">
            <a:extLst>
              <a:ext uri="{FF2B5EF4-FFF2-40B4-BE49-F238E27FC236}">
                <a16:creationId xmlns:a16="http://schemas.microsoft.com/office/drawing/2014/main" id="{EF4B50F6-3C32-412C-A842-C931C982D0D3}"/>
              </a:ext>
            </a:extLst>
          </p:cNvPr>
          <p:cNvSpPr/>
          <p:nvPr/>
        </p:nvSpPr>
        <p:spPr>
          <a:xfrm>
            <a:off x="522446" y="3456623"/>
            <a:ext cx="1920240" cy="1528286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ounded Rectangle 18">
            <a:extLst>
              <a:ext uri="{FF2B5EF4-FFF2-40B4-BE49-F238E27FC236}">
                <a16:creationId xmlns:a16="http://schemas.microsoft.com/office/drawing/2014/main" id="{C869655C-DA59-46DD-9AB9-169DC8CE109E}"/>
              </a:ext>
            </a:extLst>
          </p:cNvPr>
          <p:cNvSpPr/>
          <p:nvPr/>
        </p:nvSpPr>
        <p:spPr>
          <a:xfrm>
            <a:off x="6881813" y="3457575"/>
            <a:ext cx="1920240" cy="1538764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ahuyen">
            <a:extLst>
              <a:ext uri="{FF2B5EF4-FFF2-40B4-BE49-F238E27FC236}">
                <a16:creationId xmlns:a16="http://schemas.microsoft.com/office/drawing/2014/main" id="{8541BF38-A5B5-4944-A527-1168195F33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248" y="4054797"/>
            <a:ext cx="569321" cy="770042"/>
          </a:xfrm>
          <a:prstGeom prst="rect">
            <a:avLst/>
          </a:prstGeom>
        </p:spPr>
      </p:pic>
      <p:pic>
        <p:nvPicPr>
          <p:cNvPr id="12" name="bhuyen">
            <a:extLst>
              <a:ext uri="{FF2B5EF4-FFF2-40B4-BE49-F238E27FC236}">
                <a16:creationId xmlns:a16="http://schemas.microsoft.com/office/drawing/2014/main" id="{1E43FD0A-9554-424E-A8AE-6C495E5065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2015" y="4237358"/>
            <a:ext cx="594867" cy="746848"/>
          </a:xfrm>
          <a:prstGeom prst="rect">
            <a:avLst/>
          </a:prstGeom>
        </p:spPr>
      </p:pic>
      <p:pic>
        <p:nvPicPr>
          <p:cNvPr id="13" name="chuyen">
            <a:extLst>
              <a:ext uri="{FF2B5EF4-FFF2-40B4-BE49-F238E27FC236}">
                <a16:creationId xmlns:a16="http://schemas.microsoft.com/office/drawing/2014/main" id="{51B09637-6A2F-4D52-9521-3B5EF30B09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1978" y="4237358"/>
            <a:ext cx="591218" cy="759095"/>
          </a:xfrm>
          <a:prstGeom prst="rect">
            <a:avLst/>
          </a:prstGeom>
        </p:spPr>
      </p:pic>
      <p:pic>
        <p:nvPicPr>
          <p:cNvPr id="14" name="dhuyen">
            <a:extLst>
              <a:ext uri="{FF2B5EF4-FFF2-40B4-BE49-F238E27FC236}">
                <a16:creationId xmlns:a16="http://schemas.microsoft.com/office/drawing/2014/main" id="{F828A762-3247-4F8C-9E0F-E57E874A81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19826" y="4054797"/>
            <a:ext cx="569321" cy="7590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428C9C-2BDC-4E7C-A495-1FCAB36F6B2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337495" y="716015"/>
            <a:ext cx="1032227" cy="1096675"/>
          </a:xfrm>
          <a:prstGeom prst="rect">
            <a:avLst/>
          </a:prstGeom>
        </p:spPr>
      </p:pic>
      <p:sp>
        <p:nvSpPr>
          <p:cNvPr id="16" name="Double Wave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77DB12C-1F48-4C56-BA83-8F111BC3FEE0}"/>
              </a:ext>
            </a:extLst>
          </p:cNvPr>
          <p:cNvSpPr/>
          <p:nvPr/>
        </p:nvSpPr>
        <p:spPr>
          <a:xfrm>
            <a:off x="7424599" y="2113181"/>
            <a:ext cx="1119420" cy="557870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</a:t>
            </a:r>
          </a:p>
        </p:txBody>
      </p:sp>
      <p:pic>
        <p:nvPicPr>
          <p:cNvPr id="18" name="huyen">
            <a:extLst>
              <a:ext uri="{FF2B5EF4-FFF2-40B4-BE49-F238E27FC236}">
                <a16:creationId xmlns:a16="http://schemas.microsoft.com/office/drawing/2014/main" id="{5109D915-F224-48B2-A9A9-7C9BC731E75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6875242" y="-31564"/>
            <a:ext cx="1926770" cy="1012372"/>
          </a:xfrm>
          <a:prstGeom prst="ellipse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A617E93-A992-4887-BF18-7E2614FDC057}"/>
              </a:ext>
            </a:extLst>
          </p:cNvPr>
          <p:cNvSpPr/>
          <p:nvPr/>
        </p:nvSpPr>
        <p:spPr>
          <a:xfrm>
            <a:off x="2203706" y="2249127"/>
            <a:ext cx="4671536" cy="12875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vi-VN" sz="3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 2: Đặt tính </a:t>
            </a:r>
            <a:r>
              <a:rPr lang="en-US" altLang="vi-VN" sz="3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rồi</a:t>
            </a:r>
            <a:r>
              <a:rPr lang="en-US" altLang="vi-VN" sz="3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3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tính</a:t>
            </a:r>
            <a:endParaRPr lang="en-US" altLang="vi-VN" sz="30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6471 – 518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0" name="Picture 19" descr="Screenshot (59)">
            <a:extLst>
              <a:ext uri="{FF2B5EF4-FFF2-40B4-BE49-F238E27FC236}">
                <a16:creationId xmlns:a16="http://schemas.microsoft.com/office/drawing/2014/main" id="{05C26268-0190-4209-97DF-3C3945F3A02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11329" y="3506629"/>
            <a:ext cx="1204436" cy="1423988"/>
          </a:xfrm>
          <a:prstGeom prst="rect">
            <a:avLst/>
          </a:prstGeom>
        </p:spPr>
      </p:pic>
      <p:pic>
        <p:nvPicPr>
          <p:cNvPr id="21" name="Picture 20" descr="Screenshot (60)">
            <a:extLst>
              <a:ext uri="{FF2B5EF4-FFF2-40B4-BE49-F238E27FC236}">
                <a16:creationId xmlns:a16="http://schemas.microsoft.com/office/drawing/2014/main" id="{FD1A2A0C-609C-4E09-89BF-3677D2405E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8200" y="3506629"/>
            <a:ext cx="1176338" cy="1404938"/>
          </a:xfrm>
          <a:prstGeom prst="rect">
            <a:avLst/>
          </a:prstGeom>
        </p:spPr>
      </p:pic>
      <p:pic>
        <p:nvPicPr>
          <p:cNvPr id="22" name="Picture 21" descr="Screenshot (61)">
            <a:extLst>
              <a:ext uri="{FF2B5EF4-FFF2-40B4-BE49-F238E27FC236}">
                <a16:creationId xmlns:a16="http://schemas.microsoft.com/office/drawing/2014/main" id="{A808F440-BB0C-4058-9A90-55D9F2E68AC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28523" y="3537585"/>
            <a:ext cx="1208723" cy="1393031"/>
          </a:xfrm>
          <a:prstGeom prst="rect">
            <a:avLst/>
          </a:prstGeom>
        </p:spPr>
      </p:pic>
      <p:pic>
        <p:nvPicPr>
          <p:cNvPr id="24" name="Picture 23" descr="Screenshot (62)">
            <a:extLst>
              <a:ext uri="{FF2B5EF4-FFF2-40B4-BE49-F238E27FC236}">
                <a16:creationId xmlns:a16="http://schemas.microsoft.com/office/drawing/2014/main" id="{FD084F63-C68C-4822-ADD0-85EB8AC8EE1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93018" y="3529965"/>
            <a:ext cx="1203484" cy="1400651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72B8480-6ED9-4B06-AED6-BED46447DA0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142170" y="3534458"/>
            <a:ext cx="1167966" cy="113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37360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702157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sp>
        <p:nvSpPr>
          <p:cNvPr id="7" name="Rounded Rectangle 14">
            <a:extLst>
              <a:ext uri="{FF2B5EF4-FFF2-40B4-BE49-F238E27FC236}">
                <a16:creationId xmlns:a16="http://schemas.microsoft.com/office/drawing/2014/main" id="{DC4CCE8D-6413-4829-8A44-BEB54AAC70B7}"/>
              </a:ext>
            </a:extLst>
          </p:cNvPr>
          <p:cNvSpPr/>
          <p:nvPr/>
        </p:nvSpPr>
        <p:spPr>
          <a:xfrm>
            <a:off x="4762024" y="3523298"/>
            <a:ext cx="1920240" cy="1482566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FAE0F5FF-0D77-43A7-93E3-30E9D8A29181}"/>
              </a:ext>
            </a:extLst>
          </p:cNvPr>
          <p:cNvSpPr/>
          <p:nvPr/>
        </p:nvSpPr>
        <p:spPr>
          <a:xfrm>
            <a:off x="2642235" y="3523298"/>
            <a:ext cx="1920240" cy="1482090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17">
            <a:extLst>
              <a:ext uri="{FF2B5EF4-FFF2-40B4-BE49-F238E27FC236}">
                <a16:creationId xmlns:a16="http://schemas.microsoft.com/office/drawing/2014/main" id="{2D72A89A-4CFA-4D35-933F-F6B887E84BFD}"/>
              </a:ext>
            </a:extLst>
          </p:cNvPr>
          <p:cNvSpPr/>
          <p:nvPr/>
        </p:nvSpPr>
        <p:spPr>
          <a:xfrm>
            <a:off x="522446" y="3523298"/>
            <a:ext cx="1920240" cy="1483043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18">
            <a:extLst>
              <a:ext uri="{FF2B5EF4-FFF2-40B4-BE49-F238E27FC236}">
                <a16:creationId xmlns:a16="http://schemas.microsoft.com/office/drawing/2014/main" id="{9F064C24-3872-42AA-B3F2-C1548C037C71}"/>
              </a:ext>
            </a:extLst>
          </p:cNvPr>
          <p:cNvSpPr/>
          <p:nvPr/>
        </p:nvSpPr>
        <p:spPr>
          <a:xfrm>
            <a:off x="6881813" y="3523298"/>
            <a:ext cx="1920240" cy="1482566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ahuyen">
            <a:extLst>
              <a:ext uri="{FF2B5EF4-FFF2-40B4-BE49-F238E27FC236}">
                <a16:creationId xmlns:a16="http://schemas.microsoft.com/office/drawing/2014/main" id="{9F81DE9D-48A5-4547-9736-E0A896FF61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509" y="4057361"/>
            <a:ext cx="569321" cy="770042"/>
          </a:xfrm>
          <a:prstGeom prst="rect">
            <a:avLst/>
          </a:prstGeom>
        </p:spPr>
      </p:pic>
      <p:pic>
        <p:nvPicPr>
          <p:cNvPr id="12" name="bhuyen">
            <a:extLst>
              <a:ext uri="{FF2B5EF4-FFF2-40B4-BE49-F238E27FC236}">
                <a16:creationId xmlns:a16="http://schemas.microsoft.com/office/drawing/2014/main" id="{9602EF93-2AC3-4CC7-933A-24F528AA50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7914" y="4177686"/>
            <a:ext cx="594867" cy="748145"/>
          </a:xfrm>
          <a:prstGeom prst="rect">
            <a:avLst/>
          </a:prstGeom>
        </p:spPr>
      </p:pic>
      <p:pic>
        <p:nvPicPr>
          <p:cNvPr id="13" name="chuyen">
            <a:extLst>
              <a:ext uri="{FF2B5EF4-FFF2-40B4-BE49-F238E27FC236}">
                <a16:creationId xmlns:a16="http://schemas.microsoft.com/office/drawing/2014/main" id="{DE7C396C-015A-4C4F-B9CB-D0C75F3202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1510" y="4246881"/>
            <a:ext cx="591218" cy="759095"/>
          </a:xfrm>
          <a:prstGeom prst="rect">
            <a:avLst/>
          </a:prstGeom>
        </p:spPr>
      </p:pic>
      <p:pic>
        <p:nvPicPr>
          <p:cNvPr id="14" name="dhuyen">
            <a:extLst>
              <a:ext uri="{FF2B5EF4-FFF2-40B4-BE49-F238E27FC236}">
                <a16:creationId xmlns:a16="http://schemas.microsoft.com/office/drawing/2014/main" id="{E2934091-A62D-4E31-B989-3215781D45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7112" y="4045251"/>
            <a:ext cx="569321" cy="7590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AA9D54-1CDF-4577-BF01-256E3AED9C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337495" y="716015"/>
            <a:ext cx="1032227" cy="1096675"/>
          </a:xfrm>
          <a:prstGeom prst="rect">
            <a:avLst/>
          </a:prstGeom>
        </p:spPr>
      </p:pic>
      <p:pic>
        <p:nvPicPr>
          <p:cNvPr id="16" name="huyen">
            <a:extLst>
              <a:ext uri="{FF2B5EF4-FFF2-40B4-BE49-F238E27FC236}">
                <a16:creationId xmlns:a16="http://schemas.microsoft.com/office/drawing/2014/main" id="{D4EC1813-70F4-4AE9-9D6A-7C7737BDB2D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6875242" y="-31564"/>
            <a:ext cx="1926770" cy="1012372"/>
          </a:xfrm>
          <a:prstGeom prst="ellipse">
            <a:avLst/>
          </a:prstGeom>
        </p:spPr>
      </p:pic>
      <p:sp>
        <p:nvSpPr>
          <p:cNvPr id="17" name="Double Wav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85302B-5AA3-4155-8B3D-902A8128E703}"/>
              </a:ext>
            </a:extLst>
          </p:cNvPr>
          <p:cNvSpPr/>
          <p:nvPr/>
        </p:nvSpPr>
        <p:spPr>
          <a:xfrm>
            <a:off x="7424599" y="2113181"/>
            <a:ext cx="1119420" cy="557870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</a:t>
            </a:r>
          </a:p>
        </p:txBody>
      </p:sp>
      <p:sp>
        <p:nvSpPr>
          <p:cNvPr id="19" name="Rectangle 27">
            <a:extLst>
              <a:ext uri="{FF2B5EF4-FFF2-40B4-BE49-F238E27FC236}">
                <a16:creationId xmlns:a16="http://schemas.microsoft.com/office/drawing/2014/main" id="{14D80DB5-57F7-4883-916A-827932B3AA01}"/>
              </a:ext>
            </a:extLst>
          </p:cNvPr>
          <p:cNvSpPr/>
          <p:nvPr/>
        </p:nvSpPr>
        <p:spPr>
          <a:xfrm>
            <a:off x="2195989" y="2265113"/>
            <a:ext cx="4671536" cy="100544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vi-VN" sz="3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 3: Đặt tính </a:t>
            </a:r>
            <a:r>
              <a:rPr lang="en-US" altLang="vi-VN" sz="3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rồi</a:t>
            </a:r>
            <a:r>
              <a:rPr lang="en-US" altLang="vi-VN" sz="3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3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tính</a:t>
            </a:r>
            <a:endParaRPr lang="en-US" altLang="vi-VN" sz="30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alt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4162 x 4</a:t>
            </a:r>
          </a:p>
        </p:txBody>
      </p:sp>
      <p:pic>
        <p:nvPicPr>
          <p:cNvPr id="20" name="Picture 19" descr="Screenshot (63)">
            <a:extLst>
              <a:ext uri="{FF2B5EF4-FFF2-40B4-BE49-F238E27FC236}">
                <a16:creationId xmlns:a16="http://schemas.microsoft.com/office/drawing/2014/main" id="{3C53268E-1061-4A17-8C12-BED9EC09C70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39476" y="3636169"/>
            <a:ext cx="1358741" cy="1289685"/>
          </a:xfrm>
          <a:prstGeom prst="rect">
            <a:avLst/>
          </a:prstGeom>
        </p:spPr>
      </p:pic>
      <p:pic>
        <p:nvPicPr>
          <p:cNvPr id="21" name="Picture 20" descr="Screenshot (64)">
            <a:extLst>
              <a:ext uri="{FF2B5EF4-FFF2-40B4-BE49-F238E27FC236}">
                <a16:creationId xmlns:a16="http://schemas.microsoft.com/office/drawing/2014/main" id="{7F202A76-7FB3-42D4-BF66-724E75E1369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57513" y="3646646"/>
            <a:ext cx="1365885" cy="1279208"/>
          </a:xfrm>
          <a:prstGeom prst="rect">
            <a:avLst/>
          </a:prstGeom>
        </p:spPr>
      </p:pic>
      <p:pic>
        <p:nvPicPr>
          <p:cNvPr id="22" name="Picture 21" descr="Screenshot (65)">
            <a:extLst>
              <a:ext uri="{FF2B5EF4-FFF2-40B4-BE49-F238E27FC236}">
                <a16:creationId xmlns:a16="http://schemas.microsoft.com/office/drawing/2014/main" id="{178C77CB-3664-444A-850C-CEB6F7F676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8668" y="3602355"/>
            <a:ext cx="1427321" cy="1324928"/>
          </a:xfrm>
          <a:prstGeom prst="rect">
            <a:avLst/>
          </a:prstGeom>
        </p:spPr>
      </p:pic>
      <p:pic>
        <p:nvPicPr>
          <p:cNvPr id="24" name="Picture 23" descr="Screenshot (66)">
            <a:extLst>
              <a:ext uri="{FF2B5EF4-FFF2-40B4-BE49-F238E27FC236}">
                <a16:creationId xmlns:a16="http://schemas.microsoft.com/office/drawing/2014/main" id="{87D9B0F2-270E-4689-B6CC-59E71040453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84921" y="3666173"/>
            <a:ext cx="1328261" cy="1261110"/>
          </a:xfrm>
          <a:prstGeom prst="rect">
            <a:avLst/>
          </a:prstGeom>
        </p:spPr>
      </p:pic>
      <p:pic>
        <p:nvPicPr>
          <p:cNvPr id="18" name="Pictur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89B4B8A-C9C8-4E3B-B718-5B66D4477CB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6383063" y="3424219"/>
            <a:ext cx="1167966" cy="113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06479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1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42694" y="1702157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sp>
        <p:nvSpPr>
          <p:cNvPr id="7" name="Rounded Rectangle 14">
            <a:extLst>
              <a:ext uri="{FF2B5EF4-FFF2-40B4-BE49-F238E27FC236}">
                <a16:creationId xmlns:a16="http://schemas.microsoft.com/office/drawing/2014/main" id="{8FD23B88-B639-4E8D-9663-02B1453319B7}"/>
              </a:ext>
            </a:extLst>
          </p:cNvPr>
          <p:cNvSpPr/>
          <p:nvPr/>
        </p:nvSpPr>
        <p:spPr>
          <a:xfrm>
            <a:off x="4762024" y="3523298"/>
            <a:ext cx="1920240" cy="1482566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53861139-60EF-40AA-BB5F-52A49189E375}"/>
              </a:ext>
            </a:extLst>
          </p:cNvPr>
          <p:cNvSpPr/>
          <p:nvPr/>
        </p:nvSpPr>
        <p:spPr>
          <a:xfrm>
            <a:off x="2642235" y="3523298"/>
            <a:ext cx="1920240" cy="1482090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17">
            <a:extLst>
              <a:ext uri="{FF2B5EF4-FFF2-40B4-BE49-F238E27FC236}">
                <a16:creationId xmlns:a16="http://schemas.microsoft.com/office/drawing/2014/main" id="{4B1BC4B5-A073-4FF4-A295-C187C0874F21}"/>
              </a:ext>
            </a:extLst>
          </p:cNvPr>
          <p:cNvSpPr/>
          <p:nvPr/>
        </p:nvSpPr>
        <p:spPr>
          <a:xfrm>
            <a:off x="522446" y="3523298"/>
            <a:ext cx="1920240" cy="1483043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18">
            <a:extLst>
              <a:ext uri="{FF2B5EF4-FFF2-40B4-BE49-F238E27FC236}">
                <a16:creationId xmlns:a16="http://schemas.microsoft.com/office/drawing/2014/main" id="{9B5BAE3E-A9F9-4EB1-BFF3-2B15282426F1}"/>
              </a:ext>
            </a:extLst>
          </p:cNvPr>
          <p:cNvSpPr/>
          <p:nvPr/>
        </p:nvSpPr>
        <p:spPr>
          <a:xfrm>
            <a:off x="6881813" y="3523298"/>
            <a:ext cx="1920240" cy="1482566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ahuyen">
            <a:extLst>
              <a:ext uri="{FF2B5EF4-FFF2-40B4-BE49-F238E27FC236}">
                <a16:creationId xmlns:a16="http://schemas.microsoft.com/office/drawing/2014/main" id="{F5F9FCCB-9E98-468D-A64A-E6109CAED9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509" y="4057361"/>
            <a:ext cx="569321" cy="770042"/>
          </a:xfrm>
          <a:prstGeom prst="rect">
            <a:avLst/>
          </a:prstGeom>
        </p:spPr>
      </p:pic>
      <p:pic>
        <p:nvPicPr>
          <p:cNvPr id="12" name="bhuyen">
            <a:extLst>
              <a:ext uri="{FF2B5EF4-FFF2-40B4-BE49-F238E27FC236}">
                <a16:creationId xmlns:a16="http://schemas.microsoft.com/office/drawing/2014/main" id="{AF7A3330-26C3-42F2-A139-57C264E0C1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7914" y="4177686"/>
            <a:ext cx="594867" cy="748145"/>
          </a:xfrm>
          <a:prstGeom prst="rect">
            <a:avLst/>
          </a:prstGeom>
        </p:spPr>
      </p:pic>
      <p:pic>
        <p:nvPicPr>
          <p:cNvPr id="13" name="chuyen">
            <a:extLst>
              <a:ext uri="{FF2B5EF4-FFF2-40B4-BE49-F238E27FC236}">
                <a16:creationId xmlns:a16="http://schemas.microsoft.com/office/drawing/2014/main" id="{116C738F-3AC7-4FEE-AFB1-E71DDCA6FD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1510" y="4246881"/>
            <a:ext cx="591218" cy="759095"/>
          </a:xfrm>
          <a:prstGeom prst="rect">
            <a:avLst/>
          </a:prstGeom>
        </p:spPr>
      </p:pic>
      <p:pic>
        <p:nvPicPr>
          <p:cNvPr id="14" name="dhuyen">
            <a:extLst>
              <a:ext uri="{FF2B5EF4-FFF2-40B4-BE49-F238E27FC236}">
                <a16:creationId xmlns:a16="http://schemas.microsoft.com/office/drawing/2014/main" id="{3376FD6F-E86F-45F4-8C8C-C6C1344B69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7112" y="4045251"/>
            <a:ext cx="569321" cy="7590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0E502E-F674-4BFE-AA18-90705325157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337495" y="716015"/>
            <a:ext cx="1032227" cy="1096675"/>
          </a:xfrm>
          <a:prstGeom prst="rect">
            <a:avLst/>
          </a:prstGeom>
        </p:spPr>
      </p:pic>
      <p:pic>
        <p:nvPicPr>
          <p:cNvPr id="16" name="huyen">
            <a:extLst>
              <a:ext uri="{FF2B5EF4-FFF2-40B4-BE49-F238E27FC236}">
                <a16:creationId xmlns:a16="http://schemas.microsoft.com/office/drawing/2014/main" id="{1B7ACB0B-802B-4E68-8BDA-AFC9B36FDDB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6875242" y="-31564"/>
            <a:ext cx="1926770" cy="1012372"/>
          </a:xfrm>
          <a:prstGeom prst="ellipse">
            <a:avLst/>
          </a:prstGeom>
        </p:spPr>
      </p:pic>
      <p:sp>
        <p:nvSpPr>
          <p:cNvPr id="17" name="Double Wav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4414E2D-B0F8-4CDA-A5CC-5A6BF24FC7A2}"/>
              </a:ext>
            </a:extLst>
          </p:cNvPr>
          <p:cNvSpPr/>
          <p:nvPr/>
        </p:nvSpPr>
        <p:spPr>
          <a:xfrm>
            <a:off x="7424599" y="2113181"/>
            <a:ext cx="1119420" cy="557870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</a:t>
            </a:r>
          </a:p>
        </p:txBody>
      </p:sp>
      <p:sp>
        <p:nvSpPr>
          <p:cNvPr id="19" name="Rectangle 27">
            <a:extLst>
              <a:ext uri="{FF2B5EF4-FFF2-40B4-BE49-F238E27FC236}">
                <a16:creationId xmlns:a16="http://schemas.microsoft.com/office/drawing/2014/main" id="{510B0179-2D62-4426-89C2-A05A3A2292C7}"/>
              </a:ext>
            </a:extLst>
          </p:cNvPr>
          <p:cNvSpPr/>
          <p:nvPr/>
        </p:nvSpPr>
        <p:spPr>
          <a:xfrm>
            <a:off x="2195989" y="2205593"/>
            <a:ext cx="4671536" cy="12875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vi-VN" sz="3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 3: Đặt tính </a:t>
            </a:r>
            <a:r>
              <a:rPr lang="en-US" altLang="vi-VN" sz="3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rồi</a:t>
            </a:r>
            <a:r>
              <a:rPr lang="en-US" altLang="vi-VN" sz="3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3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tính</a:t>
            </a:r>
            <a:endParaRPr lang="en-US" altLang="vi-VN" sz="30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alt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4162 x 4</a:t>
            </a:r>
          </a:p>
        </p:txBody>
      </p:sp>
      <p:pic>
        <p:nvPicPr>
          <p:cNvPr id="20" name="Picture 19" descr="Screenshot (63)">
            <a:extLst>
              <a:ext uri="{FF2B5EF4-FFF2-40B4-BE49-F238E27FC236}">
                <a16:creationId xmlns:a16="http://schemas.microsoft.com/office/drawing/2014/main" id="{2BB66437-2746-4D37-A848-1F29679EAD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39476" y="3636169"/>
            <a:ext cx="1358741" cy="1289685"/>
          </a:xfrm>
          <a:prstGeom prst="rect">
            <a:avLst/>
          </a:prstGeom>
        </p:spPr>
      </p:pic>
      <p:pic>
        <p:nvPicPr>
          <p:cNvPr id="21" name="Picture 20" descr="Screenshot (64)">
            <a:extLst>
              <a:ext uri="{FF2B5EF4-FFF2-40B4-BE49-F238E27FC236}">
                <a16:creationId xmlns:a16="http://schemas.microsoft.com/office/drawing/2014/main" id="{B53CD772-AB7B-4062-A7B0-D65D687D89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57513" y="3646646"/>
            <a:ext cx="1365885" cy="1279208"/>
          </a:xfrm>
          <a:prstGeom prst="rect">
            <a:avLst/>
          </a:prstGeom>
        </p:spPr>
      </p:pic>
      <p:pic>
        <p:nvPicPr>
          <p:cNvPr id="22" name="Picture 21" descr="Screenshot (65)">
            <a:extLst>
              <a:ext uri="{FF2B5EF4-FFF2-40B4-BE49-F238E27FC236}">
                <a16:creationId xmlns:a16="http://schemas.microsoft.com/office/drawing/2014/main" id="{ADB9EC98-727F-4AB4-AC8C-BC1C4E97CEC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8668" y="3602355"/>
            <a:ext cx="1427321" cy="1324928"/>
          </a:xfrm>
          <a:prstGeom prst="rect">
            <a:avLst/>
          </a:prstGeom>
        </p:spPr>
      </p:pic>
      <p:pic>
        <p:nvPicPr>
          <p:cNvPr id="24" name="Picture 23" descr="Screenshot (66)">
            <a:extLst>
              <a:ext uri="{FF2B5EF4-FFF2-40B4-BE49-F238E27FC236}">
                <a16:creationId xmlns:a16="http://schemas.microsoft.com/office/drawing/2014/main" id="{B4DCF23E-6B52-4E0A-9192-8CA74453B0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84921" y="3666173"/>
            <a:ext cx="1328261" cy="1261110"/>
          </a:xfrm>
          <a:prstGeom prst="rect">
            <a:avLst/>
          </a:prstGeom>
        </p:spPr>
      </p:pic>
      <p:pic>
        <p:nvPicPr>
          <p:cNvPr id="18" name="Pictur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D9D0EBD-D106-4425-A57D-D7DB05C82FB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6383063" y="3424219"/>
            <a:ext cx="1167966" cy="113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59793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4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42694" y="1702157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F6BC853-9E17-4A27-B959-4273F4E9842D}"/>
              </a:ext>
            </a:extLst>
          </p:cNvPr>
          <p:cNvSpPr/>
          <p:nvPr/>
        </p:nvSpPr>
        <p:spPr>
          <a:xfrm>
            <a:off x="2642348" y="2245348"/>
            <a:ext cx="4453176" cy="126968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l"/>
            <a:r>
              <a:rPr lang="en-US" altLang="vi-VN" sz="3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 4: </a:t>
            </a:r>
            <a:r>
              <a:rPr lang="vi-VN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Tính</a:t>
            </a:r>
            <a:endPara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alt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18418 : 4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=</a:t>
            </a:r>
          </a:p>
        </p:txBody>
      </p:sp>
      <p:sp>
        <p:nvSpPr>
          <p:cNvPr id="8" name="Rounded Rectangle 29">
            <a:extLst>
              <a:ext uri="{FF2B5EF4-FFF2-40B4-BE49-F238E27FC236}">
                <a16:creationId xmlns:a16="http://schemas.microsoft.com/office/drawing/2014/main" id="{3A2BC02E-6B65-40C0-9BBD-3BD1A2396989}"/>
              </a:ext>
            </a:extLst>
          </p:cNvPr>
          <p:cNvSpPr/>
          <p:nvPr/>
        </p:nvSpPr>
        <p:spPr>
          <a:xfrm>
            <a:off x="4762060" y="3682184"/>
            <a:ext cx="1920240" cy="937829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4604 (dư 4)</a:t>
            </a:r>
            <a:endParaRPr lang="en-US" sz="21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30">
            <a:extLst>
              <a:ext uri="{FF2B5EF4-FFF2-40B4-BE49-F238E27FC236}">
                <a16:creationId xmlns:a16="http://schemas.microsoft.com/office/drawing/2014/main" id="{262158E7-F6F5-4915-860F-9470F42846C8}"/>
              </a:ext>
            </a:extLst>
          </p:cNvPr>
          <p:cNvSpPr/>
          <p:nvPr/>
        </p:nvSpPr>
        <p:spPr>
          <a:xfrm>
            <a:off x="2642348" y="3682184"/>
            <a:ext cx="1920240" cy="937829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4604</a:t>
            </a:r>
          </a:p>
        </p:txBody>
      </p:sp>
      <p:sp>
        <p:nvSpPr>
          <p:cNvPr id="10" name="Rounded Rectangle 31">
            <a:extLst>
              <a:ext uri="{FF2B5EF4-FFF2-40B4-BE49-F238E27FC236}">
                <a16:creationId xmlns:a16="http://schemas.microsoft.com/office/drawing/2014/main" id="{33231F5C-34E9-4FC4-91AE-0F4CD4D6FBDC}"/>
              </a:ext>
            </a:extLst>
          </p:cNvPr>
          <p:cNvSpPr/>
          <p:nvPr/>
        </p:nvSpPr>
        <p:spPr>
          <a:xfrm>
            <a:off x="522637" y="3682184"/>
            <a:ext cx="1920240" cy="937829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4604 (dư 2)</a:t>
            </a:r>
            <a:endParaRPr lang="en-US" sz="21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32">
            <a:extLst>
              <a:ext uri="{FF2B5EF4-FFF2-40B4-BE49-F238E27FC236}">
                <a16:creationId xmlns:a16="http://schemas.microsoft.com/office/drawing/2014/main" id="{2FBE5CC5-7F1E-49BD-ABFB-F0BB096DC20B}"/>
              </a:ext>
            </a:extLst>
          </p:cNvPr>
          <p:cNvSpPr/>
          <p:nvPr/>
        </p:nvSpPr>
        <p:spPr>
          <a:xfrm>
            <a:off x="6881772" y="3682184"/>
            <a:ext cx="1920240" cy="937829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4604 (dư 6)</a:t>
            </a:r>
            <a:endParaRPr lang="en-US" sz="21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ahuyen">
            <a:extLst>
              <a:ext uri="{FF2B5EF4-FFF2-40B4-BE49-F238E27FC236}">
                <a16:creationId xmlns:a16="http://schemas.microsoft.com/office/drawing/2014/main" id="{A0C480E7-16C8-44D2-9F68-19B2EB2E65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977" y="4060163"/>
            <a:ext cx="569321" cy="770042"/>
          </a:xfrm>
          <a:prstGeom prst="rect">
            <a:avLst/>
          </a:prstGeom>
        </p:spPr>
      </p:pic>
      <p:pic>
        <p:nvPicPr>
          <p:cNvPr id="13" name="bhuyen">
            <a:extLst>
              <a:ext uri="{FF2B5EF4-FFF2-40B4-BE49-F238E27FC236}">
                <a16:creationId xmlns:a16="http://schemas.microsoft.com/office/drawing/2014/main" id="{A31D8BED-FFDC-4600-8F6C-DCB6977AD9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6234" y="4218451"/>
            <a:ext cx="594867" cy="748145"/>
          </a:xfrm>
          <a:prstGeom prst="rect">
            <a:avLst/>
          </a:prstGeom>
        </p:spPr>
      </p:pic>
      <p:pic>
        <p:nvPicPr>
          <p:cNvPr id="14" name="chuyen">
            <a:extLst>
              <a:ext uri="{FF2B5EF4-FFF2-40B4-BE49-F238E27FC236}">
                <a16:creationId xmlns:a16="http://schemas.microsoft.com/office/drawing/2014/main" id="{B1C6CE7F-AC0D-42C9-ADBE-623839C536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5791" y="4247137"/>
            <a:ext cx="591218" cy="759095"/>
          </a:xfrm>
          <a:prstGeom prst="rect">
            <a:avLst/>
          </a:prstGeom>
        </p:spPr>
      </p:pic>
      <p:pic>
        <p:nvPicPr>
          <p:cNvPr id="15" name="dhuyen">
            <a:extLst>
              <a:ext uri="{FF2B5EF4-FFF2-40B4-BE49-F238E27FC236}">
                <a16:creationId xmlns:a16="http://schemas.microsoft.com/office/drawing/2014/main" id="{162CAF58-3095-4650-9FF8-7D1AF2DA40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3016" y="4060163"/>
            <a:ext cx="569321" cy="759095"/>
          </a:xfrm>
          <a:prstGeom prst="rect">
            <a:avLst/>
          </a:prstGeom>
        </p:spPr>
      </p:pic>
      <p:sp>
        <p:nvSpPr>
          <p:cNvPr id="16" name="Double Wave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B5C3EB-D3C2-4EE4-86B7-F3F8232E2EC1}"/>
              </a:ext>
            </a:extLst>
          </p:cNvPr>
          <p:cNvSpPr/>
          <p:nvPr/>
        </p:nvSpPr>
        <p:spPr>
          <a:xfrm>
            <a:off x="7424599" y="2113181"/>
            <a:ext cx="1119420" cy="557870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B1F449B-42AF-49CA-AB8B-19C489E0041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337495" y="716015"/>
            <a:ext cx="1032227" cy="1096675"/>
          </a:xfrm>
          <a:prstGeom prst="rect">
            <a:avLst/>
          </a:prstGeom>
        </p:spPr>
      </p:pic>
      <p:pic>
        <p:nvPicPr>
          <p:cNvPr id="18" name="Pictur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C54D32F-4EEF-42DA-82A6-78C499E5419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15035" y="3382295"/>
            <a:ext cx="1167966" cy="1132873"/>
          </a:xfrm>
          <a:prstGeom prst="rect">
            <a:avLst/>
          </a:prstGeom>
        </p:spPr>
      </p:pic>
      <p:pic>
        <p:nvPicPr>
          <p:cNvPr id="19" name="huyen">
            <a:extLst>
              <a:ext uri="{FF2B5EF4-FFF2-40B4-BE49-F238E27FC236}">
                <a16:creationId xmlns:a16="http://schemas.microsoft.com/office/drawing/2014/main" id="{357FDC4E-18D7-4ACC-B813-7AEEC356B2A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6875242" y="-31564"/>
            <a:ext cx="1926770" cy="101237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873139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00000">
            <a:off x="-84812" y="600838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42694" y="1702157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sp>
        <p:nvSpPr>
          <p:cNvPr id="7" name="Rounded Rectangle 14">
            <a:extLst>
              <a:ext uri="{FF2B5EF4-FFF2-40B4-BE49-F238E27FC236}">
                <a16:creationId xmlns:a16="http://schemas.microsoft.com/office/drawing/2014/main" id="{9ABA99C6-295F-43E0-AB75-DEF17C426E85}"/>
              </a:ext>
            </a:extLst>
          </p:cNvPr>
          <p:cNvSpPr/>
          <p:nvPr/>
        </p:nvSpPr>
        <p:spPr>
          <a:xfrm>
            <a:off x="5747861" y="3666649"/>
            <a:ext cx="1920240" cy="1147286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954917C5-1413-4E36-B68D-D8C915C4592C}"/>
              </a:ext>
            </a:extLst>
          </p:cNvPr>
          <p:cNvSpPr/>
          <p:nvPr/>
        </p:nvSpPr>
        <p:spPr>
          <a:xfrm>
            <a:off x="3628073" y="3666649"/>
            <a:ext cx="1920240" cy="1148239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17">
            <a:extLst>
              <a:ext uri="{FF2B5EF4-FFF2-40B4-BE49-F238E27FC236}">
                <a16:creationId xmlns:a16="http://schemas.microsoft.com/office/drawing/2014/main" id="{A4BE7CFA-4B67-4136-BAE2-46BC2081E601}"/>
              </a:ext>
            </a:extLst>
          </p:cNvPr>
          <p:cNvSpPr/>
          <p:nvPr/>
        </p:nvSpPr>
        <p:spPr>
          <a:xfrm>
            <a:off x="1508284" y="3666173"/>
            <a:ext cx="1920240" cy="1147763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ahuyen">
            <a:extLst>
              <a:ext uri="{FF2B5EF4-FFF2-40B4-BE49-F238E27FC236}">
                <a16:creationId xmlns:a16="http://schemas.microsoft.com/office/drawing/2014/main" id="{F6FAEFBB-08F6-4A17-91FF-4BA13F8757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1085" y="4054797"/>
            <a:ext cx="569321" cy="770042"/>
          </a:xfrm>
          <a:prstGeom prst="rect">
            <a:avLst/>
          </a:prstGeom>
        </p:spPr>
      </p:pic>
      <p:pic>
        <p:nvPicPr>
          <p:cNvPr id="11" name="bhuyen">
            <a:extLst>
              <a:ext uri="{FF2B5EF4-FFF2-40B4-BE49-F238E27FC236}">
                <a16:creationId xmlns:a16="http://schemas.microsoft.com/office/drawing/2014/main" id="{842CCB4D-304F-4DA6-A6E5-37C27CF3B7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7852" y="4237358"/>
            <a:ext cx="594867" cy="746848"/>
          </a:xfrm>
          <a:prstGeom prst="rect">
            <a:avLst/>
          </a:prstGeom>
        </p:spPr>
      </p:pic>
      <p:pic>
        <p:nvPicPr>
          <p:cNvPr id="12" name="chuyen">
            <a:extLst>
              <a:ext uri="{FF2B5EF4-FFF2-40B4-BE49-F238E27FC236}">
                <a16:creationId xmlns:a16="http://schemas.microsoft.com/office/drawing/2014/main" id="{8EA20A59-4A3A-4F57-B846-9BEE322A7B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7815" y="4237358"/>
            <a:ext cx="591218" cy="7590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6A5ECF-0B8E-4F97-B5DA-DB5B37482F5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337495" y="716015"/>
            <a:ext cx="1032227" cy="1096675"/>
          </a:xfrm>
          <a:prstGeom prst="rect">
            <a:avLst/>
          </a:prstGeom>
        </p:spPr>
      </p:pic>
      <p:sp>
        <p:nvSpPr>
          <p:cNvPr id="14" name="Double Wave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3B9E053-C963-4249-8C74-070D9B6ECFE6}"/>
              </a:ext>
            </a:extLst>
          </p:cNvPr>
          <p:cNvSpPr/>
          <p:nvPr/>
        </p:nvSpPr>
        <p:spPr>
          <a:xfrm>
            <a:off x="7424599" y="2113181"/>
            <a:ext cx="1119420" cy="557870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</a:t>
            </a:r>
          </a:p>
        </p:txBody>
      </p:sp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61E0824-D4A3-49BF-B714-644160CB5B2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3128008" y="3534458"/>
            <a:ext cx="1167966" cy="1132873"/>
          </a:xfrm>
          <a:prstGeom prst="rect">
            <a:avLst/>
          </a:prstGeom>
        </p:spPr>
      </p:pic>
      <p:pic>
        <p:nvPicPr>
          <p:cNvPr id="16" name="huyen">
            <a:extLst>
              <a:ext uri="{FF2B5EF4-FFF2-40B4-BE49-F238E27FC236}">
                <a16:creationId xmlns:a16="http://schemas.microsoft.com/office/drawing/2014/main" id="{C4A3F022-E049-4332-96DE-0AF4079A3D5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6875242" y="-31564"/>
            <a:ext cx="1926770" cy="1012372"/>
          </a:xfrm>
          <a:prstGeom prst="ellipse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3F65C7E-7425-4753-AB6A-06D14C6A3EDD}"/>
              </a:ext>
            </a:extLst>
          </p:cNvPr>
          <p:cNvSpPr/>
          <p:nvPr/>
        </p:nvSpPr>
        <p:spPr>
          <a:xfrm>
            <a:off x="2203706" y="2361692"/>
            <a:ext cx="4671536" cy="11520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vi-VN" sz="3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 5: Điền dấu &gt;, &lt;, =</a:t>
            </a:r>
          </a:p>
          <a:p>
            <a:pPr algn="ctr"/>
            <a:r>
              <a:rPr lang="en-US" alt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22674 ...... 28674</a:t>
            </a: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17F00F94-F5D4-4084-B69A-AF8B9EAE6066}"/>
              </a:ext>
            </a:extLst>
          </p:cNvPr>
          <p:cNvSpPr txBox="1"/>
          <p:nvPr/>
        </p:nvSpPr>
        <p:spPr>
          <a:xfrm>
            <a:off x="6556534" y="3825716"/>
            <a:ext cx="559594" cy="85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932D08D1-65A1-4045-A284-3D924A7F6991}"/>
              </a:ext>
            </a:extLst>
          </p:cNvPr>
          <p:cNvSpPr txBox="1"/>
          <p:nvPr/>
        </p:nvSpPr>
        <p:spPr>
          <a:xfrm>
            <a:off x="4450556" y="3825716"/>
            <a:ext cx="559594" cy="85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B4808345-5CD6-4894-94FE-0657F102A124}"/>
              </a:ext>
            </a:extLst>
          </p:cNvPr>
          <p:cNvSpPr txBox="1"/>
          <p:nvPr/>
        </p:nvSpPr>
        <p:spPr>
          <a:xfrm>
            <a:off x="2336006" y="3920966"/>
            <a:ext cx="559594" cy="85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625232447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1" y="305611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42694" y="1702157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sp>
        <p:nvSpPr>
          <p:cNvPr id="18" name="Rounded Rectangle 16">
            <a:extLst>
              <a:ext uri="{FF2B5EF4-FFF2-40B4-BE49-F238E27FC236}">
                <a16:creationId xmlns:a16="http://schemas.microsoft.com/office/drawing/2014/main" id="{0E71558C-DAF1-474B-877E-F27C637637ED}"/>
              </a:ext>
            </a:extLst>
          </p:cNvPr>
          <p:cNvSpPr/>
          <p:nvPr/>
        </p:nvSpPr>
        <p:spPr>
          <a:xfrm>
            <a:off x="5782187" y="3682184"/>
            <a:ext cx="1920240" cy="937829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19" name="Rounded Rectangle 17">
            <a:extLst>
              <a:ext uri="{FF2B5EF4-FFF2-40B4-BE49-F238E27FC236}">
                <a16:creationId xmlns:a16="http://schemas.microsoft.com/office/drawing/2014/main" id="{3A74C277-5022-449C-B163-A7BFB5009BF4}"/>
              </a:ext>
            </a:extLst>
          </p:cNvPr>
          <p:cNvSpPr/>
          <p:nvPr/>
        </p:nvSpPr>
        <p:spPr>
          <a:xfrm>
            <a:off x="3662476" y="3682184"/>
            <a:ext cx="1920240" cy="937829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0" name="Rounded Rectangle 18">
            <a:extLst>
              <a:ext uri="{FF2B5EF4-FFF2-40B4-BE49-F238E27FC236}">
                <a16:creationId xmlns:a16="http://schemas.microsoft.com/office/drawing/2014/main" id="{0F5BAEB1-3E8A-4C4B-9941-FAF54AAE0906}"/>
              </a:ext>
            </a:extLst>
          </p:cNvPr>
          <p:cNvSpPr/>
          <p:nvPr/>
        </p:nvSpPr>
        <p:spPr>
          <a:xfrm>
            <a:off x="1542764" y="3682184"/>
            <a:ext cx="1920240" cy="937829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pic>
        <p:nvPicPr>
          <p:cNvPr id="21" name="ahuyen">
            <a:extLst>
              <a:ext uri="{FF2B5EF4-FFF2-40B4-BE49-F238E27FC236}">
                <a16:creationId xmlns:a16="http://schemas.microsoft.com/office/drawing/2014/main" id="{430FFD64-39D1-4A99-BC11-DA71A42186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9064" y="3930534"/>
            <a:ext cx="569321" cy="770042"/>
          </a:xfrm>
          <a:prstGeom prst="rect">
            <a:avLst/>
          </a:prstGeom>
        </p:spPr>
      </p:pic>
      <p:pic>
        <p:nvPicPr>
          <p:cNvPr id="22" name="bhuyen">
            <a:extLst>
              <a:ext uri="{FF2B5EF4-FFF2-40B4-BE49-F238E27FC236}">
                <a16:creationId xmlns:a16="http://schemas.microsoft.com/office/drawing/2014/main" id="{CA55D0D7-6DC0-4308-9234-1764F95B04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8381" y="4180055"/>
            <a:ext cx="594867" cy="748145"/>
          </a:xfrm>
          <a:prstGeom prst="rect">
            <a:avLst/>
          </a:prstGeom>
        </p:spPr>
      </p:pic>
      <p:pic>
        <p:nvPicPr>
          <p:cNvPr id="24" name="chuyen">
            <a:extLst>
              <a:ext uri="{FF2B5EF4-FFF2-40B4-BE49-F238E27FC236}">
                <a16:creationId xmlns:a16="http://schemas.microsoft.com/office/drawing/2014/main" id="{E6631F22-B5D5-4AAB-8630-2E90171DE3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5959" y="4178726"/>
            <a:ext cx="641101" cy="8231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9FF2F77-43C8-4520-A1D6-5BB00D8487F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337495" y="716015"/>
            <a:ext cx="1032227" cy="1096675"/>
          </a:xfrm>
          <a:prstGeom prst="rect">
            <a:avLst/>
          </a:prstGeom>
        </p:spPr>
      </p:pic>
      <p:sp>
        <p:nvSpPr>
          <p:cNvPr id="27" name="Double Wav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9418B5C-3024-4302-AF19-73E1E85AEE78}"/>
              </a:ext>
            </a:extLst>
          </p:cNvPr>
          <p:cNvSpPr/>
          <p:nvPr/>
        </p:nvSpPr>
        <p:spPr>
          <a:xfrm>
            <a:off x="7424599" y="2113181"/>
            <a:ext cx="1119420" cy="557870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</a:t>
            </a:r>
          </a:p>
        </p:txBody>
      </p:sp>
      <p:pic>
        <p:nvPicPr>
          <p:cNvPr id="28" name="Picture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4D183A7-AB41-4719-8069-B01C9D47699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212393" y="3460427"/>
            <a:ext cx="1167966" cy="1132873"/>
          </a:xfrm>
          <a:prstGeom prst="rect">
            <a:avLst/>
          </a:prstGeom>
        </p:spPr>
      </p:pic>
      <p:pic>
        <p:nvPicPr>
          <p:cNvPr id="29" name="huyen">
            <a:extLst>
              <a:ext uri="{FF2B5EF4-FFF2-40B4-BE49-F238E27FC236}">
                <a16:creationId xmlns:a16="http://schemas.microsoft.com/office/drawing/2014/main" id="{1B69B5B6-2465-4A5E-BA46-17CB5D01E84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6875242" y="-31564"/>
            <a:ext cx="1926770" cy="1012372"/>
          </a:xfrm>
          <a:prstGeom prst="ellipse">
            <a:avLst/>
          </a:prstGeom>
        </p:spPr>
      </p:pic>
      <p:sp>
        <p:nvSpPr>
          <p:cNvPr id="30" name="Rectangle 27">
            <a:extLst>
              <a:ext uri="{FF2B5EF4-FFF2-40B4-BE49-F238E27FC236}">
                <a16:creationId xmlns:a16="http://schemas.microsoft.com/office/drawing/2014/main" id="{D051E088-6BE8-4022-99CE-029E28C0E822}"/>
              </a:ext>
            </a:extLst>
          </p:cNvPr>
          <p:cNvSpPr/>
          <p:nvPr/>
        </p:nvSpPr>
        <p:spPr>
          <a:xfrm>
            <a:off x="2203706" y="2445591"/>
            <a:ext cx="4671536" cy="1095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vi-VN" sz="3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 6: Điền dấu &gt;, &lt;, =</a:t>
            </a:r>
          </a:p>
          <a:p>
            <a:pPr algn="ctr"/>
            <a:r>
              <a:rPr lang="en-US" alt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96435 ...... 96400</a:t>
            </a:r>
          </a:p>
        </p:txBody>
      </p:sp>
    </p:spTree>
    <p:extLst>
      <p:ext uri="{BB962C8B-B14F-4D97-AF65-F5344CB8AC3E}">
        <p14:creationId xmlns:p14="http://schemas.microsoft.com/office/powerpoint/2010/main" val="2948882460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54" y="335119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42694" y="1702157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7" name="huyen">
            <a:extLst>
              <a:ext uri="{FF2B5EF4-FFF2-40B4-BE49-F238E27FC236}">
                <a16:creationId xmlns:a16="http://schemas.microsoft.com/office/drawing/2014/main" id="{1C2ED07F-72B8-4E2F-ADBF-8E892A0E45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958" y="3821267"/>
            <a:ext cx="484415" cy="420060"/>
          </a:xfrm>
          <a:prstGeom prst="rect">
            <a:avLst/>
          </a:prstGeom>
        </p:spPr>
      </p:pic>
      <p:pic>
        <p:nvPicPr>
          <p:cNvPr id="8" name="Picture 6" descr="Library of bee on flower vector transparent stock png files ...">
            <a:extLst>
              <a:ext uri="{FF2B5EF4-FFF2-40B4-BE49-F238E27FC236}">
                <a16:creationId xmlns:a16="http://schemas.microsoft.com/office/drawing/2014/main" id="{0D3929E5-7049-4063-A529-7D5CB7CB6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283" y="1174779"/>
            <a:ext cx="631415" cy="80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2 Bee Clipart, Bee Cards, Bee Pictures, Bee - Cartoon Bee - Png ...">
            <a:extLst>
              <a:ext uri="{FF2B5EF4-FFF2-40B4-BE49-F238E27FC236}">
                <a16:creationId xmlns:a16="http://schemas.microsoft.com/office/drawing/2014/main" id="{89B63AB6-EE6A-4117-8300-B9D67C09D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>
            <a:fillRect/>
          </a:stretch>
        </p:blipFill>
        <p:spPr bwMode="auto">
          <a:xfrm>
            <a:off x="6465643" y="3256706"/>
            <a:ext cx="691043" cy="73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589058A-DF68-460B-81A7-EA2B82F7E10C}"/>
              </a:ext>
            </a:extLst>
          </p:cNvPr>
          <p:cNvGrpSpPr/>
          <p:nvPr/>
        </p:nvGrpSpPr>
        <p:grpSpPr>
          <a:xfrm>
            <a:off x="1967374" y="1658336"/>
            <a:ext cx="2940188" cy="2210647"/>
            <a:chOff x="1027810" y="-2527446"/>
            <a:chExt cx="8042536" cy="6046964"/>
          </a:xfrm>
        </p:grpSpPr>
        <p:pic>
          <p:nvPicPr>
            <p:cNvPr id="11" name="huyen">
              <a:extLst>
                <a:ext uri="{FF2B5EF4-FFF2-40B4-BE49-F238E27FC236}">
                  <a16:creationId xmlns:a16="http://schemas.microsoft.com/office/drawing/2014/main" id="{CABA031A-9FBF-44F7-B2E1-B2448BC76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9040" y="-2527446"/>
              <a:ext cx="1501306" cy="1301859"/>
            </a:xfrm>
            <a:prstGeom prst="rect">
              <a:avLst/>
            </a:prstGeom>
          </p:spPr>
        </p:pic>
        <p:pic>
          <p:nvPicPr>
            <p:cNvPr id="12" name="huyen">
              <a:extLst>
                <a:ext uri="{FF2B5EF4-FFF2-40B4-BE49-F238E27FC236}">
                  <a16:creationId xmlns:a16="http://schemas.microsoft.com/office/drawing/2014/main" id="{F74A9995-7CDD-4DDC-98A5-3D7E6BC9C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027810" y="2114530"/>
              <a:ext cx="1429499" cy="140498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5724041-70CE-47A1-81CA-69E00D3A3B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1393658" y="2952078"/>
            <a:ext cx="647563" cy="628106"/>
          </a:xfrm>
          <a:prstGeom prst="rect">
            <a:avLst/>
          </a:prstGeom>
        </p:spPr>
      </p:pic>
      <p:pic>
        <p:nvPicPr>
          <p:cNvPr id="14" name="Picture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25E4887-E4FC-41A1-AE37-CCAB73E397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61283" y="3055404"/>
            <a:ext cx="1783235" cy="1714649"/>
          </a:xfrm>
          <a:prstGeom prst="rect">
            <a:avLst/>
          </a:prstGeom>
        </p:spPr>
      </p:pic>
      <p:sp>
        <p:nvSpPr>
          <p:cNvPr id="16" name="Rectangles 1">
            <a:extLst>
              <a:ext uri="{FF2B5EF4-FFF2-40B4-BE49-F238E27FC236}">
                <a16:creationId xmlns:a16="http://schemas.microsoft.com/office/drawing/2014/main" id="{02E4CD73-6E4A-4A91-88C8-AF31B5998DA7}"/>
              </a:ext>
            </a:extLst>
          </p:cNvPr>
          <p:cNvSpPr/>
          <p:nvPr/>
        </p:nvSpPr>
        <p:spPr>
          <a:xfrm>
            <a:off x="2910477" y="2156244"/>
            <a:ext cx="3164443" cy="899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prstTxWarp prst="textWave4">
              <a:avLst/>
            </a:prstTxWarp>
            <a:spAutoFit/>
          </a:bodyPr>
          <a:lstStyle/>
          <a:p>
            <a:pPr algn="ctr"/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GIỎI QUÁ</a:t>
            </a:r>
            <a:endParaRPr lang="en-US" altLang="zh-CN" sz="5400" b="1" dirty="0">
              <a:ln w="22225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262729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Back from Winter Break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90D1D3"/>
      </a:accent1>
      <a:accent2>
        <a:srgbClr val="FFB94D"/>
      </a:accent2>
      <a:accent3>
        <a:srgbClr val="F4805D"/>
      </a:accent3>
      <a:accent4>
        <a:srgbClr val="385054"/>
      </a:accent4>
      <a:accent5>
        <a:srgbClr val="5B2F20"/>
      </a:accent5>
      <a:accent6>
        <a:srgbClr val="FFD2B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831</Words>
  <Application>Microsoft Office PowerPoint</Application>
  <PresentationFormat>On-screen Show (16:9)</PresentationFormat>
  <Paragraphs>222</Paragraphs>
  <Slides>25</Slides>
  <Notes>22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UTM Fleur</vt:lpstr>
      <vt:lpstr>Times New Roman</vt:lpstr>
      <vt:lpstr>Nunito</vt:lpstr>
      <vt:lpstr>HP001 5 hàng</vt:lpstr>
      <vt:lpstr>Arial</vt:lpstr>
      <vt:lpstr>Gloria Hallelujah</vt:lpstr>
      <vt:lpstr>HP001 5H</vt:lpstr>
      <vt:lpstr>Back from Winter Break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bạn đến với giờ học Toán</dc:title>
  <dc:creator>Admin</dc:creator>
  <cp:lastModifiedBy>Vân Nguyễn</cp:lastModifiedBy>
  <cp:revision>33</cp:revision>
  <dcterms:created xsi:type="dcterms:W3CDTF">2021-08-21T09:33:00Z</dcterms:created>
  <dcterms:modified xsi:type="dcterms:W3CDTF">2021-09-05T17:36:02Z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0CD25FEB1BD44ED9B58EB1D159A8048D</vt:lpwstr>
  </property>
  <property fmtid="{D5CDD505-2E9C-101B-9397-08002B2CF9AE}" pid="3" name="KSOProductBuildVer">
    <vt:lpwstr>1033-11.2.0.10258</vt:lpwstr>
  </property>
</Properties>
</file>