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9.xml" ContentType="application/vnd.openxmlformats-officedocument.themeOverr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heme/themeOverride11.xml" ContentType="application/vnd.openxmlformats-officedocument.themeOverr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307" r:id="rId2"/>
    <p:sldId id="308" r:id="rId3"/>
    <p:sldId id="260" r:id="rId4"/>
    <p:sldId id="309" r:id="rId5"/>
    <p:sldId id="310" r:id="rId6"/>
    <p:sldId id="311" r:id="rId7"/>
    <p:sldId id="312" r:id="rId8"/>
    <p:sldId id="313" r:id="rId9"/>
    <p:sldId id="473" r:id="rId10"/>
    <p:sldId id="274" r:id="rId11"/>
    <p:sldId id="296" r:id="rId12"/>
    <p:sldId id="295" r:id="rId13"/>
    <p:sldId id="265" r:id="rId14"/>
    <p:sldId id="257" r:id="rId15"/>
    <p:sldId id="304" r:id="rId16"/>
    <p:sldId id="262" r:id="rId17"/>
    <p:sldId id="259" r:id="rId18"/>
    <p:sldId id="299" r:id="rId19"/>
    <p:sldId id="294" r:id="rId20"/>
  </p:sldIdLst>
  <p:sldSz cx="12192000" cy="6858000"/>
  <p:notesSz cx="6858000" cy="9144000"/>
  <p:embeddedFontLst>
    <p:embeddedFont>
      <p:font typeface="微软雅黑" panose="020B0503020204020204" pitchFamily="34" charset="-122"/>
      <p:regular r:id="rId22"/>
      <p:bold r:id="rId23"/>
    </p:embeddedFont>
    <p:embeddedFont>
      <p:font typeface="Tahoma" panose="020B0604030504040204" pitchFamily="34" charset="0"/>
      <p:regular r:id="rId24"/>
      <p:bold r:id="rId25"/>
    </p:embeddedFont>
    <p:embeddedFont>
      <p:font typeface="SimSun" panose="02010600030101010101" pitchFamily="2" charset="-122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 userDrawn="1">
          <p15:clr>
            <a:srgbClr val="A4A3A4"/>
          </p15:clr>
        </p15:guide>
        <p15:guide id="2" pos="4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5B3E"/>
    <a:srgbClr val="B09278"/>
    <a:srgbClr val="B09277"/>
    <a:srgbClr val="A5C0A4"/>
    <a:srgbClr val="FFFDEE"/>
    <a:srgbClr val="F29A5B"/>
    <a:srgbClr val="F9ED32"/>
    <a:srgbClr val="C8D85B"/>
    <a:srgbClr val="A6C0A4"/>
    <a:srgbClr val="F7E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8673AF-C786-4553-BDCC-5EE28EC0EA01}" v="508" dt="2021-09-22T03:06:12.7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1" autoAdjust="0"/>
    <p:restoredTop sz="94414" autoAdjust="0"/>
  </p:normalViewPr>
  <p:slideViewPr>
    <p:cSldViewPr snapToGrid="0" showGuides="1">
      <p:cViewPr varScale="1">
        <p:scale>
          <a:sx n="62" d="100"/>
          <a:sy n="62" d="100"/>
        </p:scale>
        <p:origin x="1228" y="64"/>
      </p:cViewPr>
      <p:guideLst>
        <p:guide orient="horz" pos="3838"/>
        <p:guide pos="4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ân Nguyễn" userId="898c2f3ac369ae4e" providerId="LiveId" clId="{CA8673AF-C786-4553-BDCC-5EE28EC0EA01}"/>
    <pc:docChg chg="undo custSel addSld delSld modSld sldOrd">
      <pc:chgData name="Vân Nguyễn" userId="898c2f3ac369ae4e" providerId="LiveId" clId="{CA8673AF-C786-4553-BDCC-5EE28EC0EA01}" dt="2021-09-22T03:06:33.760" v="953" actId="2711"/>
      <pc:docMkLst>
        <pc:docMk/>
      </pc:docMkLst>
      <pc:sldChg chg="modSp">
        <pc:chgData name="Vân Nguyễn" userId="898c2f3ac369ae4e" providerId="LiveId" clId="{CA8673AF-C786-4553-BDCC-5EE28EC0EA01}" dt="2021-09-21T16:16:19.585" v="12" actId="2711"/>
        <pc:sldMkLst>
          <pc:docMk/>
          <pc:sldMk cId="3297386495" sldId="257"/>
        </pc:sldMkLst>
        <pc:spChg chg="mod">
          <ac:chgData name="Vân Nguyễn" userId="898c2f3ac369ae4e" providerId="LiveId" clId="{CA8673AF-C786-4553-BDCC-5EE28EC0EA01}" dt="2021-09-21T16:16:19.585" v="12" actId="2711"/>
          <ac:spMkLst>
            <pc:docMk/>
            <pc:sldMk cId="3297386495" sldId="257"/>
            <ac:spMk id="6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19.585" v="12" actId="2711"/>
          <ac:spMkLst>
            <pc:docMk/>
            <pc:sldMk cId="3297386495" sldId="257"/>
            <ac:spMk id="21" creationId="{AA96C5E8-266D-475D-A9D2-6DFB0D82BFFF}"/>
          </ac:spMkLst>
        </pc:spChg>
        <pc:spChg chg="mod">
          <ac:chgData name="Vân Nguyễn" userId="898c2f3ac369ae4e" providerId="LiveId" clId="{CA8673AF-C786-4553-BDCC-5EE28EC0EA01}" dt="2021-09-21T16:16:19.585" v="12" actId="2711"/>
          <ac:spMkLst>
            <pc:docMk/>
            <pc:sldMk cId="3297386495" sldId="257"/>
            <ac:spMk id="24" creationId="{892D825C-2FA8-4570-B0B4-80F806B35ABE}"/>
          </ac:spMkLst>
        </pc:spChg>
        <pc:spChg chg="mod">
          <ac:chgData name="Vân Nguyễn" userId="898c2f3ac369ae4e" providerId="LiveId" clId="{CA8673AF-C786-4553-BDCC-5EE28EC0EA01}" dt="2021-09-21T16:16:19.585" v="12" actId="2711"/>
          <ac:spMkLst>
            <pc:docMk/>
            <pc:sldMk cId="3297386495" sldId="257"/>
            <ac:spMk id="30" creationId="{00000000-0000-0000-0000-000000000000}"/>
          </ac:spMkLst>
        </pc:spChg>
        <pc:picChg chg="mod">
          <ac:chgData name="Vân Nguyễn" userId="898c2f3ac369ae4e" providerId="LiveId" clId="{CA8673AF-C786-4553-BDCC-5EE28EC0EA01}" dt="2021-09-21T16:16:19.585" v="12" actId="2711"/>
          <ac:picMkLst>
            <pc:docMk/>
            <pc:sldMk cId="3297386495" sldId="257"/>
            <ac:picMk id="22" creationId="{4E6E4BE4-CA7A-45ED-BC85-72AF3380E0F1}"/>
          </ac:picMkLst>
        </pc:picChg>
        <pc:picChg chg="mod">
          <ac:chgData name="Vân Nguyễn" userId="898c2f3ac369ae4e" providerId="LiveId" clId="{CA8673AF-C786-4553-BDCC-5EE28EC0EA01}" dt="2021-09-21T16:16:19.585" v="12" actId="2711"/>
          <ac:picMkLst>
            <pc:docMk/>
            <pc:sldMk cId="3297386495" sldId="257"/>
            <ac:picMk id="23" creationId="{CA114482-22D7-4FFA-994F-AC82FF19D416}"/>
          </ac:picMkLst>
        </pc:picChg>
      </pc:sldChg>
      <pc:sldChg chg="modSp mod">
        <pc:chgData name="Vân Nguyễn" userId="898c2f3ac369ae4e" providerId="LiveId" clId="{CA8673AF-C786-4553-BDCC-5EE28EC0EA01}" dt="2021-09-21T16:17:54.230" v="88" actId="207"/>
        <pc:sldMkLst>
          <pc:docMk/>
          <pc:sldMk cId="2090885386" sldId="259"/>
        </pc:sldMkLst>
        <pc:spChg chg="mod">
          <ac:chgData name="Vân Nguyễn" userId="898c2f3ac369ae4e" providerId="LiveId" clId="{CA8673AF-C786-4553-BDCC-5EE28EC0EA01}" dt="2021-09-21T16:17:54.230" v="88" actId="207"/>
          <ac:spMkLst>
            <pc:docMk/>
            <pc:sldMk cId="2090885386" sldId="259"/>
            <ac:spMk id="31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33.936" v="15" actId="2711"/>
          <ac:spMkLst>
            <pc:docMk/>
            <pc:sldMk cId="2090885386" sldId="259"/>
            <ac:spMk id="32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33.936" v="15" actId="2711"/>
          <ac:spMkLst>
            <pc:docMk/>
            <pc:sldMk cId="2090885386" sldId="259"/>
            <ac:spMk id="33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33.936" v="15" actId="2711"/>
          <ac:spMkLst>
            <pc:docMk/>
            <pc:sldMk cId="2090885386" sldId="259"/>
            <ac:spMk id="39" creationId="{7410CAE6-B4C1-41C2-A1F5-6458F9B7EED9}"/>
          </ac:spMkLst>
        </pc:spChg>
        <pc:spChg chg="mod">
          <ac:chgData name="Vân Nguyễn" userId="898c2f3ac369ae4e" providerId="LiveId" clId="{CA8673AF-C786-4553-BDCC-5EE28EC0EA01}" dt="2021-09-21T16:16:33.936" v="15" actId="2711"/>
          <ac:spMkLst>
            <pc:docMk/>
            <pc:sldMk cId="2090885386" sldId="259"/>
            <ac:spMk id="45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33.936" v="15" actId="2711"/>
          <ac:spMkLst>
            <pc:docMk/>
            <pc:sldMk cId="2090885386" sldId="259"/>
            <ac:spMk id="46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33.936" v="15" actId="2711"/>
          <ac:spMkLst>
            <pc:docMk/>
            <pc:sldMk cId="2090885386" sldId="259"/>
            <ac:spMk id="49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33.936" v="15" actId="2711"/>
          <ac:spMkLst>
            <pc:docMk/>
            <pc:sldMk cId="2090885386" sldId="259"/>
            <ac:spMk id="50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33.936" v="15" actId="2711"/>
          <ac:spMkLst>
            <pc:docMk/>
            <pc:sldMk cId="2090885386" sldId="259"/>
            <ac:spMk id="51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33.936" v="15" actId="2711"/>
          <ac:spMkLst>
            <pc:docMk/>
            <pc:sldMk cId="2090885386" sldId="259"/>
            <ac:spMk id="52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33.936" v="15" actId="2711"/>
          <ac:spMkLst>
            <pc:docMk/>
            <pc:sldMk cId="2090885386" sldId="259"/>
            <ac:spMk id="54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33.936" v="15" actId="2711"/>
          <ac:spMkLst>
            <pc:docMk/>
            <pc:sldMk cId="2090885386" sldId="259"/>
            <ac:spMk id="57" creationId="{00000000-0000-0000-0000-000000000000}"/>
          </ac:spMkLst>
        </pc:spChg>
      </pc:sldChg>
      <pc:sldChg chg="modSp mod">
        <pc:chgData name="Vân Nguyễn" userId="898c2f3ac369ae4e" providerId="LiveId" clId="{CA8673AF-C786-4553-BDCC-5EE28EC0EA01}" dt="2021-09-21T16:15:17.394" v="2" actId="2711"/>
        <pc:sldMkLst>
          <pc:docMk/>
          <pc:sldMk cId="1480285372" sldId="260"/>
        </pc:sldMkLst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2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19" creationId="{6B10E72B-0C43-4B11-BBC4-B87512306745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73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74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75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76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77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78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79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80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81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82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83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84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86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87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92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99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100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101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102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103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104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105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106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107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108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109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110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111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112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113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114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115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116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117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118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17.394" v="2" actId="2711"/>
          <ac:spMkLst>
            <pc:docMk/>
            <pc:sldMk cId="1480285372" sldId="260"/>
            <ac:spMk id="119" creationId="{00000000-0000-0000-0000-000000000000}"/>
          </ac:spMkLst>
        </pc:spChg>
      </pc:sldChg>
      <pc:sldChg chg="modSp mod">
        <pc:chgData name="Vân Nguyễn" userId="898c2f3ac369ae4e" providerId="LiveId" clId="{CA8673AF-C786-4553-BDCC-5EE28EC0EA01}" dt="2021-09-21T16:17:37.702" v="87" actId="1076"/>
        <pc:sldMkLst>
          <pc:docMk/>
          <pc:sldMk cId="2452096397" sldId="262"/>
        </pc:sldMkLst>
        <pc:spChg chg="mod">
          <ac:chgData name="Vân Nguyễn" userId="898c2f3ac369ae4e" providerId="LiveId" clId="{CA8673AF-C786-4553-BDCC-5EE28EC0EA01}" dt="2021-09-21T16:16:29.413" v="14" actId="2711"/>
          <ac:spMkLst>
            <pc:docMk/>
            <pc:sldMk cId="2452096397" sldId="262"/>
            <ac:spMk id="28" creationId="{7410CAE6-B4C1-41C2-A1F5-6458F9B7EED9}"/>
          </ac:spMkLst>
        </pc:spChg>
        <pc:spChg chg="mod">
          <ac:chgData name="Vân Nguyễn" userId="898c2f3ac369ae4e" providerId="LiveId" clId="{CA8673AF-C786-4553-BDCC-5EE28EC0EA01}" dt="2021-09-21T16:16:29.413" v="14" actId="2711"/>
          <ac:spMkLst>
            <pc:docMk/>
            <pc:sldMk cId="2452096397" sldId="262"/>
            <ac:spMk id="29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29.413" v="14" actId="2711"/>
          <ac:spMkLst>
            <pc:docMk/>
            <pc:sldMk cId="2452096397" sldId="262"/>
            <ac:spMk id="30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29.413" v="14" actId="2711"/>
          <ac:spMkLst>
            <pc:docMk/>
            <pc:sldMk cId="2452096397" sldId="262"/>
            <ac:spMk id="31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7:31.251" v="85" actId="20577"/>
          <ac:spMkLst>
            <pc:docMk/>
            <pc:sldMk cId="2452096397" sldId="262"/>
            <ac:spMk id="32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7:37.702" v="87" actId="1076"/>
          <ac:spMkLst>
            <pc:docMk/>
            <pc:sldMk cId="2452096397" sldId="262"/>
            <ac:spMk id="33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7:37.702" v="87" actId="1076"/>
          <ac:spMkLst>
            <pc:docMk/>
            <pc:sldMk cId="2452096397" sldId="262"/>
            <ac:spMk id="34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7:07.195" v="79" actId="1038"/>
          <ac:spMkLst>
            <pc:docMk/>
            <pc:sldMk cId="2452096397" sldId="262"/>
            <ac:spMk id="35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29.413" v="14" actId="2711"/>
          <ac:spMkLst>
            <pc:docMk/>
            <pc:sldMk cId="2452096397" sldId="262"/>
            <ac:spMk id="45" creationId="{AA96C5E8-266D-475D-A9D2-6DFB0D82BFFF}"/>
          </ac:spMkLst>
        </pc:spChg>
        <pc:spChg chg="mod">
          <ac:chgData name="Vân Nguyễn" userId="898c2f3ac369ae4e" providerId="LiveId" clId="{CA8673AF-C786-4553-BDCC-5EE28EC0EA01}" dt="2021-09-21T16:16:29.413" v="14" actId="2711"/>
          <ac:spMkLst>
            <pc:docMk/>
            <pc:sldMk cId="2452096397" sldId="262"/>
            <ac:spMk id="46" creationId="{892D825C-2FA8-4570-B0B4-80F806B35ABE}"/>
          </ac:spMkLst>
        </pc:spChg>
        <pc:spChg chg="mod">
          <ac:chgData name="Vân Nguyễn" userId="898c2f3ac369ae4e" providerId="LiveId" clId="{CA8673AF-C786-4553-BDCC-5EE28EC0EA01}" dt="2021-09-21T16:16:29.413" v="14" actId="2711"/>
          <ac:spMkLst>
            <pc:docMk/>
            <pc:sldMk cId="2452096397" sldId="262"/>
            <ac:spMk id="47" creationId="{892D825C-2FA8-4570-B0B4-80F806B35ABE}"/>
          </ac:spMkLst>
        </pc:spChg>
        <pc:picChg chg="mod">
          <ac:chgData name="Vân Nguyễn" userId="898c2f3ac369ae4e" providerId="LiveId" clId="{CA8673AF-C786-4553-BDCC-5EE28EC0EA01}" dt="2021-09-21T16:16:29.413" v="14" actId="2711"/>
          <ac:picMkLst>
            <pc:docMk/>
            <pc:sldMk cId="2452096397" sldId="262"/>
            <ac:picMk id="23" creationId="{E5B0FA50-2C4F-4B42-A691-3355622244F3}"/>
          </ac:picMkLst>
        </pc:picChg>
        <pc:picChg chg="mod">
          <ac:chgData name="Vân Nguyễn" userId="898c2f3ac369ae4e" providerId="LiveId" clId="{CA8673AF-C786-4553-BDCC-5EE28EC0EA01}" dt="2021-09-21T16:16:29.413" v="14" actId="2711"/>
          <ac:picMkLst>
            <pc:docMk/>
            <pc:sldMk cId="2452096397" sldId="262"/>
            <ac:picMk id="44" creationId="{072D74B1-8805-4ABB-90FA-8A1540D84D7A}"/>
          </ac:picMkLst>
        </pc:picChg>
        <pc:cxnChg chg="mod">
          <ac:chgData name="Vân Nguyễn" userId="898c2f3ac369ae4e" providerId="LiveId" clId="{CA8673AF-C786-4553-BDCC-5EE28EC0EA01}" dt="2021-09-21T16:17:13.093" v="80" actId="1076"/>
          <ac:cxnSpMkLst>
            <pc:docMk/>
            <pc:sldMk cId="2452096397" sldId="262"/>
            <ac:cxnSpMk id="36" creationId="{00000000-0000-0000-0000-000000000000}"/>
          </ac:cxnSpMkLst>
        </pc:cxnChg>
        <pc:cxnChg chg="mod">
          <ac:chgData name="Vân Nguyễn" userId="898c2f3ac369ae4e" providerId="LiveId" clId="{CA8673AF-C786-4553-BDCC-5EE28EC0EA01}" dt="2021-09-21T16:16:29.413" v="14" actId="2711"/>
          <ac:cxnSpMkLst>
            <pc:docMk/>
            <pc:sldMk cId="2452096397" sldId="262"/>
            <ac:cxnSpMk id="37" creationId="{00000000-0000-0000-0000-000000000000}"/>
          </ac:cxnSpMkLst>
        </pc:cxnChg>
        <pc:cxnChg chg="mod">
          <ac:chgData name="Vân Nguyễn" userId="898c2f3ac369ae4e" providerId="LiveId" clId="{CA8673AF-C786-4553-BDCC-5EE28EC0EA01}" dt="2021-09-21T16:16:29.413" v="14" actId="2711"/>
          <ac:cxnSpMkLst>
            <pc:docMk/>
            <pc:sldMk cId="2452096397" sldId="262"/>
            <ac:cxnSpMk id="38" creationId="{00000000-0000-0000-0000-000000000000}"/>
          </ac:cxnSpMkLst>
        </pc:cxnChg>
        <pc:cxnChg chg="mod">
          <ac:chgData name="Vân Nguyễn" userId="898c2f3ac369ae4e" providerId="LiveId" clId="{CA8673AF-C786-4553-BDCC-5EE28EC0EA01}" dt="2021-09-21T16:17:16.802" v="81" actId="1076"/>
          <ac:cxnSpMkLst>
            <pc:docMk/>
            <pc:sldMk cId="2452096397" sldId="262"/>
            <ac:cxnSpMk id="39" creationId="{00000000-0000-0000-0000-000000000000}"/>
          </ac:cxnSpMkLst>
        </pc:cxnChg>
        <pc:cxnChg chg="mod">
          <ac:chgData name="Vân Nguyễn" userId="898c2f3ac369ae4e" providerId="LiveId" clId="{CA8673AF-C786-4553-BDCC-5EE28EC0EA01}" dt="2021-09-21T16:17:19.054" v="82" actId="1076"/>
          <ac:cxnSpMkLst>
            <pc:docMk/>
            <pc:sldMk cId="2452096397" sldId="262"/>
            <ac:cxnSpMk id="40" creationId="{00000000-0000-0000-0000-000000000000}"/>
          </ac:cxnSpMkLst>
        </pc:cxnChg>
        <pc:cxnChg chg="mod">
          <ac:chgData name="Vân Nguyễn" userId="898c2f3ac369ae4e" providerId="LiveId" clId="{CA8673AF-C786-4553-BDCC-5EE28EC0EA01}" dt="2021-09-21T16:16:29.413" v="14" actId="2711"/>
          <ac:cxnSpMkLst>
            <pc:docMk/>
            <pc:sldMk cId="2452096397" sldId="262"/>
            <ac:cxnSpMk id="41" creationId="{00000000-0000-0000-0000-000000000000}"/>
          </ac:cxnSpMkLst>
        </pc:cxnChg>
        <pc:cxnChg chg="mod">
          <ac:chgData name="Vân Nguyễn" userId="898c2f3ac369ae4e" providerId="LiveId" clId="{CA8673AF-C786-4553-BDCC-5EE28EC0EA01}" dt="2021-09-21T16:17:21.696" v="83" actId="1076"/>
          <ac:cxnSpMkLst>
            <pc:docMk/>
            <pc:sldMk cId="2452096397" sldId="262"/>
            <ac:cxnSpMk id="42" creationId="{00000000-0000-0000-0000-000000000000}"/>
          </ac:cxnSpMkLst>
        </pc:cxnChg>
        <pc:cxnChg chg="mod">
          <ac:chgData name="Vân Nguyễn" userId="898c2f3ac369ae4e" providerId="LiveId" clId="{CA8673AF-C786-4553-BDCC-5EE28EC0EA01}" dt="2021-09-21T16:17:24.389" v="84" actId="1076"/>
          <ac:cxnSpMkLst>
            <pc:docMk/>
            <pc:sldMk cId="2452096397" sldId="262"/>
            <ac:cxnSpMk id="43" creationId="{00000000-0000-0000-0000-000000000000}"/>
          </ac:cxnSpMkLst>
        </pc:cxnChg>
      </pc:sldChg>
      <pc:sldChg chg="modSp">
        <pc:chgData name="Vân Nguyễn" userId="898c2f3ac369ae4e" providerId="LiveId" clId="{CA8673AF-C786-4553-BDCC-5EE28EC0EA01}" dt="2021-09-21T16:16:13.762" v="11" actId="2711"/>
        <pc:sldMkLst>
          <pc:docMk/>
          <pc:sldMk cId="217450745" sldId="265"/>
        </pc:sldMkLst>
        <pc:spChg chg="mod">
          <ac:chgData name="Vân Nguyễn" userId="898c2f3ac369ae4e" providerId="LiveId" clId="{CA8673AF-C786-4553-BDCC-5EE28EC0EA01}" dt="2021-09-21T16:16:13.762" v="11" actId="2711"/>
          <ac:spMkLst>
            <pc:docMk/>
            <pc:sldMk cId="217450745" sldId="265"/>
            <ac:spMk id="3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13.762" v="11" actId="2711"/>
          <ac:spMkLst>
            <pc:docMk/>
            <pc:sldMk cId="217450745" sldId="265"/>
            <ac:spMk id="13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13.762" v="11" actId="2711"/>
          <ac:spMkLst>
            <pc:docMk/>
            <pc:sldMk cId="217450745" sldId="265"/>
            <ac:spMk id="24" creationId="{7410CAE6-B4C1-41C2-A1F5-6458F9B7EED9}"/>
          </ac:spMkLst>
        </pc:spChg>
        <pc:spChg chg="mod">
          <ac:chgData name="Vân Nguyễn" userId="898c2f3ac369ae4e" providerId="LiveId" clId="{CA8673AF-C786-4553-BDCC-5EE28EC0EA01}" dt="2021-09-21T16:16:13.762" v="11" actId="2711"/>
          <ac:spMkLst>
            <pc:docMk/>
            <pc:sldMk cId="217450745" sldId="265"/>
            <ac:spMk id="26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13.762" v="11" actId="2711"/>
          <ac:spMkLst>
            <pc:docMk/>
            <pc:sldMk cId="217450745" sldId="265"/>
            <ac:spMk id="27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13.762" v="11" actId="2711"/>
          <ac:spMkLst>
            <pc:docMk/>
            <pc:sldMk cId="217450745" sldId="265"/>
            <ac:spMk id="28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13.762" v="11" actId="2711"/>
          <ac:spMkLst>
            <pc:docMk/>
            <pc:sldMk cId="217450745" sldId="265"/>
            <ac:spMk id="30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13.762" v="11" actId="2711"/>
          <ac:spMkLst>
            <pc:docMk/>
            <pc:sldMk cId="217450745" sldId="265"/>
            <ac:spMk id="31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13.762" v="11" actId="2711"/>
          <ac:spMkLst>
            <pc:docMk/>
            <pc:sldMk cId="217450745" sldId="265"/>
            <ac:spMk id="32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13.762" v="11" actId="2711"/>
          <ac:spMkLst>
            <pc:docMk/>
            <pc:sldMk cId="217450745" sldId="265"/>
            <ac:spMk id="34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13.762" v="11" actId="2711"/>
          <ac:spMkLst>
            <pc:docMk/>
            <pc:sldMk cId="217450745" sldId="265"/>
            <ac:spMk id="35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13.762" v="11" actId="2711"/>
          <ac:spMkLst>
            <pc:docMk/>
            <pc:sldMk cId="217450745" sldId="265"/>
            <ac:spMk id="36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13.762" v="11" actId="2711"/>
          <ac:spMkLst>
            <pc:docMk/>
            <pc:sldMk cId="217450745" sldId="265"/>
            <ac:spMk id="39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13.762" v="11" actId="2711"/>
          <ac:spMkLst>
            <pc:docMk/>
            <pc:sldMk cId="217450745" sldId="265"/>
            <ac:spMk id="40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13.762" v="11" actId="2711"/>
          <ac:spMkLst>
            <pc:docMk/>
            <pc:sldMk cId="217450745" sldId="265"/>
            <ac:spMk id="41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13.762" v="11" actId="2711"/>
          <ac:spMkLst>
            <pc:docMk/>
            <pc:sldMk cId="217450745" sldId="265"/>
            <ac:spMk id="42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13.762" v="11" actId="2711"/>
          <ac:spMkLst>
            <pc:docMk/>
            <pc:sldMk cId="217450745" sldId="265"/>
            <ac:spMk id="43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13.762" v="11" actId="2711"/>
          <ac:spMkLst>
            <pc:docMk/>
            <pc:sldMk cId="217450745" sldId="265"/>
            <ac:spMk id="44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13.762" v="11" actId="2711"/>
          <ac:spMkLst>
            <pc:docMk/>
            <pc:sldMk cId="217450745" sldId="265"/>
            <ac:spMk id="45" creationId="{00000000-0000-0000-0000-000000000000}"/>
          </ac:spMkLst>
        </pc:spChg>
        <pc:grpChg chg="mod">
          <ac:chgData name="Vân Nguyễn" userId="898c2f3ac369ae4e" providerId="LiveId" clId="{CA8673AF-C786-4553-BDCC-5EE28EC0EA01}" dt="2021-09-21T16:16:13.762" v="11" actId="2711"/>
          <ac:grpSpMkLst>
            <pc:docMk/>
            <pc:sldMk cId="217450745" sldId="265"/>
            <ac:grpSpMk id="25" creationId="{00000000-0000-0000-0000-000000000000}"/>
          </ac:grpSpMkLst>
        </pc:grpChg>
        <pc:grpChg chg="mod">
          <ac:chgData name="Vân Nguyễn" userId="898c2f3ac369ae4e" providerId="LiveId" clId="{CA8673AF-C786-4553-BDCC-5EE28EC0EA01}" dt="2021-09-21T16:16:13.762" v="11" actId="2711"/>
          <ac:grpSpMkLst>
            <pc:docMk/>
            <pc:sldMk cId="217450745" sldId="265"/>
            <ac:grpSpMk id="29" creationId="{00000000-0000-0000-0000-000000000000}"/>
          </ac:grpSpMkLst>
        </pc:grpChg>
        <pc:grpChg chg="mod">
          <ac:chgData name="Vân Nguyễn" userId="898c2f3ac369ae4e" providerId="LiveId" clId="{CA8673AF-C786-4553-BDCC-5EE28EC0EA01}" dt="2021-09-21T16:16:13.762" v="11" actId="2711"/>
          <ac:grpSpMkLst>
            <pc:docMk/>
            <pc:sldMk cId="217450745" sldId="265"/>
            <ac:grpSpMk id="33" creationId="{00000000-0000-0000-0000-000000000000}"/>
          </ac:grpSpMkLst>
        </pc:grpChg>
        <pc:picChg chg="mod">
          <ac:chgData name="Vân Nguyễn" userId="898c2f3ac369ae4e" providerId="LiveId" clId="{CA8673AF-C786-4553-BDCC-5EE28EC0EA01}" dt="2021-09-21T16:16:13.762" v="11" actId="2711"/>
          <ac:picMkLst>
            <pc:docMk/>
            <pc:sldMk cId="217450745" sldId="265"/>
            <ac:picMk id="22" creationId="{8F67BD2C-3F81-47FA-B4FF-F9130AAF3FF3}"/>
          </ac:picMkLst>
        </pc:picChg>
        <pc:cxnChg chg="mod">
          <ac:chgData name="Vân Nguyễn" userId="898c2f3ac369ae4e" providerId="LiveId" clId="{CA8673AF-C786-4553-BDCC-5EE28EC0EA01}" dt="2021-09-21T16:16:13.762" v="11" actId="2711"/>
          <ac:cxnSpMkLst>
            <pc:docMk/>
            <pc:sldMk cId="217450745" sldId="265"/>
            <ac:cxnSpMk id="5" creationId="{00000000-0000-0000-0000-000000000000}"/>
          </ac:cxnSpMkLst>
        </pc:cxnChg>
        <pc:cxnChg chg="mod">
          <ac:chgData name="Vân Nguyễn" userId="898c2f3ac369ae4e" providerId="LiveId" clId="{CA8673AF-C786-4553-BDCC-5EE28EC0EA01}" dt="2021-09-21T16:16:13.762" v="11" actId="2711"/>
          <ac:cxnSpMkLst>
            <pc:docMk/>
            <pc:sldMk cId="217450745" sldId="265"/>
            <ac:cxnSpMk id="20" creationId="{00000000-0000-0000-0000-000000000000}"/>
          </ac:cxnSpMkLst>
        </pc:cxnChg>
        <pc:cxnChg chg="mod">
          <ac:chgData name="Vân Nguyễn" userId="898c2f3ac369ae4e" providerId="LiveId" clId="{CA8673AF-C786-4553-BDCC-5EE28EC0EA01}" dt="2021-09-21T16:16:13.762" v="11" actId="2711"/>
          <ac:cxnSpMkLst>
            <pc:docMk/>
            <pc:sldMk cId="217450745" sldId="265"/>
            <ac:cxnSpMk id="37" creationId="{00000000-0000-0000-0000-000000000000}"/>
          </ac:cxnSpMkLst>
        </pc:cxnChg>
        <pc:cxnChg chg="mod">
          <ac:chgData name="Vân Nguyễn" userId="898c2f3ac369ae4e" providerId="LiveId" clId="{CA8673AF-C786-4553-BDCC-5EE28EC0EA01}" dt="2021-09-21T16:16:13.762" v="11" actId="2711"/>
          <ac:cxnSpMkLst>
            <pc:docMk/>
            <pc:sldMk cId="217450745" sldId="265"/>
            <ac:cxnSpMk id="38" creationId="{00000000-0000-0000-0000-000000000000}"/>
          </ac:cxnSpMkLst>
        </pc:cxnChg>
      </pc:sldChg>
      <pc:sldChg chg="modSp">
        <pc:chgData name="Vân Nguyễn" userId="898c2f3ac369ae4e" providerId="LiveId" clId="{CA8673AF-C786-4553-BDCC-5EE28EC0EA01}" dt="2021-09-21T16:15:57.087" v="8" actId="2711"/>
        <pc:sldMkLst>
          <pc:docMk/>
          <pc:sldMk cId="346427555" sldId="274"/>
        </pc:sldMkLst>
        <pc:spChg chg="mod">
          <ac:chgData name="Vân Nguyễn" userId="898c2f3ac369ae4e" providerId="LiveId" clId="{CA8673AF-C786-4553-BDCC-5EE28EC0EA01}" dt="2021-09-21T16:15:57.087" v="8" actId="2711"/>
          <ac:spMkLst>
            <pc:docMk/>
            <pc:sldMk cId="346427555" sldId="274"/>
            <ac:spMk id="22" creationId="{7410CAE6-B4C1-41C2-A1F5-6458F9B7EED9}"/>
          </ac:spMkLst>
        </pc:spChg>
        <pc:spChg chg="mod">
          <ac:chgData name="Vân Nguyễn" userId="898c2f3ac369ae4e" providerId="LiveId" clId="{CA8673AF-C786-4553-BDCC-5EE28EC0EA01}" dt="2021-09-21T16:15:57.087" v="8" actId="2711"/>
          <ac:spMkLst>
            <pc:docMk/>
            <pc:sldMk cId="346427555" sldId="274"/>
            <ac:spMk id="23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57.087" v="8" actId="2711"/>
          <ac:spMkLst>
            <pc:docMk/>
            <pc:sldMk cId="346427555" sldId="274"/>
            <ac:spMk id="24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57.087" v="8" actId="2711"/>
          <ac:spMkLst>
            <pc:docMk/>
            <pc:sldMk cId="346427555" sldId="274"/>
            <ac:spMk id="25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57.087" v="8" actId="2711"/>
          <ac:spMkLst>
            <pc:docMk/>
            <pc:sldMk cId="346427555" sldId="274"/>
            <ac:spMk id="26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57.087" v="8" actId="2711"/>
          <ac:spMkLst>
            <pc:docMk/>
            <pc:sldMk cId="346427555" sldId="274"/>
            <ac:spMk id="27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57.087" v="8" actId="2711"/>
          <ac:spMkLst>
            <pc:docMk/>
            <pc:sldMk cId="346427555" sldId="274"/>
            <ac:spMk id="28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57.087" v="8" actId="2711"/>
          <ac:spMkLst>
            <pc:docMk/>
            <pc:sldMk cId="346427555" sldId="274"/>
            <ac:spMk id="29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57.087" v="8" actId="2711"/>
          <ac:spMkLst>
            <pc:docMk/>
            <pc:sldMk cId="346427555" sldId="274"/>
            <ac:spMk id="30" creationId="{27020907-42DE-441D-B558-D04CF2D2FE95}"/>
          </ac:spMkLst>
        </pc:spChg>
        <pc:spChg chg="mod">
          <ac:chgData name="Vân Nguyễn" userId="898c2f3ac369ae4e" providerId="LiveId" clId="{CA8673AF-C786-4553-BDCC-5EE28EC0EA01}" dt="2021-09-21T16:15:57.087" v="8" actId="2711"/>
          <ac:spMkLst>
            <pc:docMk/>
            <pc:sldMk cId="346427555" sldId="274"/>
            <ac:spMk id="31" creationId="{7DA23B47-F7D7-4911-BD6D-B6C2AB13EDAB}"/>
          </ac:spMkLst>
        </pc:spChg>
        <pc:picChg chg="mod">
          <ac:chgData name="Vân Nguyễn" userId="898c2f3ac369ae4e" providerId="LiveId" clId="{CA8673AF-C786-4553-BDCC-5EE28EC0EA01}" dt="2021-09-21T16:15:57.087" v="8" actId="2711"/>
          <ac:picMkLst>
            <pc:docMk/>
            <pc:sldMk cId="346427555" sldId="274"/>
            <ac:picMk id="20" creationId="{C149280F-81DA-4ED3-83E3-BC353381EA0C}"/>
          </ac:picMkLst>
        </pc:picChg>
        <pc:picChg chg="mod">
          <ac:chgData name="Vân Nguyễn" userId="898c2f3ac369ae4e" providerId="LiveId" clId="{CA8673AF-C786-4553-BDCC-5EE28EC0EA01}" dt="2021-09-21T16:15:57.087" v="8" actId="2711"/>
          <ac:picMkLst>
            <pc:docMk/>
            <pc:sldMk cId="346427555" sldId="274"/>
            <ac:picMk id="32" creationId="{072D74B1-8805-4ABB-90FA-8A1540D84D7A}"/>
          </ac:picMkLst>
        </pc:picChg>
      </pc:sldChg>
      <pc:sldChg chg="modSp">
        <pc:chgData name="Vân Nguyễn" userId="898c2f3ac369ae4e" providerId="LiveId" clId="{CA8673AF-C786-4553-BDCC-5EE28EC0EA01}" dt="2021-09-21T16:18:20.503" v="93" actId="2711"/>
        <pc:sldMkLst>
          <pc:docMk/>
          <pc:sldMk cId="3326306695" sldId="294"/>
        </pc:sldMkLst>
        <pc:spChg chg="mod">
          <ac:chgData name="Vân Nguyễn" userId="898c2f3ac369ae4e" providerId="LiveId" clId="{CA8673AF-C786-4553-BDCC-5EE28EC0EA01}" dt="2021-09-21T16:18:20.503" v="93" actId="2711"/>
          <ac:spMkLst>
            <pc:docMk/>
            <pc:sldMk cId="3326306695" sldId="294"/>
            <ac:spMk id="4" creationId="{2B7810E6-3F6A-42B8-88B6-473D16B1A2BB}"/>
          </ac:spMkLst>
        </pc:spChg>
        <pc:spChg chg="mod">
          <ac:chgData name="Vân Nguyễn" userId="898c2f3ac369ae4e" providerId="LiveId" clId="{CA8673AF-C786-4553-BDCC-5EE28EC0EA01}" dt="2021-09-21T16:18:20.503" v="93" actId="2711"/>
          <ac:spMkLst>
            <pc:docMk/>
            <pc:sldMk cId="3326306695" sldId="294"/>
            <ac:spMk id="5" creationId="{3DAE0D1A-C18C-462D-9E2C-4A65C61AECA0}"/>
          </ac:spMkLst>
        </pc:spChg>
        <pc:spChg chg="mod">
          <ac:chgData name="Vân Nguyễn" userId="898c2f3ac369ae4e" providerId="LiveId" clId="{CA8673AF-C786-4553-BDCC-5EE28EC0EA01}" dt="2021-09-21T16:18:20.503" v="93" actId="2711"/>
          <ac:spMkLst>
            <pc:docMk/>
            <pc:sldMk cId="3326306695" sldId="294"/>
            <ac:spMk id="6" creationId="{27020907-42DE-441D-B558-D04CF2D2FE95}"/>
          </ac:spMkLst>
        </pc:spChg>
        <pc:spChg chg="mod">
          <ac:chgData name="Vân Nguyễn" userId="898c2f3ac369ae4e" providerId="LiveId" clId="{CA8673AF-C786-4553-BDCC-5EE28EC0EA01}" dt="2021-09-21T16:18:20.503" v="93" actId="2711"/>
          <ac:spMkLst>
            <pc:docMk/>
            <pc:sldMk cId="3326306695" sldId="294"/>
            <ac:spMk id="10" creationId="{7DA23B47-F7D7-4911-BD6D-B6C2AB13EDAB}"/>
          </ac:spMkLst>
        </pc:spChg>
        <pc:spChg chg="mod">
          <ac:chgData name="Vân Nguyễn" userId="898c2f3ac369ae4e" providerId="LiveId" clId="{CA8673AF-C786-4553-BDCC-5EE28EC0EA01}" dt="2021-09-21T16:18:20.503" v="93" actId="2711"/>
          <ac:spMkLst>
            <pc:docMk/>
            <pc:sldMk cId="3326306695" sldId="294"/>
            <ac:spMk id="22" creationId="{AA96C5E8-266D-475D-A9D2-6DFB0D82BFFF}"/>
          </ac:spMkLst>
        </pc:spChg>
        <pc:spChg chg="mod">
          <ac:chgData name="Vân Nguyễn" userId="898c2f3ac369ae4e" providerId="LiveId" clId="{CA8673AF-C786-4553-BDCC-5EE28EC0EA01}" dt="2021-09-21T16:18:20.503" v="93" actId="2711"/>
          <ac:spMkLst>
            <pc:docMk/>
            <pc:sldMk cId="3326306695" sldId="294"/>
            <ac:spMk id="23" creationId="{892D825C-2FA8-4570-B0B4-80F806B35ABE}"/>
          </ac:spMkLst>
        </pc:spChg>
        <pc:grpChg chg="mod">
          <ac:chgData name="Vân Nguyễn" userId="898c2f3ac369ae4e" providerId="LiveId" clId="{CA8673AF-C786-4553-BDCC-5EE28EC0EA01}" dt="2021-09-21T16:18:20.503" v="93" actId="2711"/>
          <ac:grpSpMkLst>
            <pc:docMk/>
            <pc:sldMk cId="3326306695" sldId="294"/>
            <ac:grpSpMk id="24" creationId="{3378732E-4E49-4ADA-9A59-34FF8418106A}"/>
          </ac:grpSpMkLst>
        </pc:grpChg>
        <pc:picChg chg="mod">
          <ac:chgData name="Vân Nguyễn" userId="898c2f3ac369ae4e" providerId="LiveId" clId="{CA8673AF-C786-4553-BDCC-5EE28EC0EA01}" dt="2021-09-21T16:18:20.503" v="93" actId="2711"/>
          <ac:picMkLst>
            <pc:docMk/>
            <pc:sldMk cId="3326306695" sldId="294"/>
            <ac:picMk id="2" creationId="{00000000-0000-0000-0000-000000000000}"/>
          </ac:picMkLst>
        </pc:picChg>
        <pc:picChg chg="mod">
          <ac:chgData name="Vân Nguyễn" userId="898c2f3ac369ae4e" providerId="LiveId" clId="{CA8673AF-C786-4553-BDCC-5EE28EC0EA01}" dt="2021-09-21T16:18:20.503" v="93" actId="2711"/>
          <ac:picMkLst>
            <pc:docMk/>
            <pc:sldMk cId="3326306695" sldId="294"/>
            <ac:picMk id="19" creationId="{072D74B1-8805-4ABB-90FA-8A1540D84D7A}"/>
          </ac:picMkLst>
        </pc:picChg>
        <pc:picChg chg="mod">
          <ac:chgData name="Vân Nguyễn" userId="898c2f3ac369ae4e" providerId="LiveId" clId="{CA8673AF-C786-4553-BDCC-5EE28EC0EA01}" dt="2021-09-21T16:18:20.503" v="93" actId="2711"/>
          <ac:picMkLst>
            <pc:docMk/>
            <pc:sldMk cId="3326306695" sldId="294"/>
            <ac:picMk id="20" creationId="{2C05A27C-0C40-4CD7-93FB-419E8BBC2C40}"/>
          </ac:picMkLst>
        </pc:picChg>
        <pc:picChg chg="mod">
          <ac:chgData name="Vân Nguyễn" userId="898c2f3ac369ae4e" providerId="LiveId" clId="{CA8673AF-C786-4553-BDCC-5EE28EC0EA01}" dt="2021-09-21T16:18:20.503" v="93" actId="2711"/>
          <ac:picMkLst>
            <pc:docMk/>
            <pc:sldMk cId="3326306695" sldId="294"/>
            <ac:picMk id="21" creationId="{2C05A27C-0C40-4CD7-93FB-419E8BBC2C40}"/>
          </ac:picMkLst>
        </pc:picChg>
      </pc:sldChg>
      <pc:sldChg chg="modSp">
        <pc:chgData name="Vân Nguyễn" userId="898c2f3ac369ae4e" providerId="LiveId" clId="{CA8673AF-C786-4553-BDCC-5EE28EC0EA01}" dt="2021-09-21T16:16:08.741" v="10" actId="2711"/>
        <pc:sldMkLst>
          <pc:docMk/>
          <pc:sldMk cId="544974436" sldId="295"/>
        </pc:sldMkLst>
        <pc:spChg chg="mod">
          <ac:chgData name="Vân Nguyễn" userId="898c2f3ac369ae4e" providerId="LiveId" clId="{CA8673AF-C786-4553-BDCC-5EE28EC0EA01}" dt="2021-09-21T16:16:08.741" v="10" actId="2711"/>
          <ac:spMkLst>
            <pc:docMk/>
            <pc:sldMk cId="544974436" sldId="295"/>
            <ac:spMk id="21" creationId="{7410CAE6-B4C1-41C2-A1F5-6458F9B7EED9}"/>
          </ac:spMkLst>
        </pc:spChg>
        <pc:spChg chg="mod">
          <ac:chgData name="Vân Nguyễn" userId="898c2f3ac369ae4e" providerId="LiveId" clId="{CA8673AF-C786-4553-BDCC-5EE28EC0EA01}" dt="2021-09-21T16:16:08.741" v="10" actId="2711"/>
          <ac:spMkLst>
            <pc:docMk/>
            <pc:sldMk cId="544974436" sldId="295"/>
            <ac:spMk id="25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08.741" v="10" actId="2711"/>
          <ac:spMkLst>
            <pc:docMk/>
            <pc:sldMk cId="544974436" sldId="295"/>
            <ac:spMk id="32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08.741" v="10" actId="2711"/>
          <ac:spMkLst>
            <pc:docMk/>
            <pc:sldMk cId="544974436" sldId="295"/>
            <ac:spMk id="33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08.741" v="10" actId="2711"/>
          <ac:spMkLst>
            <pc:docMk/>
            <pc:sldMk cId="544974436" sldId="295"/>
            <ac:spMk id="34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08.741" v="10" actId="2711"/>
          <ac:spMkLst>
            <pc:docMk/>
            <pc:sldMk cId="544974436" sldId="295"/>
            <ac:spMk id="35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08.741" v="10" actId="2711"/>
          <ac:spMkLst>
            <pc:docMk/>
            <pc:sldMk cId="544974436" sldId="295"/>
            <ac:spMk id="36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08.741" v="10" actId="2711"/>
          <ac:spMkLst>
            <pc:docMk/>
            <pc:sldMk cId="544974436" sldId="295"/>
            <ac:spMk id="38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08.741" v="10" actId="2711"/>
          <ac:spMkLst>
            <pc:docMk/>
            <pc:sldMk cId="544974436" sldId="295"/>
            <ac:spMk id="41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08.741" v="10" actId="2711"/>
          <ac:spMkLst>
            <pc:docMk/>
            <pc:sldMk cId="544974436" sldId="295"/>
            <ac:spMk id="44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08.741" v="10" actId="2711"/>
          <ac:spMkLst>
            <pc:docMk/>
            <pc:sldMk cId="544974436" sldId="295"/>
            <ac:spMk id="47" creationId="{AA96C5E8-266D-475D-A9D2-6DFB0D82BFFF}"/>
          </ac:spMkLst>
        </pc:spChg>
        <pc:spChg chg="mod">
          <ac:chgData name="Vân Nguyễn" userId="898c2f3ac369ae4e" providerId="LiveId" clId="{CA8673AF-C786-4553-BDCC-5EE28EC0EA01}" dt="2021-09-21T16:16:08.741" v="10" actId="2711"/>
          <ac:spMkLst>
            <pc:docMk/>
            <pc:sldMk cId="544974436" sldId="295"/>
            <ac:spMk id="48" creationId="{892D825C-2FA8-4570-B0B4-80F806B35ABE}"/>
          </ac:spMkLst>
        </pc:spChg>
        <pc:spChg chg="mod">
          <ac:chgData name="Vân Nguyễn" userId="898c2f3ac369ae4e" providerId="LiveId" clId="{CA8673AF-C786-4553-BDCC-5EE28EC0EA01}" dt="2021-09-21T16:16:08.741" v="10" actId="2711"/>
          <ac:spMkLst>
            <pc:docMk/>
            <pc:sldMk cId="544974436" sldId="295"/>
            <ac:spMk id="49" creationId="{892D825C-2FA8-4570-B0B4-80F806B35ABE}"/>
          </ac:spMkLst>
        </pc:spChg>
        <pc:picChg chg="mod">
          <ac:chgData name="Vân Nguyễn" userId="898c2f3ac369ae4e" providerId="LiveId" clId="{CA8673AF-C786-4553-BDCC-5EE28EC0EA01}" dt="2021-09-21T16:16:08.741" v="10" actId="2711"/>
          <ac:picMkLst>
            <pc:docMk/>
            <pc:sldMk cId="544974436" sldId="295"/>
            <ac:picMk id="3" creationId="{8EA4A03F-C5FF-4057-8378-36D13EB89E8A}"/>
          </ac:picMkLst>
        </pc:picChg>
        <pc:picChg chg="mod">
          <ac:chgData name="Vân Nguyễn" userId="898c2f3ac369ae4e" providerId="LiveId" clId="{CA8673AF-C786-4553-BDCC-5EE28EC0EA01}" dt="2021-09-21T16:16:08.741" v="10" actId="2711"/>
          <ac:picMkLst>
            <pc:docMk/>
            <pc:sldMk cId="544974436" sldId="295"/>
            <ac:picMk id="23" creationId="{139505EB-7B6A-4FA2-BA1C-91E9536AD1AD}"/>
          </ac:picMkLst>
        </pc:picChg>
        <pc:picChg chg="mod">
          <ac:chgData name="Vân Nguyễn" userId="898c2f3ac369ae4e" providerId="LiveId" clId="{CA8673AF-C786-4553-BDCC-5EE28EC0EA01}" dt="2021-09-21T16:16:08.741" v="10" actId="2711"/>
          <ac:picMkLst>
            <pc:docMk/>
            <pc:sldMk cId="544974436" sldId="295"/>
            <ac:picMk id="46" creationId="{072D74B1-8805-4ABB-90FA-8A1540D84D7A}"/>
          </ac:picMkLst>
        </pc:picChg>
      </pc:sldChg>
      <pc:sldChg chg="modSp">
        <pc:chgData name="Vân Nguyễn" userId="898c2f3ac369ae4e" providerId="LiveId" clId="{CA8673AF-C786-4553-BDCC-5EE28EC0EA01}" dt="2021-09-22T01:53:56.964" v="925" actId="207"/>
        <pc:sldMkLst>
          <pc:docMk/>
          <pc:sldMk cId="800733345" sldId="296"/>
        </pc:sldMkLst>
        <pc:spChg chg="mod">
          <ac:chgData name="Vân Nguyễn" userId="898c2f3ac369ae4e" providerId="LiveId" clId="{CA8673AF-C786-4553-BDCC-5EE28EC0EA01}" dt="2021-09-21T16:16:02.439" v="9" actId="2711"/>
          <ac:spMkLst>
            <pc:docMk/>
            <pc:sldMk cId="800733345" sldId="296"/>
            <ac:spMk id="36" creationId="{7410CAE6-B4C1-41C2-A1F5-6458F9B7EED9}"/>
          </ac:spMkLst>
        </pc:spChg>
        <pc:spChg chg="mod">
          <ac:chgData name="Vân Nguyễn" userId="898c2f3ac369ae4e" providerId="LiveId" clId="{CA8673AF-C786-4553-BDCC-5EE28EC0EA01}" dt="2021-09-21T16:16:02.439" v="9" actId="2711"/>
          <ac:spMkLst>
            <pc:docMk/>
            <pc:sldMk cId="800733345" sldId="296"/>
            <ac:spMk id="43" creationId="{00000000-0000-0000-0000-000000000000}"/>
          </ac:spMkLst>
        </pc:spChg>
        <pc:spChg chg="mod">
          <ac:chgData name="Vân Nguyễn" userId="898c2f3ac369ae4e" providerId="LiveId" clId="{CA8673AF-C786-4553-BDCC-5EE28EC0EA01}" dt="2021-09-22T01:53:56.964" v="925" actId="207"/>
          <ac:spMkLst>
            <pc:docMk/>
            <pc:sldMk cId="800733345" sldId="296"/>
            <ac:spMk id="44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02.439" v="9" actId="2711"/>
          <ac:spMkLst>
            <pc:docMk/>
            <pc:sldMk cId="800733345" sldId="296"/>
            <ac:spMk id="45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02.439" v="9" actId="2711"/>
          <ac:spMkLst>
            <pc:docMk/>
            <pc:sldMk cId="800733345" sldId="296"/>
            <ac:spMk id="46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02.439" v="9" actId="2711"/>
          <ac:spMkLst>
            <pc:docMk/>
            <pc:sldMk cId="800733345" sldId="296"/>
            <ac:spMk id="48" creationId="{AA96C5E8-266D-475D-A9D2-6DFB0D82BFFF}"/>
          </ac:spMkLst>
        </pc:spChg>
        <pc:spChg chg="mod">
          <ac:chgData name="Vân Nguyễn" userId="898c2f3ac369ae4e" providerId="LiveId" clId="{CA8673AF-C786-4553-BDCC-5EE28EC0EA01}" dt="2021-09-21T16:16:02.439" v="9" actId="2711"/>
          <ac:spMkLst>
            <pc:docMk/>
            <pc:sldMk cId="800733345" sldId="296"/>
            <ac:spMk id="49" creationId="{892D825C-2FA8-4570-B0B4-80F806B35ABE}"/>
          </ac:spMkLst>
        </pc:spChg>
        <pc:spChg chg="mod">
          <ac:chgData name="Vân Nguyễn" userId="898c2f3ac369ae4e" providerId="LiveId" clId="{CA8673AF-C786-4553-BDCC-5EE28EC0EA01}" dt="2021-09-21T16:16:02.439" v="9" actId="2711"/>
          <ac:spMkLst>
            <pc:docMk/>
            <pc:sldMk cId="800733345" sldId="296"/>
            <ac:spMk id="50" creationId="{892D825C-2FA8-4570-B0B4-80F806B35ABE}"/>
          </ac:spMkLst>
        </pc:spChg>
        <pc:picChg chg="mod">
          <ac:chgData name="Vân Nguyễn" userId="898c2f3ac369ae4e" providerId="LiveId" clId="{CA8673AF-C786-4553-BDCC-5EE28EC0EA01}" dt="2021-09-21T16:16:02.439" v="9" actId="2711"/>
          <ac:picMkLst>
            <pc:docMk/>
            <pc:sldMk cId="800733345" sldId="296"/>
            <ac:picMk id="3" creationId="{D1F58015-8858-4FC5-B1AD-856AB29B3B7F}"/>
          </ac:picMkLst>
        </pc:picChg>
        <pc:picChg chg="mod">
          <ac:chgData name="Vân Nguyễn" userId="898c2f3ac369ae4e" providerId="LiveId" clId="{CA8673AF-C786-4553-BDCC-5EE28EC0EA01}" dt="2021-09-21T16:16:02.439" v="9" actId="2711"/>
          <ac:picMkLst>
            <pc:docMk/>
            <pc:sldMk cId="800733345" sldId="296"/>
            <ac:picMk id="37" creationId="{FC645ED5-546D-4239-8AD8-1E18589EC4E5}"/>
          </ac:picMkLst>
        </pc:picChg>
        <pc:picChg chg="mod">
          <ac:chgData name="Vân Nguyễn" userId="898c2f3ac369ae4e" providerId="LiveId" clId="{CA8673AF-C786-4553-BDCC-5EE28EC0EA01}" dt="2021-09-21T16:16:02.439" v="9" actId="2711"/>
          <ac:picMkLst>
            <pc:docMk/>
            <pc:sldMk cId="800733345" sldId="296"/>
            <ac:picMk id="47" creationId="{072D74B1-8805-4ABB-90FA-8A1540D84D7A}"/>
          </ac:picMkLst>
        </pc:picChg>
      </pc:sldChg>
      <pc:sldChg chg="modSp mod">
        <pc:chgData name="Vân Nguyễn" userId="898c2f3ac369ae4e" providerId="LiveId" clId="{CA8673AF-C786-4553-BDCC-5EE28EC0EA01}" dt="2021-09-21T16:18:09.817" v="92" actId="1076"/>
        <pc:sldMkLst>
          <pc:docMk/>
          <pc:sldMk cId="3222844871" sldId="299"/>
        </pc:sldMkLst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16" creationId="{AB7AA703-CFC1-4E03-A9F4-B8D9FBA80D64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17" creationId="{7F28B136-CC31-4B78-AF49-CD2E17D09D67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18" creationId="{BDEFEAA7-DD10-40E7-8006-31023154CEB6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19" creationId="{62F8AABD-77A4-4DDA-8AFA-CF60E7796337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20" creationId="{E4220080-6FDB-434F-A4BC-F0572854AAD3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21" creationId="{D456092F-4B88-4FD8-B2FE-53C65C946AB0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22" creationId="{D2E640A0-28DD-4698-85CF-945EC42C2AC3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23" creationId="{4240D170-B0BA-483C-81B9-41B7F38140A1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24" creationId="{2C6B9376-B4D1-4BBA-A4E9-ECA025D17F03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25" creationId="{27219012-6E20-4E51-BF1B-40DEA6BDF1EB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26" creationId="{B15A099F-504B-4357-BA1D-9C81D632C528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27" creationId="{FE8515BF-63EC-4AD9-BF5A-15D9BE0CCF2A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28" creationId="{8F709D42-AEEB-472C-A55C-28850A1F1214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29" creationId="{3796ECED-EAD0-4644-A6D9-E8E4E0CD98CD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30" creationId="{824D4DB4-AA5F-4CB8-87D0-E832CBBBC159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31" creationId="{82390879-C963-4E8F-8FC4-268DD68EF5AC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32" creationId="{31059C66-DA59-4B99-BCC7-FE2F7C9DAC8F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33" creationId="{0B358C0B-1075-42F8-B4EC-6AAE299DF31C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34" creationId="{ECDE0581-D260-49C3-9991-EEEAB13B68B3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35" creationId="{1D178AB8-F08E-481E-9657-4AB5EDD02187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36" creationId="{8F1E9537-BAF2-4E36-A4C2-2B14D4433431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37" creationId="{99F375B2-9122-4ADA-AB6C-4A35C24FBC95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38" creationId="{BA33338C-7399-4634-8E4C-BEF68E60A7B3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39" creationId="{BA51480D-0DFE-4FFC-B0CF-A46FC95A0AF6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40" creationId="{9CAC34FF-80DB-4D61-B0D4-0F9797A440CD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41" creationId="{8C903B84-C8C5-40E1-9864-3A27B724F0F8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42" creationId="{094F4ACD-312A-4441-8D1F-001BB3C8551E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43" creationId="{99BFC772-280A-40C9-AF63-BF2D7B210ACE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44" creationId="{ADB27205-083D-4EF5-A7E4-C7962F693429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45" creationId="{2DC6E6A5-C95C-4BD2-B4E0-4EDF3A8FC830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46" creationId="{7E2B3275-3EC7-4094-9FBF-1BDF12781F8E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47" creationId="{BF0E411A-150A-4D82-AB49-11FA2C6E2482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48" creationId="{F6692008-5977-4E89-B2A7-9953094E0BF3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52" creationId="{124602D6-9AD6-4474-8E00-592C68712BED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53" creationId="{F602A96C-E6C7-42C6-A3BE-2AEA0325D14C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54" creationId="{0122E047-A147-4328-B98A-E1DAC0E813B7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55" creationId="{A2857545-2191-46CA-A0F9-99F557238DAF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56" creationId="{9E873E65-5FCE-4999-AF39-CE10B9FA20EF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57" creationId="{BF0B3B8D-8455-4F64-B63B-18AEF7647DC3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58" creationId="{5E8CEDAF-E3E2-421D-8801-A65C97B2747D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59" creationId="{A1FCA191-6EE8-4B6B-A870-0FFA5AB9BAAE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60" creationId="{B109F364-BF14-42F5-A0F1-CE372BF6D6DE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61" creationId="{3DFF4A81-5284-46E1-8A79-D1C4BC77DCA6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62" creationId="{D8A4D83F-839B-4266-897A-77BDE9F6B71E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63" creationId="{B89D7175-94C0-4714-9858-1F25F737C80E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64" creationId="{DF62B35A-6C36-422C-80CD-C9387741F4E6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65" creationId="{7B5DAEE7-AB5C-4750-9590-365A5BDFCE24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66" creationId="{8FAEA8D0-1618-4122-B111-5CB9E7B30874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67" creationId="{BFAA16E8-1FD9-4A5D-85D3-B256B17E6FC1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68" creationId="{E3B6807F-C214-4D52-9EE4-FB5AE7D43485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69" creationId="{59A91E21-4836-4384-AC0D-2021F087A419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70" creationId="{17A42AA4-AE15-4874-938E-FF102794D8AE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71" creationId="{4D0292CB-F016-4AB4-9455-06F60F7E1C54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72" creationId="{8212ABA8-F1FD-4367-AF76-BAD4264BC8FA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73" creationId="{051BE856-00DF-4F50-8ADF-A3E67E55933F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74" creationId="{5725F3EA-E38D-4186-8CBD-58E49738D1C7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75" creationId="{F4133066-3BCC-4952-8493-B8865D6E1330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76" creationId="{24CE4C7A-58CB-4072-B296-AE66276F6199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77" creationId="{9FFA2785-3800-4C3A-86C8-7BB23C5A6AA7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78" creationId="{2F93CD57-0F16-4C09-A869-5B1AF0B45D7D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79" creationId="{1B6E1AB3-5870-49FE-B80F-1B9923BC8066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80" creationId="{2355132F-783D-4028-B7F0-F95B415D97BF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81" creationId="{C2C8956C-F6D0-44E0-9219-8F2893BEF287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82" creationId="{1F014DEC-611F-4C46-AB06-F491F593CB11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83" creationId="{95FF6D70-0DFF-4760-80BB-B21BD33D0D12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84" creationId="{186FDF8B-9470-466D-8E56-0FDB66B862B2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88" creationId="{A9514F6B-6E7F-4400-9650-14DB11CFA5F4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89" creationId="{BF92F67B-20BA-4982-9168-A025F6B36457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90" creationId="{52468655-1046-42A4-9CDA-9139CDE22300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91" creationId="{C61768C7-711A-4C40-87B1-6C3CF3D50675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92" creationId="{490D213B-2F23-458A-AAE0-4ADDC081A95D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93" creationId="{769A908D-29BE-46EE-8755-6431A400D49A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94" creationId="{6F2A0F5C-01F6-4BAF-808A-5069B944E71C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95" creationId="{C8D55074-B45E-4A96-9B40-4B60F1087874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96" creationId="{CFDCF4E4-E6B0-4B77-8AD4-5C0313A7F9EC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97" creationId="{70C48990-F097-410A-92F6-E2DED54084EE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98" creationId="{D27FC0D0-2193-47B2-B12F-D6CF7C94DCEB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199" creationId="{8527EA28-7560-40E5-BDC9-DA9CA4836C8A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00" creationId="{FD440B1E-8EF9-4890-8DE4-4EF0D9930277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01" creationId="{9C2DAE67-70D9-499E-BCD5-361BEEDBCE06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02" creationId="{EB84DC81-3C69-4387-94A0-FCAD4E0A06D5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03" creationId="{8F27E367-0B63-44D9-8C8D-401C55F9A2D4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04" creationId="{D7A7D5DF-D7A5-4547-A350-98BEDBB7C348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05" creationId="{6028530F-2DAD-412B-87AC-EF63D54EDF11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06" creationId="{0CD834E6-C797-4921-8132-F6AD3BF9B85D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07" creationId="{A4801B25-C605-4691-9C6C-14460911BFB2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08" creationId="{D072520E-033A-4306-B647-FC576F0054A6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09" creationId="{CCE1F106-361F-43AB-ACB0-D09D40A02B01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10" creationId="{52D94B68-09EC-4C26-A55C-370715B40887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11" creationId="{56F3EB48-4811-49AA-B028-79553607345F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12" creationId="{679A12F1-DB4E-41D7-B91C-55695660DACB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13" creationId="{FF09E6C0-D2FA-4252-A696-73CED3AE5D46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14" creationId="{369AC05F-35D2-4FC7-9352-79A592FE2EAB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15" creationId="{20DB3999-7193-4870-892A-97766B68C38B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16" creationId="{5C2B80A1-0021-4830-88BD-62538CBF88ED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17" creationId="{51B014FE-7441-44C4-8C15-D1E29F177272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18" creationId="{095E80E1-8073-456D-979C-3AD8F1991D32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19" creationId="{9C5F771B-B361-43EE-B8AB-059917AC952C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20" creationId="{5338C345-67CF-453A-9C13-B4921405B223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21" creationId="{19FC2408-CFDF-43DE-8AE3-AE3580E60E75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22" creationId="{02FAC96E-960B-4871-A1D2-354AF67EC111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23" creationId="{6B32AF27-9E61-4382-BB82-BEECBF323C75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24" creationId="{488E1BBA-BCF9-4450-92EF-9AB37B021D53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25" creationId="{19A0D858-FB8E-4D4A-81C6-6D08021BE68A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26" creationId="{54813267-DF65-4655-819F-1E7801FB7C0D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27" creationId="{B4DBB8B8-004A-452B-B07E-E0DE98786195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28" creationId="{C70FCEBE-F9A8-4888-A979-D3662FC1D4B3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29" creationId="{C3371AC3-3291-44E5-BEAB-9234AFE92800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30" creationId="{E247131A-CDAB-4E09-897A-2E7B79831234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31" creationId="{FE93E688-F53B-49F7-9905-0F950BC467FE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32" creationId="{15CBD0EB-65AD-4ABC-82DF-411E28F63C03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33" creationId="{BEA29C1B-0E89-42FB-B49B-A43CA8FAE81E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34" creationId="{02F3F879-E98A-482D-ADCF-43D58FECD978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35" creationId="{705E8F93-3AB4-4778-83F4-96B82C102D8E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36" creationId="{8324F53C-29D0-4416-AAE2-966979467797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37" creationId="{D8EDF4DB-70FB-4581-BAB0-BD47ABCFD49A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38" creationId="{ADF2401D-1507-4A3D-9835-F76F940B681C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39" creationId="{AB4CB16F-5891-47A8-8685-42F418DD8FB0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40" creationId="{AE1F3728-2D3D-4EC2-968F-B550F02D3557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41" creationId="{DB1D6F4B-E41D-4189-8B62-FFC0DE68C1E1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42" creationId="{A7337633-4962-4301-BC1E-DCE743B3FCFC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43" creationId="{27ECC6A3-7B4C-4FBD-B67D-94C507BCCD0B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44" creationId="{349192E0-BBB2-4E3D-804B-CC3B71CF472F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45" creationId="{68457A80-1098-4B16-803D-D1DC065798BC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46" creationId="{1E3401D1-CA43-44D0-8F92-60C7D81134C9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47" creationId="{0C111A2C-43F1-4D0B-841E-25256E3B7B24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48" creationId="{75A9A01F-5F38-48AA-97EC-1B7B618FFE40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49" creationId="{01984CCB-1110-4194-A804-41AF4C1F6FFB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50" creationId="{2664CE64-3F98-4599-8893-0464D3D6FCE2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51" creationId="{16412FD9-7AF3-40DC-9C20-4E9935EFD06D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52" creationId="{7456D4FF-85E9-4EF0-9693-A57855BFE0F9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53" creationId="{18228BBF-D1AB-4255-B30F-D16913CEFF08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54" creationId="{40E48D89-F85A-4D62-9D67-DE434BB29213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55" creationId="{10E71999-92A0-46BF-BDCB-7513DFECBB8D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56" creationId="{B3585056-D818-4BB0-B44E-6C1D4F6AC6DF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57" creationId="{B957FDD3-0834-4A68-8F93-99833C7F5F94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58" creationId="{6C51B825-D437-4EE4-9D96-E7AE87743C31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59" creationId="{67B47A17-80D8-441B-A4F2-C605ACC22407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60" creationId="{8A5161FF-7696-4D96-88E0-26594E1CABB2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61" creationId="{3DB47151-CCCF-4DC8-82D8-6B2603BF0909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62" creationId="{822FB21F-D6F1-440B-9AED-D20363E947B5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63" creationId="{8DC4903A-40D4-49D5-A78B-436681871DAC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64" creationId="{5FEC1A81-042D-495C-92FA-7B189139A481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65" creationId="{5E0F4135-8190-4C43-BCD7-D24B82D6DEAA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66" creationId="{FE63D0C0-1871-4812-8365-899863B6AFBE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67" creationId="{E84885D5-9F4B-4094-BCBA-376371189392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68" creationId="{E4AF61B4-8505-48C1-A621-007C4D6BDAAE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69" creationId="{2D531AF5-62D8-4D0A-A15B-18ACA57D0846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70" creationId="{1440FB4F-CCC1-48AB-ABE7-CCC8ACA31A5F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71" creationId="{40777B13-74F8-434D-8CD6-204B34FDEEAB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72" creationId="{163754A6-8601-4E0F-878A-26CC1E2BFA5D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73" creationId="{A7F158D0-935F-4249-B1B1-DF36EEC6BC4F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74" creationId="{57042DD3-DEF0-4476-92F0-7772F7936B8B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75" creationId="{0210F2FC-DB79-4A8D-A930-486B46588B41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76" creationId="{6E975A1E-4FC2-49D2-A8A6-44011044EAD1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77" creationId="{5E31BCD6-F6BC-420C-9F34-5FF1038DB7C1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78" creationId="{1D88AB13-CC71-4468-9F61-53FA2BAE5F08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79" creationId="{B85BBFB9-D6B5-4771-8681-6361503E924C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80" creationId="{92F6BAAF-E8B0-4E39-B800-C32A2FED3545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81" creationId="{9EF7BDE9-1E41-4B46-9936-CA22F7969E06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82" creationId="{D58DA3BF-BE3A-469B-9599-D58455BC123D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83" creationId="{F6A46612-5E10-4D70-A3E8-2F32D2BD4589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84" creationId="{7C11900C-335E-411D-88F2-3AEE5CCA0652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85" creationId="{4B276045-8B69-476F-A073-0D8A61FFE00E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286" creationId="{07C1A473-E975-41F5-A50D-1ED90046D69C}"/>
          </ac:spMkLst>
        </pc:spChg>
        <pc:spChg chg="mod">
          <ac:chgData name="Vân Nguyễn" userId="898c2f3ac369ae4e" providerId="LiveId" clId="{CA8673AF-C786-4553-BDCC-5EE28EC0EA01}" dt="2021-09-21T16:18:01.975" v="90" actId="207"/>
          <ac:spMkLst>
            <pc:docMk/>
            <pc:sldMk cId="3222844871" sldId="299"/>
            <ac:spMk id="305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306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7:59.788" v="89" actId="2711"/>
          <ac:spMkLst>
            <pc:docMk/>
            <pc:sldMk cId="3222844871" sldId="299"/>
            <ac:spMk id="307" creationId="{7410CAE6-B4C1-41C2-A1F5-6458F9B7EED9}"/>
          </ac:spMkLst>
        </pc:spChg>
        <pc:picChg chg="mod">
          <ac:chgData name="Vân Nguyễn" userId="898c2f3ac369ae4e" providerId="LiveId" clId="{CA8673AF-C786-4553-BDCC-5EE28EC0EA01}" dt="2021-09-21T16:18:09.817" v="92" actId="1076"/>
          <ac:picMkLst>
            <pc:docMk/>
            <pc:sldMk cId="3222844871" sldId="299"/>
            <ac:picMk id="287" creationId="{5AE8C5F3-B529-407B-839A-6530414F709A}"/>
          </ac:picMkLst>
        </pc:picChg>
      </pc:sldChg>
      <pc:sldChg chg="modSp mod">
        <pc:chgData name="Vân Nguyễn" userId="898c2f3ac369ae4e" providerId="LiveId" clId="{CA8673AF-C786-4553-BDCC-5EE28EC0EA01}" dt="2021-09-21T16:16:24.753" v="13" actId="2711"/>
        <pc:sldMkLst>
          <pc:docMk/>
          <pc:sldMk cId="420581907" sldId="304"/>
        </pc:sldMkLst>
        <pc:spChg chg="mod">
          <ac:chgData name="Vân Nguyễn" userId="898c2f3ac369ae4e" providerId="LiveId" clId="{CA8673AF-C786-4553-BDCC-5EE28EC0EA01}" dt="2021-09-21T16:16:24.753" v="13" actId="2711"/>
          <ac:spMkLst>
            <pc:docMk/>
            <pc:sldMk cId="420581907" sldId="304"/>
            <ac:spMk id="4" creationId="{2B7810E6-3F6A-42B8-88B6-473D16B1A2BB}"/>
          </ac:spMkLst>
        </pc:spChg>
        <pc:spChg chg="mod">
          <ac:chgData name="Vân Nguyễn" userId="898c2f3ac369ae4e" providerId="LiveId" clId="{CA8673AF-C786-4553-BDCC-5EE28EC0EA01}" dt="2021-09-21T16:16:24.753" v="13" actId="2711"/>
          <ac:spMkLst>
            <pc:docMk/>
            <pc:sldMk cId="420581907" sldId="304"/>
            <ac:spMk id="5" creationId="{3DAE0D1A-C18C-462D-9E2C-4A65C61AECA0}"/>
          </ac:spMkLst>
        </pc:spChg>
        <pc:spChg chg="mod">
          <ac:chgData name="Vân Nguyễn" userId="898c2f3ac369ae4e" providerId="LiveId" clId="{CA8673AF-C786-4553-BDCC-5EE28EC0EA01}" dt="2021-09-21T16:16:24.753" v="13" actId="2711"/>
          <ac:spMkLst>
            <pc:docMk/>
            <pc:sldMk cId="420581907" sldId="304"/>
            <ac:spMk id="6" creationId="{27020907-42DE-441D-B558-D04CF2D2FE95}"/>
          </ac:spMkLst>
        </pc:spChg>
        <pc:spChg chg="mod">
          <ac:chgData name="Vân Nguyễn" userId="898c2f3ac369ae4e" providerId="LiveId" clId="{CA8673AF-C786-4553-BDCC-5EE28EC0EA01}" dt="2021-09-21T16:16:24.753" v="13" actId="2711"/>
          <ac:spMkLst>
            <pc:docMk/>
            <pc:sldMk cId="420581907" sldId="304"/>
            <ac:spMk id="10" creationId="{7DA23B47-F7D7-4911-BD6D-B6C2AB13EDAB}"/>
          </ac:spMkLst>
        </pc:spChg>
        <pc:spChg chg="mod">
          <ac:chgData name="Vân Nguyễn" userId="898c2f3ac369ae4e" providerId="LiveId" clId="{CA8673AF-C786-4553-BDCC-5EE28EC0EA01}" dt="2021-09-21T16:16:24.753" v="13" actId="2711"/>
          <ac:spMkLst>
            <pc:docMk/>
            <pc:sldMk cId="420581907" sldId="304"/>
            <ac:spMk id="21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6:24.753" v="13" actId="2711"/>
          <ac:spMkLst>
            <pc:docMk/>
            <pc:sldMk cId="420581907" sldId="304"/>
            <ac:spMk id="22" creationId="{AA96C5E8-266D-475D-A9D2-6DFB0D82BFFF}"/>
          </ac:spMkLst>
        </pc:spChg>
        <pc:spChg chg="mod">
          <ac:chgData name="Vân Nguyễn" userId="898c2f3ac369ae4e" providerId="LiveId" clId="{CA8673AF-C786-4553-BDCC-5EE28EC0EA01}" dt="2021-09-21T16:16:24.753" v="13" actId="2711"/>
          <ac:spMkLst>
            <pc:docMk/>
            <pc:sldMk cId="420581907" sldId="304"/>
            <ac:spMk id="23" creationId="{892D825C-2FA8-4570-B0B4-80F806B35ABE}"/>
          </ac:spMkLst>
        </pc:spChg>
        <pc:spChg chg="mod">
          <ac:chgData name="Vân Nguyễn" userId="898c2f3ac369ae4e" providerId="LiveId" clId="{CA8673AF-C786-4553-BDCC-5EE28EC0EA01}" dt="2021-09-21T16:16:24.753" v="13" actId="2711"/>
          <ac:spMkLst>
            <pc:docMk/>
            <pc:sldMk cId="420581907" sldId="304"/>
            <ac:spMk id="26" creationId="{00000000-0000-0000-0000-000000000000}"/>
          </ac:spMkLst>
        </pc:spChg>
      </pc:sldChg>
      <pc:sldChg chg="modSp mod">
        <pc:chgData name="Vân Nguyễn" userId="898c2f3ac369ae4e" providerId="LiveId" clId="{CA8673AF-C786-4553-BDCC-5EE28EC0EA01}" dt="2021-09-22T00:49:40.652" v="469" actId="1076"/>
        <pc:sldMkLst>
          <pc:docMk/>
          <pc:sldMk cId="4252373597" sldId="307"/>
        </pc:sldMkLst>
        <pc:spChg chg="mod">
          <ac:chgData name="Vân Nguyễn" userId="898c2f3ac369ae4e" providerId="LiveId" clId="{CA8673AF-C786-4553-BDCC-5EE28EC0EA01}" dt="2021-09-21T16:13:45.674" v="0" actId="2711"/>
          <ac:spMkLst>
            <pc:docMk/>
            <pc:sldMk cId="4252373597" sldId="307"/>
            <ac:spMk id="3" creationId="{5B2686C5-8876-417B-B66D-E1E6F8B45B1F}"/>
          </ac:spMkLst>
        </pc:spChg>
        <pc:picChg chg="mod modCrop">
          <ac:chgData name="Vân Nguyễn" userId="898c2f3ac369ae4e" providerId="LiveId" clId="{CA8673AF-C786-4553-BDCC-5EE28EC0EA01}" dt="2021-09-22T00:49:40.652" v="469" actId="1076"/>
          <ac:picMkLst>
            <pc:docMk/>
            <pc:sldMk cId="4252373597" sldId="307"/>
            <ac:picMk id="6" creationId="{00000000-0000-0000-0000-000000000000}"/>
          </ac:picMkLst>
        </pc:picChg>
      </pc:sldChg>
      <pc:sldChg chg="modSp">
        <pc:chgData name="Vân Nguyễn" userId="898c2f3ac369ae4e" providerId="LiveId" clId="{CA8673AF-C786-4553-BDCC-5EE28EC0EA01}" dt="2021-09-21T16:13:54.954" v="1" actId="2711"/>
        <pc:sldMkLst>
          <pc:docMk/>
          <pc:sldMk cId="3604428886" sldId="308"/>
        </pc:sldMkLst>
        <pc:spChg chg="mod">
          <ac:chgData name="Vân Nguyễn" userId="898c2f3ac369ae4e" providerId="LiveId" clId="{CA8673AF-C786-4553-BDCC-5EE28EC0EA01}" dt="2021-09-21T16:13:54.954" v="1" actId="2711"/>
          <ac:spMkLst>
            <pc:docMk/>
            <pc:sldMk cId="3604428886" sldId="308"/>
            <ac:spMk id="4" creationId="{2B7810E6-3F6A-42B8-88B6-473D16B1A2BB}"/>
          </ac:spMkLst>
        </pc:spChg>
        <pc:spChg chg="mod">
          <ac:chgData name="Vân Nguyễn" userId="898c2f3ac369ae4e" providerId="LiveId" clId="{CA8673AF-C786-4553-BDCC-5EE28EC0EA01}" dt="2021-09-21T16:13:54.954" v="1" actId="2711"/>
          <ac:spMkLst>
            <pc:docMk/>
            <pc:sldMk cId="3604428886" sldId="308"/>
            <ac:spMk id="5" creationId="{3DAE0D1A-C18C-462D-9E2C-4A65C61AECA0}"/>
          </ac:spMkLst>
        </pc:spChg>
        <pc:spChg chg="mod">
          <ac:chgData name="Vân Nguyễn" userId="898c2f3ac369ae4e" providerId="LiveId" clId="{CA8673AF-C786-4553-BDCC-5EE28EC0EA01}" dt="2021-09-21T16:13:54.954" v="1" actId="2711"/>
          <ac:spMkLst>
            <pc:docMk/>
            <pc:sldMk cId="3604428886" sldId="308"/>
            <ac:spMk id="6" creationId="{27020907-42DE-441D-B558-D04CF2D2FE95}"/>
          </ac:spMkLst>
        </pc:spChg>
        <pc:spChg chg="mod">
          <ac:chgData name="Vân Nguyễn" userId="898c2f3ac369ae4e" providerId="LiveId" clId="{CA8673AF-C786-4553-BDCC-5EE28EC0EA01}" dt="2021-09-21T16:13:54.954" v="1" actId="2711"/>
          <ac:spMkLst>
            <pc:docMk/>
            <pc:sldMk cId="3604428886" sldId="308"/>
            <ac:spMk id="10" creationId="{7DA23B47-F7D7-4911-BD6D-B6C2AB13EDAB}"/>
          </ac:spMkLst>
        </pc:spChg>
        <pc:spChg chg="mod">
          <ac:chgData name="Vân Nguyễn" userId="898c2f3ac369ae4e" providerId="LiveId" clId="{CA8673AF-C786-4553-BDCC-5EE28EC0EA01}" dt="2021-09-21T16:13:54.954" v="1" actId="2711"/>
          <ac:spMkLst>
            <pc:docMk/>
            <pc:sldMk cId="3604428886" sldId="308"/>
            <ac:spMk id="22" creationId="{AA96C5E8-266D-475D-A9D2-6DFB0D82BFFF}"/>
          </ac:spMkLst>
        </pc:spChg>
        <pc:spChg chg="mod">
          <ac:chgData name="Vân Nguyễn" userId="898c2f3ac369ae4e" providerId="LiveId" clId="{CA8673AF-C786-4553-BDCC-5EE28EC0EA01}" dt="2021-09-21T16:13:54.954" v="1" actId="2711"/>
          <ac:spMkLst>
            <pc:docMk/>
            <pc:sldMk cId="3604428886" sldId="308"/>
            <ac:spMk id="23" creationId="{892D825C-2FA8-4570-B0B4-80F806B35ABE}"/>
          </ac:spMkLst>
        </pc:spChg>
        <pc:grpChg chg="mod">
          <ac:chgData name="Vân Nguyễn" userId="898c2f3ac369ae4e" providerId="LiveId" clId="{CA8673AF-C786-4553-BDCC-5EE28EC0EA01}" dt="2021-09-21T16:13:54.954" v="1" actId="2711"/>
          <ac:grpSpMkLst>
            <pc:docMk/>
            <pc:sldMk cId="3604428886" sldId="308"/>
            <ac:grpSpMk id="24" creationId="{3378732E-4E49-4ADA-9A59-34FF8418106A}"/>
          </ac:grpSpMkLst>
        </pc:grpChg>
        <pc:picChg chg="mod">
          <ac:chgData name="Vân Nguyễn" userId="898c2f3ac369ae4e" providerId="LiveId" clId="{CA8673AF-C786-4553-BDCC-5EE28EC0EA01}" dt="2021-09-21T16:13:54.954" v="1" actId="2711"/>
          <ac:picMkLst>
            <pc:docMk/>
            <pc:sldMk cId="3604428886" sldId="308"/>
            <ac:picMk id="3" creationId="{00000000-0000-0000-0000-000000000000}"/>
          </ac:picMkLst>
        </pc:picChg>
        <pc:picChg chg="mod">
          <ac:chgData name="Vân Nguyễn" userId="898c2f3ac369ae4e" providerId="LiveId" clId="{CA8673AF-C786-4553-BDCC-5EE28EC0EA01}" dt="2021-09-21T16:13:54.954" v="1" actId="2711"/>
          <ac:picMkLst>
            <pc:docMk/>
            <pc:sldMk cId="3604428886" sldId="308"/>
            <ac:picMk id="19" creationId="{072D74B1-8805-4ABB-90FA-8A1540D84D7A}"/>
          </ac:picMkLst>
        </pc:picChg>
      </pc:sldChg>
      <pc:sldChg chg="modSp mod">
        <pc:chgData name="Vân Nguyễn" userId="898c2f3ac369ae4e" providerId="LiveId" clId="{CA8673AF-C786-4553-BDCC-5EE28EC0EA01}" dt="2021-09-21T16:15:22.915" v="3" actId="2711"/>
        <pc:sldMkLst>
          <pc:docMk/>
          <pc:sldMk cId="154066157" sldId="309"/>
        </pc:sldMkLst>
        <pc:spChg chg="mod">
          <ac:chgData name="Vân Nguyễn" userId="898c2f3ac369ae4e" providerId="LiveId" clId="{CA8673AF-C786-4553-BDCC-5EE28EC0EA01}" dt="2021-09-21T16:15:22.915" v="3" actId="2711"/>
          <ac:spMkLst>
            <pc:docMk/>
            <pc:sldMk cId="154066157" sldId="309"/>
            <ac:spMk id="3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22.915" v="3" actId="2711"/>
          <ac:spMkLst>
            <pc:docMk/>
            <pc:sldMk cId="154066157" sldId="309"/>
            <ac:spMk id="19" creationId="{6B10E72B-0C43-4B11-BBC4-B87512306745}"/>
          </ac:spMkLst>
        </pc:spChg>
        <pc:spChg chg="mod">
          <ac:chgData name="Vân Nguyễn" userId="898c2f3ac369ae4e" providerId="LiveId" clId="{CA8673AF-C786-4553-BDCC-5EE28EC0EA01}" dt="2021-09-21T16:15:22.915" v="3" actId="2711"/>
          <ac:spMkLst>
            <pc:docMk/>
            <pc:sldMk cId="154066157" sldId="309"/>
            <ac:spMk id="44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22.915" v="3" actId="2711"/>
          <ac:spMkLst>
            <pc:docMk/>
            <pc:sldMk cId="154066157" sldId="309"/>
            <ac:spMk id="45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22.915" v="3" actId="2711"/>
          <ac:spMkLst>
            <pc:docMk/>
            <pc:sldMk cId="154066157" sldId="309"/>
            <ac:spMk id="47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22.915" v="3" actId="2711"/>
          <ac:spMkLst>
            <pc:docMk/>
            <pc:sldMk cId="154066157" sldId="309"/>
            <ac:spMk id="48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22.915" v="3" actId="2711"/>
          <ac:spMkLst>
            <pc:docMk/>
            <pc:sldMk cId="154066157" sldId="309"/>
            <ac:spMk id="49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22.915" v="3" actId="2711"/>
          <ac:spMkLst>
            <pc:docMk/>
            <pc:sldMk cId="154066157" sldId="309"/>
            <ac:spMk id="50" creationId="{00000000-0000-0000-0000-000000000000}"/>
          </ac:spMkLst>
        </pc:spChg>
      </pc:sldChg>
      <pc:sldChg chg="modSp mod">
        <pc:chgData name="Vân Nguyễn" userId="898c2f3ac369ae4e" providerId="LiveId" clId="{CA8673AF-C786-4553-BDCC-5EE28EC0EA01}" dt="2021-09-21T16:15:29.087" v="4" actId="2711"/>
        <pc:sldMkLst>
          <pc:docMk/>
          <pc:sldMk cId="1686605302" sldId="310"/>
        </pc:sldMkLst>
        <pc:spChg chg="mod">
          <ac:chgData name="Vân Nguyễn" userId="898c2f3ac369ae4e" providerId="LiveId" clId="{CA8673AF-C786-4553-BDCC-5EE28EC0EA01}" dt="2021-09-21T16:15:29.087" v="4" actId="2711"/>
          <ac:spMkLst>
            <pc:docMk/>
            <pc:sldMk cId="1686605302" sldId="310"/>
            <ac:spMk id="14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29.087" v="4" actId="2711"/>
          <ac:spMkLst>
            <pc:docMk/>
            <pc:sldMk cId="1686605302" sldId="310"/>
            <ac:spMk id="19" creationId="{6B10E72B-0C43-4B11-BBC4-B87512306745}"/>
          </ac:spMkLst>
        </pc:spChg>
        <pc:spChg chg="mod">
          <ac:chgData name="Vân Nguyễn" userId="898c2f3ac369ae4e" providerId="LiveId" clId="{CA8673AF-C786-4553-BDCC-5EE28EC0EA01}" dt="2021-09-21T16:15:29.087" v="4" actId="2711"/>
          <ac:spMkLst>
            <pc:docMk/>
            <pc:sldMk cId="1686605302" sldId="310"/>
            <ac:spMk id="44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29.087" v="4" actId="2711"/>
          <ac:spMkLst>
            <pc:docMk/>
            <pc:sldMk cId="1686605302" sldId="310"/>
            <ac:spMk id="45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29.087" v="4" actId="2711"/>
          <ac:spMkLst>
            <pc:docMk/>
            <pc:sldMk cId="1686605302" sldId="310"/>
            <ac:spMk id="47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29.087" v="4" actId="2711"/>
          <ac:spMkLst>
            <pc:docMk/>
            <pc:sldMk cId="1686605302" sldId="310"/>
            <ac:spMk id="48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29.087" v="4" actId="2711"/>
          <ac:spMkLst>
            <pc:docMk/>
            <pc:sldMk cId="1686605302" sldId="310"/>
            <ac:spMk id="49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29.087" v="4" actId="2711"/>
          <ac:spMkLst>
            <pc:docMk/>
            <pc:sldMk cId="1686605302" sldId="310"/>
            <ac:spMk id="50" creationId="{00000000-0000-0000-0000-000000000000}"/>
          </ac:spMkLst>
        </pc:spChg>
      </pc:sldChg>
      <pc:sldChg chg="modSp mod">
        <pc:chgData name="Vân Nguyễn" userId="898c2f3ac369ae4e" providerId="LiveId" clId="{CA8673AF-C786-4553-BDCC-5EE28EC0EA01}" dt="2021-09-21T16:15:34.255" v="5" actId="2711"/>
        <pc:sldMkLst>
          <pc:docMk/>
          <pc:sldMk cId="3532051955" sldId="311"/>
        </pc:sldMkLst>
        <pc:spChg chg="mod">
          <ac:chgData name="Vân Nguyễn" userId="898c2f3ac369ae4e" providerId="LiveId" clId="{CA8673AF-C786-4553-BDCC-5EE28EC0EA01}" dt="2021-09-21T16:15:34.255" v="5" actId="2711"/>
          <ac:spMkLst>
            <pc:docMk/>
            <pc:sldMk cId="3532051955" sldId="311"/>
            <ac:spMk id="14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34.255" v="5" actId="2711"/>
          <ac:spMkLst>
            <pc:docMk/>
            <pc:sldMk cId="3532051955" sldId="311"/>
            <ac:spMk id="19" creationId="{6B10E72B-0C43-4B11-BBC4-B87512306745}"/>
          </ac:spMkLst>
        </pc:spChg>
        <pc:spChg chg="mod">
          <ac:chgData name="Vân Nguyễn" userId="898c2f3ac369ae4e" providerId="LiveId" clId="{CA8673AF-C786-4553-BDCC-5EE28EC0EA01}" dt="2021-09-21T16:15:34.255" v="5" actId="2711"/>
          <ac:spMkLst>
            <pc:docMk/>
            <pc:sldMk cId="3532051955" sldId="311"/>
            <ac:spMk id="44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34.255" v="5" actId="2711"/>
          <ac:spMkLst>
            <pc:docMk/>
            <pc:sldMk cId="3532051955" sldId="311"/>
            <ac:spMk id="45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34.255" v="5" actId="2711"/>
          <ac:spMkLst>
            <pc:docMk/>
            <pc:sldMk cId="3532051955" sldId="311"/>
            <ac:spMk id="47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34.255" v="5" actId="2711"/>
          <ac:spMkLst>
            <pc:docMk/>
            <pc:sldMk cId="3532051955" sldId="311"/>
            <ac:spMk id="48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34.255" v="5" actId="2711"/>
          <ac:spMkLst>
            <pc:docMk/>
            <pc:sldMk cId="3532051955" sldId="311"/>
            <ac:spMk id="49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34.255" v="5" actId="2711"/>
          <ac:spMkLst>
            <pc:docMk/>
            <pc:sldMk cId="3532051955" sldId="311"/>
            <ac:spMk id="50" creationId="{00000000-0000-0000-0000-000000000000}"/>
          </ac:spMkLst>
        </pc:spChg>
      </pc:sldChg>
      <pc:sldChg chg="modSp mod">
        <pc:chgData name="Vân Nguyễn" userId="898c2f3ac369ae4e" providerId="LiveId" clId="{CA8673AF-C786-4553-BDCC-5EE28EC0EA01}" dt="2021-09-21T16:15:40.743" v="6" actId="2711"/>
        <pc:sldMkLst>
          <pc:docMk/>
          <pc:sldMk cId="4118455244" sldId="312"/>
        </pc:sldMkLst>
        <pc:spChg chg="mod">
          <ac:chgData name="Vân Nguyễn" userId="898c2f3ac369ae4e" providerId="LiveId" clId="{CA8673AF-C786-4553-BDCC-5EE28EC0EA01}" dt="2021-09-21T16:15:40.743" v="6" actId="2711"/>
          <ac:spMkLst>
            <pc:docMk/>
            <pc:sldMk cId="4118455244" sldId="312"/>
            <ac:spMk id="14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40.743" v="6" actId="2711"/>
          <ac:spMkLst>
            <pc:docMk/>
            <pc:sldMk cId="4118455244" sldId="312"/>
            <ac:spMk id="19" creationId="{6B10E72B-0C43-4B11-BBC4-B87512306745}"/>
          </ac:spMkLst>
        </pc:spChg>
        <pc:spChg chg="mod">
          <ac:chgData name="Vân Nguyễn" userId="898c2f3ac369ae4e" providerId="LiveId" clId="{CA8673AF-C786-4553-BDCC-5EE28EC0EA01}" dt="2021-09-21T16:15:40.743" v="6" actId="2711"/>
          <ac:spMkLst>
            <pc:docMk/>
            <pc:sldMk cId="4118455244" sldId="312"/>
            <ac:spMk id="44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40.743" v="6" actId="2711"/>
          <ac:spMkLst>
            <pc:docMk/>
            <pc:sldMk cId="4118455244" sldId="312"/>
            <ac:spMk id="45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40.743" v="6" actId="2711"/>
          <ac:spMkLst>
            <pc:docMk/>
            <pc:sldMk cId="4118455244" sldId="312"/>
            <ac:spMk id="47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40.743" v="6" actId="2711"/>
          <ac:spMkLst>
            <pc:docMk/>
            <pc:sldMk cId="4118455244" sldId="312"/>
            <ac:spMk id="48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40.743" v="6" actId="2711"/>
          <ac:spMkLst>
            <pc:docMk/>
            <pc:sldMk cId="4118455244" sldId="312"/>
            <ac:spMk id="49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40.743" v="6" actId="2711"/>
          <ac:spMkLst>
            <pc:docMk/>
            <pc:sldMk cId="4118455244" sldId="312"/>
            <ac:spMk id="50" creationId="{00000000-0000-0000-0000-000000000000}"/>
          </ac:spMkLst>
        </pc:spChg>
      </pc:sldChg>
      <pc:sldChg chg="modSp mod">
        <pc:chgData name="Vân Nguyễn" userId="898c2f3ac369ae4e" providerId="LiveId" clId="{CA8673AF-C786-4553-BDCC-5EE28EC0EA01}" dt="2021-09-21T16:15:51.711" v="7" actId="2711"/>
        <pc:sldMkLst>
          <pc:docMk/>
          <pc:sldMk cId="4259352562" sldId="314"/>
        </pc:sldMkLst>
        <pc:spChg chg="mod">
          <ac:chgData name="Vân Nguyễn" userId="898c2f3ac369ae4e" providerId="LiveId" clId="{CA8673AF-C786-4553-BDCC-5EE28EC0EA01}" dt="2021-09-21T16:15:51.711" v="7" actId="2711"/>
          <ac:spMkLst>
            <pc:docMk/>
            <pc:sldMk cId="4259352562" sldId="314"/>
            <ac:spMk id="2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51.711" v="7" actId="2711"/>
          <ac:spMkLst>
            <pc:docMk/>
            <pc:sldMk cId="4259352562" sldId="314"/>
            <ac:spMk id="4" creationId="{2B7810E6-3F6A-42B8-88B6-473D16B1A2BB}"/>
          </ac:spMkLst>
        </pc:spChg>
        <pc:spChg chg="mod">
          <ac:chgData name="Vân Nguyễn" userId="898c2f3ac369ae4e" providerId="LiveId" clId="{CA8673AF-C786-4553-BDCC-5EE28EC0EA01}" dt="2021-09-21T16:15:51.711" v="7" actId="2711"/>
          <ac:spMkLst>
            <pc:docMk/>
            <pc:sldMk cId="4259352562" sldId="314"/>
            <ac:spMk id="5" creationId="{3DAE0D1A-C18C-462D-9E2C-4A65C61AECA0}"/>
          </ac:spMkLst>
        </pc:spChg>
        <pc:spChg chg="mod">
          <ac:chgData name="Vân Nguyễn" userId="898c2f3ac369ae4e" providerId="LiveId" clId="{CA8673AF-C786-4553-BDCC-5EE28EC0EA01}" dt="2021-09-21T16:15:51.711" v="7" actId="2711"/>
          <ac:spMkLst>
            <pc:docMk/>
            <pc:sldMk cId="4259352562" sldId="314"/>
            <ac:spMk id="6" creationId="{27020907-42DE-441D-B558-D04CF2D2FE95}"/>
          </ac:spMkLst>
        </pc:spChg>
        <pc:spChg chg="mod">
          <ac:chgData name="Vân Nguyễn" userId="898c2f3ac369ae4e" providerId="LiveId" clId="{CA8673AF-C786-4553-BDCC-5EE28EC0EA01}" dt="2021-09-21T16:15:51.711" v="7" actId="2711"/>
          <ac:spMkLst>
            <pc:docMk/>
            <pc:sldMk cId="4259352562" sldId="314"/>
            <ac:spMk id="10" creationId="{7DA23B47-F7D7-4911-BD6D-B6C2AB13EDAB}"/>
          </ac:spMkLst>
        </pc:spChg>
        <pc:spChg chg="mod">
          <ac:chgData name="Vân Nguyễn" userId="898c2f3ac369ae4e" providerId="LiveId" clId="{CA8673AF-C786-4553-BDCC-5EE28EC0EA01}" dt="2021-09-21T16:15:51.711" v="7" actId="2711"/>
          <ac:spMkLst>
            <pc:docMk/>
            <pc:sldMk cId="4259352562" sldId="314"/>
            <ac:spMk id="18" creationId="{00000000-0000-0000-0000-000000000000}"/>
          </ac:spMkLst>
        </pc:spChg>
        <pc:spChg chg="mod">
          <ac:chgData name="Vân Nguyễn" userId="898c2f3ac369ae4e" providerId="LiveId" clId="{CA8673AF-C786-4553-BDCC-5EE28EC0EA01}" dt="2021-09-21T16:15:51.711" v="7" actId="2711"/>
          <ac:spMkLst>
            <pc:docMk/>
            <pc:sldMk cId="4259352562" sldId="314"/>
            <ac:spMk id="22" creationId="{AA96C5E8-266D-475D-A9D2-6DFB0D82BFFF}"/>
          </ac:spMkLst>
        </pc:spChg>
        <pc:spChg chg="mod">
          <ac:chgData name="Vân Nguyễn" userId="898c2f3ac369ae4e" providerId="LiveId" clId="{CA8673AF-C786-4553-BDCC-5EE28EC0EA01}" dt="2021-09-21T16:15:51.711" v="7" actId="2711"/>
          <ac:spMkLst>
            <pc:docMk/>
            <pc:sldMk cId="4259352562" sldId="314"/>
            <ac:spMk id="23" creationId="{892D825C-2FA8-4570-B0B4-80F806B35ABE}"/>
          </ac:spMkLst>
        </pc:spChg>
      </pc:sldChg>
      <pc:sldChg chg="addSp delSp modSp add del mod modTransition">
        <pc:chgData name="Vân Nguyễn" userId="898c2f3ac369ae4e" providerId="LiveId" clId="{CA8673AF-C786-4553-BDCC-5EE28EC0EA01}" dt="2021-09-21T16:44:20.669" v="252" actId="1038"/>
        <pc:sldMkLst>
          <pc:docMk/>
          <pc:sldMk cId="4118143108" sldId="469"/>
        </pc:sldMkLst>
        <pc:spChg chg="add mod">
          <ac:chgData name="Vân Nguyễn" userId="898c2f3ac369ae4e" providerId="LiveId" clId="{CA8673AF-C786-4553-BDCC-5EE28EC0EA01}" dt="2021-09-21T16:43:49.946" v="188" actId="1036"/>
          <ac:spMkLst>
            <pc:docMk/>
            <pc:sldMk cId="4118143108" sldId="469"/>
            <ac:spMk id="20" creationId="{B397C015-E488-4A70-A523-502CBFAA95C9}"/>
          </ac:spMkLst>
        </pc:spChg>
        <pc:spChg chg="del">
          <ac:chgData name="Vân Nguyễn" userId="898c2f3ac369ae4e" providerId="LiveId" clId="{CA8673AF-C786-4553-BDCC-5EE28EC0EA01}" dt="2021-09-21T16:42:54.054" v="97" actId="478"/>
          <ac:spMkLst>
            <pc:docMk/>
            <pc:sldMk cId="4118143108" sldId="469"/>
            <ac:spMk id="22" creationId="{AFA706BB-17FF-44C4-88AF-251CD7EF7D83}"/>
          </ac:spMkLst>
        </pc:spChg>
        <pc:spChg chg="add mod">
          <ac:chgData name="Vân Nguyễn" userId="898c2f3ac369ae4e" providerId="LiveId" clId="{CA8673AF-C786-4553-BDCC-5EE28EC0EA01}" dt="2021-09-21T16:44:20.669" v="252" actId="1038"/>
          <ac:spMkLst>
            <pc:docMk/>
            <pc:sldMk cId="4118143108" sldId="469"/>
            <ac:spMk id="23" creationId="{A3F92C6C-21A0-423F-ABBD-883955441744}"/>
          </ac:spMkLst>
        </pc:spChg>
        <pc:spChg chg="mod">
          <ac:chgData name="Vân Nguyễn" userId="898c2f3ac369ae4e" providerId="LiveId" clId="{CA8673AF-C786-4553-BDCC-5EE28EC0EA01}" dt="2021-09-21T16:43:25.004" v="149" actId="1076"/>
          <ac:spMkLst>
            <pc:docMk/>
            <pc:sldMk cId="4118143108" sldId="469"/>
            <ac:spMk id="34" creationId="{99B66592-C855-4E54-B7B4-CBE2E3591807}"/>
          </ac:spMkLst>
        </pc:spChg>
      </pc:sldChg>
      <pc:sldChg chg="addSp modSp add mod modTransition">
        <pc:chgData name="Vân Nguyễn" userId="898c2f3ac369ae4e" providerId="LiveId" clId="{CA8673AF-C786-4553-BDCC-5EE28EC0EA01}" dt="2021-09-22T01:33:49.073" v="923"/>
        <pc:sldMkLst>
          <pc:docMk/>
          <pc:sldMk cId="2029621511" sldId="470"/>
        </pc:sldMkLst>
        <pc:spChg chg="add mod">
          <ac:chgData name="Vân Nguyễn" userId="898c2f3ac369ae4e" providerId="LiveId" clId="{CA8673AF-C786-4553-BDCC-5EE28EC0EA01}" dt="2021-09-21T16:45:58.759" v="280" actId="1036"/>
          <ac:spMkLst>
            <pc:docMk/>
            <pc:sldMk cId="2029621511" sldId="470"/>
            <ac:spMk id="22" creationId="{83D85CA5-8E37-4924-8825-ECC75F25B7CE}"/>
          </ac:spMkLst>
        </pc:spChg>
      </pc:sldChg>
      <pc:sldChg chg="addSp delSp modSp add mod ord modTransition">
        <pc:chgData name="Vân Nguyễn" userId="898c2f3ac369ae4e" providerId="LiveId" clId="{CA8673AF-C786-4553-BDCC-5EE28EC0EA01}" dt="2021-09-22T03:06:33.760" v="953" actId="2711"/>
        <pc:sldMkLst>
          <pc:docMk/>
          <pc:sldMk cId="904022561" sldId="471"/>
        </pc:sldMkLst>
        <pc:spChg chg="add mod">
          <ac:chgData name="Vân Nguyễn" userId="898c2f3ac369ae4e" providerId="LiveId" clId="{CA8673AF-C786-4553-BDCC-5EE28EC0EA01}" dt="2021-09-22T03:06:33.760" v="953" actId="2711"/>
          <ac:spMkLst>
            <pc:docMk/>
            <pc:sldMk cId="904022561" sldId="471"/>
            <ac:spMk id="20" creationId="{685E09C4-EF52-4215-9191-A8E4A0EF2693}"/>
          </ac:spMkLst>
        </pc:spChg>
        <pc:spChg chg="del">
          <ac:chgData name="Vân Nguyễn" userId="898c2f3ac369ae4e" providerId="LiveId" clId="{CA8673AF-C786-4553-BDCC-5EE28EC0EA01}" dt="2021-09-21T16:48:26.272" v="377" actId="478"/>
          <ac:spMkLst>
            <pc:docMk/>
            <pc:sldMk cId="904022561" sldId="471"/>
            <ac:spMk id="20" creationId="{B397C015-E488-4A70-A523-502CBFAA95C9}"/>
          </ac:spMkLst>
        </pc:spChg>
        <pc:spChg chg="mod">
          <ac:chgData name="Vân Nguyễn" userId="898c2f3ac369ae4e" providerId="LiveId" clId="{CA8673AF-C786-4553-BDCC-5EE28EC0EA01}" dt="2021-09-21T16:48:36.358" v="383" actId="1036"/>
          <ac:spMkLst>
            <pc:docMk/>
            <pc:sldMk cId="904022561" sldId="471"/>
            <ac:spMk id="22" creationId="{83D85CA5-8E37-4924-8825-ECC75F25B7CE}"/>
          </ac:spMkLst>
        </pc:spChg>
        <pc:spChg chg="del">
          <ac:chgData name="Vân Nguyễn" userId="898c2f3ac369ae4e" providerId="LiveId" clId="{CA8673AF-C786-4553-BDCC-5EE28EC0EA01}" dt="2021-09-21T16:48:26.272" v="377" actId="478"/>
          <ac:spMkLst>
            <pc:docMk/>
            <pc:sldMk cId="904022561" sldId="471"/>
            <ac:spMk id="23" creationId="{A3F92C6C-21A0-423F-ABBD-883955441744}"/>
          </ac:spMkLst>
        </pc:spChg>
        <pc:spChg chg="add mod">
          <ac:chgData name="Vân Nguyễn" userId="898c2f3ac369ae4e" providerId="LiveId" clId="{CA8673AF-C786-4553-BDCC-5EE28EC0EA01}" dt="2021-09-21T16:48:36.358" v="383" actId="1036"/>
          <ac:spMkLst>
            <pc:docMk/>
            <pc:sldMk cId="904022561" sldId="471"/>
            <ac:spMk id="24" creationId="{3DE01E11-613E-4445-BD1D-F6240476A4E1}"/>
          </ac:spMkLst>
        </pc:spChg>
        <pc:spChg chg="add mod">
          <ac:chgData name="Vân Nguyễn" userId="898c2f3ac369ae4e" providerId="LiveId" clId="{CA8673AF-C786-4553-BDCC-5EE28EC0EA01}" dt="2021-09-21T16:49:09.306" v="397" actId="1035"/>
          <ac:spMkLst>
            <pc:docMk/>
            <pc:sldMk cId="904022561" sldId="471"/>
            <ac:spMk id="25" creationId="{9FBF771B-4B17-4999-9CCC-810E6D7A5EDC}"/>
          </ac:spMkLst>
        </pc:spChg>
        <pc:spChg chg="add mod">
          <ac:chgData name="Vân Nguyễn" userId="898c2f3ac369ae4e" providerId="LiveId" clId="{CA8673AF-C786-4553-BDCC-5EE28EC0EA01}" dt="2021-09-21T16:49:36.684" v="430" actId="20577"/>
          <ac:spMkLst>
            <pc:docMk/>
            <pc:sldMk cId="904022561" sldId="471"/>
            <ac:spMk id="26" creationId="{756D896D-1328-4450-837C-114F14D708CF}"/>
          </ac:spMkLst>
        </pc:spChg>
        <pc:spChg chg="del">
          <ac:chgData name="Vân Nguyễn" userId="898c2f3ac369ae4e" providerId="LiveId" clId="{CA8673AF-C786-4553-BDCC-5EE28EC0EA01}" dt="2021-09-21T16:48:26.272" v="377" actId="478"/>
          <ac:spMkLst>
            <pc:docMk/>
            <pc:sldMk cId="904022561" sldId="471"/>
            <ac:spMk id="34" creationId="{99B66592-C855-4E54-B7B4-CBE2E3591807}"/>
          </ac:spMkLst>
        </pc:spChg>
      </pc:sldChg>
      <pc:sldChg chg="addSp delSp modSp add mod ord">
        <pc:chgData name="Vân Nguyễn" userId="898c2f3ac369ae4e" providerId="LiveId" clId="{CA8673AF-C786-4553-BDCC-5EE28EC0EA01}" dt="2021-09-21T17:04:30.935" v="466" actId="2711"/>
        <pc:sldMkLst>
          <pc:docMk/>
          <pc:sldMk cId="2035003948" sldId="472"/>
        </pc:sldMkLst>
        <pc:spChg chg="add mod">
          <ac:chgData name="Vân Nguyễn" userId="898c2f3ac369ae4e" providerId="LiveId" clId="{CA8673AF-C786-4553-BDCC-5EE28EC0EA01}" dt="2021-09-21T17:04:30.935" v="466" actId="2711"/>
          <ac:spMkLst>
            <pc:docMk/>
            <pc:sldMk cId="2035003948" sldId="472"/>
            <ac:spMk id="20" creationId="{CC1AC0FD-C1EE-47C7-BA44-7FE676DD2B63}"/>
          </ac:spMkLst>
        </pc:spChg>
        <pc:spChg chg="del">
          <ac:chgData name="Vân Nguyễn" userId="898c2f3ac369ae4e" providerId="LiveId" clId="{CA8673AF-C786-4553-BDCC-5EE28EC0EA01}" dt="2021-09-21T17:03:54.371" v="436" actId="478"/>
          <ac:spMkLst>
            <pc:docMk/>
            <pc:sldMk cId="2035003948" sldId="472"/>
            <ac:spMk id="22" creationId="{83D85CA5-8E37-4924-8825-ECC75F25B7CE}"/>
          </ac:spMkLst>
        </pc:spChg>
        <pc:spChg chg="mod">
          <ac:chgData name="Vân Nguyễn" userId="898c2f3ac369ae4e" providerId="LiveId" clId="{CA8673AF-C786-4553-BDCC-5EE28EC0EA01}" dt="2021-09-21T17:04:07.639" v="447" actId="1036"/>
          <ac:spMkLst>
            <pc:docMk/>
            <pc:sldMk cId="2035003948" sldId="472"/>
            <ac:spMk id="24" creationId="{3DE01E11-613E-4445-BD1D-F6240476A4E1}"/>
          </ac:spMkLst>
        </pc:spChg>
        <pc:spChg chg="mod">
          <ac:chgData name="Vân Nguyễn" userId="898c2f3ac369ae4e" providerId="LiveId" clId="{CA8673AF-C786-4553-BDCC-5EE28EC0EA01}" dt="2021-09-21T17:04:07.639" v="447" actId="1036"/>
          <ac:spMkLst>
            <pc:docMk/>
            <pc:sldMk cId="2035003948" sldId="472"/>
            <ac:spMk id="25" creationId="{9FBF771B-4B17-4999-9CCC-810E6D7A5EDC}"/>
          </ac:spMkLst>
        </pc:spChg>
        <pc:spChg chg="mod">
          <ac:chgData name="Vân Nguyễn" userId="898c2f3ac369ae4e" providerId="LiveId" clId="{CA8673AF-C786-4553-BDCC-5EE28EC0EA01}" dt="2021-09-21T17:04:15.478" v="449" actId="1076"/>
          <ac:spMkLst>
            <pc:docMk/>
            <pc:sldMk cId="2035003948" sldId="472"/>
            <ac:spMk id="26" creationId="{756D896D-1328-4450-837C-114F14D708CF}"/>
          </ac:spMkLst>
        </pc:spChg>
      </pc:sldChg>
      <pc:sldChg chg="addSp delSp modSp new mod modClrScheme chgLayout">
        <pc:chgData name="Vân Nguyễn" userId="898c2f3ac369ae4e" providerId="LiveId" clId="{CA8673AF-C786-4553-BDCC-5EE28EC0EA01}" dt="2021-09-22T00:53:36.223" v="922" actId="207"/>
        <pc:sldMkLst>
          <pc:docMk/>
          <pc:sldMk cId="2387958999" sldId="473"/>
        </pc:sldMkLst>
        <pc:spChg chg="del">
          <ac:chgData name="Vân Nguyễn" userId="898c2f3ac369ae4e" providerId="LiveId" clId="{CA8673AF-C786-4553-BDCC-5EE28EC0EA01}" dt="2021-09-22T00:49:58.924" v="471" actId="700"/>
          <ac:spMkLst>
            <pc:docMk/>
            <pc:sldMk cId="2387958999" sldId="473"/>
            <ac:spMk id="2" creationId="{3933FC2C-388B-4872-BCBE-0E55CB96C14F}"/>
          </ac:spMkLst>
        </pc:spChg>
        <pc:spChg chg="del">
          <ac:chgData name="Vân Nguyễn" userId="898c2f3ac369ae4e" providerId="LiveId" clId="{CA8673AF-C786-4553-BDCC-5EE28EC0EA01}" dt="2021-09-22T00:49:58.924" v="471" actId="700"/>
          <ac:spMkLst>
            <pc:docMk/>
            <pc:sldMk cId="2387958999" sldId="473"/>
            <ac:spMk id="3" creationId="{71EA07B0-AC99-42DE-8965-896CC38D51BB}"/>
          </ac:spMkLst>
        </pc:spChg>
        <pc:spChg chg="add mod">
          <ac:chgData name="Vân Nguyễn" userId="898c2f3ac369ae4e" providerId="LiveId" clId="{CA8673AF-C786-4553-BDCC-5EE28EC0EA01}" dt="2021-09-22T00:53:30.785" v="921" actId="1076"/>
          <ac:spMkLst>
            <pc:docMk/>
            <pc:sldMk cId="2387958999" sldId="473"/>
            <ac:spMk id="5" creationId="{77FA969A-89D4-43DE-9C56-495B55B08EBB}"/>
          </ac:spMkLst>
        </pc:spChg>
        <pc:graphicFrameChg chg="add mod modGraphic">
          <ac:chgData name="Vân Nguyễn" userId="898c2f3ac369ae4e" providerId="LiveId" clId="{CA8673AF-C786-4553-BDCC-5EE28EC0EA01}" dt="2021-09-22T00:53:36.223" v="922" actId="207"/>
          <ac:graphicFrameMkLst>
            <pc:docMk/>
            <pc:sldMk cId="2387958999" sldId="473"/>
            <ac:graphicFrameMk id="4" creationId="{E10CDF40-1B54-47EA-ACAD-820AB4E35CBA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13DC93-0843-4796-94BC-B9D508CBD154}" type="doc">
      <dgm:prSet loTypeId="urn:microsoft.com/office/officeart/2008/layout/VerticalCurv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vi-VN"/>
        </a:p>
      </dgm:t>
    </dgm:pt>
    <dgm:pt modelId="{54D619D0-33B8-4CB9-84EF-B5F5F7455BB9}">
      <dgm:prSet phldrT="[Văn bản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nhau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biệt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phức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vi-VN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492AC6-926B-4925-931A-142CD625B069}" type="parTrans" cxnId="{FD8C30B5-6A03-42D0-87EB-47031B952A69}">
      <dgm:prSet/>
      <dgm:spPr/>
      <dgm:t>
        <a:bodyPr/>
        <a:lstStyle/>
        <a:p>
          <a:endParaRPr lang="vi-VN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C001DA-6342-41A3-80E2-03F503D42C41}" type="sibTrans" cxnId="{FD8C30B5-6A03-42D0-87EB-47031B952A69}">
      <dgm:prSet/>
      <dgm:spPr/>
      <dgm:t>
        <a:bodyPr/>
        <a:lstStyle/>
        <a:p>
          <a:endParaRPr lang="vi-VN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3B7720-014B-4A85-BF9D-472AEBD133CE}">
      <dgm:prSet phldrT="[Văn bản]"/>
      <dgm:spPr/>
      <dgm:t>
        <a:bodyPr/>
        <a:lstStyle/>
        <a:p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phức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vi-VN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ED001F-0720-43FF-B496-7B811B94E7E6}" type="parTrans" cxnId="{71345F92-1BD3-4D33-9362-FAAC5596D02F}">
      <dgm:prSet/>
      <dgm:spPr/>
      <dgm:t>
        <a:bodyPr/>
        <a:lstStyle/>
        <a:p>
          <a:endParaRPr lang="vi-VN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6CD58B-EDF6-4DA0-A3AC-BF89DC9130D4}" type="sibTrans" cxnId="{71345F92-1BD3-4D33-9362-FAAC5596D02F}">
      <dgm:prSet/>
      <dgm:spPr/>
      <dgm:t>
        <a:bodyPr/>
        <a:lstStyle/>
        <a:p>
          <a:endParaRPr lang="vi-VN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F17E5A-F4B6-45AA-B166-F361341AC12B}">
      <dgm:prSet phldrT="[Văn bản]"/>
      <dgm:spPr/>
      <dgm:t>
        <a:bodyPr/>
        <a:lstStyle/>
        <a:p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quen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điển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sổ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tay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endParaRPr lang="vi-VN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6E09F2-4A0E-4267-8F68-34DEBAD5A538}" type="parTrans" cxnId="{92DEFEC6-96FD-4D7A-8DBF-3CD7961EDFCC}">
      <dgm:prSet/>
      <dgm:spPr/>
      <dgm:t>
        <a:bodyPr/>
        <a:lstStyle/>
        <a:p>
          <a:endParaRPr lang="vi-VN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3FA14F-5A69-4C8B-94EC-89E3BF391CEA}" type="sibTrans" cxnId="{92DEFEC6-96FD-4D7A-8DBF-3CD7961EDFCC}">
      <dgm:prSet/>
      <dgm:spPr/>
      <dgm:t>
        <a:bodyPr/>
        <a:lstStyle/>
        <a:p>
          <a:endParaRPr lang="vi-VN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60B3CB-AE3D-4B22-8EE8-367EBA286D26}" type="pres">
      <dgm:prSet presAssocID="{5013DC93-0843-4796-94BC-B9D508CBD15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DE7E728-050B-45AC-B589-4E35C8E56A70}" type="pres">
      <dgm:prSet presAssocID="{5013DC93-0843-4796-94BC-B9D508CBD154}" presName="Name1" presStyleCnt="0"/>
      <dgm:spPr/>
    </dgm:pt>
    <dgm:pt modelId="{E7C33084-9ECF-4E62-BC77-183AE8EF2EFA}" type="pres">
      <dgm:prSet presAssocID="{5013DC93-0843-4796-94BC-B9D508CBD154}" presName="cycle" presStyleCnt="0"/>
      <dgm:spPr/>
    </dgm:pt>
    <dgm:pt modelId="{761B52EA-1A08-4DCF-A157-CC6C39B4C4F4}" type="pres">
      <dgm:prSet presAssocID="{5013DC93-0843-4796-94BC-B9D508CBD154}" presName="srcNode" presStyleLbl="node1" presStyleIdx="0" presStyleCnt="3"/>
      <dgm:spPr/>
    </dgm:pt>
    <dgm:pt modelId="{5B866E20-B41F-45B4-812A-D79063613622}" type="pres">
      <dgm:prSet presAssocID="{5013DC93-0843-4796-94BC-B9D508CBD154}" presName="conn" presStyleLbl="parChTrans1D2" presStyleIdx="0" presStyleCnt="1"/>
      <dgm:spPr/>
      <dgm:t>
        <a:bodyPr/>
        <a:lstStyle/>
        <a:p>
          <a:endParaRPr lang="en-US"/>
        </a:p>
      </dgm:t>
    </dgm:pt>
    <dgm:pt modelId="{C901A883-1CFD-4221-8DDF-18DF86E45F24}" type="pres">
      <dgm:prSet presAssocID="{5013DC93-0843-4796-94BC-B9D508CBD154}" presName="extraNode" presStyleLbl="node1" presStyleIdx="0" presStyleCnt="3"/>
      <dgm:spPr/>
    </dgm:pt>
    <dgm:pt modelId="{4987FBFD-7A73-4F4E-AD72-F4C8950FC6E1}" type="pres">
      <dgm:prSet presAssocID="{5013DC93-0843-4796-94BC-B9D508CBD154}" presName="dstNode" presStyleLbl="node1" presStyleIdx="0" presStyleCnt="3"/>
      <dgm:spPr/>
    </dgm:pt>
    <dgm:pt modelId="{F94224C3-13F2-403F-B6F5-FC22AC38EF0A}" type="pres">
      <dgm:prSet presAssocID="{54D619D0-33B8-4CB9-84EF-B5F5F7455BB9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346B3E-A2B8-482D-8490-63A21DDBAD07}" type="pres">
      <dgm:prSet presAssocID="{54D619D0-33B8-4CB9-84EF-B5F5F7455BB9}" presName="accent_1" presStyleCnt="0"/>
      <dgm:spPr/>
    </dgm:pt>
    <dgm:pt modelId="{6BBEC35A-ED4C-4033-8D27-E3152C0EA58A}" type="pres">
      <dgm:prSet presAssocID="{54D619D0-33B8-4CB9-84EF-B5F5F7455BB9}" presName="accentRepeatNode" presStyleLbl="solidFgAcc1" presStyleIdx="0" presStyleCnt="3"/>
      <dgm:spPr/>
    </dgm:pt>
    <dgm:pt modelId="{070003E8-F2DA-4D9F-9E7E-0B737D7B655D}" type="pres">
      <dgm:prSet presAssocID="{C93B7720-014B-4A85-BF9D-472AEBD133CE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705186-BE4E-41C9-BA09-5E3870F96464}" type="pres">
      <dgm:prSet presAssocID="{C93B7720-014B-4A85-BF9D-472AEBD133CE}" presName="accent_2" presStyleCnt="0"/>
      <dgm:spPr/>
    </dgm:pt>
    <dgm:pt modelId="{4D842D15-2203-4E17-BF50-188DA378F90D}" type="pres">
      <dgm:prSet presAssocID="{C93B7720-014B-4A85-BF9D-472AEBD133CE}" presName="accentRepeatNode" presStyleLbl="solidFgAcc1" presStyleIdx="1" presStyleCnt="3"/>
      <dgm:spPr/>
    </dgm:pt>
    <dgm:pt modelId="{5C3D61F8-20A2-4A3D-BD99-E0226A4DB38B}" type="pres">
      <dgm:prSet presAssocID="{D7F17E5A-F4B6-45AA-B166-F361341AC12B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358CE3-661A-4185-83F6-D8D4A9236BBB}" type="pres">
      <dgm:prSet presAssocID="{D7F17E5A-F4B6-45AA-B166-F361341AC12B}" presName="accent_3" presStyleCnt="0"/>
      <dgm:spPr/>
    </dgm:pt>
    <dgm:pt modelId="{907F17EF-05DE-4FE8-A377-68F27670408B}" type="pres">
      <dgm:prSet presAssocID="{D7F17E5A-F4B6-45AA-B166-F361341AC12B}" presName="accentRepeatNode" presStyleLbl="solidFgAcc1" presStyleIdx="2" presStyleCnt="3"/>
      <dgm:spPr/>
    </dgm:pt>
  </dgm:ptLst>
  <dgm:cxnLst>
    <dgm:cxn modelId="{83005666-1C82-4F19-959C-33138EBDF3BD}" type="presOf" srcId="{58C001DA-6342-41A3-80E2-03F503D42C41}" destId="{5B866E20-B41F-45B4-812A-D79063613622}" srcOrd="0" destOrd="0" presId="urn:microsoft.com/office/officeart/2008/layout/VerticalCurvedList"/>
    <dgm:cxn modelId="{0474582E-9C3D-4C2B-A340-6F81CAEC3985}" type="presOf" srcId="{5013DC93-0843-4796-94BC-B9D508CBD154}" destId="{DE60B3CB-AE3D-4B22-8EE8-367EBA286D26}" srcOrd="0" destOrd="0" presId="urn:microsoft.com/office/officeart/2008/layout/VerticalCurvedList"/>
    <dgm:cxn modelId="{DE5C9828-F3B6-4825-83D2-0320E322D63C}" type="presOf" srcId="{C93B7720-014B-4A85-BF9D-472AEBD133CE}" destId="{070003E8-F2DA-4D9F-9E7E-0B737D7B655D}" srcOrd="0" destOrd="0" presId="urn:microsoft.com/office/officeart/2008/layout/VerticalCurvedList"/>
    <dgm:cxn modelId="{92DEFEC6-96FD-4D7A-8DBF-3CD7961EDFCC}" srcId="{5013DC93-0843-4796-94BC-B9D508CBD154}" destId="{D7F17E5A-F4B6-45AA-B166-F361341AC12B}" srcOrd="2" destOrd="0" parTransId="{716E09F2-4A0E-4267-8F68-34DEBAD5A538}" sibTransId="{DD3FA14F-5A69-4C8B-94EC-89E3BF391CEA}"/>
    <dgm:cxn modelId="{20CF791F-38C0-4BF1-AAD7-75964E534527}" type="presOf" srcId="{54D619D0-33B8-4CB9-84EF-B5F5F7455BB9}" destId="{F94224C3-13F2-403F-B6F5-FC22AC38EF0A}" srcOrd="0" destOrd="0" presId="urn:microsoft.com/office/officeart/2008/layout/VerticalCurvedList"/>
    <dgm:cxn modelId="{E1202363-2EC6-4FF9-8D01-C3C2AE4275B4}" type="presOf" srcId="{D7F17E5A-F4B6-45AA-B166-F361341AC12B}" destId="{5C3D61F8-20A2-4A3D-BD99-E0226A4DB38B}" srcOrd="0" destOrd="0" presId="urn:microsoft.com/office/officeart/2008/layout/VerticalCurvedList"/>
    <dgm:cxn modelId="{71345F92-1BD3-4D33-9362-FAAC5596D02F}" srcId="{5013DC93-0843-4796-94BC-B9D508CBD154}" destId="{C93B7720-014B-4A85-BF9D-472AEBD133CE}" srcOrd="1" destOrd="0" parTransId="{15ED001F-0720-43FF-B496-7B811B94E7E6}" sibTransId="{FE6CD58B-EDF6-4DA0-A3AC-BF89DC9130D4}"/>
    <dgm:cxn modelId="{FD8C30B5-6A03-42D0-87EB-47031B952A69}" srcId="{5013DC93-0843-4796-94BC-B9D508CBD154}" destId="{54D619D0-33B8-4CB9-84EF-B5F5F7455BB9}" srcOrd="0" destOrd="0" parTransId="{80492AC6-926B-4925-931A-142CD625B069}" sibTransId="{58C001DA-6342-41A3-80E2-03F503D42C41}"/>
    <dgm:cxn modelId="{C4BFF9E5-550E-4C64-87B2-168781BF1149}" type="presParOf" srcId="{DE60B3CB-AE3D-4B22-8EE8-367EBA286D26}" destId="{FDE7E728-050B-45AC-B589-4E35C8E56A70}" srcOrd="0" destOrd="0" presId="urn:microsoft.com/office/officeart/2008/layout/VerticalCurvedList"/>
    <dgm:cxn modelId="{A08BF403-798A-4F61-8CEF-A24EDF50E0BB}" type="presParOf" srcId="{FDE7E728-050B-45AC-B589-4E35C8E56A70}" destId="{E7C33084-9ECF-4E62-BC77-183AE8EF2EFA}" srcOrd="0" destOrd="0" presId="urn:microsoft.com/office/officeart/2008/layout/VerticalCurvedList"/>
    <dgm:cxn modelId="{961310B1-1588-4865-B08D-0C491299499A}" type="presParOf" srcId="{E7C33084-9ECF-4E62-BC77-183AE8EF2EFA}" destId="{761B52EA-1A08-4DCF-A157-CC6C39B4C4F4}" srcOrd="0" destOrd="0" presId="urn:microsoft.com/office/officeart/2008/layout/VerticalCurvedList"/>
    <dgm:cxn modelId="{EF0B7A53-8543-4FED-BCF5-63A1DF5D6A72}" type="presParOf" srcId="{E7C33084-9ECF-4E62-BC77-183AE8EF2EFA}" destId="{5B866E20-B41F-45B4-812A-D79063613622}" srcOrd="1" destOrd="0" presId="urn:microsoft.com/office/officeart/2008/layout/VerticalCurvedList"/>
    <dgm:cxn modelId="{B0B132C9-99A5-4825-8AFC-C492D7384595}" type="presParOf" srcId="{E7C33084-9ECF-4E62-BC77-183AE8EF2EFA}" destId="{C901A883-1CFD-4221-8DDF-18DF86E45F24}" srcOrd="2" destOrd="0" presId="urn:microsoft.com/office/officeart/2008/layout/VerticalCurvedList"/>
    <dgm:cxn modelId="{C2183D4F-31AD-4292-A52C-AB4B702C34FA}" type="presParOf" srcId="{E7C33084-9ECF-4E62-BC77-183AE8EF2EFA}" destId="{4987FBFD-7A73-4F4E-AD72-F4C8950FC6E1}" srcOrd="3" destOrd="0" presId="urn:microsoft.com/office/officeart/2008/layout/VerticalCurvedList"/>
    <dgm:cxn modelId="{A5D1BA4B-D975-439D-A92D-037CF7F9B650}" type="presParOf" srcId="{FDE7E728-050B-45AC-B589-4E35C8E56A70}" destId="{F94224C3-13F2-403F-B6F5-FC22AC38EF0A}" srcOrd="1" destOrd="0" presId="urn:microsoft.com/office/officeart/2008/layout/VerticalCurvedList"/>
    <dgm:cxn modelId="{238B9C7F-CDD4-4F5E-BC32-71F2B89C221C}" type="presParOf" srcId="{FDE7E728-050B-45AC-B589-4E35C8E56A70}" destId="{3E346B3E-A2B8-482D-8490-63A21DDBAD07}" srcOrd="2" destOrd="0" presId="urn:microsoft.com/office/officeart/2008/layout/VerticalCurvedList"/>
    <dgm:cxn modelId="{83CCE15A-9FF7-41B7-A994-605AC494C5E3}" type="presParOf" srcId="{3E346B3E-A2B8-482D-8490-63A21DDBAD07}" destId="{6BBEC35A-ED4C-4033-8D27-E3152C0EA58A}" srcOrd="0" destOrd="0" presId="urn:microsoft.com/office/officeart/2008/layout/VerticalCurvedList"/>
    <dgm:cxn modelId="{CBA1EB7F-027F-46A3-9A63-87E3D1415BA2}" type="presParOf" srcId="{FDE7E728-050B-45AC-B589-4E35C8E56A70}" destId="{070003E8-F2DA-4D9F-9E7E-0B737D7B655D}" srcOrd="3" destOrd="0" presId="urn:microsoft.com/office/officeart/2008/layout/VerticalCurvedList"/>
    <dgm:cxn modelId="{F4619E65-F2AF-49DD-8879-2E7401E59A8F}" type="presParOf" srcId="{FDE7E728-050B-45AC-B589-4E35C8E56A70}" destId="{D0705186-BE4E-41C9-BA09-5E3870F96464}" srcOrd="4" destOrd="0" presId="urn:microsoft.com/office/officeart/2008/layout/VerticalCurvedList"/>
    <dgm:cxn modelId="{D2A0EB5B-2B64-454D-ADAE-211FA36350F1}" type="presParOf" srcId="{D0705186-BE4E-41C9-BA09-5E3870F96464}" destId="{4D842D15-2203-4E17-BF50-188DA378F90D}" srcOrd="0" destOrd="0" presId="urn:microsoft.com/office/officeart/2008/layout/VerticalCurvedList"/>
    <dgm:cxn modelId="{F585DA1B-0A35-4739-AEE9-03CCEA80314F}" type="presParOf" srcId="{FDE7E728-050B-45AC-B589-4E35C8E56A70}" destId="{5C3D61F8-20A2-4A3D-BD99-E0226A4DB38B}" srcOrd="5" destOrd="0" presId="urn:microsoft.com/office/officeart/2008/layout/VerticalCurvedList"/>
    <dgm:cxn modelId="{B33F0C46-1C09-4A2C-A712-050EB85B3D19}" type="presParOf" srcId="{FDE7E728-050B-45AC-B589-4E35C8E56A70}" destId="{12358CE3-661A-4185-83F6-D8D4A9236BBB}" srcOrd="6" destOrd="0" presId="urn:microsoft.com/office/officeart/2008/layout/VerticalCurvedList"/>
    <dgm:cxn modelId="{1CC4F259-15CE-45E2-B5E1-70085D68A172}" type="presParOf" srcId="{12358CE3-661A-4185-83F6-D8D4A9236BBB}" destId="{907F17EF-05DE-4FE8-A377-68F27670408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66E20-B41F-45B4-812A-D79063613622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4224C3-13F2-403F-B6F5-FC22AC38EF0A}">
      <dsp:nvSpPr>
        <dsp:cNvPr id="0" name=""/>
        <dsp:cNvSpPr/>
      </dsp:nvSpPr>
      <dsp:spPr>
        <a:xfrm>
          <a:off x="752110" y="541866"/>
          <a:ext cx="7301111" cy="1083733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6021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nhau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biệt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phức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vi-VN" sz="3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2110" y="541866"/>
        <a:ext cx="7301111" cy="1083733"/>
      </dsp:txXfrm>
    </dsp:sp>
    <dsp:sp modelId="{6BBEC35A-ED4C-4033-8D27-E3152C0EA58A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0003E8-F2DA-4D9F-9E7E-0B737D7B655D}">
      <dsp:nvSpPr>
        <dsp:cNvPr id="0" name=""/>
        <dsp:cNvSpPr/>
      </dsp:nvSpPr>
      <dsp:spPr>
        <a:xfrm>
          <a:off x="1146048" y="2167466"/>
          <a:ext cx="6907174" cy="10837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6021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phức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vi-VN" sz="3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46048" y="2167466"/>
        <a:ext cx="6907174" cy="1083733"/>
      </dsp:txXfrm>
    </dsp:sp>
    <dsp:sp modelId="{4D842D15-2203-4E17-BF50-188DA378F90D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3D61F8-20A2-4A3D-BD99-E0226A4DB38B}">
      <dsp:nvSpPr>
        <dsp:cNvPr id="0" name=""/>
        <dsp:cNvSpPr/>
      </dsp:nvSpPr>
      <dsp:spPr>
        <a:xfrm>
          <a:off x="752110" y="3793066"/>
          <a:ext cx="7301111" cy="10837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6021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quen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điển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sổ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tay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endParaRPr lang="vi-VN" sz="3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2110" y="3793066"/>
        <a:ext cx="7301111" cy="1083733"/>
      </dsp:txXfrm>
    </dsp:sp>
    <dsp:sp modelId="{907F17EF-05DE-4FE8-A377-68F27670408B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53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012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14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945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343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749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857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213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367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2409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039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991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494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125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782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90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660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884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361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05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09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2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7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8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31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64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5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69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0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77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D58E0C9-7DCA-4BBC-85DD-C37CF1EF845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2567" y="0"/>
            <a:ext cx="1518208" cy="131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0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2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9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5.xml"/><Relationship Id="rId7" Type="http://schemas.openxmlformats.org/officeDocument/2006/relationships/image" Target="../media/image2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4" Type="http://schemas.openxmlformats.org/officeDocument/2006/relationships/tags" Target="../tags/tag6.xml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microsoft.com/office/2007/relationships/hdphoto" Target="../media/hdphoto4.wdp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20.png"/><Relationship Id="rId2" Type="http://schemas.openxmlformats.org/officeDocument/2006/relationships/tags" Target="../tags/tag7.xml"/><Relationship Id="rId1" Type="http://schemas.openxmlformats.org/officeDocument/2006/relationships/themeOverride" Target="../theme/themeOverride11.xml"/><Relationship Id="rId6" Type="http://schemas.openxmlformats.org/officeDocument/2006/relationships/tags" Target="../tags/tag11.xml"/><Relationship Id="rId11" Type="http://schemas.openxmlformats.org/officeDocument/2006/relationships/notesSlide" Target="../notesSlides/notesSlide12.xml"/><Relationship Id="rId5" Type="http://schemas.openxmlformats.org/officeDocument/2006/relationships/tags" Target="../tags/tag10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9.xml"/><Relationship Id="rId9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6.xml"/><Relationship Id="rId7" Type="http://schemas.microsoft.com/office/2007/relationships/hdphoto" Target="../media/hdphoto4.wdp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6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gif"/><Relationship Id="rId3" Type="http://schemas.openxmlformats.org/officeDocument/2006/relationships/audio" Target="../media/media1.wav"/><Relationship Id="rId7" Type="http://schemas.microsoft.com/office/2007/relationships/hdphoto" Target="../media/hdphoto3.wdp"/><Relationship Id="rId12" Type="http://schemas.openxmlformats.org/officeDocument/2006/relationships/slide" Target="slide7.xml"/><Relationship Id="rId2" Type="http://schemas.microsoft.com/office/2007/relationships/media" Target="../media/media1.wav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3.png"/><Relationship Id="rId11" Type="http://schemas.openxmlformats.org/officeDocument/2006/relationships/slide" Target="slide6.xml"/><Relationship Id="rId5" Type="http://schemas.openxmlformats.org/officeDocument/2006/relationships/notesSlide" Target="../notesSlides/notesSlide3.xml"/><Relationship Id="rId15" Type="http://schemas.openxmlformats.org/officeDocument/2006/relationships/slide" Target="slide8.xml"/><Relationship Id="rId10" Type="http://schemas.openxmlformats.org/officeDocument/2006/relationships/slide" Target="slide5.xml"/><Relationship Id="rId4" Type="http://schemas.openxmlformats.org/officeDocument/2006/relationships/slideLayout" Target="../slideLayouts/slideLayout1.xml"/><Relationship Id="rId9" Type="http://schemas.openxmlformats.org/officeDocument/2006/relationships/slide" Target="slide4.xml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8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2.jpe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35" y="4718178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52"/>
          <a:stretch/>
        </p:blipFill>
        <p:spPr>
          <a:xfrm>
            <a:off x="-3100144" y="427740"/>
            <a:ext cx="22658454" cy="17484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2686C5-8876-417B-B66D-E1E6F8B45B1F}"/>
              </a:ext>
            </a:extLst>
          </p:cNvPr>
          <p:cNvSpPr txBox="1"/>
          <p:nvPr/>
        </p:nvSpPr>
        <p:spPr>
          <a:xfrm>
            <a:off x="393036" y="641386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523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533457" y="432898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12651" y="483503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510263" y="3048173"/>
            <a:ext cx="11637817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spcBef>
                <a:spcPts val="60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endParaRPr lang="en-US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</a:pPr>
            <a:endParaRPr lang="en-US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149280F-81DA-4ED3-83E3-BC353381EA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2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20162" y="124296"/>
            <a:ext cx="1473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KHÁM PHÁ</a:t>
            </a:r>
            <a:endParaRPr lang="zh-CN" altLang="en-US" b="1" dirty="0">
              <a:solidFill>
                <a:srgbClr val="865B3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Rectangle 4"/>
          <p:cNvSpPr txBox="1">
            <a:spLocks noChangeArrowheads="1"/>
          </p:cNvSpPr>
          <p:nvPr/>
        </p:nvSpPr>
        <p:spPr>
          <a:xfrm>
            <a:off x="4552569" y="4766373"/>
            <a:ext cx="3981831" cy="476250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endParaRPr lang="en-US" sz="32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6"/>
          <p:cNvSpPr txBox="1">
            <a:spLocks noChangeArrowheads="1"/>
          </p:cNvSpPr>
          <p:nvPr/>
        </p:nvSpPr>
        <p:spPr>
          <a:xfrm>
            <a:off x="10585712" y="493628"/>
            <a:ext cx="838199" cy="767687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466344" y="493628"/>
            <a:ext cx="1172565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romanUcPeriod"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spcBef>
                <a:spcPct val="50000"/>
              </a:spcBef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483200" y="3606789"/>
            <a:ext cx="61025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30750" y="4096661"/>
            <a:ext cx="228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FF3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3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3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FF3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625950" y="5263586"/>
            <a:ext cx="2590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>
                <a:solidFill>
                  <a:srgbClr val="FF3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3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3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3200" b="1" dirty="0">
                <a:solidFill>
                  <a:srgbClr val="FF3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2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4642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26" grpId="0" build="allAtOnce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F58015-8858-4FC5-B1AD-856AB29B3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08" y="3377607"/>
            <a:ext cx="2045432" cy="324576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31838" y="103848"/>
            <a:ext cx="1473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KHÁM PHÁ</a:t>
            </a:r>
            <a:endParaRPr lang="zh-CN" altLang="en-US" b="1" dirty="0">
              <a:solidFill>
                <a:srgbClr val="865B3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FC645ED5-546D-4239-8AD8-1E18589EC4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780528" y="600048"/>
            <a:ext cx="861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Theo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1561197" y="2585155"/>
            <a:ext cx="103857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B092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1720870" y="1265059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B092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B092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092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B092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092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B092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B092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6" name="Text Box 4"/>
          <p:cNvSpPr txBox="1">
            <a:spLocks noChangeArrowheads="1"/>
          </p:cNvSpPr>
          <p:nvPr/>
        </p:nvSpPr>
        <p:spPr bwMode="auto">
          <a:xfrm>
            <a:off x="1246872" y="1977372"/>
            <a:ext cx="861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47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8814049" y="-90250"/>
            <a:ext cx="3625042" cy="1512692"/>
          </a:xfrm>
          <a:prstGeom prst="rect">
            <a:avLst/>
          </a:prstGeom>
        </p:spPr>
      </p:pic>
      <p:sp>
        <p:nvSpPr>
          <p:cNvPr id="48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51692" y="2188676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390264" y="1563691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780528" y="2358157"/>
            <a:ext cx="473998" cy="473998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73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EA4A03F-C5FF-4057-8378-36D13EB89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646364"/>
            <a:ext cx="2130772" cy="404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39505EB-7B6A-4FA2-BA1C-91E9536AD1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1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31838" y="103848"/>
            <a:ext cx="1473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KHÁM PHÁ</a:t>
            </a:r>
            <a:endParaRPr lang="zh-CN" altLang="en-US" b="1" dirty="0">
              <a:solidFill>
                <a:srgbClr val="865B3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954786" y="617769"/>
            <a:ext cx="861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4316519" y="1410760"/>
            <a:ext cx="99974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altLang="en-US" sz="3200" b="1" dirty="0">
                <a:solidFill>
                  <a:srgbClr val="B092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2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3200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1955237" y="2191440"/>
            <a:ext cx="495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2574363" y="2785678"/>
            <a:ext cx="88746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(</a:t>
            </a:r>
            <a:r>
              <a:rPr lang="en-US" sz="3200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2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3711049" y="617769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865B3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1394548" y="1415871"/>
            <a:ext cx="861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38" name="MH_Other_9"/>
          <p:cNvSpPr/>
          <p:nvPr>
            <p:custDataLst>
              <p:tags r:id="rId2"/>
            </p:custDataLst>
          </p:nvPr>
        </p:nvSpPr>
        <p:spPr>
          <a:xfrm>
            <a:off x="349219" y="634356"/>
            <a:ext cx="570826" cy="570826"/>
          </a:xfrm>
          <a:prstGeom prst="ellipse">
            <a:avLst/>
          </a:prstGeom>
          <a:solidFill>
            <a:srgbClr val="F29A5B"/>
          </a:solid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1" name="MH_Other_11"/>
          <p:cNvSpPr/>
          <p:nvPr>
            <p:custDataLst>
              <p:tags r:id="rId3"/>
            </p:custDataLst>
          </p:nvPr>
        </p:nvSpPr>
        <p:spPr>
          <a:xfrm>
            <a:off x="823722" y="1417264"/>
            <a:ext cx="570826" cy="570826"/>
          </a:xfrm>
          <a:prstGeom prst="ellipse">
            <a:avLst/>
          </a:prstGeom>
          <a:solidFill>
            <a:srgbClr val="B09277"/>
          </a:solid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4" name="MH_Other_7"/>
          <p:cNvSpPr/>
          <p:nvPr>
            <p:custDataLst>
              <p:tags r:id="rId4"/>
            </p:custDataLst>
          </p:nvPr>
        </p:nvSpPr>
        <p:spPr>
          <a:xfrm>
            <a:off x="1394555" y="2181977"/>
            <a:ext cx="560682" cy="560680"/>
          </a:xfrm>
          <a:prstGeom prst="ellipse">
            <a:avLst/>
          </a:prstGeom>
          <a:solidFill>
            <a:srgbClr val="C8D85B"/>
          </a:solid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8814049" y="-90250"/>
            <a:ext cx="3625042" cy="1512692"/>
          </a:xfrm>
          <a:prstGeom prst="rect">
            <a:avLst/>
          </a:prstGeom>
        </p:spPr>
      </p:pic>
      <p:sp>
        <p:nvSpPr>
          <p:cNvPr id="47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2272458" y="5140370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3114414" y="4515385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3504678" y="5309851"/>
            <a:ext cx="473998" cy="473998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497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/>
      <p:bldP spid="33" grpId="0"/>
      <p:bldP spid="35" grpId="0"/>
      <p:bldP spid="36" grpId="0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Desc_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55814" y="537904"/>
            <a:ext cx="10196512" cy="87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MH_Other_1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 rot="2709329" flipH="1">
            <a:off x="4245630" y="1604602"/>
            <a:ext cx="2135870" cy="2138003"/>
          </a:xfrm>
          <a:prstGeom prst="line">
            <a:avLst/>
          </a:prstGeom>
          <a:noFill/>
          <a:ln w="76200" algn="ctr">
            <a:solidFill>
              <a:srgbClr val="F29A5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MH_SubTitle_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 rot="22631">
            <a:off x="4922324" y="2003653"/>
            <a:ext cx="2113786" cy="71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solidFill>
                  <a:srgbClr val="F29A5B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altLang="zh-CN" sz="2800" b="1" dirty="0">
                <a:solidFill>
                  <a:srgbClr val="F29A5B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lang="en-US" altLang="zh-CN" sz="2800" b="1" dirty="0" err="1">
                <a:solidFill>
                  <a:srgbClr val="F29A5B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endParaRPr lang="zh-CN" altLang="en-US" sz="2800" b="1" dirty="0">
              <a:solidFill>
                <a:srgbClr val="F29A5B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0" name="MH_Other_11"/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>
            <a:off x="1942426" y="537904"/>
            <a:ext cx="0" cy="882327"/>
          </a:xfrm>
          <a:prstGeom prst="line">
            <a:avLst/>
          </a:prstGeom>
          <a:noFill/>
          <a:ln w="63500" algn="ctr">
            <a:solidFill>
              <a:srgbClr val="F29A5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" name="图片 21">
            <a:extLst>
              <a:ext uri="{FF2B5EF4-FFF2-40B4-BE49-F238E27FC236}">
                <a16:creationId xmlns:a16="http://schemas.microsoft.com/office/drawing/2014/main" id="{8F67BD2C-3F81-47FA-B4FF-F9130AAF3FF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4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20162" y="124296"/>
            <a:ext cx="1409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865B3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b="1" dirty="0">
                <a:solidFill>
                  <a:srgbClr val="865B3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865B3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nghiệm</a:t>
            </a:r>
            <a:endParaRPr lang="zh-CN" altLang="en-US" b="1" dirty="0">
              <a:solidFill>
                <a:srgbClr val="865B3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5" name="组合 3"/>
          <p:cNvGrpSpPr/>
          <p:nvPr/>
        </p:nvGrpSpPr>
        <p:grpSpPr>
          <a:xfrm>
            <a:off x="542051" y="2022297"/>
            <a:ext cx="3392638" cy="681064"/>
            <a:chOff x="4389121" y="1084217"/>
            <a:chExt cx="3467703" cy="736216"/>
          </a:xfrm>
        </p:grpSpPr>
        <p:sp>
          <p:nvSpPr>
            <p:cNvPr id="26" name="五边形 7"/>
            <p:cNvSpPr/>
            <p:nvPr/>
          </p:nvSpPr>
          <p:spPr>
            <a:xfrm flipH="1">
              <a:off x="4389121" y="1084217"/>
              <a:ext cx="3467703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học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菱形 1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文本框 2"/>
            <p:cNvSpPr txBox="1"/>
            <p:nvPr/>
          </p:nvSpPr>
          <p:spPr>
            <a:xfrm>
              <a:off x="4571173" y="1264608"/>
              <a:ext cx="450907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29A5B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01</a:t>
              </a:r>
              <a:endParaRPr lang="zh-CN" altLang="en-US" sz="2000" b="1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42051" y="2990428"/>
            <a:ext cx="3392638" cy="681064"/>
            <a:chOff x="4389120" y="1084217"/>
            <a:chExt cx="3467702" cy="736216"/>
          </a:xfrm>
        </p:grpSpPr>
        <p:sp>
          <p:nvSpPr>
            <p:cNvPr id="30" name="五边形 29"/>
            <p:cNvSpPr/>
            <p:nvPr/>
          </p:nvSpPr>
          <p:spPr>
            <a:xfrm flipH="1">
              <a:off x="4389120" y="1084217"/>
              <a:ext cx="3467702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học</a:t>
              </a:r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hành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菱形 30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543329" y="1264608"/>
              <a:ext cx="450907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A6C0A5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02</a:t>
              </a:r>
              <a:endParaRPr lang="zh-CN" altLang="en-US" sz="2000" b="1" dirty="0">
                <a:solidFill>
                  <a:srgbClr val="A6C0A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42051" y="3986268"/>
            <a:ext cx="3392639" cy="681064"/>
            <a:chOff x="4389120" y="1084217"/>
            <a:chExt cx="3467703" cy="736216"/>
          </a:xfrm>
        </p:grpSpPr>
        <p:sp>
          <p:nvSpPr>
            <p:cNvPr id="34" name="五边形 33"/>
            <p:cNvSpPr/>
            <p:nvPr/>
          </p:nvSpPr>
          <p:spPr>
            <a:xfrm flipH="1">
              <a:off x="4389120" y="1084217"/>
              <a:ext cx="3467703" cy="736216"/>
            </a:xfrm>
            <a:prstGeom prst="homePlate">
              <a:avLst/>
            </a:prstGeom>
            <a:solidFill>
              <a:srgbClr val="B092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hợp</a:t>
              </a:r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tác</a:t>
              </a:r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xã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菱形 34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585095" y="1264608"/>
              <a:ext cx="450907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B0927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03</a:t>
              </a:r>
              <a:endParaRPr lang="zh-CN" altLang="en-US" sz="2000" b="1" dirty="0">
                <a:solidFill>
                  <a:srgbClr val="B0927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7" name="MH_Other_1"/>
          <p:cNvCxnSpPr>
            <a:cxnSpLocks noChangeShapeType="1"/>
          </p:cNvCxnSpPr>
          <p:nvPr>
            <p:custDataLst>
              <p:tags r:id="rId6"/>
            </p:custDataLst>
          </p:nvPr>
        </p:nvCxnSpPr>
        <p:spPr bwMode="auto">
          <a:xfrm rot="2709329" flipH="1">
            <a:off x="4240570" y="2576686"/>
            <a:ext cx="2135870" cy="2138003"/>
          </a:xfrm>
          <a:prstGeom prst="line">
            <a:avLst/>
          </a:prstGeom>
          <a:noFill/>
          <a:ln w="76200" algn="ctr">
            <a:solidFill>
              <a:srgbClr val="A5C0A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MH_Other_1"/>
          <p:cNvCxnSpPr>
            <a:cxnSpLocks noChangeShapeType="1"/>
          </p:cNvCxnSpPr>
          <p:nvPr>
            <p:custDataLst>
              <p:tags r:id="rId7"/>
            </p:custDataLst>
          </p:nvPr>
        </p:nvCxnSpPr>
        <p:spPr bwMode="auto">
          <a:xfrm rot="2709329" flipH="1">
            <a:off x="4192934" y="3563291"/>
            <a:ext cx="2135870" cy="2138003"/>
          </a:xfrm>
          <a:prstGeom prst="line">
            <a:avLst/>
          </a:prstGeom>
          <a:noFill/>
          <a:ln w="76200" algn="ctr">
            <a:solidFill>
              <a:srgbClr val="B092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MH_SubTitle_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 rot="22631">
            <a:off x="4922324" y="2999363"/>
            <a:ext cx="2113786" cy="71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solidFill>
                  <a:srgbClr val="A5C0A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altLang="zh-CN" sz="2800" b="1" dirty="0">
                <a:solidFill>
                  <a:srgbClr val="A5C0A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lang="en-US" altLang="zh-CN" sz="2800" b="1" dirty="0" err="1">
                <a:solidFill>
                  <a:srgbClr val="A5C0A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endParaRPr lang="zh-CN" altLang="en-US" sz="2800" b="1" dirty="0">
              <a:solidFill>
                <a:srgbClr val="A5C0A4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MH_SubTitle_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 rot="22631">
            <a:off x="4899993" y="3993217"/>
            <a:ext cx="2113786" cy="71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solidFill>
                  <a:srgbClr val="B0927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altLang="zh-CN" sz="2800" b="1" dirty="0">
                <a:solidFill>
                  <a:srgbClr val="B0927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lang="en-US" altLang="zh-CN" sz="2800" b="1" dirty="0" err="1">
                <a:solidFill>
                  <a:srgbClr val="B0927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endParaRPr lang="zh-CN" altLang="en-US" sz="2800" b="1" dirty="0">
              <a:solidFill>
                <a:srgbClr val="B09277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564434" y="2066574"/>
            <a:ext cx="2925778" cy="6623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564434" y="3823855"/>
            <a:ext cx="2925778" cy="6775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" name="Right Arrow 42"/>
          <p:cNvSpPr/>
          <p:nvPr/>
        </p:nvSpPr>
        <p:spPr>
          <a:xfrm>
            <a:off x="7221879" y="2125450"/>
            <a:ext cx="630936" cy="37490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ight Arrow 43"/>
          <p:cNvSpPr/>
          <p:nvPr/>
        </p:nvSpPr>
        <p:spPr>
          <a:xfrm rot="1597607">
            <a:off x="7221880" y="3452466"/>
            <a:ext cx="630936" cy="37490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ight Arrow 44"/>
          <p:cNvSpPr/>
          <p:nvPr/>
        </p:nvSpPr>
        <p:spPr>
          <a:xfrm rot="19664187">
            <a:off x="7246107" y="4240084"/>
            <a:ext cx="630936" cy="37490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5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39" grpId="0"/>
      <p:bldP spid="40" grpId="0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3669829" y="4013709"/>
            <a:ext cx="1186363" cy="1186363"/>
          </a:xfrm>
          <a:prstGeom prst="ellipse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边形 29"/>
          <p:cNvSpPr/>
          <p:nvPr/>
        </p:nvSpPr>
        <p:spPr>
          <a:xfrm flipH="1">
            <a:off x="4382194" y="917359"/>
            <a:ext cx="7625079" cy="3575197"/>
          </a:xfrm>
          <a:prstGeom prst="homePlate">
            <a:avLst>
              <a:gd name="adj" fmla="val 0"/>
            </a:avLst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  <a:buFontTx/>
              <a:buAutoNum type="arabicPeriod"/>
            </a:pP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alt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buFontTx/>
              <a:buAutoNum type="arabicPeriod"/>
            </a:pP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E6E4BE4-CA7A-45ED-BC85-72AF3380E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18" y="-22887"/>
            <a:ext cx="4535365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60997" y="917359"/>
            <a:ext cx="861774" cy="26170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4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GHI NHỚ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1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3198664" y="4176738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38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0" grpId="0" animBg="1"/>
      <p:bldP spid="6" grpId="0"/>
      <p:bldP spid="21" grpId="0" animBg="1"/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805177" y="2467470"/>
            <a:ext cx="5469676" cy="1201210"/>
            <a:chOff x="3842304" y="2602576"/>
            <a:chExt cx="5469676" cy="1201210"/>
          </a:xfrm>
        </p:grpSpPr>
        <p:sp>
          <p:nvSpPr>
            <p:cNvPr id="21" name="TextBox 20"/>
            <p:cNvSpPr txBox="1"/>
            <p:nvPr/>
          </p:nvSpPr>
          <p:spPr>
            <a:xfrm>
              <a:off x="3842304" y="2602576"/>
              <a:ext cx="542583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912764" y="2603457"/>
              <a:ext cx="53992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58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591121" y="405147"/>
            <a:ext cx="11466052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AutoNum type="arabicPeriod"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/ )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ts val="600"/>
              </a:spcBef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algn="ctr" eaLnBrk="1" hangingPunct="1">
              <a:spcBef>
                <a:spcPts val="600"/>
              </a:spcBef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Cho/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cha/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eaLnBrk="1" hangingPunct="1">
              <a:spcBef>
                <a:spcPts val="600"/>
              </a:spcBef>
            </a:pP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</a:pP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44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8814049" y="-90250"/>
            <a:ext cx="3625042" cy="1512692"/>
          </a:xfrm>
          <a:prstGeom prst="rect">
            <a:avLst/>
          </a:prstGeom>
        </p:spPr>
      </p:pic>
      <p:sp>
        <p:nvSpPr>
          <p:cNvPr id="45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349343" y="5395405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542974" y="6071478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8668" y="5036605"/>
            <a:ext cx="473998" cy="473998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E5B0FA50-2C4F-4B42-A691-3355622244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8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31838" y="103848"/>
            <a:ext cx="1511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TẬP</a:t>
            </a:r>
            <a:endParaRPr lang="zh-CN" altLang="en-US" b="1" dirty="0">
              <a:solidFill>
                <a:srgbClr val="865B3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Rectangle 4"/>
          <p:cNvSpPr txBox="1">
            <a:spLocks noChangeArrowheads="1"/>
          </p:cNvSpPr>
          <p:nvPr/>
        </p:nvSpPr>
        <p:spPr>
          <a:xfrm>
            <a:off x="11066574" y="6486424"/>
            <a:ext cx="990599" cy="3047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Rectangle 5"/>
          <p:cNvSpPr txBox="1">
            <a:spLocks noChangeArrowheads="1"/>
          </p:cNvSpPr>
          <p:nvPr/>
        </p:nvSpPr>
        <p:spPr>
          <a:xfrm>
            <a:off x="943994" y="6484201"/>
            <a:ext cx="3859795" cy="3048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Rectangle 6"/>
          <p:cNvSpPr txBox="1">
            <a:spLocks noChangeArrowheads="1"/>
          </p:cNvSpPr>
          <p:nvPr/>
        </p:nvSpPr>
        <p:spPr>
          <a:xfrm>
            <a:off x="10768176" y="388092"/>
            <a:ext cx="838199" cy="7676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2200962" y="4852584"/>
            <a:ext cx="3200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altLang="en-US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2630615" y="5424773"/>
            <a:ext cx="9775371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endParaRPr lang="en-US" altLang="en-US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744093" y="2579664"/>
            <a:ext cx="9144000" cy="174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1400"/>
              </a:spcBef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  <a:p>
            <a:pPr algn="ctr">
              <a:spcBef>
                <a:spcPts val="1400"/>
              </a:spcBef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</a:t>
            </a:r>
          </a:p>
          <a:p>
            <a:pPr algn="ctr"/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/>
          <p:cNvCxnSpPr>
            <a:cxnSpLocks noChangeShapeType="1"/>
          </p:cNvCxnSpPr>
          <p:nvPr/>
        </p:nvCxnSpPr>
        <p:spPr bwMode="auto">
          <a:xfrm flipH="1">
            <a:off x="4551116" y="2655316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 flipH="1">
            <a:off x="6487536" y="2655316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8" name="Straight Connector 37"/>
          <p:cNvCxnSpPr>
            <a:cxnSpLocks noChangeShapeType="1"/>
          </p:cNvCxnSpPr>
          <p:nvPr/>
        </p:nvCxnSpPr>
        <p:spPr bwMode="auto">
          <a:xfrm flipH="1">
            <a:off x="7169120" y="2642733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9" name="Straight Connector 38"/>
          <p:cNvCxnSpPr>
            <a:cxnSpLocks noChangeShapeType="1"/>
          </p:cNvCxnSpPr>
          <p:nvPr/>
        </p:nvCxnSpPr>
        <p:spPr bwMode="auto">
          <a:xfrm flipH="1">
            <a:off x="4403490" y="3313663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0" name="Straight Connector 39"/>
          <p:cNvCxnSpPr>
            <a:cxnSpLocks noChangeShapeType="1"/>
          </p:cNvCxnSpPr>
          <p:nvPr/>
        </p:nvCxnSpPr>
        <p:spPr bwMode="auto">
          <a:xfrm flipH="1">
            <a:off x="6046240" y="3313663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1" name="Straight Connector 40"/>
          <p:cNvCxnSpPr>
            <a:cxnSpLocks noChangeShapeType="1"/>
          </p:cNvCxnSpPr>
          <p:nvPr/>
        </p:nvCxnSpPr>
        <p:spPr bwMode="auto">
          <a:xfrm flipH="1">
            <a:off x="6693577" y="3298509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2" name="Straight Connector 41"/>
          <p:cNvCxnSpPr>
            <a:cxnSpLocks noChangeShapeType="1"/>
          </p:cNvCxnSpPr>
          <p:nvPr/>
        </p:nvCxnSpPr>
        <p:spPr bwMode="auto">
          <a:xfrm flipH="1">
            <a:off x="8234387" y="3303675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 flipH="1">
            <a:off x="9985542" y="3309755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45209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4156618" y="3249760"/>
            <a:ext cx="4371569" cy="2336853"/>
            <a:chOff x="3452623" y="2276871"/>
            <a:chExt cx="4371569" cy="23368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1" name="Freeform 7"/>
            <p:cNvSpPr>
              <a:spLocks/>
            </p:cNvSpPr>
            <p:nvPr/>
          </p:nvSpPr>
          <p:spPr bwMode="auto">
            <a:xfrm>
              <a:off x="3452623" y="2276871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F7E3A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 flipV="1">
              <a:off x="5480271" y="3445297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F7E3A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156618" y="3249760"/>
            <a:ext cx="4371569" cy="2336853"/>
            <a:chOff x="3452623" y="2276871"/>
            <a:chExt cx="4371569" cy="23368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Freeform 7"/>
            <p:cNvSpPr>
              <a:spLocks/>
            </p:cNvSpPr>
            <p:nvPr/>
          </p:nvSpPr>
          <p:spPr bwMode="auto">
            <a:xfrm flipV="1">
              <a:off x="3452623" y="3445297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A5C0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7"/>
            <p:cNvSpPr>
              <a:spLocks/>
            </p:cNvSpPr>
            <p:nvPr/>
          </p:nvSpPr>
          <p:spPr bwMode="auto">
            <a:xfrm>
              <a:off x="5480271" y="2276871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A5C0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5" name="椭圆 44"/>
          <p:cNvSpPr/>
          <p:nvPr/>
        </p:nvSpPr>
        <p:spPr>
          <a:xfrm>
            <a:off x="4572022" y="3664238"/>
            <a:ext cx="1507893" cy="1507893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5400">
            <a:solidFill>
              <a:srgbClr val="F29A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6604890" y="3664237"/>
            <a:ext cx="1507893" cy="1507893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25400">
            <a:solidFill>
              <a:srgbClr val="F29A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F674152-68D1-4548-86D0-862241F6E9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C793661-EACC-43A5-95A5-05CC44D61DEC}"/>
              </a:ext>
            </a:extLst>
          </p:cNvPr>
          <p:cNvGrpSpPr/>
          <p:nvPr/>
        </p:nvGrpSpPr>
        <p:grpSpPr>
          <a:xfrm>
            <a:off x="2145428" y="3249760"/>
            <a:ext cx="2062279" cy="2327283"/>
            <a:chOff x="1773008" y="1581313"/>
            <a:chExt cx="2062279" cy="2327283"/>
          </a:xfrm>
        </p:grpSpPr>
        <p:sp>
          <p:nvSpPr>
            <p:cNvPr id="54" name="椭圆 53"/>
            <p:cNvSpPr/>
            <p:nvPr/>
          </p:nvSpPr>
          <p:spPr>
            <a:xfrm>
              <a:off x="1773008" y="1846318"/>
              <a:ext cx="2062279" cy="2062278"/>
            </a:xfrm>
            <a:prstGeom prst="ellipse">
              <a:avLst/>
            </a:prstGeom>
            <a:noFill/>
            <a:ln w="165100">
              <a:solidFill>
                <a:srgbClr val="A5C0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62E583B-2245-4916-9BC9-8F0FC2944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07" y="1581313"/>
              <a:ext cx="1588479" cy="2203595"/>
            </a:xfrm>
            <a:custGeom>
              <a:avLst/>
              <a:gdLst>
                <a:gd name="connsiteX0" fmla="*/ 753947 w 1507894"/>
                <a:gd name="connsiteY0" fmla="*/ 0 h 1507894"/>
                <a:gd name="connsiteX1" fmla="*/ 1507894 w 1507894"/>
                <a:gd name="connsiteY1" fmla="*/ 753947 h 1507894"/>
                <a:gd name="connsiteX2" fmla="*/ 753947 w 1507894"/>
                <a:gd name="connsiteY2" fmla="*/ 1507894 h 1507894"/>
                <a:gd name="connsiteX3" fmla="*/ 0 w 1507894"/>
                <a:gd name="connsiteY3" fmla="*/ 753947 h 1507894"/>
                <a:gd name="connsiteX4" fmla="*/ 753947 w 1507894"/>
                <a:gd name="connsiteY4" fmla="*/ 0 h 150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894" h="1507894">
                  <a:moveTo>
                    <a:pt x="753947" y="0"/>
                  </a:moveTo>
                  <a:cubicBezTo>
                    <a:pt x="1170340" y="0"/>
                    <a:pt x="1507894" y="337554"/>
                    <a:pt x="1507894" y="753947"/>
                  </a:cubicBezTo>
                  <a:cubicBezTo>
                    <a:pt x="1507894" y="1170340"/>
                    <a:pt x="1170340" y="1507894"/>
                    <a:pt x="753947" y="1507894"/>
                  </a:cubicBezTo>
                  <a:cubicBezTo>
                    <a:pt x="337554" y="1507894"/>
                    <a:pt x="0" y="1170340"/>
                    <a:pt x="0" y="753947"/>
                  </a:cubicBezTo>
                  <a:cubicBezTo>
                    <a:pt x="0" y="337554"/>
                    <a:pt x="337554" y="0"/>
                    <a:pt x="753947" y="0"/>
                  </a:cubicBezTo>
                  <a:close/>
                </a:path>
              </a:pathLst>
            </a:cu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C6075B7-A586-4CB0-99F0-2B9BA6714A63}"/>
              </a:ext>
            </a:extLst>
          </p:cNvPr>
          <p:cNvGrpSpPr/>
          <p:nvPr/>
        </p:nvGrpSpPr>
        <p:grpSpPr>
          <a:xfrm>
            <a:off x="8482132" y="3383020"/>
            <a:ext cx="2062279" cy="2070335"/>
            <a:chOff x="8109712" y="1714573"/>
            <a:chExt cx="2062279" cy="2070335"/>
          </a:xfrm>
        </p:grpSpPr>
        <p:sp>
          <p:nvSpPr>
            <p:cNvPr id="57" name="椭圆 56"/>
            <p:cNvSpPr/>
            <p:nvPr/>
          </p:nvSpPr>
          <p:spPr>
            <a:xfrm>
              <a:off x="8109712" y="1714573"/>
              <a:ext cx="2062279" cy="2070335"/>
            </a:xfrm>
            <a:prstGeom prst="ellipse">
              <a:avLst/>
            </a:prstGeom>
            <a:noFill/>
            <a:ln w="165100">
              <a:solidFill>
                <a:srgbClr val="A5C0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12501CA-A472-456A-A332-DDA081C03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5116" y="1846318"/>
              <a:ext cx="1493656" cy="1802074"/>
            </a:xfrm>
            <a:custGeom>
              <a:avLst/>
              <a:gdLst>
                <a:gd name="connsiteX0" fmla="*/ 753947 w 1507894"/>
                <a:gd name="connsiteY0" fmla="*/ 0 h 1507894"/>
                <a:gd name="connsiteX1" fmla="*/ 1507894 w 1507894"/>
                <a:gd name="connsiteY1" fmla="*/ 753947 h 1507894"/>
                <a:gd name="connsiteX2" fmla="*/ 753947 w 1507894"/>
                <a:gd name="connsiteY2" fmla="*/ 1507894 h 1507894"/>
                <a:gd name="connsiteX3" fmla="*/ 0 w 1507894"/>
                <a:gd name="connsiteY3" fmla="*/ 753947 h 1507894"/>
                <a:gd name="connsiteX4" fmla="*/ 753947 w 1507894"/>
                <a:gd name="connsiteY4" fmla="*/ 0 h 150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894" h="1507894">
                  <a:moveTo>
                    <a:pt x="753947" y="0"/>
                  </a:moveTo>
                  <a:cubicBezTo>
                    <a:pt x="1170340" y="0"/>
                    <a:pt x="1507894" y="337554"/>
                    <a:pt x="1507894" y="753947"/>
                  </a:cubicBezTo>
                  <a:cubicBezTo>
                    <a:pt x="1507894" y="1170340"/>
                    <a:pt x="1170340" y="1507894"/>
                    <a:pt x="753947" y="1507894"/>
                  </a:cubicBezTo>
                  <a:cubicBezTo>
                    <a:pt x="337554" y="1507894"/>
                    <a:pt x="0" y="1170340"/>
                    <a:pt x="0" y="753947"/>
                  </a:cubicBezTo>
                  <a:cubicBezTo>
                    <a:pt x="0" y="337554"/>
                    <a:pt x="337554" y="0"/>
                    <a:pt x="753947" y="0"/>
                  </a:cubicBezTo>
                  <a:close/>
                </a:path>
              </a:pathLst>
            </a:custGeom>
          </p:spPr>
        </p:pic>
      </p:grp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638175" y="887657"/>
            <a:ext cx="86868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2940248" y="1622149"/>
            <a:ext cx="55879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no,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3126394" y="2381780"/>
            <a:ext cx="87151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hung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39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31838" y="103848"/>
            <a:ext cx="1511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TẬP</a:t>
            </a:r>
            <a:endParaRPr lang="zh-CN" altLang="en-US" b="1" dirty="0">
              <a:solidFill>
                <a:srgbClr val="865B3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88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组合 287">
            <a:extLst>
              <a:ext uri="{FF2B5EF4-FFF2-40B4-BE49-F238E27FC236}">
                <a16:creationId xmlns:a16="http://schemas.microsoft.com/office/drawing/2014/main" id="{149BF7A0-D77D-46D8-B1C4-AFCB7BAFF9C0}"/>
              </a:ext>
            </a:extLst>
          </p:cNvPr>
          <p:cNvGrpSpPr/>
          <p:nvPr/>
        </p:nvGrpSpPr>
        <p:grpSpPr>
          <a:xfrm>
            <a:off x="45155" y="3956865"/>
            <a:ext cx="2720627" cy="2604728"/>
            <a:chOff x="1443091" y="2389096"/>
            <a:chExt cx="1262531" cy="1208747"/>
          </a:xfrm>
          <a:solidFill>
            <a:srgbClr val="85AA84"/>
          </a:solidFill>
        </p:grpSpPr>
        <p:sp>
          <p:nvSpPr>
            <p:cNvPr id="254" name="Freeform: Shape 6">
              <a:extLst>
                <a:ext uri="{FF2B5EF4-FFF2-40B4-BE49-F238E27FC236}">
                  <a16:creationId xmlns:a16="http://schemas.microsoft.com/office/drawing/2014/main" id="{40E48D89-F85A-4D62-9D67-DE434BB2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8510" y="2892877"/>
              <a:ext cx="473700" cy="704966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5" name="Freeform: Shape 7">
              <a:extLst>
                <a:ext uri="{FF2B5EF4-FFF2-40B4-BE49-F238E27FC236}">
                  <a16:creationId xmlns:a16="http://schemas.microsoft.com/office/drawing/2014/main" id="{10E71999-92A0-46BF-BDCB-7513DFECB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6935" y="2673699"/>
              <a:ext cx="210757" cy="204457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6" name="Freeform: Shape 8">
              <a:extLst>
                <a:ext uri="{FF2B5EF4-FFF2-40B4-BE49-F238E27FC236}">
                  <a16:creationId xmlns:a16="http://schemas.microsoft.com/office/drawing/2014/main" id="{B3585056-D818-4BB0-B44E-6C1D4F6AC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330" y="2747304"/>
              <a:ext cx="168605" cy="143937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7" name="Freeform: Shape 9">
              <a:extLst>
                <a:ext uri="{FF2B5EF4-FFF2-40B4-BE49-F238E27FC236}">
                  <a16:creationId xmlns:a16="http://schemas.microsoft.com/office/drawing/2014/main" id="{B957FDD3-0834-4A68-8F93-99833C7F5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5432" y="2598460"/>
              <a:ext cx="178641" cy="160294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8" name="Freeform: Shape 10">
              <a:extLst>
                <a:ext uri="{FF2B5EF4-FFF2-40B4-BE49-F238E27FC236}">
                  <a16:creationId xmlns:a16="http://schemas.microsoft.com/office/drawing/2014/main" id="{6C51B825-D437-4EE4-9D96-E7AE87743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085" y="2869977"/>
              <a:ext cx="132475" cy="109589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9" name="Freeform: Shape 11">
              <a:extLst>
                <a:ext uri="{FF2B5EF4-FFF2-40B4-BE49-F238E27FC236}">
                  <a16:creationId xmlns:a16="http://schemas.microsoft.com/office/drawing/2014/main" id="{67B47A17-80D8-441B-A4F2-C605ACC22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1948" y="2979566"/>
              <a:ext cx="162584" cy="121038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" name="Freeform: Shape 12">
              <a:extLst>
                <a:ext uri="{FF2B5EF4-FFF2-40B4-BE49-F238E27FC236}">
                  <a16:creationId xmlns:a16="http://schemas.microsoft.com/office/drawing/2014/main" id="{8A5161FF-7696-4D96-88E0-26594E1CA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070" y="3090790"/>
              <a:ext cx="160576" cy="112861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1" name="Freeform: Shape 13">
              <a:extLst>
                <a:ext uri="{FF2B5EF4-FFF2-40B4-BE49-F238E27FC236}">
                  <a16:creationId xmlns:a16="http://schemas.microsoft.com/office/drawing/2014/main" id="{3DB47151-CCCF-4DC8-82D8-6B2603BF0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566" y="3051534"/>
              <a:ext cx="162584" cy="114496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2" name="Freeform: Shape 14">
              <a:extLst>
                <a:ext uri="{FF2B5EF4-FFF2-40B4-BE49-F238E27FC236}">
                  <a16:creationId xmlns:a16="http://schemas.microsoft.com/office/drawing/2014/main" id="{822FB21F-D6F1-440B-9AED-D20363E94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617" y="2886334"/>
              <a:ext cx="162584" cy="122674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3" name="Freeform: Shape 15">
              <a:extLst>
                <a:ext uri="{FF2B5EF4-FFF2-40B4-BE49-F238E27FC236}">
                  <a16:creationId xmlns:a16="http://schemas.microsoft.com/office/drawing/2014/main" id="{8DC4903A-40D4-49D5-A78B-436681871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402" y="2976294"/>
              <a:ext cx="138497" cy="96504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4" name="Freeform: Shape 16">
              <a:extLst>
                <a:ext uri="{FF2B5EF4-FFF2-40B4-BE49-F238E27FC236}">
                  <a16:creationId xmlns:a16="http://schemas.microsoft.com/office/drawing/2014/main" id="{5FEC1A81-042D-495C-92FA-7B189139A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9797" y="2739126"/>
              <a:ext cx="112403" cy="98139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5" name="Freeform: Shape 17">
              <a:extLst>
                <a:ext uri="{FF2B5EF4-FFF2-40B4-BE49-F238E27FC236}">
                  <a16:creationId xmlns:a16="http://schemas.microsoft.com/office/drawing/2014/main" id="{5E0F4135-8190-4C43-BCD7-D24B82D6D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5422" y="2673699"/>
              <a:ext cx="88317" cy="75240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6" name="Freeform: Shape 18">
              <a:extLst>
                <a:ext uri="{FF2B5EF4-FFF2-40B4-BE49-F238E27FC236}">
                  <a16:creationId xmlns:a16="http://schemas.microsoft.com/office/drawing/2014/main" id="{FE63D0C0-1871-4812-8365-899863B6A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3992" y="2642622"/>
              <a:ext cx="110396" cy="94868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7" name="Freeform: Shape 19">
              <a:extLst>
                <a:ext uri="{FF2B5EF4-FFF2-40B4-BE49-F238E27FC236}">
                  <a16:creationId xmlns:a16="http://schemas.microsoft.com/office/drawing/2014/main" id="{E84885D5-9F4B-4094-BCBA-376371189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042" y="2523219"/>
              <a:ext cx="110396" cy="94868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8" name="Freeform: Shape 20">
              <a:extLst>
                <a:ext uri="{FF2B5EF4-FFF2-40B4-BE49-F238E27FC236}">
                  <a16:creationId xmlns:a16="http://schemas.microsoft.com/office/drawing/2014/main" id="{E4AF61B4-8505-48C1-A621-007C4D6BD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130" y="2389096"/>
              <a:ext cx="124447" cy="106318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9" name="Freeform: Shape 21">
              <a:extLst>
                <a:ext uri="{FF2B5EF4-FFF2-40B4-BE49-F238E27FC236}">
                  <a16:creationId xmlns:a16="http://schemas.microsoft.com/office/drawing/2014/main" id="{2D531AF5-62D8-4D0A-A15B-18ACA57D0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657" y="2647529"/>
              <a:ext cx="102368" cy="80147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0" name="Freeform: Shape 22">
              <a:extLst>
                <a:ext uri="{FF2B5EF4-FFF2-40B4-BE49-F238E27FC236}">
                  <a16:creationId xmlns:a16="http://schemas.microsoft.com/office/drawing/2014/main" id="{1440FB4F-CCC1-48AB-ABE7-CCC8ACA31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5262" y="2843808"/>
              <a:ext cx="100360" cy="80147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1" name="Freeform: Shape 23">
              <a:extLst>
                <a:ext uri="{FF2B5EF4-FFF2-40B4-BE49-F238E27FC236}">
                  <a16:creationId xmlns:a16="http://schemas.microsoft.com/office/drawing/2014/main" id="{40777B13-74F8-434D-8CD6-204B34FDE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3091" y="2855256"/>
              <a:ext cx="124447" cy="86690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2" name="Freeform: Shape 24">
              <a:extLst>
                <a:ext uri="{FF2B5EF4-FFF2-40B4-BE49-F238E27FC236}">
                  <a16:creationId xmlns:a16="http://schemas.microsoft.com/office/drawing/2014/main" id="{163754A6-8601-4E0F-878A-26CC1E2BF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151" y="2537940"/>
              <a:ext cx="112403" cy="112861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3" name="Freeform: Shape 25">
              <a:extLst>
                <a:ext uri="{FF2B5EF4-FFF2-40B4-BE49-F238E27FC236}">
                  <a16:creationId xmlns:a16="http://schemas.microsoft.com/office/drawing/2014/main" id="{A7F158D0-935F-4249-B1B1-DF36EEC6B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5494" y="2806186"/>
              <a:ext cx="112403" cy="93233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4" name="Freeform: Shape 26">
              <a:extLst>
                <a:ext uri="{FF2B5EF4-FFF2-40B4-BE49-F238E27FC236}">
                  <a16:creationId xmlns:a16="http://schemas.microsoft.com/office/drawing/2014/main" id="{57042DD3-DEF0-4476-92F0-7772F7936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6467" y="2591917"/>
              <a:ext cx="162584" cy="160294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5" name="Freeform: Shape 27">
              <a:extLst>
                <a:ext uri="{FF2B5EF4-FFF2-40B4-BE49-F238E27FC236}">
                  <a16:creationId xmlns:a16="http://schemas.microsoft.com/office/drawing/2014/main" id="{0210F2FC-DB79-4A8D-A930-486B46588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9410" y="2758753"/>
              <a:ext cx="234843" cy="196278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6" name="Freeform: Shape 28">
              <a:extLst>
                <a:ext uri="{FF2B5EF4-FFF2-40B4-BE49-F238E27FC236}">
                  <a16:creationId xmlns:a16="http://schemas.microsoft.com/office/drawing/2014/main" id="{6E975A1E-4FC2-49D2-A8A6-44011044E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044" y="2850349"/>
              <a:ext cx="150541" cy="121038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7" name="Freeform: Shape 29">
              <a:extLst>
                <a:ext uri="{FF2B5EF4-FFF2-40B4-BE49-F238E27FC236}">
                  <a16:creationId xmlns:a16="http://schemas.microsoft.com/office/drawing/2014/main" id="{5E31BCD6-F6BC-420C-9F34-5FF1038DB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2606" y="2855256"/>
              <a:ext cx="150541" cy="121038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8" name="Freeform: Shape 30">
              <a:extLst>
                <a:ext uri="{FF2B5EF4-FFF2-40B4-BE49-F238E27FC236}">
                  <a16:creationId xmlns:a16="http://schemas.microsoft.com/office/drawing/2014/main" id="{1D88AB13-CC71-4468-9F61-53FA2BAE5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4542" y="2758753"/>
              <a:ext cx="154555" cy="119403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9" name="Freeform: Shape 31">
              <a:extLst>
                <a:ext uri="{FF2B5EF4-FFF2-40B4-BE49-F238E27FC236}">
                  <a16:creationId xmlns:a16="http://schemas.microsoft.com/office/drawing/2014/main" id="{B85BBFB9-D6B5-4771-8681-6361503E9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0095" y="2683513"/>
              <a:ext cx="150541" cy="117767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0" name="Freeform: Shape 32">
              <a:extLst>
                <a:ext uri="{FF2B5EF4-FFF2-40B4-BE49-F238E27FC236}">
                  <a16:creationId xmlns:a16="http://schemas.microsoft.com/office/drawing/2014/main" id="{92F6BAAF-E8B0-4E39-B800-C32A2FED3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7980" y="2559204"/>
              <a:ext cx="150541" cy="119403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1" name="Freeform: Shape 33">
              <a:extLst>
                <a:ext uri="{FF2B5EF4-FFF2-40B4-BE49-F238E27FC236}">
                  <a16:creationId xmlns:a16="http://schemas.microsoft.com/office/drawing/2014/main" id="{9EF7BDE9-1E41-4B46-9936-CA22F7969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7476" y="2457794"/>
              <a:ext cx="146526" cy="119403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2" name="Freeform: Shape 34">
              <a:extLst>
                <a:ext uri="{FF2B5EF4-FFF2-40B4-BE49-F238E27FC236}">
                  <a16:creationId xmlns:a16="http://schemas.microsoft.com/office/drawing/2014/main" id="{D58DA3BF-BE3A-469B-9599-D58455BC1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6646" y="2431623"/>
              <a:ext cx="144518" cy="135759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3" name="Freeform: Shape 35">
              <a:extLst>
                <a:ext uri="{FF2B5EF4-FFF2-40B4-BE49-F238E27FC236}">
                  <a16:creationId xmlns:a16="http://schemas.microsoft.com/office/drawing/2014/main" id="{F6A46612-5E10-4D70-A3E8-2F32D2BD4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182" y="3067891"/>
              <a:ext cx="166598" cy="114496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4" name="Freeform: Shape 36">
              <a:extLst>
                <a:ext uri="{FF2B5EF4-FFF2-40B4-BE49-F238E27FC236}">
                  <a16:creationId xmlns:a16="http://schemas.microsoft.com/office/drawing/2014/main" id="{7C11900C-335E-411D-88F2-3AEE5CCA0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274" y="2973023"/>
              <a:ext cx="152548" cy="116132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5" name="Freeform: Shape 37">
              <a:extLst>
                <a:ext uri="{FF2B5EF4-FFF2-40B4-BE49-F238E27FC236}">
                  <a16:creationId xmlns:a16="http://schemas.microsoft.com/office/drawing/2014/main" id="{4B276045-8B69-476F-A073-0D8A61FFE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6981" y="2937039"/>
              <a:ext cx="130469" cy="104682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6" name="Freeform: Shape 38">
              <a:extLst>
                <a:ext uri="{FF2B5EF4-FFF2-40B4-BE49-F238E27FC236}">
                  <a16:creationId xmlns:a16="http://schemas.microsoft.com/office/drawing/2014/main" id="{07C1A473-E975-41F5-A50D-1ED90046D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8916" y="3022093"/>
              <a:ext cx="130469" cy="104682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5" name="Group 260">
            <a:extLst>
              <a:ext uri="{FF2B5EF4-FFF2-40B4-BE49-F238E27FC236}">
                <a16:creationId xmlns:a16="http://schemas.microsoft.com/office/drawing/2014/main" id="{A4886B43-3774-4734-BE89-E167564B6D7C}"/>
              </a:ext>
            </a:extLst>
          </p:cNvPr>
          <p:cNvGrpSpPr/>
          <p:nvPr/>
        </p:nvGrpSpPr>
        <p:grpSpPr>
          <a:xfrm>
            <a:off x="2794888" y="4790438"/>
            <a:ext cx="3109253" cy="1988892"/>
            <a:chOff x="2977744" y="1751833"/>
            <a:chExt cx="1322776" cy="846138"/>
          </a:xfrm>
          <a:solidFill>
            <a:srgbClr val="F29A5B"/>
          </a:solidFill>
        </p:grpSpPr>
        <p:sp>
          <p:nvSpPr>
            <p:cNvPr id="188" name="Freeform: Shape 40">
              <a:extLst>
                <a:ext uri="{FF2B5EF4-FFF2-40B4-BE49-F238E27FC236}">
                  <a16:creationId xmlns:a16="http://schemas.microsoft.com/office/drawing/2014/main" id="{A9514F6B-6E7F-4400-9650-14DB11CFA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8988" y="2059187"/>
              <a:ext cx="289003" cy="430097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9" name="Freeform: Shape 41">
              <a:extLst>
                <a:ext uri="{FF2B5EF4-FFF2-40B4-BE49-F238E27FC236}">
                  <a16:creationId xmlns:a16="http://schemas.microsoft.com/office/drawing/2014/main" id="{BF92F67B-20BA-4982-9168-A025F6B36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238" y="1925468"/>
              <a:ext cx="128582" cy="124738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" name="Freeform: Shape 42">
              <a:extLst>
                <a:ext uri="{FF2B5EF4-FFF2-40B4-BE49-F238E27FC236}">
                  <a16:creationId xmlns:a16="http://schemas.microsoft.com/office/drawing/2014/main" id="{52468655-1046-42A4-9CDA-9139CDE22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8373" y="1970374"/>
              <a:ext cx="102865" cy="87816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" name="Freeform: Shape 43">
              <a:extLst>
                <a:ext uri="{FF2B5EF4-FFF2-40B4-BE49-F238E27FC236}">
                  <a16:creationId xmlns:a16="http://schemas.microsoft.com/office/drawing/2014/main" id="{C61768C7-711A-4C40-87B1-6C3CF3D50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5735" y="1879565"/>
              <a:ext cx="108989" cy="97795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2" name="Freeform: Shape 44">
              <a:extLst>
                <a:ext uri="{FF2B5EF4-FFF2-40B4-BE49-F238E27FC236}">
                  <a16:creationId xmlns:a16="http://schemas.microsoft.com/office/drawing/2014/main" id="{490D213B-2F23-458A-AAE0-4ADDC081A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737" y="2045217"/>
              <a:ext cx="80823" cy="66860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3" name="Freeform: Shape 45">
              <a:extLst>
                <a:ext uri="{FF2B5EF4-FFF2-40B4-BE49-F238E27FC236}">
                  <a16:creationId xmlns:a16="http://schemas.microsoft.com/office/drawing/2014/main" id="{769A908D-29BE-46EE-8755-6431A400D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3470" y="2112076"/>
              <a:ext cx="99192" cy="73845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" name="Freeform: Shape 46">
              <a:extLst>
                <a:ext uri="{FF2B5EF4-FFF2-40B4-BE49-F238E27FC236}">
                  <a16:creationId xmlns:a16="http://schemas.microsoft.com/office/drawing/2014/main" id="{6F2A0F5C-01F6-4BAF-808A-5069B944E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4288" y="2179933"/>
              <a:ext cx="97967" cy="68856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5" name="Freeform: Shape 47">
              <a:extLst>
                <a:ext uri="{FF2B5EF4-FFF2-40B4-BE49-F238E27FC236}">
                  <a16:creationId xmlns:a16="http://schemas.microsoft.com/office/drawing/2014/main" id="{C8D55074-B45E-4A96-9B40-4B60F1087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567" y="2155984"/>
              <a:ext cx="99192" cy="69853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Freeform: Shape 48">
              <a:extLst>
                <a:ext uri="{FF2B5EF4-FFF2-40B4-BE49-F238E27FC236}">
                  <a16:creationId xmlns:a16="http://schemas.microsoft.com/office/drawing/2014/main" id="{CFDCF4E4-E6B0-4B77-8AD4-5C0313A7F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7139" y="2055196"/>
              <a:ext cx="99192" cy="74843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7" name="Freeform: Shape 49">
              <a:extLst>
                <a:ext uri="{FF2B5EF4-FFF2-40B4-BE49-F238E27FC236}">
                  <a16:creationId xmlns:a16="http://schemas.microsoft.com/office/drawing/2014/main" id="{70C48990-F097-410A-92F6-E2DED5408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0402" y="2110080"/>
              <a:ext cx="84497" cy="58877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8" name="Freeform: Shape 50">
              <a:extLst>
                <a:ext uri="{FF2B5EF4-FFF2-40B4-BE49-F238E27FC236}">
                  <a16:creationId xmlns:a16="http://schemas.microsoft.com/office/drawing/2014/main" id="{D27FC0D0-2193-47B2-B12F-D6CF7C94D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754" y="1965384"/>
              <a:ext cx="68577" cy="59874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9" name="Freeform: Shape 51">
              <a:extLst>
                <a:ext uri="{FF2B5EF4-FFF2-40B4-BE49-F238E27FC236}">
                  <a16:creationId xmlns:a16="http://schemas.microsoft.com/office/drawing/2014/main" id="{8527EA28-7560-40E5-BDC9-DA9CA4836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4075" y="1925468"/>
              <a:ext cx="53882" cy="45904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0" name="Freeform: Shape 52">
              <a:extLst>
                <a:ext uri="{FF2B5EF4-FFF2-40B4-BE49-F238E27FC236}">
                  <a16:creationId xmlns:a16="http://schemas.microsoft.com/office/drawing/2014/main" id="{FD440B1E-8EF9-4890-8DE4-4EF0D9930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0818" y="1906508"/>
              <a:ext cx="67353" cy="57878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1" name="Freeform: Shape 53">
              <a:extLst>
                <a:ext uri="{FF2B5EF4-FFF2-40B4-BE49-F238E27FC236}">
                  <a16:creationId xmlns:a16="http://schemas.microsoft.com/office/drawing/2014/main" id="{9C2DAE67-70D9-499E-BCD5-361BEEDBC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9390" y="1833661"/>
              <a:ext cx="67353" cy="57878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2" name="Freeform: Shape 54">
              <a:extLst>
                <a:ext uri="{FF2B5EF4-FFF2-40B4-BE49-F238E27FC236}">
                  <a16:creationId xmlns:a16="http://schemas.microsoft.com/office/drawing/2014/main" id="{EB84DC81-3C69-4387-94A0-FCAD4E0A0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4303" y="1751833"/>
              <a:ext cx="75924" cy="64864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3" name="Freeform: Shape 55">
              <a:extLst>
                <a:ext uri="{FF2B5EF4-FFF2-40B4-BE49-F238E27FC236}">
                  <a16:creationId xmlns:a16="http://schemas.microsoft.com/office/drawing/2014/main" id="{8F27E367-0B63-44D9-8C8D-401C55F9A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3915" y="1909502"/>
              <a:ext cx="62454" cy="48898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4" name="Freeform: Shape 56">
              <a:extLst>
                <a:ext uri="{FF2B5EF4-FFF2-40B4-BE49-F238E27FC236}">
                  <a16:creationId xmlns:a16="http://schemas.microsoft.com/office/drawing/2014/main" id="{D7A7D5DF-D7A5-4547-A350-98BEDBB7C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781" y="2029250"/>
              <a:ext cx="61229" cy="48898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" name="Freeform: Shape 57">
              <a:extLst>
                <a:ext uri="{FF2B5EF4-FFF2-40B4-BE49-F238E27FC236}">
                  <a16:creationId xmlns:a16="http://schemas.microsoft.com/office/drawing/2014/main" id="{6028530F-2DAD-412B-87AC-EF63D54ED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7744" y="2036235"/>
              <a:ext cx="75924" cy="52889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" name="Freeform: Shape 58">
              <a:extLst>
                <a:ext uri="{FF2B5EF4-FFF2-40B4-BE49-F238E27FC236}">
                  <a16:creationId xmlns:a16="http://schemas.microsoft.com/office/drawing/2014/main" id="{0CD834E6-C797-4921-8132-F6AD3BF9B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7976" y="1842642"/>
              <a:ext cx="68577" cy="68856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" name="Freeform: Shape 59">
              <a:extLst>
                <a:ext uri="{FF2B5EF4-FFF2-40B4-BE49-F238E27FC236}">
                  <a16:creationId xmlns:a16="http://schemas.microsoft.com/office/drawing/2014/main" id="{A4801B25-C605-4691-9C6C-14460911B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321" y="2006298"/>
              <a:ext cx="68577" cy="56881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" name="Freeform: Shape 60">
              <a:extLst>
                <a:ext uri="{FF2B5EF4-FFF2-40B4-BE49-F238E27FC236}">
                  <a16:creationId xmlns:a16="http://schemas.microsoft.com/office/drawing/2014/main" id="{D072520E-033A-4306-B647-FC576F005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641" y="1875573"/>
              <a:ext cx="99192" cy="97795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9" name="Freeform: Shape 61">
              <a:extLst>
                <a:ext uri="{FF2B5EF4-FFF2-40B4-BE49-F238E27FC236}">
                  <a16:creationId xmlns:a16="http://schemas.microsoft.com/office/drawing/2014/main" id="{CCE1F106-361F-43AB-ACB0-D09D40A02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061" y="1977359"/>
              <a:ext cx="143277" cy="119748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0" name="Freeform: Shape 62">
              <a:extLst>
                <a:ext uri="{FF2B5EF4-FFF2-40B4-BE49-F238E27FC236}">
                  <a16:creationId xmlns:a16="http://schemas.microsoft.com/office/drawing/2014/main" id="{52D94B68-09EC-4C26-A55C-370715B4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825" y="2033242"/>
              <a:ext cx="91844" cy="73845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1" name="Freeform: Shape 63">
              <a:extLst>
                <a:ext uri="{FF2B5EF4-FFF2-40B4-BE49-F238E27FC236}">
                  <a16:creationId xmlns:a16="http://schemas.microsoft.com/office/drawing/2014/main" id="{56F3EB48-4811-49AA-B028-795536073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343" y="2036235"/>
              <a:ext cx="91844" cy="73845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2" name="Freeform: Shape 64">
              <a:extLst>
                <a:ext uri="{FF2B5EF4-FFF2-40B4-BE49-F238E27FC236}">
                  <a16:creationId xmlns:a16="http://schemas.microsoft.com/office/drawing/2014/main" id="{679A12F1-DB4E-41D7-B91C-55695660D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4322" y="1977359"/>
              <a:ext cx="94294" cy="72847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3" name="Freeform: Shape 65">
              <a:extLst>
                <a:ext uri="{FF2B5EF4-FFF2-40B4-BE49-F238E27FC236}">
                  <a16:creationId xmlns:a16="http://schemas.microsoft.com/office/drawing/2014/main" id="{FF09E6C0-D2FA-4252-A696-73CED3AE5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397" y="1931456"/>
              <a:ext cx="91844" cy="71849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4" name="Freeform: Shape 66">
              <a:extLst>
                <a:ext uri="{FF2B5EF4-FFF2-40B4-BE49-F238E27FC236}">
                  <a16:creationId xmlns:a16="http://schemas.microsoft.com/office/drawing/2014/main" id="{369AC05F-35D2-4FC7-9352-79A592FE2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804" y="1855615"/>
              <a:ext cx="91844" cy="72847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5" name="Freeform: Shape 67">
              <a:extLst>
                <a:ext uri="{FF2B5EF4-FFF2-40B4-BE49-F238E27FC236}">
                  <a16:creationId xmlns:a16="http://schemas.microsoft.com/office/drawing/2014/main" id="{20DB3999-7193-4870-892A-97766B68C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3083" y="1793745"/>
              <a:ext cx="89395" cy="72847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6" name="Freeform: Shape 68">
              <a:extLst>
                <a:ext uri="{FF2B5EF4-FFF2-40B4-BE49-F238E27FC236}">
                  <a16:creationId xmlns:a16="http://schemas.microsoft.com/office/drawing/2014/main" id="{5C2B80A1-0021-4830-88BD-62538CBF8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2255" y="1777778"/>
              <a:ext cx="88170" cy="82826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7" name="Freeform: Shape 69">
              <a:extLst>
                <a:ext uri="{FF2B5EF4-FFF2-40B4-BE49-F238E27FC236}">
                  <a16:creationId xmlns:a16="http://schemas.microsoft.com/office/drawing/2014/main" id="{51B014FE-7441-44C4-8C15-D1E29F177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092" y="2165963"/>
              <a:ext cx="101641" cy="69853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8" name="Freeform: Shape 70">
              <a:extLst>
                <a:ext uri="{FF2B5EF4-FFF2-40B4-BE49-F238E27FC236}">
                  <a16:creationId xmlns:a16="http://schemas.microsoft.com/office/drawing/2014/main" id="{095E80E1-8073-456D-979C-3AD8F1991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9012" y="2108084"/>
              <a:ext cx="93069" cy="70851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9" name="Freeform: Shape 71">
              <a:extLst>
                <a:ext uri="{FF2B5EF4-FFF2-40B4-BE49-F238E27FC236}">
                  <a16:creationId xmlns:a16="http://schemas.microsoft.com/office/drawing/2014/main" id="{9C5F771B-B361-43EE-B8AB-059917AC9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9021" y="2086130"/>
              <a:ext cx="79599" cy="63866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0" name="Freeform: Shape 72">
              <a:extLst>
                <a:ext uri="{FF2B5EF4-FFF2-40B4-BE49-F238E27FC236}">
                  <a16:creationId xmlns:a16="http://schemas.microsoft.com/office/drawing/2014/main" id="{5338C345-67CF-453A-9C13-B4921405B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8000" y="2138021"/>
              <a:ext cx="79599" cy="63866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1" name="Freeform: Shape 74">
              <a:extLst>
                <a:ext uri="{FF2B5EF4-FFF2-40B4-BE49-F238E27FC236}">
                  <a16:creationId xmlns:a16="http://schemas.microsoft.com/office/drawing/2014/main" id="{19FC2408-CFDF-43DE-8AE3-AE3580E6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3357" y="2266946"/>
              <a:ext cx="222432" cy="331025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2" name="Freeform: Shape 75">
              <a:extLst>
                <a:ext uri="{FF2B5EF4-FFF2-40B4-BE49-F238E27FC236}">
                  <a16:creationId xmlns:a16="http://schemas.microsoft.com/office/drawing/2014/main" id="{02FAC96E-960B-4871-A1D2-354AF67EC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965" y="2164029"/>
              <a:ext cx="98963" cy="96005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3" name="Freeform: Shape 76">
              <a:extLst>
                <a:ext uri="{FF2B5EF4-FFF2-40B4-BE49-F238E27FC236}">
                  <a16:creationId xmlns:a16="http://schemas.microsoft.com/office/drawing/2014/main" id="{6B32AF27-9E61-4382-BB82-BEECBF323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794" y="2198590"/>
              <a:ext cx="79171" cy="67587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4" name="Freeform: Shape 77">
              <a:extLst>
                <a:ext uri="{FF2B5EF4-FFF2-40B4-BE49-F238E27FC236}">
                  <a16:creationId xmlns:a16="http://schemas.microsoft.com/office/drawing/2014/main" id="{488E1BBA-BCF9-4450-92EF-9AB37B021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3998" y="2128699"/>
              <a:ext cx="83883" cy="75268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5" name="Freeform: Shape 78">
              <a:extLst>
                <a:ext uri="{FF2B5EF4-FFF2-40B4-BE49-F238E27FC236}">
                  <a16:creationId xmlns:a16="http://schemas.microsoft.com/office/drawing/2014/main" id="{19A0D858-FB8E-4D4A-81C6-6D08021BE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7749" y="2256193"/>
              <a:ext cx="62205" cy="51459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6" name="Freeform: Shape 79">
              <a:extLst>
                <a:ext uri="{FF2B5EF4-FFF2-40B4-BE49-F238E27FC236}">
                  <a16:creationId xmlns:a16="http://schemas.microsoft.com/office/drawing/2014/main" id="{54813267-DF65-4655-819F-1E7801FB7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842" y="2307652"/>
              <a:ext cx="76343" cy="56835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7" name="Freeform: Shape 80">
              <a:extLst>
                <a:ext uri="{FF2B5EF4-FFF2-40B4-BE49-F238E27FC236}">
                  <a16:creationId xmlns:a16="http://schemas.microsoft.com/office/drawing/2014/main" id="{B4DBB8B8-004A-452B-B07E-E0DE98786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5864" y="2359878"/>
              <a:ext cx="75401" cy="52995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8" name="Freeform: Shape 81">
              <a:extLst>
                <a:ext uri="{FF2B5EF4-FFF2-40B4-BE49-F238E27FC236}">
                  <a16:creationId xmlns:a16="http://schemas.microsoft.com/office/drawing/2014/main" id="{C70FCEBE-F9A8-4888-A979-D3662FC1D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9888" y="2341446"/>
              <a:ext cx="76343" cy="53763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9" name="Freeform: Shape 82">
              <a:extLst>
                <a:ext uri="{FF2B5EF4-FFF2-40B4-BE49-F238E27FC236}">
                  <a16:creationId xmlns:a16="http://schemas.microsoft.com/office/drawing/2014/main" id="{C3371AC3-3291-44E5-BEAB-9234AFE92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486" y="2263874"/>
              <a:ext cx="76343" cy="57603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" name="Freeform: Shape 83">
              <a:extLst>
                <a:ext uri="{FF2B5EF4-FFF2-40B4-BE49-F238E27FC236}">
                  <a16:creationId xmlns:a16="http://schemas.microsoft.com/office/drawing/2014/main" id="{E247131A-CDAB-4E09-897A-2E7B79831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8211" y="2306116"/>
              <a:ext cx="65033" cy="45315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1" name="Freeform: Shape 84">
              <a:extLst>
                <a:ext uri="{FF2B5EF4-FFF2-40B4-BE49-F238E27FC236}">
                  <a16:creationId xmlns:a16="http://schemas.microsoft.com/office/drawing/2014/main" id="{FE93E688-F53B-49F7-9905-0F950BC46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049" y="2194750"/>
              <a:ext cx="52780" cy="46082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2" name="Freeform: Shape 85">
              <a:extLst>
                <a:ext uri="{FF2B5EF4-FFF2-40B4-BE49-F238E27FC236}">
                  <a16:creationId xmlns:a16="http://schemas.microsoft.com/office/drawing/2014/main" id="{15CBD0EB-65AD-4ABC-82DF-411E28F63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1038" y="2164029"/>
              <a:ext cx="41470" cy="35330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3" name="Freeform: Shape 86">
              <a:extLst>
                <a:ext uri="{FF2B5EF4-FFF2-40B4-BE49-F238E27FC236}">
                  <a16:creationId xmlns:a16="http://schemas.microsoft.com/office/drawing/2014/main" id="{BEA29C1B-0E89-42FB-B49B-A43CA8FAE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5497" y="2149436"/>
              <a:ext cx="51838" cy="44546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4" name="Freeform: Shape 87">
              <a:extLst>
                <a:ext uri="{FF2B5EF4-FFF2-40B4-BE49-F238E27FC236}">
                  <a16:creationId xmlns:a16="http://schemas.microsoft.com/office/drawing/2014/main" id="{02F3F879-E98A-482D-ADCF-43D58FECD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094" y="2093369"/>
              <a:ext cx="51838" cy="44546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5" name="Freeform: Shape 88">
              <a:extLst>
                <a:ext uri="{FF2B5EF4-FFF2-40B4-BE49-F238E27FC236}">
                  <a16:creationId xmlns:a16="http://schemas.microsoft.com/office/drawing/2014/main" id="{705E8F93-3AB4-4778-83F4-96B82C102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4413" y="2030390"/>
              <a:ext cx="58435" cy="49923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6" name="Freeform: Shape 89">
              <a:extLst>
                <a:ext uri="{FF2B5EF4-FFF2-40B4-BE49-F238E27FC236}">
                  <a16:creationId xmlns:a16="http://schemas.microsoft.com/office/drawing/2014/main" id="{8324F53C-29D0-4416-AAE2-966979467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4224" y="2151740"/>
              <a:ext cx="48068" cy="37634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" name="Freeform: Shape 90">
              <a:extLst>
                <a:ext uri="{FF2B5EF4-FFF2-40B4-BE49-F238E27FC236}">
                  <a16:creationId xmlns:a16="http://schemas.microsoft.com/office/drawing/2014/main" id="{D8EDF4DB-70FB-4581-BAB0-BD47ABCFD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395" y="2243905"/>
              <a:ext cx="47125" cy="37634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" name="Freeform: Shape 91">
              <a:extLst>
                <a:ext uri="{FF2B5EF4-FFF2-40B4-BE49-F238E27FC236}">
                  <a16:creationId xmlns:a16="http://schemas.microsoft.com/office/drawing/2014/main" id="{ADF2401D-1507-4A3D-9835-F76F940B6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7683" y="2249281"/>
              <a:ext cx="58435" cy="40706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" name="Freeform: Shape 92">
              <a:extLst>
                <a:ext uri="{FF2B5EF4-FFF2-40B4-BE49-F238E27FC236}">
                  <a16:creationId xmlns:a16="http://schemas.microsoft.com/office/drawing/2014/main" id="{AB4CB16F-5891-47A8-8685-42F418DD8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40" y="2100281"/>
              <a:ext cx="52780" cy="52995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0" name="Freeform: Shape 93">
              <a:extLst>
                <a:ext uri="{FF2B5EF4-FFF2-40B4-BE49-F238E27FC236}">
                  <a16:creationId xmlns:a16="http://schemas.microsoft.com/office/drawing/2014/main" id="{AE1F3728-2D3D-4EC2-968F-B550F02D3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0463" y="2226240"/>
              <a:ext cx="52780" cy="43778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1" name="Freeform: Shape 94">
              <a:extLst>
                <a:ext uri="{FF2B5EF4-FFF2-40B4-BE49-F238E27FC236}">
                  <a16:creationId xmlns:a16="http://schemas.microsoft.com/office/drawing/2014/main" id="{DB1D6F4B-E41D-4189-8B62-FFC0DE68C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702" y="2125627"/>
              <a:ext cx="76343" cy="75268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2" name="Freeform: Shape 95">
              <a:extLst>
                <a:ext uri="{FF2B5EF4-FFF2-40B4-BE49-F238E27FC236}">
                  <a16:creationId xmlns:a16="http://schemas.microsoft.com/office/drawing/2014/main" id="{A7337633-4962-4301-BC1E-DCE743B3F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170" y="2203967"/>
              <a:ext cx="110274" cy="92165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3" name="Freeform: Shape 96">
              <a:extLst>
                <a:ext uri="{FF2B5EF4-FFF2-40B4-BE49-F238E27FC236}">
                  <a16:creationId xmlns:a16="http://schemas.microsoft.com/office/drawing/2014/main" id="{27ECC6A3-7B4C-4FBD-B67D-94C507BCC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11" y="2246977"/>
              <a:ext cx="70688" cy="56835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4" name="Freeform: Shape 97">
              <a:extLst>
                <a:ext uri="{FF2B5EF4-FFF2-40B4-BE49-F238E27FC236}">
                  <a16:creationId xmlns:a16="http://schemas.microsoft.com/office/drawing/2014/main" id="{349192E0-BBB2-4E3D-804B-CC3B71CF4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626" y="2249281"/>
              <a:ext cx="70688" cy="56835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5" name="Freeform: Shape 98">
              <a:extLst>
                <a:ext uri="{FF2B5EF4-FFF2-40B4-BE49-F238E27FC236}">
                  <a16:creationId xmlns:a16="http://schemas.microsoft.com/office/drawing/2014/main" id="{68457A80-1098-4B16-803D-D1DC06579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144" y="2203967"/>
              <a:ext cx="72573" cy="56067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" name="Freeform: Shape 99">
              <a:extLst>
                <a:ext uri="{FF2B5EF4-FFF2-40B4-BE49-F238E27FC236}">
                  <a16:creationId xmlns:a16="http://schemas.microsoft.com/office/drawing/2014/main" id="{1E3401D1-CA43-44D0-8F92-60C7D8113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709" y="2168637"/>
              <a:ext cx="70688" cy="55299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7" name="Freeform: Shape 100">
              <a:extLst>
                <a:ext uri="{FF2B5EF4-FFF2-40B4-BE49-F238E27FC236}">
                  <a16:creationId xmlns:a16="http://schemas.microsoft.com/office/drawing/2014/main" id="{0C111A2C-43F1-4D0B-841E-25256E3B7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5628" y="2110266"/>
              <a:ext cx="70688" cy="56067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8" name="Freeform: Shape 101">
              <a:extLst>
                <a:ext uri="{FF2B5EF4-FFF2-40B4-BE49-F238E27FC236}">
                  <a16:creationId xmlns:a16="http://schemas.microsoft.com/office/drawing/2014/main" id="{75A9A01F-5F38-48AA-97EC-1B7B618FF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653" y="2062648"/>
              <a:ext cx="68803" cy="56067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9" name="Freeform: Shape 102">
              <a:extLst>
                <a:ext uri="{FF2B5EF4-FFF2-40B4-BE49-F238E27FC236}">
                  <a16:creationId xmlns:a16="http://schemas.microsoft.com/office/drawing/2014/main" id="{01984CCB-1110-4194-A804-41AF4C1F6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264" y="2050359"/>
              <a:ext cx="67860" cy="63747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0" name="Freeform: Shape 103">
              <a:extLst>
                <a:ext uri="{FF2B5EF4-FFF2-40B4-BE49-F238E27FC236}">
                  <a16:creationId xmlns:a16="http://schemas.microsoft.com/office/drawing/2014/main" id="{2664CE64-3F98-4599-8893-0464D3D6F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2019" y="2349126"/>
              <a:ext cx="78228" cy="53763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1" name="Freeform: Shape 104">
              <a:extLst>
                <a:ext uri="{FF2B5EF4-FFF2-40B4-BE49-F238E27FC236}">
                  <a16:creationId xmlns:a16="http://schemas.microsoft.com/office/drawing/2014/main" id="{16412FD9-7AF3-40DC-9C20-4E9935EFD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4271" y="2304580"/>
              <a:ext cx="71631" cy="54531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2" name="Freeform: Shape 105">
              <a:extLst>
                <a:ext uri="{FF2B5EF4-FFF2-40B4-BE49-F238E27FC236}">
                  <a16:creationId xmlns:a16="http://schemas.microsoft.com/office/drawing/2014/main" id="{7456D4FF-85E9-4EF0-9693-A57855BFE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637" y="2287683"/>
              <a:ext cx="61263" cy="49154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3" name="Freeform: Shape 106">
              <a:extLst>
                <a:ext uri="{FF2B5EF4-FFF2-40B4-BE49-F238E27FC236}">
                  <a16:creationId xmlns:a16="http://schemas.microsoft.com/office/drawing/2014/main" id="{18228BBF-D1AB-4255-B30F-D16913CEF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8154" y="2327621"/>
              <a:ext cx="61263" cy="49154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9" name="Group 255">
            <a:extLst>
              <a:ext uri="{FF2B5EF4-FFF2-40B4-BE49-F238E27FC236}">
                <a16:creationId xmlns:a16="http://schemas.microsoft.com/office/drawing/2014/main" id="{54439F45-6144-42CE-9449-850320C2A715}"/>
              </a:ext>
            </a:extLst>
          </p:cNvPr>
          <p:cNvGrpSpPr/>
          <p:nvPr/>
        </p:nvGrpSpPr>
        <p:grpSpPr>
          <a:xfrm>
            <a:off x="5880358" y="3882449"/>
            <a:ext cx="2414833" cy="2311958"/>
            <a:chOff x="4490668" y="1848552"/>
            <a:chExt cx="1251662" cy="1198340"/>
          </a:xfrm>
          <a:solidFill>
            <a:srgbClr val="C8D85B"/>
          </a:solidFill>
        </p:grpSpPr>
        <p:sp>
          <p:nvSpPr>
            <p:cNvPr id="152" name="Freeform: Shape 108">
              <a:extLst>
                <a:ext uri="{FF2B5EF4-FFF2-40B4-BE49-F238E27FC236}">
                  <a16:creationId xmlns:a16="http://schemas.microsoft.com/office/drawing/2014/main" id="{124602D6-9AD6-4474-8E00-592C68712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2683" y="2347995"/>
              <a:ext cx="469622" cy="698897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" name="Freeform: Shape 109">
              <a:extLst>
                <a:ext uri="{FF2B5EF4-FFF2-40B4-BE49-F238E27FC236}">
                  <a16:creationId xmlns:a16="http://schemas.microsoft.com/office/drawing/2014/main" id="{F602A96C-E6C7-42C6-A3BE-2AEA0325D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0088" y="2130705"/>
              <a:ext cx="208943" cy="202697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Freeform: Shape 110">
              <a:extLst>
                <a:ext uri="{FF2B5EF4-FFF2-40B4-BE49-F238E27FC236}">
                  <a16:creationId xmlns:a16="http://schemas.microsoft.com/office/drawing/2014/main" id="{0122E047-A147-4328-B98A-E1DAC0E8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2935" y="2203675"/>
              <a:ext cx="167154" cy="142698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5" name="Freeform: Shape 111">
              <a:extLst>
                <a:ext uri="{FF2B5EF4-FFF2-40B4-BE49-F238E27FC236}">
                  <a16:creationId xmlns:a16="http://schemas.microsoft.com/office/drawing/2014/main" id="{A2857545-2191-46CA-A0F9-99F557238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394" y="2056113"/>
              <a:ext cx="177104" cy="158914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6" name="Freeform: Shape 112">
              <a:extLst>
                <a:ext uri="{FF2B5EF4-FFF2-40B4-BE49-F238E27FC236}">
                  <a16:creationId xmlns:a16="http://schemas.microsoft.com/office/drawing/2014/main" id="{9E873E65-5FCE-4999-AF39-CE10B9FA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5277" y="2325293"/>
              <a:ext cx="131335" cy="108646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7" name="Freeform: Shape 113">
              <a:extLst>
                <a:ext uri="{FF2B5EF4-FFF2-40B4-BE49-F238E27FC236}">
                  <a16:creationId xmlns:a16="http://schemas.microsoft.com/office/drawing/2014/main" id="{BF0B3B8D-8455-4F64-B63B-18AEF7647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469" y="2433938"/>
              <a:ext cx="161184" cy="119996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" name="Freeform: Shape 114">
              <a:extLst>
                <a:ext uri="{FF2B5EF4-FFF2-40B4-BE49-F238E27FC236}">
                  <a16:creationId xmlns:a16="http://schemas.microsoft.com/office/drawing/2014/main" id="{5E8CEDAF-E3E2-421D-8801-A65C97B27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1297" y="2544205"/>
              <a:ext cx="159194" cy="111889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" name="Freeform: Shape 115">
              <a:extLst>
                <a:ext uri="{FF2B5EF4-FFF2-40B4-BE49-F238E27FC236}">
                  <a16:creationId xmlns:a16="http://schemas.microsoft.com/office/drawing/2014/main" id="{A1FCA191-6EE8-4B6B-A870-0FFA5AB9B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003" y="2505287"/>
              <a:ext cx="161184" cy="113510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0" name="Freeform: Shape 116">
              <a:extLst>
                <a:ext uri="{FF2B5EF4-FFF2-40B4-BE49-F238E27FC236}">
                  <a16:creationId xmlns:a16="http://schemas.microsoft.com/office/drawing/2014/main" id="{B109F364-BF14-42F5-A0F1-CE372BF6D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933" y="2341509"/>
              <a:ext cx="161184" cy="121618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Freeform: Shape 117">
              <a:extLst>
                <a:ext uri="{FF2B5EF4-FFF2-40B4-BE49-F238E27FC236}">
                  <a16:creationId xmlns:a16="http://schemas.microsoft.com/office/drawing/2014/main" id="{3DFF4A81-5284-46E1-8A79-D1C4BC77D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235" y="2430695"/>
              <a:ext cx="137305" cy="95673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" name="Freeform: Shape 118">
              <a:extLst>
                <a:ext uri="{FF2B5EF4-FFF2-40B4-BE49-F238E27FC236}">
                  <a16:creationId xmlns:a16="http://schemas.microsoft.com/office/drawing/2014/main" id="{D8A4D83F-839B-4266-897A-77BDE9F6B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680" y="2195568"/>
              <a:ext cx="111436" cy="97294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" name="Freeform: Shape 119">
              <a:extLst>
                <a:ext uri="{FF2B5EF4-FFF2-40B4-BE49-F238E27FC236}">
                  <a16:creationId xmlns:a16="http://schemas.microsoft.com/office/drawing/2014/main" id="{B89D7175-94C0-4714-9858-1F25F737C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2204" y="2130705"/>
              <a:ext cx="87557" cy="74592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Freeform: Shape 120">
              <a:extLst>
                <a:ext uri="{FF2B5EF4-FFF2-40B4-BE49-F238E27FC236}">
                  <a16:creationId xmlns:a16="http://schemas.microsoft.com/office/drawing/2014/main" id="{DF62B35A-6C36-422C-80CD-C9387741F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9409" y="2099895"/>
              <a:ext cx="109446" cy="94051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Freeform: Shape 121">
              <a:extLst>
                <a:ext uri="{FF2B5EF4-FFF2-40B4-BE49-F238E27FC236}">
                  <a16:creationId xmlns:a16="http://schemas.microsoft.com/office/drawing/2014/main" id="{7B5DAEE7-AB5C-4750-9590-365A5BDFC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3338" y="1981521"/>
              <a:ext cx="109446" cy="94051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" name="Freeform: Shape 122">
              <a:extLst>
                <a:ext uri="{FF2B5EF4-FFF2-40B4-BE49-F238E27FC236}">
                  <a16:creationId xmlns:a16="http://schemas.microsoft.com/office/drawing/2014/main" id="{8FAEA8D0-1618-4122-B111-5CB9E7B30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3817" y="1848552"/>
              <a:ext cx="123375" cy="105402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7" name="Freeform: Shape 123">
              <a:extLst>
                <a:ext uri="{FF2B5EF4-FFF2-40B4-BE49-F238E27FC236}">
                  <a16:creationId xmlns:a16="http://schemas.microsoft.com/office/drawing/2014/main" id="{BFAA16E8-1FD9-4A5D-85D3-B256B17E6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680" y="2104760"/>
              <a:ext cx="101487" cy="79457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8" name="Freeform: Shape 124">
              <a:extLst>
                <a:ext uri="{FF2B5EF4-FFF2-40B4-BE49-F238E27FC236}">
                  <a16:creationId xmlns:a16="http://schemas.microsoft.com/office/drawing/2014/main" id="{E3B6807F-C214-4D52-9EE4-FB5AE7D43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834" y="2299348"/>
              <a:ext cx="99496" cy="79457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9" name="Freeform: Shape 125">
              <a:extLst>
                <a:ext uri="{FF2B5EF4-FFF2-40B4-BE49-F238E27FC236}">
                  <a16:creationId xmlns:a16="http://schemas.microsoft.com/office/drawing/2014/main" id="{59A91E21-4836-4384-AC0D-2021F087A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0668" y="2310699"/>
              <a:ext cx="123375" cy="85944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0" name="Freeform: Shape 126">
              <a:extLst>
                <a:ext uri="{FF2B5EF4-FFF2-40B4-BE49-F238E27FC236}">
                  <a16:creationId xmlns:a16="http://schemas.microsoft.com/office/drawing/2014/main" id="{17A42AA4-AE15-4874-938E-FF102794D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786" y="1996114"/>
              <a:ext cx="111436" cy="111889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Freeform: Shape 127">
              <a:extLst>
                <a:ext uri="{FF2B5EF4-FFF2-40B4-BE49-F238E27FC236}">
                  <a16:creationId xmlns:a16="http://schemas.microsoft.com/office/drawing/2014/main" id="{4D0292CB-F016-4AB4-9455-06F60F7E1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104" y="2262052"/>
              <a:ext cx="111436" cy="92430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2" name="Freeform: Shape 128">
              <a:extLst>
                <a:ext uri="{FF2B5EF4-FFF2-40B4-BE49-F238E27FC236}">
                  <a16:creationId xmlns:a16="http://schemas.microsoft.com/office/drawing/2014/main" id="{8212ABA8-F1FD-4367-AF76-BAD4264BC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744" y="2049627"/>
              <a:ext cx="161184" cy="158914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3" name="Freeform: Shape 129">
              <a:extLst>
                <a:ext uri="{FF2B5EF4-FFF2-40B4-BE49-F238E27FC236}">
                  <a16:creationId xmlns:a16="http://schemas.microsoft.com/office/drawing/2014/main" id="{051BE856-00DF-4F50-8ADF-A3E67E559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423" y="2215027"/>
              <a:ext cx="232822" cy="194588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" name="Freeform: Shape 130">
              <a:extLst>
                <a:ext uri="{FF2B5EF4-FFF2-40B4-BE49-F238E27FC236}">
                  <a16:creationId xmlns:a16="http://schemas.microsoft.com/office/drawing/2014/main" id="{5725F3EA-E38D-4186-8CBD-58E49738D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536" y="2305834"/>
              <a:ext cx="149245" cy="119996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" name="Freeform: Shape 131">
              <a:extLst>
                <a:ext uri="{FF2B5EF4-FFF2-40B4-BE49-F238E27FC236}">
                  <a16:creationId xmlns:a16="http://schemas.microsoft.com/office/drawing/2014/main" id="{F4133066-3BCC-4952-8493-B8865D6E1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750" y="2310699"/>
              <a:ext cx="149245" cy="119996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6" name="Freeform: Shape 132">
              <a:extLst>
                <a:ext uri="{FF2B5EF4-FFF2-40B4-BE49-F238E27FC236}">
                  <a16:creationId xmlns:a16="http://schemas.microsoft.com/office/drawing/2014/main" id="{24CE4C7A-58CB-4072-B296-AE66276F6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842" y="2215027"/>
              <a:ext cx="153225" cy="118375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7" name="Freeform: Shape 133">
              <a:extLst>
                <a:ext uri="{FF2B5EF4-FFF2-40B4-BE49-F238E27FC236}">
                  <a16:creationId xmlns:a16="http://schemas.microsoft.com/office/drawing/2014/main" id="{9FFA2785-3800-4C3A-86C8-7BB23C5A6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0466" y="2140434"/>
              <a:ext cx="149245" cy="116753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Freeform: Shape 134">
              <a:extLst>
                <a:ext uri="{FF2B5EF4-FFF2-40B4-BE49-F238E27FC236}">
                  <a16:creationId xmlns:a16="http://schemas.microsoft.com/office/drawing/2014/main" id="{2F93CD57-0F16-4C09-A869-5B1AF0B45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628" y="2017195"/>
              <a:ext cx="149245" cy="118375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" name="Freeform: Shape 135">
              <a:extLst>
                <a:ext uri="{FF2B5EF4-FFF2-40B4-BE49-F238E27FC236}">
                  <a16:creationId xmlns:a16="http://schemas.microsoft.com/office/drawing/2014/main" id="{1B6E1AB3-5870-49FE-B80F-1B9923BC8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333" y="1916658"/>
              <a:ext cx="145265" cy="118375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0" name="Freeform: Shape 136">
              <a:extLst>
                <a:ext uri="{FF2B5EF4-FFF2-40B4-BE49-F238E27FC236}">
                  <a16:creationId xmlns:a16="http://schemas.microsoft.com/office/drawing/2014/main" id="{2355132F-783D-4028-B7F0-F95B415D9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491" y="1890713"/>
              <a:ext cx="143274" cy="134591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1" name="Freeform: Shape 137">
              <a:extLst>
                <a:ext uri="{FF2B5EF4-FFF2-40B4-BE49-F238E27FC236}">
                  <a16:creationId xmlns:a16="http://schemas.microsoft.com/office/drawing/2014/main" id="{C2C8956C-F6D0-44E0-9219-8F2893BEF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4345" y="2521503"/>
              <a:ext cx="165164" cy="113510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2" name="Freeform: Shape 138">
              <a:extLst>
                <a:ext uri="{FF2B5EF4-FFF2-40B4-BE49-F238E27FC236}">
                  <a16:creationId xmlns:a16="http://schemas.microsoft.com/office/drawing/2014/main" id="{1F014DEC-611F-4C46-AB06-F491F593C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214" y="2427452"/>
              <a:ext cx="151234" cy="115132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" name="Freeform: Shape 139">
              <a:extLst>
                <a:ext uri="{FF2B5EF4-FFF2-40B4-BE49-F238E27FC236}">
                  <a16:creationId xmlns:a16="http://schemas.microsoft.com/office/drawing/2014/main" id="{95FF6D70-0DFF-4760-80BB-B21BD33D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226" y="2391777"/>
              <a:ext cx="129346" cy="103780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" name="Freeform: Shape 140">
              <a:extLst>
                <a:ext uri="{FF2B5EF4-FFF2-40B4-BE49-F238E27FC236}">
                  <a16:creationId xmlns:a16="http://schemas.microsoft.com/office/drawing/2014/main" id="{186FDF8B-9470-466D-8E56-0FDB66B86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7318" y="2476099"/>
              <a:ext cx="129346" cy="103780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3" name="Group 250">
            <a:extLst>
              <a:ext uri="{FF2B5EF4-FFF2-40B4-BE49-F238E27FC236}">
                <a16:creationId xmlns:a16="http://schemas.microsoft.com/office/drawing/2014/main" id="{97F74E1A-7364-4171-A47B-7D83ED0312E2}"/>
              </a:ext>
            </a:extLst>
          </p:cNvPr>
          <p:cNvGrpSpPr/>
          <p:nvPr/>
        </p:nvGrpSpPr>
        <p:grpSpPr>
          <a:xfrm>
            <a:off x="8550511" y="5023342"/>
            <a:ext cx="1314626" cy="1258622"/>
            <a:chOff x="6283315" y="1852012"/>
            <a:chExt cx="779153" cy="745960"/>
          </a:xfrm>
          <a:solidFill>
            <a:srgbClr val="865B3E"/>
          </a:solidFill>
        </p:grpSpPr>
        <p:sp>
          <p:nvSpPr>
            <p:cNvPr id="116" name="Freeform: Shape 210">
              <a:extLst>
                <a:ext uri="{FF2B5EF4-FFF2-40B4-BE49-F238E27FC236}">
                  <a16:creationId xmlns:a16="http://schemas.microsoft.com/office/drawing/2014/main" id="{AB7AA703-CFC1-4E03-A9F4-B8D9FBA80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7343" y="2162913"/>
              <a:ext cx="292337" cy="435059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Freeform: Shape 211">
              <a:extLst>
                <a:ext uri="{FF2B5EF4-FFF2-40B4-BE49-F238E27FC236}">
                  <a16:creationId xmlns:a16="http://schemas.microsoft.com/office/drawing/2014/main" id="{7F28B136-CC31-4B78-AF49-CD2E17D09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0426" y="2027651"/>
              <a:ext cx="130066" cy="126178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" name="Freeform: Shape 212">
              <a:extLst>
                <a:ext uri="{FF2B5EF4-FFF2-40B4-BE49-F238E27FC236}">
                  <a16:creationId xmlns:a16="http://schemas.microsoft.com/office/drawing/2014/main" id="{BDEFEAA7-DD10-40E7-8006-31023154C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6374" y="2073074"/>
              <a:ext cx="104052" cy="88829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Freeform: Shape 213">
              <a:extLst>
                <a:ext uri="{FF2B5EF4-FFF2-40B4-BE49-F238E27FC236}">
                  <a16:creationId xmlns:a16="http://schemas.microsoft.com/office/drawing/2014/main" id="{62F8AABD-77A4-4DDA-8AFA-CF60E7796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898" y="1981217"/>
              <a:ext cx="110246" cy="98923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Freeform: Shape 214">
              <a:extLst>
                <a:ext uri="{FF2B5EF4-FFF2-40B4-BE49-F238E27FC236}">
                  <a16:creationId xmlns:a16="http://schemas.microsoft.com/office/drawing/2014/main" id="{E4220080-6FDB-434F-A4BC-F0572854A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258" y="2148781"/>
              <a:ext cx="81755" cy="67631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Freeform: Shape 215">
              <a:extLst>
                <a:ext uri="{FF2B5EF4-FFF2-40B4-BE49-F238E27FC236}">
                  <a16:creationId xmlns:a16="http://schemas.microsoft.com/office/drawing/2014/main" id="{D456092F-4B88-4FD8-B2FE-53C65C946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0723" y="2216411"/>
              <a:ext cx="100336" cy="74697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Freeform: Shape 216">
              <a:extLst>
                <a:ext uri="{FF2B5EF4-FFF2-40B4-BE49-F238E27FC236}">
                  <a16:creationId xmlns:a16="http://schemas.microsoft.com/office/drawing/2014/main" id="{D2E640A0-28DD-4698-85CF-945EC42C2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1780" y="2285052"/>
              <a:ext cx="99097" cy="69650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Freeform: Shape 217">
              <a:extLst>
                <a:ext uri="{FF2B5EF4-FFF2-40B4-BE49-F238E27FC236}">
                  <a16:creationId xmlns:a16="http://schemas.microsoft.com/office/drawing/2014/main" id="{4240D170-B0BA-483C-81B9-41B7F3814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070" y="2260826"/>
              <a:ext cx="100336" cy="70659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Freeform: Shape 218">
              <a:extLst>
                <a:ext uri="{FF2B5EF4-FFF2-40B4-BE49-F238E27FC236}">
                  <a16:creationId xmlns:a16="http://schemas.microsoft.com/office/drawing/2014/main" id="{2C6B9376-B4D1-4BBA-A4E9-ECA025D17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742" y="2158875"/>
              <a:ext cx="100336" cy="75707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Freeform: Shape 219">
              <a:extLst>
                <a:ext uri="{FF2B5EF4-FFF2-40B4-BE49-F238E27FC236}">
                  <a16:creationId xmlns:a16="http://schemas.microsoft.com/office/drawing/2014/main" id="{27219012-6E20-4E51-BF1B-40DEA6BDF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6580" y="2214393"/>
              <a:ext cx="85472" cy="59556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Freeform: Shape 220">
              <a:extLst>
                <a:ext uri="{FF2B5EF4-FFF2-40B4-BE49-F238E27FC236}">
                  <a16:creationId xmlns:a16="http://schemas.microsoft.com/office/drawing/2014/main" id="{B15A099F-504B-4357-BA1D-9C81D632C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709" y="2068027"/>
              <a:ext cx="69368" cy="60565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Freeform: Shape 221">
              <a:extLst>
                <a:ext uri="{FF2B5EF4-FFF2-40B4-BE49-F238E27FC236}">
                  <a16:creationId xmlns:a16="http://schemas.microsoft.com/office/drawing/2014/main" id="{FE8515BF-63EC-4AD9-BF5A-15D9BE0CC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296" y="2027651"/>
              <a:ext cx="54504" cy="46433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" name="Freeform: Shape 222">
              <a:extLst>
                <a:ext uri="{FF2B5EF4-FFF2-40B4-BE49-F238E27FC236}">
                  <a16:creationId xmlns:a16="http://schemas.microsoft.com/office/drawing/2014/main" id="{8F709D42-AEEB-472C-A55C-28850A1F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8155" y="2008471"/>
              <a:ext cx="68130" cy="58546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Freeform: Shape 223">
              <a:extLst>
                <a:ext uri="{FF2B5EF4-FFF2-40B4-BE49-F238E27FC236}">
                  <a16:creationId xmlns:a16="http://schemas.microsoft.com/office/drawing/2014/main" id="{3796ECED-EAD0-4644-A6D9-E8E4E0CD9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26" y="1934784"/>
              <a:ext cx="68130" cy="58546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Freeform: Shape 224">
              <a:extLst>
                <a:ext uri="{FF2B5EF4-FFF2-40B4-BE49-F238E27FC236}">
                  <a16:creationId xmlns:a16="http://schemas.microsoft.com/office/drawing/2014/main" id="{824D4DB4-AA5F-4CB8-87D0-E832CBBBC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3872" y="1852012"/>
              <a:ext cx="76800" cy="65612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Freeform: Shape 225">
              <a:extLst>
                <a:ext uri="{FF2B5EF4-FFF2-40B4-BE49-F238E27FC236}">
                  <a16:creationId xmlns:a16="http://schemas.microsoft.com/office/drawing/2014/main" id="{82390879-C963-4E8F-8FC4-268DD68EF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6480" y="2011500"/>
              <a:ext cx="63175" cy="49462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Freeform: Shape 226">
              <a:extLst>
                <a:ext uri="{FF2B5EF4-FFF2-40B4-BE49-F238E27FC236}">
                  <a16:creationId xmlns:a16="http://schemas.microsoft.com/office/drawing/2014/main" id="{31059C66-DA59-4B99-BCC7-FE2F7C9DA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532" y="2132630"/>
              <a:ext cx="61936" cy="49462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Freeform: Shape 227">
              <a:extLst>
                <a:ext uri="{FF2B5EF4-FFF2-40B4-BE49-F238E27FC236}">
                  <a16:creationId xmlns:a16="http://schemas.microsoft.com/office/drawing/2014/main" id="{0B358C0B-1075-42F8-B4EC-6AAE299DF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3315" y="2139696"/>
              <a:ext cx="76800" cy="53499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Freeform: Shape 228">
              <a:extLst>
                <a:ext uri="{FF2B5EF4-FFF2-40B4-BE49-F238E27FC236}">
                  <a16:creationId xmlns:a16="http://schemas.microsoft.com/office/drawing/2014/main" id="{ECDE0581-D260-49C3-9991-EEEAB13B6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588" y="1943869"/>
              <a:ext cx="69368" cy="69650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Freeform: Shape 229">
              <a:extLst>
                <a:ext uri="{FF2B5EF4-FFF2-40B4-BE49-F238E27FC236}">
                  <a16:creationId xmlns:a16="http://schemas.microsoft.com/office/drawing/2014/main" id="{1D178AB8-F08E-481E-9657-4AB5EDD02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683" y="2109413"/>
              <a:ext cx="69368" cy="57537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Freeform: Shape 230">
              <a:extLst>
                <a:ext uri="{FF2B5EF4-FFF2-40B4-BE49-F238E27FC236}">
                  <a16:creationId xmlns:a16="http://schemas.microsoft.com/office/drawing/2014/main" id="{8F1E9537-BAF2-4E36-A4C2-2B14D4433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9910" y="1977180"/>
              <a:ext cx="100336" cy="98923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Freeform: Shape 231">
              <a:extLst>
                <a:ext uri="{FF2B5EF4-FFF2-40B4-BE49-F238E27FC236}">
                  <a16:creationId xmlns:a16="http://schemas.microsoft.com/office/drawing/2014/main" id="{99F375B2-9122-4ADA-AB6C-4A35C24FB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2182" y="2080140"/>
              <a:ext cx="144930" cy="121130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Freeform: Shape 232">
              <a:extLst>
                <a:ext uri="{FF2B5EF4-FFF2-40B4-BE49-F238E27FC236}">
                  <a16:creationId xmlns:a16="http://schemas.microsoft.com/office/drawing/2014/main" id="{BA33338C-7399-4634-8E4C-BEF68E60A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189" y="2136668"/>
              <a:ext cx="92904" cy="74697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Freeform: Shape 233">
              <a:extLst>
                <a:ext uri="{FF2B5EF4-FFF2-40B4-BE49-F238E27FC236}">
                  <a16:creationId xmlns:a16="http://schemas.microsoft.com/office/drawing/2014/main" id="{BA51480D-0DFE-4FFC-B0CF-A46FC95A0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7809" y="2139696"/>
              <a:ext cx="92904" cy="74697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Freeform: Shape 234">
              <a:extLst>
                <a:ext uri="{FF2B5EF4-FFF2-40B4-BE49-F238E27FC236}">
                  <a16:creationId xmlns:a16="http://schemas.microsoft.com/office/drawing/2014/main" id="{9CAC34FF-80DB-4D61-B0D4-0F9797A44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6661" y="2080140"/>
              <a:ext cx="95382" cy="73688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Freeform: Shape 235">
              <a:extLst>
                <a:ext uri="{FF2B5EF4-FFF2-40B4-BE49-F238E27FC236}">
                  <a16:creationId xmlns:a16="http://schemas.microsoft.com/office/drawing/2014/main" id="{8C903B84-C8C5-40E1-9864-3A27B724F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860" y="2033707"/>
              <a:ext cx="92904" cy="72678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Freeform: Shape 236">
              <a:extLst>
                <a:ext uri="{FF2B5EF4-FFF2-40B4-BE49-F238E27FC236}">
                  <a16:creationId xmlns:a16="http://schemas.microsoft.com/office/drawing/2014/main" id="{094F4ACD-312A-4441-8D1F-001BB3C85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0041" y="1956991"/>
              <a:ext cx="92904" cy="73688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" name="Freeform: Shape 237">
              <a:extLst>
                <a:ext uri="{FF2B5EF4-FFF2-40B4-BE49-F238E27FC236}">
                  <a16:creationId xmlns:a16="http://schemas.microsoft.com/office/drawing/2014/main" id="{99BFC772-280A-40C9-AF63-BF2D7B210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3331" y="1894408"/>
              <a:ext cx="90427" cy="73688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Freeform: Shape 238">
              <a:extLst>
                <a:ext uri="{FF2B5EF4-FFF2-40B4-BE49-F238E27FC236}">
                  <a16:creationId xmlns:a16="http://schemas.microsoft.com/office/drawing/2014/main" id="{ADB27205-083D-4EF5-A7E4-C7962F693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0878" y="1878257"/>
              <a:ext cx="89188" cy="83782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Freeform: Shape 239">
              <a:extLst>
                <a:ext uri="{FF2B5EF4-FFF2-40B4-BE49-F238E27FC236}">
                  <a16:creationId xmlns:a16="http://schemas.microsoft.com/office/drawing/2014/main" id="{2DC6E6A5-C95C-4BD2-B4E0-4EDF3A8FC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4725" y="2270920"/>
              <a:ext cx="102814" cy="70659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Freeform: Shape 240">
              <a:extLst>
                <a:ext uri="{FF2B5EF4-FFF2-40B4-BE49-F238E27FC236}">
                  <a16:creationId xmlns:a16="http://schemas.microsoft.com/office/drawing/2014/main" id="{7E2B3275-3EC7-4094-9FBF-1BDF12781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0828" y="2212374"/>
              <a:ext cx="94142" cy="71669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7" name="Freeform: Shape 241">
              <a:extLst>
                <a:ext uri="{FF2B5EF4-FFF2-40B4-BE49-F238E27FC236}">
                  <a16:creationId xmlns:a16="http://schemas.microsoft.com/office/drawing/2014/main" id="{BF0E411A-150A-4D82-AB49-11FA2C6E2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2222" y="2190167"/>
              <a:ext cx="80517" cy="64603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8" name="Freeform: Shape 242">
              <a:extLst>
                <a:ext uri="{FF2B5EF4-FFF2-40B4-BE49-F238E27FC236}">
                  <a16:creationId xmlns:a16="http://schemas.microsoft.com/office/drawing/2014/main" id="{F6692008-5977-4E89-B2A7-9953094E0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074" y="2242656"/>
              <a:ext cx="80517" cy="64603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0" name="图片 289">
            <a:extLst>
              <a:ext uri="{FF2B5EF4-FFF2-40B4-BE49-F238E27FC236}">
                <a16:creationId xmlns:a16="http://schemas.microsoft.com/office/drawing/2014/main" id="{3A005221-BF6D-4681-8C0F-8CD3EA1D1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287" name="图片 4">
            <a:extLst>
              <a:ext uri="{FF2B5EF4-FFF2-40B4-BE49-F238E27FC236}">
                <a16:creationId xmlns:a16="http://schemas.microsoft.com/office/drawing/2014/main" id="{5AE8C5F3-B529-407B-839A-6530414F70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45148" y="4294069"/>
            <a:ext cx="1251400" cy="207687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Text Box 60"/>
          <p:cNvSpPr txBox="1">
            <a:spLocks noChangeArrowheads="1"/>
          </p:cNvSpPr>
          <p:nvPr/>
        </p:nvSpPr>
        <p:spPr bwMode="auto">
          <a:xfrm>
            <a:off x="191020" y="972981"/>
            <a:ext cx="1076161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6" name="Text Box 7"/>
          <p:cNvSpPr txBox="1">
            <a:spLocks noChangeArrowheads="1"/>
          </p:cNvSpPr>
          <p:nvPr/>
        </p:nvSpPr>
        <p:spPr bwMode="auto">
          <a:xfrm>
            <a:off x="668596" y="2132245"/>
            <a:ext cx="1055043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spcBef>
                <a:spcPct val="50000"/>
              </a:spcBef>
            </a:pP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  <p:sp>
        <p:nvSpPr>
          <p:cNvPr id="307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680977" y="158282"/>
            <a:ext cx="1511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TẬP</a:t>
            </a:r>
            <a:endParaRPr lang="zh-CN" altLang="en-US" b="1" dirty="0">
              <a:solidFill>
                <a:srgbClr val="865B3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84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22 0.0875 C 0.04518 0.09676 0.01211 0.10625 -0.00221 0.11783 C -0.01706 0.13102 -0.02409 0.1463 -0.03177 0.16158 C -0.0388 0.17686 -0.03177 0.18982 -0.02409 0.20394 C -0.01706 0.2169 -0.00599 0.23102 0.0194 0.24283 C 0.04141 0.2544 0.078 0.26413 0.11797 0.27107 C 0.15469 0.27825 0.19844 0.28288 0.24219 0.28542 C 0.28607 0.2875 0.33021 0.2875 0.37018 0.28542 C 0.41406 0.28288 0.45391 0.27709 0.48685 0.2676 C 0.52005 0.2595 0.54909 0.24885 0.56393 0.23565 C 0.5819 0.22385 0.58906 0.20764 0.58906 0.19445 C 0.59336 0.18172 0.58906 0.16621 0.57097 0.15325 C 0.55287 0.14167 0.52005 0.13195 0.47578 0.12732 C 0.43255 0.12385 0.38828 0.12848 0.35925 0.13681 C 0.3336 0.14514 0.31498 0.15788 0.31159 0.17315 C 0.31159 0.18866 0.31498 0.20278 0.3336 0.21459 C 0.35209 0.22639 0.34831 0.22871 0.42149 0.24422 C 0.48685 0.26042 0.55287 0.25579 0.59336 0.25695 C 0.63334 0.25695 0.66615 0.25232 0.70664 0.24769 C 0.75039 0.24167 0.78698 0.23102 0.81224 0.22153 C 0.83789 0.21227 0.84896 0.20047 0.86367 0.18172 C 0.87474 0.1625 0.87474 0.15325 0.87474 0.13913 C 0.87474 0.125 0.87474 0.11088 0.87474 0.09676 " pathEditMode="relative" rAng="0" ptsTypes="AAAAAAAAAAAAAAAAAAAAAAA">
                                      <p:cBhvr>
                                        <p:cTn id="16" dur="275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70" y="995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0"/>
      <p:bldP spid="30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598511" y="0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990" y="361065"/>
            <a:ext cx="4535365" cy="6858000"/>
          </a:xfrm>
          <a:prstGeom prst="rect">
            <a:avLst/>
          </a:prstGeom>
        </p:spPr>
      </p:pic>
      <p:pic>
        <p:nvPicPr>
          <p:cNvPr id="21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8558" y="361065"/>
            <a:ext cx="4535365" cy="68580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114097" y="0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585" y="2854318"/>
            <a:ext cx="3676018" cy="239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0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527255" y="605005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293417" y="386200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761" y="2298838"/>
            <a:ext cx="5917767" cy="249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2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6326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grpSp>
        <p:nvGrpSpPr>
          <p:cNvPr id="71" name="vong quay"/>
          <p:cNvGrpSpPr/>
          <p:nvPr/>
        </p:nvGrpSpPr>
        <p:grpSpPr>
          <a:xfrm>
            <a:off x="5825983" y="1022931"/>
            <a:ext cx="5042125" cy="5036855"/>
            <a:chOff x="5425622" y="292790"/>
            <a:chExt cx="5834378" cy="5828280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1" name="Isosceles Triangle 80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quay dung"/>
          <p:cNvSpPr/>
          <p:nvPr/>
        </p:nvSpPr>
        <p:spPr>
          <a:xfrm>
            <a:off x="10356716" y="831042"/>
            <a:ext cx="1662316" cy="47359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Rounded Rectangle 82">
            <a:hlinkClick r:id="rId9" action="ppaction://hlinksldjump"/>
          </p:cNvPr>
          <p:cNvSpPr/>
          <p:nvPr/>
        </p:nvSpPr>
        <p:spPr>
          <a:xfrm>
            <a:off x="1424516" y="25894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4" name="Rounded Rectangle 83">
            <a:hlinkClick r:id="rId10" action="ppaction://hlinksldjump"/>
          </p:cNvPr>
          <p:cNvSpPr/>
          <p:nvPr/>
        </p:nvSpPr>
        <p:spPr>
          <a:xfrm>
            <a:off x="2922433" y="2589493"/>
            <a:ext cx="1337688" cy="133768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" name="Rounded Rectangle 85">
            <a:hlinkClick r:id="rId11" action="ppaction://hlinksldjump"/>
          </p:cNvPr>
          <p:cNvSpPr/>
          <p:nvPr/>
        </p:nvSpPr>
        <p:spPr>
          <a:xfrm>
            <a:off x="1425274" y="4135566"/>
            <a:ext cx="1337688" cy="13376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7" name="Rounded Rectangle 86">
            <a:hlinkClick r:id="rId12" action="ppaction://hlinksldjump"/>
          </p:cNvPr>
          <p:cNvSpPr/>
          <p:nvPr/>
        </p:nvSpPr>
        <p:spPr>
          <a:xfrm>
            <a:off x="2923191" y="4135566"/>
            <a:ext cx="1337688" cy="1337688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1276789" y="1365445"/>
            <a:ext cx="3291287" cy="101566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6000" b="1" i="0" u="none" strike="noStrike" kern="1200" cap="none" spc="0" normalizeH="0" noProof="0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Ô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941768"/>
            <a:ext cx="1354214" cy="1155064"/>
          </a:xfrm>
          <a:prstGeom prst="rect">
            <a:avLst/>
          </a:prstGeom>
        </p:spPr>
      </p:pic>
      <p:pic>
        <p:nvPicPr>
          <p:cNvPr id="98" name="vongqu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47116" y="-630101"/>
            <a:ext cx="609600" cy="609600"/>
          </a:xfrm>
          <a:prstGeom prst="rect">
            <a:avLst/>
          </a:prstGeom>
        </p:spPr>
      </p:pic>
      <p:sp>
        <p:nvSpPr>
          <p:cNvPr id="99" name="Isosceles Triangle 98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Isosceles Triangle 99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Isosceles Triangle 100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Isosceles Triangle 101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Isosceles Triangle 102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Isosceles Triangle 103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Isosceles Triangle 104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Isosceles Triangle 105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Isosceles Triangle 106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Isosceles Triangle 107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Isosceles Triangle 108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Isosceles Triangle 109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Isosceles Triangle 110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Isosceles Triangle 111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Isosceles Triangle 112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Isosceles Triangle 113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Isosceles Triangle 114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Isosceles Triangle 115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Isosceles Triangle 116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Isosceles Triangle 117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Heart 118">
            <a:hlinkClick r:id="" action="ppaction://noaction"/>
          </p:cNvPr>
          <p:cNvSpPr/>
          <p:nvPr/>
        </p:nvSpPr>
        <p:spPr>
          <a:xfrm rot="5400000">
            <a:off x="11351621" y="3002082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ction Button: Forward or Next 1">
            <a:hlinkClick r:id="rId15" action="ppaction://hlinksldjump" highlightClick="1"/>
          </p:cNvPr>
          <p:cNvSpPr/>
          <p:nvPr/>
        </p:nvSpPr>
        <p:spPr>
          <a:xfrm>
            <a:off x="11512674" y="278017"/>
            <a:ext cx="461665" cy="461665"/>
          </a:xfrm>
          <a:prstGeom prst="actionButtonForwardNex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28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1.85185E-6 L -3.54167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</p:childTnLst>
        </p:cTn>
      </p:par>
    </p:tnLst>
    <p:bldLst>
      <p:bldP spid="92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6326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908836" y="1250225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186420" y="2999702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Cloud 46"/>
          <p:cNvSpPr/>
          <p:nvPr/>
        </p:nvSpPr>
        <p:spPr>
          <a:xfrm>
            <a:off x="13708801" y="5752855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06815" y="3003891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186420" y="388887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206815" y="3893063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08081" y="3025177"/>
            <a:ext cx="885137" cy="70805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88682" y="3922238"/>
            <a:ext cx="804536" cy="704088"/>
          </a:xfrm>
          <a:prstGeom prst="rect">
            <a:avLst/>
          </a:prstGeom>
          <a:noFill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1" y="3933835"/>
            <a:ext cx="804742" cy="7071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1" y="3045147"/>
            <a:ext cx="804742" cy="707197"/>
          </a:xfrm>
          <a:prstGeom prst="rect">
            <a:avLst/>
          </a:prstGeom>
        </p:spPr>
      </p:pic>
      <p:sp>
        <p:nvSpPr>
          <p:cNvPr id="3" name="Action Button: Return 2">
            <a:hlinkClick r:id="rId12" action="ppaction://hlinksldjump" highlightClick="1"/>
          </p:cNvPr>
          <p:cNvSpPr/>
          <p:nvPr/>
        </p:nvSpPr>
        <p:spPr>
          <a:xfrm rot="16200000">
            <a:off x="11227210" y="2999702"/>
            <a:ext cx="645638" cy="645638"/>
          </a:xfrm>
          <a:prstGeom prst="actionButtonRetur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6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6326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908836" y="1250225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206815" y="3893663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à, ơi</a:t>
            </a:r>
          </a:p>
        </p:txBody>
      </p:sp>
      <p:sp>
        <p:nvSpPr>
          <p:cNvPr id="47" name="Cloud 46"/>
          <p:cNvSpPr/>
          <p:nvPr/>
        </p:nvSpPr>
        <p:spPr>
          <a:xfrm>
            <a:off x="13708801" y="5752855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06815" y="3003891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186420" y="388887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186420" y="2982049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28476" y="3947713"/>
            <a:ext cx="885137" cy="70805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88682" y="3922238"/>
            <a:ext cx="804536" cy="704088"/>
          </a:xfrm>
          <a:prstGeom prst="rect">
            <a:avLst/>
          </a:prstGeom>
          <a:noFill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476" y="3022821"/>
            <a:ext cx="804742" cy="7071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1" y="3045147"/>
            <a:ext cx="804742" cy="707197"/>
          </a:xfrm>
          <a:prstGeom prst="rect">
            <a:avLst/>
          </a:prstGeom>
        </p:spPr>
      </p:pic>
      <p:sp>
        <p:nvSpPr>
          <p:cNvPr id="14" name="Action Button: Return 13">
            <a:hlinkClick r:id="rId12" action="ppaction://hlinksldjump" highlightClick="1"/>
          </p:cNvPr>
          <p:cNvSpPr/>
          <p:nvPr/>
        </p:nvSpPr>
        <p:spPr>
          <a:xfrm rot="16200000">
            <a:off x="11227210" y="2999702"/>
            <a:ext cx="645638" cy="645638"/>
          </a:xfrm>
          <a:prstGeom prst="actionButtonRetur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60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6326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908836" y="1250225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206815" y="2959202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noProof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noProof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Cloud 46"/>
          <p:cNvSpPr/>
          <p:nvPr/>
        </p:nvSpPr>
        <p:spPr>
          <a:xfrm>
            <a:off x="13708801" y="5752855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06815" y="388887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186420" y="388887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186420" y="2982049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28476" y="3013252"/>
            <a:ext cx="885137" cy="70805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88682" y="3922238"/>
            <a:ext cx="804536" cy="704088"/>
          </a:xfrm>
          <a:prstGeom prst="rect">
            <a:avLst/>
          </a:prstGeom>
          <a:noFill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476" y="3022821"/>
            <a:ext cx="804742" cy="7071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1" y="3930130"/>
            <a:ext cx="804742" cy="707197"/>
          </a:xfrm>
          <a:prstGeom prst="rect">
            <a:avLst/>
          </a:prstGeom>
        </p:spPr>
      </p:pic>
      <p:sp>
        <p:nvSpPr>
          <p:cNvPr id="14" name="Action Button: Return 13">
            <a:hlinkClick r:id="rId12" action="ppaction://hlinksldjump" highlightClick="1"/>
          </p:cNvPr>
          <p:cNvSpPr/>
          <p:nvPr/>
        </p:nvSpPr>
        <p:spPr>
          <a:xfrm rot="16200000">
            <a:off x="11227210" y="2999702"/>
            <a:ext cx="645638" cy="645638"/>
          </a:xfrm>
          <a:prstGeom prst="actionButtonRetur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05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6326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908836" y="1250225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186420" y="3880092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noProof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Cloud 46"/>
          <p:cNvSpPr/>
          <p:nvPr/>
        </p:nvSpPr>
        <p:spPr>
          <a:xfrm>
            <a:off x="13708801" y="5752855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06815" y="388887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á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206815" y="2982049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186420" y="2982049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08081" y="3934142"/>
            <a:ext cx="885137" cy="70805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309077" y="3015413"/>
            <a:ext cx="804536" cy="704088"/>
          </a:xfrm>
          <a:prstGeom prst="rect">
            <a:avLst/>
          </a:prstGeom>
          <a:noFill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476" y="3022821"/>
            <a:ext cx="804742" cy="7071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1" y="3930130"/>
            <a:ext cx="804742" cy="707197"/>
          </a:xfrm>
          <a:prstGeom prst="rect">
            <a:avLst/>
          </a:prstGeom>
        </p:spPr>
      </p:pic>
      <p:sp>
        <p:nvSpPr>
          <p:cNvPr id="14" name="Action Button: Return 13">
            <a:hlinkClick r:id="rId12" action="ppaction://hlinksldjump" highlightClick="1"/>
          </p:cNvPr>
          <p:cNvSpPr/>
          <p:nvPr/>
        </p:nvSpPr>
        <p:spPr>
          <a:xfrm rot="16200000">
            <a:off x="11227210" y="2999702"/>
            <a:ext cx="645638" cy="645638"/>
          </a:xfrm>
          <a:prstGeom prst="actionButtonRetur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4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35" y="4718178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60" y="979237"/>
            <a:ext cx="10406937" cy="262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7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ơ đồ 3">
            <a:extLst>
              <a:ext uri="{FF2B5EF4-FFF2-40B4-BE49-F238E27FC236}">
                <a16:creationId xmlns:a16="http://schemas.microsoft.com/office/drawing/2014/main" id="{E10CDF40-1B54-47EA-ACAD-820AB4E35C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6869009"/>
              </p:ext>
            </p:extLst>
          </p:nvPr>
        </p:nvGraphicFramePr>
        <p:xfrm>
          <a:off x="2871449" y="49481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7FA969A-89D4-43DE-9C56-495B55B08EBB}"/>
              </a:ext>
            </a:extLst>
          </p:cNvPr>
          <p:cNvSpPr txBox="1"/>
          <p:nvPr/>
        </p:nvSpPr>
        <p:spPr>
          <a:xfrm>
            <a:off x="232265" y="2850204"/>
            <a:ext cx="26391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95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儿童教育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Text"/>
  <p:tag name="MH" val="20160305192655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503141725"/>
  <p:tag name="MH_LIBRARY" val="GRAPHI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Desc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2035</TotalTime>
  <Words>663</Words>
  <Application>Microsoft Office PowerPoint</Application>
  <PresentationFormat>Widescreen</PresentationFormat>
  <Paragraphs>138</Paragraphs>
  <Slides>19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微软雅黑</vt:lpstr>
      <vt:lpstr>Tahoma</vt:lpstr>
      <vt:lpstr>Times New Roman</vt:lpstr>
      <vt:lpstr>Arial</vt:lpstr>
      <vt:lpstr>Batang</vt:lpstr>
      <vt:lpstr>黑体</vt:lpstr>
      <vt:lpstr>Arial Unicode MS</vt:lpstr>
      <vt:lpstr>SimSun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可爱卡通儿童教育PPT</dc:title>
  <dc:creator>优品PPT</dc:creator>
  <cp:keywords>http:/www.ypppt.com</cp:keywords>
  <dc:description>http://www.ypppt.com/</dc:description>
  <cp:lastModifiedBy>MAYTINHVUKHANG</cp:lastModifiedBy>
  <cp:revision>473</cp:revision>
  <dcterms:created xsi:type="dcterms:W3CDTF">2016-02-25T11:28:42Z</dcterms:created>
  <dcterms:modified xsi:type="dcterms:W3CDTF">2022-09-19T06:16:43Z</dcterms:modified>
</cp:coreProperties>
</file>