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4" r:id="rId2"/>
  </p:sldMasterIdLst>
  <p:notesMasterIdLst>
    <p:notesMasterId r:id="rId25"/>
  </p:notesMasterIdLst>
  <p:sldIdLst>
    <p:sldId id="290" r:id="rId3"/>
    <p:sldId id="469" r:id="rId4"/>
    <p:sldId id="291" r:id="rId5"/>
    <p:sldId id="316" r:id="rId6"/>
    <p:sldId id="375" r:id="rId7"/>
    <p:sldId id="292" r:id="rId8"/>
    <p:sldId id="318" r:id="rId9"/>
    <p:sldId id="319" r:id="rId10"/>
    <p:sldId id="320" r:id="rId11"/>
    <p:sldId id="321" r:id="rId12"/>
    <p:sldId id="322" r:id="rId13"/>
    <p:sldId id="470" r:id="rId14"/>
    <p:sldId id="376" r:id="rId15"/>
    <p:sldId id="327" r:id="rId16"/>
    <p:sldId id="328" r:id="rId17"/>
    <p:sldId id="335" r:id="rId18"/>
    <p:sldId id="372" r:id="rId19"/>
    <p:sldId id="373" r:id="rId20"/>
    <p:sldId id="374" r:id="rId21"/>
    <p:sldId id="332" r:id="rId22"/>
    <p:sldId id="333" r:id="rId23"/>
    <p:sldId id="330" r:id="rId24"/>
  </p:sldIdLst>
  <p:sldSz cx="9144000" cy="5143500" type="screen16x9"/>
  <p:notesSz cx="6858000" cy="9144000"/>
  <p:embeddedFontLst>
    <p:embeddedFont>
      <p:font typeface="宋体" panose="02010600030101010101" pitchFamily="2" charset="-122"/>
      <p:regular r:id="rId26"/>
    </p:embeddedFont>
    <p:embeddedFont>
      <p:font typeface="HP001 4 hàng" panose="020B0603050302020204" pitchFamily="34" charset="0"/>
      <p:regular r:id="rId27"/>
      <p:bold r:id="rId28"/>
    </p:embeddedFont>
    <p:embeddedFont>
      <p:font typeface="HP001 5H" panose="020B0603050302020204" pitchFamily="34" charset="0"/>
      <p:bold r:id="rId29"/>
    </p:embeddedFont>
    <p:embeddedFont>
      <p:font typeface="Calibri" panose="020F0502020204030204" pitchFamily="34" charset="0"/>
      <p:regular r:id="rId30"/>
      <p:bold r:id="rId31"/>
      <p:italic r:id="rId32"/>
      <p:boldItalic r:id="rId33"/>
    </p:embeddedFont>
    <p:embeddedFont>
      <p:font typeface="微软雅黑" panose="020B0503020204020204" pitchFamily="34" charset="-122"/>
      <p:regular r:id="rId34"/>
      <p:bold r:id="rId35"/>
    </p:embeddedFont>
    <p:embeddedFont>
      <p:font typeface="UVN Dung Dan" panose="020B0604020202020204"/>
      <p:regular r:id="rId36"/>
    </p:embeddedFont>
    <p:embeddedFont>
      <p:font typeface="VNI-Hobo" pitchFamily="2" charset="0"/>
      <p:regular r:id="rId37"/>
    </p:embeddedFont>
  </p:embeddedFontLst>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8F"/>
    <a:srgbClr val="FFEBCD"/>
    <a:srgbClr val="FFDFAF"/>
    <a:srgbClr val="ECD9FF"/>
    <a:srgbClr val="E0C1FF"/>
    <a:srgbClr val="C9C9FF"/>
    <a:srgbClr val="D7D200"/>
    <a:srgbClr val="CDFFCD"/>
    <a:srgbClr val="F7A1A0"/>
    <a:srgbClr val="2757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1BC93B-5FC2-442A-BC3A-8F3B321C41FD}" v="172" dt="2021-09-15T00:59:17.5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14" autoAdjust="0"/>
    <p:restoredTop sz="94660"/>
  </p:normalViewPr>
  <p:slideViewPr>
    <p:cSldViewPr>
      <p:cViewPr varScale="1">
        <p:scale>
          <a:sx n="86" d="100"/>
          <a:sy n="86" d="100"/>
        </p:scale>
        <p:origin x="528" y="40"/>
      </p:cViewPr>
      <p:guideLst>
        <p:guide orient="horz" pos="1620"/>
        <p:guide pos="2880"/>
      </p:guideLst>
    </p:cSldViewPr>
  </p:slideViewPr>
  <p:notesTextViewPr>
    <p:cViewPr>
      <p:scale>
        <a:sx n="1" d="1"/>
        <a:sy n="1" d="1"/>
      </p:scale>
      <p:origin x="0" y="0"/>
    </p:cViewPr>
  </p:notesTextViewPr>
  <p:sorterViewPr>
    <p:cViewPr>
      <p:scale>
        <a:sx n="100" d="100"/>
        <a:sy n="100" d="100"/>
      </p:scale>
      <p:origin x="0" y="-4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ân Nguyễn" userId="898c2f3ac369ae4e" providerId="LiveId" clId="{FC1BC93B-5FC2-442A-BC3A-8F3B321C41FD}"/>
    <pc:docChg chg="undo custSel addSld delSld modSld modMainMaster">
      <pc:chgData name="Vân Nguyễn" userId="898c2f3ac369ae4e" providerId="LiveId" clId="{FC1BC93B-5FC2-442A-BC3A-8F3B321C41FD}" dt="2021-09-15T00:59:48.155" v="725" actId="1035"/>
      <pc:docMkLst>
        <pc:docMk/>
      </pc:docMkLst>
      <pc:sldChg chg="delSp modSp mod setBg delAnim">
        <pc:chgData name="Vân Nguyễn" userId="898c2f3ac369ae4e" providerId="LiveId" clId="{FC1BC93B-5FC2-442A-BC3A-8F3B321C41FD}" dt="2021-09-15T00:53:21.230" v="582" actId="207"/>
        <pc:sldMkLst>
          <pc:docMk/>
          <pc:sldMk cId="0" sldId="290"/>
        </pc:sldMkLst>
        <pc:spChg chg="mod">
          <ac:chgData name="Vân Nguyễn" userId="898c2f3ac369ae4e" providerId="LiveId" clId="{FC1BC93B-5FC2-442A-BC3A-8F3B321C41FD}" dt="2021-09-15T00:53:21.230" v="582" actId="207"/>
          <ac:spMkLst>
            <pc:docMk/>
            <pc:sldMk cId="0" sldId="290"/>
            <ac:spMk id="18" creationId="{00000000-0000-0000-0000-000000000000}"/>
          </ac:spMkLst>
        </pc:spChg>
        <pc:spChg chg="mod">
          <ac:chgData name="Vân Nguyễn" userId="898c2f3ac369ae4e" providerId="LiveId" clId="{FC1BC93B-5FC2-442A-BC3A-8F3B321C41FD}" dt="2021-09-15T00:52:51.559" v="579" actId="208"/>
          <ac:spMkLst>
            <pc:docMk/>
            <pc:sldMk cId="0" sldId="290"/>
            <ac:spMk id="19" creationId="{00000000-0000-0000-0000-000000000000}"/>
          </ac:spMkLst>
        </pc:spChg>
        <pc:spChg chg="mod">
          <ac:chgData name="Vân Nguyễn" userId="898c2f3ac369ae4e" providerId="LiveId" clId="{FC1BC93B-5FC2-442A-BC3A-8F3B321C41FD}" dt="2021-09-15T00:52:51.559" v="579" actId="208"/>
          <ac:spMkLst>
            <pc:docMk/>
            <pc:sldMk cId="0" sldId="290"/>
            <ac:spMk id="20" creationId="{00000000-0000-0000-0000-000000000000}"/>
          </ac:spMkLst>
        </pc:spChg>
        <pc:spChg chg="del mod">
          <ac:chgData name="Vân Nguyễn" userId="898c2f3ac369ae4e" providerId="LiveId" clId="{FC1BC93B-5FC2-442A-BC3A-8F3B321C41FD}" dt="2021-09-15T00:53:04.983" v="581" actId="478"/>
          <ac:spMkLst>
            <pc:docMk/>
            <pc:sldMk cId="0" sldId="290"/>
            <ac:spMk id="24" creationId="{00000000-0000-0000-0000-000000000000}"/>
          </ac:spMkLst>
        </pc:spChg>
        <pc:picChg chg="mod">
          <ac:chgData name="Vân Nguyễn" userId="898c2f3ac369ae4e" providerId="LiveId" clId="{FC1BC93B-5FC2-442A-BC3A-8F3B321C41FD}" dt="2021-09-15T00:52:16.848" v="572" actId="2711"/>
          <ac:picMkLst>
            <pc:docMk/>
            <pc:sldMk cId="0" sldId="290"/>
            <ac:picMk id="14" creationId="{00000000-0000-0000-0000-000000000000}"/>
          </ac:picMkLst>
        </pc:picChg>
        <pc:picChg chg="mod">
          <ac:chgData name="Vân Nguyễn" userId="898c2f3ac369ae4e" providerId="LiveId" clId="{FC1BC93B-5FC2-442A-BC3A-8F3B321C41FD}" dt="2021-09-15T00:52:16.848" v="572" actId="2711"/>
          <ac:picMkLst>
            <pc:docMk/>
            <pc:sldMk cId="0" sldId="290"/>
            <ac:picMk id="16" creationId="{00000000-0000-0000-0000-000000000000}"/>
          </ac:picMkLst>
        </pc:picChg>
        <pc:picChg chg="mod">
          <ac:chgData name="Vân Nguyễn" userId="898c2f3ac369ae4e" providerId="LiveId" clId="{FC1BC93B-5FC2-442A-BC3A-8F3B321C41FD}" dt="2021-09-15T00:52:16.848" v="572" actId="2711"/>
          <ac:picMkLst>
            <pc:docMk/>
            <pc:sldMk cId="0" sldId="290"/>
            <ac:picMk id="17" creationId="{00000000-0000-0000-0000-000000000000}"/>
          </ac:picMkLst>
        </pc:picChg>
        <pc:picChg chg="mod">
          <ac:chgData name="Vân Nguyễn" userId="898c2f3ac369ae4e" providerId="LiveId" clId="{FC1BC93B-5FC2-442A-BC3A-8F3B321C41FD}" dt="2021-09-15T00:52:16.848" v="572" actId="2711"/>
          <ac:picMkLst>
            <pc:docMk/>
            <pc:sldMk cId="0" sldId="290"/>
            <ac:picMk id="22" creationId="{00000000-0000-0000-0000-000000000000}"/>
          </ac:picMkLst>
        </pc:picChg>
        <pc:picChg chg="mod">
          <ac:chgData name="Vân Nguyễn" userId="898c2f3ac369ae4e" providerId="LiveId" clId="{FC1BC93B-5FC2-442A-BC3A-8F3B321C41FD}" dt="2021-09-15T00:52:16.848" v="572" actId="2711"/>
          <ac:picMkLst>
            <pc:docMk/>
            <pc:sldMk cId="0" sldId="290"/>
            <ac:picMk id="26" creationId="{00000000-0000-0000-0000-000000000000}"/>
          </ac:picMkLst>
        </pc:picChg>
        <pc:picChg chg="mod">
          <ac:chgData name="Vân Nguyễn" userId="898c2f3ac369ae4e" providerId="LiveId" clId="{FC1BC93B-5FC2-442A-BC3A-8F3B321C41FD}" dt="2021-09-15T00:52:16.848" v="572" actId="2711"/>
          <ac:picMkLst>
            <pc:docMk/>
            <pc:sldMk cId="0" sldId="290"/>
            <ac:picMk id="27" creationId="{00000000-0000-0000-0000-000000000000}"/>
          </ac:picMkLst>
        </pc:picChg>
        <pc:picChg chg="mod">
          <ac:chgData name="Vân Nguyễn" userId="898c2f3ac369ae4e" providerId="LiveId" clId="{FC1BC93B-5FC2-442A-BC3A-8F3B321C41FD}" dt="2021-09-15T00:52:16.848" v="572" actId="2711"/>
          <ac:picMkLst>
            <pc:docMk/>
            <pc:sldMk cId="0" sldId="290"/>
            <ac:picMk id="28" creationId="{00000000-0000-0000-0000-000000000000}"/>
          </ac:picMkLst>
        </pc:picChg>
      </pc:sldChg>
      <pc:sldChg chg="delSp mod setBg delAnim">
        <pc:chgData name="Vân Nguyễn" userId="898c2f3ac369ae4e" providerId="LiveId" clId="{FC1BC93B-5FC2-442A-BC3A-8F3B321C41FD}" dt="2021-09-14T15:27:57.285" v="245"/>
        <pc:sldMkLst>
          <pc:docMk/>
          <pc:sldMk cId="0" sldId="291"/>
        </pc:sldMkLst>
        <pc:spChg chg="del">
          <ac:chgData name="Vân Nguyễn" userId="898c2f3ac369ae4e" providerId="LiveId" clId="{FC1BC93B-5FC2-442A-BC3A-8F3B321C41FD}" dt="2021-09-14T14:50:25.325" v="1" actId="478"/>
          <ac:spMkLst>
            <pc:docMk/>
            <pc:sldMk cId="0" sldId="291"/>
            <ac:spMk id="46" creationId="{00000000-0000-0000-0000-000000000000}"/>
          </ac:spMkLst>
        </pc:spChg>
      </pc:sldChg>
      <pc:sldChg chg="addSp delSp modSp mod setBg delAnim">
        <pc:chgData name="Vân Nguyễn" userId="898c2f3ac369ae4e" providerId="LiveId" clId="{FC1BC93B-5FC2-442A-BC3A-8F3B321C41FD}" dt="2021-09-14T15:23:25.004" v="234" actId="1076"/>
        <pc:sldMkLst>
          <pc:docMk/>
          <pc:sldMk cId="0" sldId="292"/>
        </pc:sldMkLst>
        <pc:spChg chg="mod">
          <ac:chgData name="Vân Nguyễn" userId="898c2f3ac369ae4e" providerId="LiveId" clId="{FC1BC93B-5FC2-442A-BC3A-8F3B321C41FD}" dt="2021-09-14T14:58:48.355" v="33" actId="2711"/>
          <ac:spMkLst>
            <pc:docMk/>
            <pc:sldMk cId="0" sldId="292"/>
            <ac:spMk id="3" creationId="{00000000-0000-0000-0000-000000000000}"/>
          </ac:spMkLst>
        </pc:spChg>
        <pc:spChg chg="mod">
          <ac:chgData name="Vân Nguyễn" userId="898c2f3ac369ae4e" providerId="LiveId" clId="{FC1BC93B-5FC2-442A-BC3A-8F3B321C41FD}" dt="2021-09-14T14:58:48.355" v="33" actId="2711"/>
          <ac:spMkLst>
            <pc:docMk/>
            <pc:sldMk cId="0" sldId="292"/>
            <ac:spMk id="12" creationId="{00000000-0000-0000-0000-000000000000}"/>
          </ac:spMkLst>
        </pc:spChg>
        <pc:spChg chg="mod">
          <ac:chgData name="Vân Nguyễn" userId="898c2f3ac369ae4e" providerId="LiveId" clId="{FC1BC93B-5FC2-442A-BC3A-8F3B321C41FD}" dt="2021-09-14T15:21:54.618" v="220" actId="207"/>
          <ac:spMkLst>
            <pc:docMk/>
            <pc:sldMk cId="0" sldId="292"/>
            <ac:spMk id="16" creationId="{00000000-0000-0000-0000-000000000000}"/>
          </ac:spMkLst>
        </pc:spChg>
        <pc:spChg chg="mod">
          <ac:chgData name="Vân Nguyễn" userId="898c2f3ac369ae4e" providerId="LiveId" clId="{FC1BC93B-5FC2-442A-BC3A-8F3B321C41FD}" dt="2021-09-14T15:21:54.618" v="220" actId="207"/>
          <ac:spMkLst>
            <pc:docMk/>
            <pc:sldMk cId="0" sldId="292"/>
            <ac:spMk id="17" creationId="{00000000-0000-0000-0000-000000000000}"/>
          </ac:spMkLst>
        </pc:spChg>
        <pc:spChg chg="mod">
          <ac:chgData name="Vân Nguyễn" userId="898c2f3ac369ae4e" providerId="LiveId" clId="{FC1BC93B-5FC2-442A-BC3A-8F3B321C41FD}" dt="2021-09-14T14:58:48.355" v="33" actId="2711"/>
          <ac:spMkLst>
            <pc:docMk/>
            <pc:sldMk cId="0" sldId="292"/>
            <ac:spMk id="38" creationId="{00000000-0000-0000-0000-000000000000}"/>
          </ac:spMkLst>
        </pc:spChg>
        <pc:spChg chg="mod">
          <ac:chgData name="Vân Nguyễn" userId="898c2f3ac369ae4e" providerId="LiveId" clId="{FC1BC93B-5FC2-442A-BC3A-8F3B321C41FD}" dt="2021-09-14T14:58:48.355" v="33" actId="2711"/>
          <ac:spMkLst>
            <pc:docMk/>
            <pc:sldMk cId="0" sldId="292"/>
            <ac:spMk id="41" creationId="{00000000-0000-0000-0000-000000000000}"/>
          </ac:spMkLst>
        </pc:spChg>
        <pc:spChg chg="mod">
          <ac:chgData name="Vân Nguyễn" userId="898c2f3ac369ae4e" providerId="LiveId" clId="{FC1BC93B-5FC2-442A-BC3A-8F3B321C41FD}" dt="2021-09-14T14:58:48.355" v="33" actId="2711"/>
          <ac:spMkLst>
            <pc:docMk/>
            <pc:sldMk cId="0" sldId="292"/>
            <ac:spMk id="42" creationId="{00000000-0000-0000-0000-000000000000}"/>
          </ac:spMkLst>
        </pc:spChg>
        <pc:spChg chg="mod">
          <ac:chgData name="Vân Nguyễn" userId="898c2f3ac369ae4e" providerId="LiveId" clId="{FC1BC93B-5FC2-442A-BC3A-8F3B321C41FD}" dt="2021-09-14T14:58:48.355" v="33" actId="2711"/>
          <ac:spMkLst>
            <pc:docMk/>
            <pc:sldMk cId="0" sldId="292"/>
            <ac:spMk id="47" creationId="{00000000-0000-0000-0000-000000000000}"/>
          </ac:spMkLst>
        </pc:spChg>
        <pc:spChg chg="mod">
          <ac:chgData name="Vân Nguyễn" userId="898c2f3ac369ae4e" providerId="LiveId" clId="{FC1BC93B-5FC2-442A-BC3A-8F3B321C41FD}" dt="2021-09-14T14:58:48.355" v="33" actId="2711"/>
          <ac:spMkLst>
            <pc:docMk/>
            <pc:sldMk cId="0" sldId="292"/>
            <ac:spMk id="48" creationId="{00000000-0000-0000-0000-000000000000}"/>
          </ac:spMkLst>
        </pc:spChg>
        <pc:spChg chg="mod">
          <ac:chgData name="Vân Nguyễn" userId="898c2f3ac369ae4e" providerId="LiveId" clId="{FC1BC93B-5FC2-442A-BC3A-8F3B321C41FD}" dt="2021-09-14T14:58:48.355" v="33" actId="2711"/>
          <ac:spMkLst>
            <pc:docMk/>
            <pc:sldMk cId="0" sldId="292"/>
            <ac:spMk id="49" creationId="{00000000-0000-0000-0000-000000000000}"/>
          </ac:spMkLst>
        </pc:spChg>
        <pc:spChg chg="del mod">
          <ac:chgData name="Vân Nguyễn" userId="898c2f3ac369ae4e" providerId="LiveId" clId="{FC1BC93B-5FC2-442A-BC3A-8F3B321C41FD}" dt="2021-09-14T15:18:11.377" v="159" actId="478"/>
          <ac:spMkLst>
            <pc:docMk/>
            <pc:sldMk cId="0" sldId="292"/>
            <ac:spMk id="50" creationId="{00000000-0000-0000-0000-000000000000}"/>
          </ac:spMkLst>
        </pc:spChg>
        <pc:spChg chg="mod">
          <ac:chgData name="Vân Nguyễn" userId="898c2f3ac369ae4e" providerId="LiveId" clId="{FC1BC93B-5FC2-442A-BC3A-8F3B321C41FD}" dt="2021-09-14T15:21:54.618" v="220" actId="207"/>
          <ac:spMkLst>
            <pc:docMk/>
            <pc:sldMk cId="0" sldId="292"/>
            <ac:spMk id="52" creationId="{00000000-0000-0000-0000-000000000000}"/>
          </ac:spMkLst>
        </pc:spChg>
        <pc:spChg chg="mod">
          <ac:chgData name="Vân Nguyễn" userId="898c2f3ac369ae4e" providerId="LiveId" clId="{FC1BC93B-5FC2-442A-BC3A-8F3B321C41FD}" dt="2021-09-14T15:22:03.444" v="222" actId="114"/>
          <ac:spMkLst>
            <pc:docMk/>
            <pc:sldMk cId="0" sldId="292"/>
            <ac:spMk id="53" creationId="{00000000-0000-0000-0000-000000000000}"/>
          </ac:spMkLst>
        </pc:spChg>
        <pc:spChg chg="mod">
          <ac:chgData name="Vân Nguyễn" userId="898c2f3ac369ae4e" providerId="LiveId" clId="{FC1BC93B-5FC2-442A-BC3A-8F3B321C41FD}" dt="2021-09-14T14:58:48.355" v="33" actId="2711"/>
          <ac:spMkLst>
            <pc:docMk/>
            <pc:sldMk cId="0" sldId="292"/>
            <ac:spMk id="57" creationId="{00000000-0000-0000-0000-000000000000}"/>
          </ac:spMkLst>
        </pc:spChg>
        <pc:spChg chg="mod">
          <ac:chgData name="Vân Nguyễn" userId="898c2f3ac369ae4e" providerId="LiveId" clId="{FC1BC93B-5FC2-442A-BC3A-8F3B321C41FD}" dt="2021-09-14T14:58:48.355" v="33" actId="2711"/>
          <ac:spMkLst>
            <pc:docMk/>
            <pc:sldMk cId="0" sldId="292"/>
            <ac:spMk id="58" creationId="{00000000-0000-0000-0000-000000000000}"/>
          </ac:spMkLst>
        </pc:spChg>
        <pc:spChg chg="mod">
          <ac:chgData name="Vân Nguyễn" userId="898c2f3ac369ae4e" providerId="LiveId" clId="{FC1BC93B-5FC2-442A-BC3A-8F3B321C41FD}" dt="2021-09-14T14:58:48.355" v="33" actId="2711"/>
          <ac:spMkLst>
            <pc:docMk/>
            <pc:sldMk cId="0" sldId="292"/>
            <ac:spMk id="59" creationId="{00000000-0000-0000-0000-000000000000}"/>
          </ac:spMkLst>
        </pc:spChg>
        <pc:spChg chg="mod">
          <ac:chgData name="Vân Nguyễn" userId="898c2f3ac369ae4e" providerId="LiveId" clId="{FC1BC93B-5FC2-442A-BC3A-8F3B321C41FD}" dt="2021-09-14T14:58:48.355" v="33" actId="2711"/>
          <ac:spMkLst>
            <pc:docMk/>
            <pc:sldMk cId="0" sldId="292"/>
            <ac:spMk id="60" creationId="{00000000-0000-0000-0000-000000000000}"/>
          </ac:spMkLst>
        </pc:spChg>
        <pc:spChg chg="mod">
          <ac:chgData name="Vân Nguyễn" userId="898c2f3ac369ae4e" providerId="LiveId" clId="{FC1BC93B-5FC2-442A-BC3A-8F3B321C41FD}" dt="2021-09-14T15:21:54.618" v="220" actId="207"/>
          <ac:spMkLst>
            <pc:docMk/>
            <pc:sldMk cId="0" sldId="292"/>
            <ac:spMk id="62" creationId="{00000000-0000-0000-0000-000000000000}"/>
          </ac:spMkLst>
        </pc:spChg>
        <pc:spChg chg="mod">
          <ac:chgData name="Vân Nguyễn" userId="898c2f3ac369ae4e" providerId="LiveId" clId="{FC1BC93B-5FC2-442A-BC3A-8F3B321C41FD}" dt="2021-09-14T15:21:54.618" v="220" actId="207"/>
          <ac:spMkLst>
            <pc:docMk/>
            <pc:sldMk cId="0" sldId="292"/>
            <ac:spMk id="63" creationId="{00000000-0000-0000-0000-000000000000}"/>
          </ac:spMkLst>
        </pc:spChg>
        <pc:spChg chg="mod">
          <ac:chgData name="Vân Nguyễn" userId="898c2f3ac369ae4e" providerId="LiveId" clId="{FC1BC93B-5FC2-442A-BC3A-8F3B321C41FD}" dt="2021-09-14T14:58:48.355" v="33" actId="2711"/>
          <ac:spMkLst>
            <pc:docMk/>
            <pc:sldMk cId="0" sldId="292"/>
            <ac:spMk id="67" creationId="{00000000-0000-0000-0000-000000000000}"/>
          </ac:spMkLst>
        </pc:spChg>
        <pc:spChg chg="mod">
          <ac:chgData name="Vân Nguyễn" userId="898c2f3ac369ae4e" providerId="LiveId" clId="{FC1BC93B-5FC2-442A-BC3A-8F3B321C41FD}" dt="2021-09-14T14:58:48.355" v="33" actId="2711"/>
          <ac:spMkLst>
            <pc:docMk/>
            <pc:sldMk cId="0" sldId="292"/>
            <ac:spMk id="68" creationId="{00000000-0000-0000-0000-000000000000}"/>
          </ac:spMkLst>
        </pc:spChg>
        <pc:spChg chg="mod">
          <ac:chgData name="Vân Nguyễn" userId="898c2f3ac369ae4e" providerId="LiveId" clId="{FC1BC93B-5FC2-442A-BC3A-8F3B321C41FD}" dt="2021-09-14T14:58:48.355" v="33" actId="2711"/>
          <ac:spMkLst>
            <pc:docMk/>
            <pc:sldMk cId="0" sldId="292"/>
            <ac:spMk id="69" creationId="{00000000-0000-0000-0000-000000000000}"/>
          </ac:spMkLst>
        </pc:spChg>
        <pc:spChg chg="mod">
          <ac:chgData name="Vân Nguyễn" userId="898c2f3ac369ae4e" providerId="LiveId" clId="{FC1BC93B-5FC2-442A-BC3A-8F3B321C41FD}" dt="2021-09-14T14:58:48.355" v="33" actId="2711"/>
          <ac:spMkLst>
            <pc:docMk/>
            <pc:sldMk cId="0" sldId="292"/>
            <ac:spMk id="70" creationId="{00000000-0000-0000-0000-000000000000}"/>
          </ac:spMkLst>
        </pc:spChg>
        <pc:spChg chg="mod">
          <ac:chgData name="Vân Nguyễn" userId="898c2f3ac369ae4e" providerId="LiveId" clId="{FC1BC93B-5FC2-442A-BC3A-8F3B321C41FD}" dt="2021-09-14T15:21:54.618" v="220" actId="207"/>
          <ac:spMkLst>
            <pc:docMk/>
            <pc:sldMk cId="0" sldId="292"/>
            <ac:spMk id="72" creationId="{00000000-0000-0000-0000-000000000000}"/>
          </ac:spMkLst>
        </pc:spChg>
        <pc:spChg chg="mod">
          <ac:chgData name="Vân Nguyễn" userId="898c2f3ac369ae4e" providerId="LiveId" clId="{FC1BC93B-5FC2-442A-BC3A-8F3B321C41FD}" dt="2021-09-14T15:22:19.300" v="226" actId="20577"/>
          <ac:spMkLst>
            <pc:docMk/>
            <pc:sldMk cId="0" sldId="292"/>
            <ac:spMk id="73" creationId="{00000000-0000-0000-0000-000000000000}"/>
          </ac:spMkLst>
        </pc:spChg>
        <pc:spChg chg="mod">
          <ac:chgData name="Vân Nguyễn" userId="898c2f3ac369ae4e" providerId="LiveId" clId="{FC1BC93B-5FC2-442A-BC3A-8F3B321C41FD}" dt="2021-09-14T14:58:48.355" v="33" actId="2711"/>
          <ac:spMkLst>
            <pc:docMk/>
            <pc:sldMk cId="0" sldId="292"/>
            <ac:spMk id="76" creationId="{00000000-0000-0000-0000-000000000000}"/>
          </ac:spMkLst>
        </pc:spChg>
        <pc:grpChg chg="mod">
          <ac:chgData name="Vân Nguyễn" userId="898c2f3ac369ae4e" providerId="LiveId" clId="{FC1BC93B-5FC2-442A-BC3A-8F3B321C41FD}" dt="2021-09-14T15:18:24.812" v="165" actId="1076"/>
          <ac:grpSpMkLst>
            <pc:docMk/>
            <pc:sldMk cId="0" sldId="292"/>
            <ac:grpSpMk id="2" creationId="{00000000-0000-0000-0000-000000000000}"/>
          </ac:grpSpMkLst>
        </pc:grpChg>
        <pc:grpChg chg="mod">
          <ac:chgData name="Vân Nguyễn" userId="898c2f3ac369ae4e" providerId="LiveId" clId="{FC1BC93B-5FC2-442A-BC3A-8F3B321C41FD}" dt="2021-09-14T15:23:06.757" v="231" actId="552"/>
          <ac:grpSpMkLst>
            <pc:docMk/>
            <pc:sldMk cId="0" sldId="292"/>
            <ac:grpSpMk id="15" creationId="{00000000-0000-0000-0000-000000000000}"/>
          </ac:grpSpMkLst>
        </pc:grpChg>
        <pc:grpChg chg="del">
          <ac:chgData name="Vân Nguyễn" userId="898c2f3ac369ae4e" providerId="LiveId" clId="{FC1BC93B-5FC2-442A-BC3A-8F3B321C41FD}" dt="2021-09-14T15:18:08.066" v="157" actId="478"/>
          <ac:grpSpMkLst>
            <pc:docMk/>
            <pc:sldMk cId="0" sldId="292"/>
            <ac:grpSpMk id="43" creationId="{00000000-0000-0000-0000-000000000000}"/>
          </ac:grpSpMkLst>
        </pc:grpChg>
        <pc:grpChg chg="del">
          <ac:chgData name="Vân Nguyễn" userId="898c2f3ac369ae4e" providerId="LiveId" clId="{FC1BC93B-5FC2-442A-BC3A-8F3B321C41FD}" dt="2021-09-14T15:18:12.424" v="160" actId="478"/>
          <ac:grpSpMkLst>
            <pc:docMk/>
            <pc:sldMk cId="0" sldId="292"/>
            <ac:grpSpMk id="44" creationId="{00000000-0000-0000-0000-000000000000}"/>
          </ac:grpSpMkLst>
        </pc:grpChg>
        <pc:grpChg chg="del">
          <ac:chgData name="Vân Nguyễn" userId="898c2f3ac369ae4e" providerId="LiveId" clId="{FC1BC93B-5FC2-442A-BC3A-8F3B321C41FD}" dt="2021-09-14T15:18:11.377" v="159" actId="478"/>
          <ac:grpSpMkLst>
            <pc:docMk/>
            <pc:sldMk cId="0" sldId="292"/>
            <ac:grpSpMk id="45" creationId="{00000000-0000-0000-0000-000000000000}"/>
          </ac:grpSpMkLst>
        </pc:grpChg>
        <pc:grpChg chg="mod">
          <ac:chgData name="Vân Nguyễn" userId="898c2f3ac369ae4e" providerId="LiveId" clId="{FC1BC93B-5FC2-442A-BC3A-8F3B321C41FD}" dt="2021-09-14T15:23:06.757" v="231" actId="552"/>
          <ac:grpSpMkLst>
            <pc:docMk/>
            <pc:sldMk cId="0" sldId="292"/>
            <ac:grpSpMk id="51" creationId="{00000000-0000-0000-0000-000000000000}"/>
          </ac:grpSpMkLst>
        </pc:grpChg>
        <pc:grpChg chg="del">
          <ac:chgData name="Vân Nguyễn" userId="898c2f3ac369ae4e" providerId="LiveId" clId="{FC1BC93B-5FC2-442A-BC3A-8F3B321C41FD}" dt="2021-09-14T15:18:14.267" v="162" actId="478"/>
          <ac:grpSpMkLst>
            <pc:docMk/>
            <pc:sldMk cId="0" sldId="292"/>
            <ac:grpSpMk id="54" creationId="{00000000-0000-0000-0000-000000000000}"/>
          </ac:grpSpMkLst>
        </pc:grpChg>
        <pc:grpChg chg="mod">
          <ac:chgData name="Vân Nguyễn" userId="898c2f3ac369ae4e" providerId="LiveId" clId="{FC1BC93B-5FC2-442A-BC3A-8F3B321C41FD}" dt="2021-09-14T15:23:06.757" v="231" actId="552"/>
          <ac:grpSpMkLst>
            <pc:docMk/>
            <pc:sldMk cId="0" sldId="292"/>
            <ac:grpSpMk id="61" creationId="{00000000-0000-0000-0000-000000000000}"/>
          </ac:grpSpMkLst>
        </pc:grpChg>
        <pc:grpChg chg="del">
          <ac:chgData name="Vân Nguyễn" userId="898c2f3ac369ae4e" providerId="LiveId" clId="{FC1BC93B-5FC2-442A-BC3A-8F3B321C41FD}" dt="2021-09-14T15:18:13.205" v="161" actId="478"/>
          <ac:grpSpMkLst>
            <pc:docMk/>
            <pc:sldMk cId="0" sldId="292"/>
            <ac:grpSpMk id="64" creationId="{00000000-0000-0000-0000-000000000000}"/>
          </ac:grpSpMkLst>
        </pc:grpChg>
        <pc:grpChg chg="mod">
          <ac:chgData name="Vân Nguyễn" userId="898c2f3ac369ae4e" providerId="LiveId" clId="{FC1BC93B-5FC2-442A-BC3A-8F3B321C41FD}" dt="2021-09-14T15:23:06.757" v="231" actId="552"/>
          <ac:grpSpMkLst>
            <pc:docMk/>
            <pc:sldMk cId="0" sldId="292"/>
            <ac:grpSpMk id="71" creationId="{00000000-0000-0000-0000-000000000000}"/>
          </ac:grpSpMkLst>
        </pc:grpChg>
        <pc:grpChg chg="mod">
          <ac:chgData name="Vân Nguyễn" userId="898c2f3ac369ae4e" providerId="LiveId" clId="{FC1BC93B-5FC2-442A-BC3A-8F3B321C41FD}" dt="2021-09-14T15:14:23.273" v="155" actId="1076"/>
          <ac:grpSpMkLst>
            <pc:docMk/>
            <pc:sldMk cId="0" sldId="292"/>
            <ac:grpSpMk id="74" creationId="{00000000-0000-0000-0000-000000000000}"/>
          </ac:grpSpMkLst>
        </pc:grpChg>
        <pc:picChg chg="mod">
          <ac:chgData name="Vân Nguyễn" userId="898c2f3ac369ae4e" providerId="LiveId" clId="{FC1BC93B-5FC2-442A-BC3A-8F3B321C41FD}" dt="2021-09-14T15:22:59.603" v="229" actId="1076"/>
          <ac:picMkLst>
            <pc:docMk/>
            <pc:sldMk cId="0" sldId="292"/>
            <ac:picMk id="4" creationId="{00000000-0000-0000-0000-000000000000}"/>
          </ac:picMkLst>
        </pc:picChg>
        <pc:picChg chg="add mod">
          <ac:chgData name="Vân Nguyễn" userId="898c2f3ac369ae4e" providerId="LiveId" clId="{FC1BC93B-5FC2-442A-BC3A-8F3B321C41FD}" dt="2021-09-14T15:23:25.004" v="234" actId="1076"/>
          <ac:picMkLst>
            <pc:docMk/>
            <pc:sldMk cId="0" sldId="292"/>
            <ac:picMk id="6" creationId="{E8C7B446-222F-4996-8107-252C951CF789}"/>
          </ac:picMkLst>
        </pc:picChg>
      </pc:sldChg>
      <pc:sldChg chg="del setBg">
        <pc:chgData name="Vân Nguyễn" userId="898c2f3ac369ae4e" providerId="LiveId" clId="{FC1BC93B-5FC2-442A-BC3A-8F3B321C41FD}" dt="2021-09-14T14:50:27.219" v="2" actId="47"/>
        <pc:sldMkLst>
          <pc:docMk/>
          <pc:sldMk cId="3823057158" sldId="315"/>
        </pc:sldMkLst>
      </pc:sldChg>
      <pc:sldChg chg="addSp delSp modSp mod setBg">
        <pc:chgData name="Vân Nguyễn" userId="898c2f3ac369ae4e" providerId="LiveId" clId="{FC1BC93B-5FC2-442A-BC3A-8F3B321C41FD}" dt="2021-09-14T15:24:14.648" v="239"/>
        <pc:sldMkLst>
          <pc:docMk/>
          <pc:sldMk cId="868613029" sldId="316"/>
        </pc:sldMkLst>
        <pc:spChg chg="mod">
          <ac:chgData name="Vân Nguyễn" userId="898c2f3ac369ae4e" providerId="LiveId" clId="{FC1BC93B-5FC2-442A-BC3A-8F3B321C41FD}" dt="2021-09-14T14:58:30.110" v="32" actId="339"/>
          <ac:spMkLst>
            <pc:docMk/>
            <pc:sldMk cId="868613029" sldId="316"/>
            <ac:spMk id="6" creationId="{00000000-0000-0000-0000-000000000000}"/>
          </ac:spMkLst>
        </pc:spChg>
        <pc:picChg chg="add del mod">
          <ac:chgData name="Vân Nguyễn" userId="898c2f3ac369ae4e" providerId="LiveId" clId="{FC1BC93B-5FC2-442A-BC3A-8F3B321C41FD}" dt="2021-09-14T14:54:35.733" v="9" actId="478"/>
          <ac:picMkLst>
            <pc:docMk/>
            <pc:sldMk cId="868613029" sldId="316"/>
            <ac:picMk id="3" creationId="{2AEDF60E-92E6-4B8D-8F30-EA768B805927}"/>
          </ac:picMkLst>
        </pc:picChg>
      </pc:sldChg>
      <pc:sldChg chg="del setBg">
        <pc:chgData name="Vân Nguyễn" userId="898c2f3ac369ae4e" providerId="LiveId" clId="{FC1BC93B-5FC2-442A-BC3A-8F3B321C41FD}" dt="2021-09-14T14:53:24.776" v="3" actId="47"/>
        <pc:sldMkLst>
          <pc:docMk/>
          <pc:sldMk cId="66182381" sldId="317"/>
        </pc:sldMkLst>
      </pc:sldChg>
      <pc:sldChg chg="modSp mod setBg">
        <pc:chgData name="Vân Nguyễn" userId="898c2f3ac369ae4e" providerId="LiveId" clId="{FC1BC93B-5FC2-442A-BC3A-8F3B321C41FD}" dt="2021-09-14T15:23:49.138" v="235" actId="2711"/>
        <pc:sldMkLst>
          <pc:docMk/>
          <pc:sldMk cId="1803802701" sldId="318"/>
        </pc:sldMkLst>
        <pc:spChg chg="mod">
          <ac:chgData name="Vân Nguyễn" userId="898c2f3ac369ae4e" providerId="LiveId" clId="{FC1BC93B-5FC2-442A-BC3A-8F3B321C41FD}" dt="2021-09-14T15:23:49.138" v="235" actId="2711"/>
          <ac:spMkLst>
            <pc:docMk/>
            <pc:sldMk cId="1803802701" sldId="318"/>
            <ac:spMk id="11" creationId="{00000000-0000-0000-0000-000000000000}"/>
          </ac:spMkLst>
        </pc:spChg>
        <pc:spChg chg="mod">
          <ac:chgData name="Vân Nguyễn" userId="898c2f3ac369ae4e" providerId="LiveId" clId="{FC1BC93B-5FC2-442A-BC3A-8F3B321C41FD}" dt="2021-09-14T15:23:49.138" v="235" actId="2711"/>
          <ac:spMkLst>
            <pc:docMk/>
            <pc:sldMk cId="1803802701" sldId="318"/>
            <ac:spMk id="12" creationId="{00000000-0000-0000-0000-000000000000}"/>
          </ac:spMkLst>
        </pc:spChg>
        <pc:spChg chg="mod">
          <ac:chgData name="Vân Nguyễn" userId="898c2f3ac369ae4e" providerId="LiveId" clId="{FC1BC93B-5FC2-442A-BC3A-8F3B321C41FD}" dt="2021-09-14T15:23:49.138" v="235" actId="2711"/>
          <ac:spMkLst>
            <pc:docMk/>
            <pc:sldMk cId="1803802701" sldId="318"/>
            <ac:spMk id="44" creationId="{00000000-0000-0000-0000-000000000000}"/>
          </ac:spMkLst>
        </pc:spChg>
        <pc:spChg chg="mod">
          <ac:chgData name="Vân Nguyễn" userId="898c2f3ac369ae4e" providerId="LiveId" clId="{FC1BC93B-5FC2-442A-BC3A-8F3B321C41FD}" dt="2021-09-14T15:23:49.138" v="235" actId="2711"/>
          <ac:spMkLst>
            <pc:docMk/>
            <pc:sldMk cId="1803802701" sldId="318"/>
            <ac:spMk id="48" creationId="{00000000-0000-0000-0000-000000000000}"/>
          </ac:spMkLst>
        </pc:spChg>
        <pc:spChg chg="mod">
          <ac:chgData name="Vân Nguyễn" userId="898c2f3ac369ae4e" providerId="LiveId" clId="{FC1BC93B-5FC2-442A-BC3A-8F3B321C41FD}" dt="2021-09-14T15:23:49.138" v="235" actId="2711"/>
          <ac:spMkLst>
            <pc:docMk/>
            <pc:sldMk cId="1803802701" sldId="318"/>
            <ac:spMk id="61" creationId="{00000000-0000-0000-0000-000000000000}"/>
          </ac:spMkLst>
        </pc:spChg>
        <pc:spChg chg="mod">
          <ac:chgData name="Vân Nguyễn" userId="898c2f3ac369ae4e" providerId="LiveId" clId="{FC1BC93B-5FC2-442A-BC3A-8F3B321C41FD}" dt="2021-09-14T15:23:49.138" v="235" actId="2711"/>
          <ac:spMkLst>
            <pc:docMk/>
            <pc:sldMk cId="1803802701" sldId="318"/>
            <ac:spMk id="62" creationId="{00000000-0000-0000-0000-000000000000}"/>
          </ac:spMkLst>
        </pc:spChg>
        <pc:spChg chg="mod">
          <ac:chgData name="Vân Nguyễn" userId="898c2f3ac369ae4e" providerId="LiveId" clId="{FC1BC93B-5FC2-442A-BC3A-8F3B321C41FD}" dt="2021-09-14T15:23:49.138" v="235" actId="2711"/>
          <ac:spMkLst>
            <pc:docMk/>
            <pc:sldMk cId="1803802701" sldId="318"/>
            <ac:spMk id="63" creationId="{00000000-0000-0000-0000-000000000000}"/>
          </ac:spMkLst>
        </pc:spChg>
        <pc:spChg chg="mod">
          <ac:chgData name="Vân Nguyễn" userId="898c2f3ac369ae4e" providerId="LiveId" clId="{FC1BC93B-5FC2-442A-BC3A-8F3B321C41FD}" dt="2021-09-14T15:23:49.138" v="235" actId="2711"/>
          <ac:spMkLst>
            <pc:docMk/>
            <pc:sldMk cId="1803802701" sldId="318"/>
            <ac:spMk id="64" creationId="{00000000-0000-0000-0000-000000000000}"/>
          </ac:spMkLst>
        </pc:spChg>
        <pc:spChg chg="mod">
          <ac:chgData name="Vân Nguyễn" userId="898c2f3ac369ae4e" providerId="LiveId" clId="{FC1BC93B-5FC2-442A-BC3A-8F3B321C41FD}" dt="2021-09-14T15:23:49.138" v="235" actId="2711"/>
          <ac:spMkLst>
            <pc:docMk/>
            <pc:sldMk cId="1803802701" sldId="318"/>
            <ac:spMk id="68" creationId="{00000000-0000-0000-0000-000000000000}"/>
          </ac:spMkLst>
        </pc:spChg>
        <pc:spChg chg="mod">
          <ac:chgData name="Vân Nguyễn" userId="898c2f3ac369ae4e" providerId="LiveId" clId="{FC1BC93B-5FC2-442A-BC3A-8F3B321C41FD}" dt="2021-09-14T15:23:49.138" v="235" actId="2711"/>
          <ac:spMkLst>
            <pc:docMk/>
            <pc:sldMk cId="1803802701" sldId="318"/>
            <ac:spMk id="69" creationId="{00000000-0000-0000-0000-000000000000}"/>
          </ac:spMkLst>
        </pc:spChg>
        <pc:spChg chg="mod">
          <ac:chgData name="Vân Nguyễn" userId="898c2f3ac369ae4e" providerId="LiveId" clId="{FC1BC93B-5FC2-442A-BC3A-8F3B321C41FD}" dt="2021-09-14T15:23:49.138" v="235" actId="2711"/>
          <ac:spMkLst>
            <pc:docMk/>
            <pc:sldMk cId="1803802701" sldId="318"/>
            <ac:spMk id="70" creationId="{00000000-0000-0000-0000-000000000000}"/>
          </ac:spMkLst>
        </pc:spChg>
        <pc:spChg chg="mod">
          <ac:chgData name="Vân Nguyễn" userId="898c2f3ac369ae4e" providerId="LiveId" clId="{FC1BC93B-5FC2-442A-BC3A-8F3B321C41FD}" dt="2021-09-14T15:23:49.138" v="235" actId="2711"/>
          <ac:spMkLst>
            <pc:docMk/>
            <pc:sldMk cId="1803802701" sldId="318"/>
            <ac:spMk id="74" creationId="{00000000-0000-0000-0000-000000000000}"/>
          </ac:spMkLst>
        </pc:spChg>
        <pc:spChg chg="mod">
          <ac:chgData name="Vân Nguyễn" userId="898c2f3ac369ae4e" providerId="LiveId" clId="{FC1BC93B-5FC2-442A-BC3A-8F3B321C41FD}" dt="2021-09-14T15:23:49.138" v="235" actId="2711"/>
          <ac:spMkLst>
            <pc:docMk/>
            <pc:sldMk cId="1803802701" sldId="318"/>
            <ac:spMk id="76" creationId="{00000000-0000-0000-0000-000000000000}"/>
          </ac:spMkLst>
        </pc:spChg>
        <pc:spChg chg="mod">
          <ac:chgData name="Vân Nguyễn" userId="898c2f3ac369ae4e" providerId="LiveId" clId="{FC1BC93B-5FC2-442A-BC3A-8F3B321C41FD}" dt="2021-09-14T15:23:49.138" v="235" actId="2711"/>
          <ac:spMkLst>
            <pc:docMk/>
            <pc:sldMk cId="1803802701" sldId="318"/>
            <ac:spMk id="77" creationId="{00000000-0000-0000-0000-000000000000}"/>
          </ac:spMkLst>
        </pc:spChg>
        <pc:spChg chg="mod">
          <ac:chgData name="Vân Nguyễn" userId="898c2f3ac369ae4e" providerId="LiveId" clId="{FC1BC93B-5FC2-442A-BC3A-8F3B321C41FD}" dt="2021-09-14T15:23:49.138" v="235" actId="2711"/>
          <ac:spMkLst>
            <pc:docMk/>
            <pc:sldMk cId="1803802701" sldId="318"/>
            <ac:spMk id="78" creationId="{00000000-0000-0000-0000-000000000000}"/>
          </ac:spMkLst>
        </pc:spChg>
      </pc:sldChg>
      <pc:sldChg chg="modSp setBg">
        <pc:chgData name="Vân Nguyễn" userId="898c2f3ac369ae4e" providerId="LiveId" clId="{FC1BC93B-5FC2-442A-BC3A-8F3B321C41FD}" dt="2021-09-14T15:28:41.243" v="246" actId="2711"/>
        <pc:sldMkLst>
          <pc:docMk/>
          <pc:sldMk cId="2399552492" sldId="319"/>
        </pc:sldMkLst>
        <pc:spChg chg="mod">
          <ac:chgData name="Vân Nguyễn" userId="898c2f3ac369ae4e" providerId="LiveId" clId="{FC1BC93B-5FC2-442A-BC3A-8F3B321C41FD}" dt="2021-09-14T15:28:41.243" v="246" actId="2711"/>
          <ac:spMkLst>
            <pc:docMk/>
            <pc:sldMk cId="2399552492" sldId="319"/>
            <ac:spMk id="65" creationId="{00000000-0000-0000-0000-000000000000}"/>
          </ac:spMkLst>
        </pc:spChg>
        <pc:spChg chg="mod">
          <ac:chgData name="Vân Nguyễn" userId="898c2f3ac369ae4e" providerId="LiveId" clId="{FC1BC93B-5FC2-442A-BC3A-8F3B321C41FD}" dt="2021-09-14T15:28:41.243" v="246" actId="2711"/>
          <ac:spMkLst>
            <pc:docMk/>
            <pc:sldMk cId="2399552492" sldId="319"/>
            <ac:spMk id="66" creationId="{00000000-0000-0000-0000-000000000000}"/>
          </ac:spMkLst>
        </pc:spChg>
        <pc:spChg chg="mod">
          <ac:chgData name="Vân Nguyễn" userId="898c2f3ac369ae4e" providerId="LiveId" clId="{FC1BC93B-5FC2-442A-BC3A-8F3B321C41FD}" dt="2021-09-14T15:28:41.243" v="246" actId="2711"/>
          <ac:spMkLst>
            <pc:docMk/>
            <pc:sldMk cId="2399552492" sldId="319"/>
            <ac:spMk id="67" creationId="{00000000-0000-0000-0000-000000000000}"/>
          </ac:spMkLst>
        </pc:spChg>
        <pc:spChg chg="mod">
          <ac:chgData name="Vân Nguyễn" userId="898c2f3ac369ae4e" providerId="LiveId" clId="{FC1BC93B-5FC2-442A-BC3A-8F3B321C41FD}" dt="2021-09-14T15:28:41.243" v="246" actId="2711"/>
          <ac:spMkLst>
            <pc:docMk/>
            <pc:sldMk cId="2399552492" sldId="319"/>
            <ac:spMk id="68" creationId="{00000000-0000-0000-0000-000000000000}"/>
          </ac:spMkLst>
        </pc:spChg>
        <pc:spChg chg="mod">
          <ac:chgData name="Vân Nguyễn" userId="898c2f3ac369ae4e" providerId="LiveId" clId="{FC1BC93B-5FC2-442A-BC3A-8F3B321C41FD}" dt="2021-09-14T15:28:41.243" v="246" actId="2711"/>
          <ac:spMkLst>
            <pc:docMk/>
            <pc:sldMk cId="2399552492" sldId="319"/>
            <ac:spMk id="69" creationId="{00000000-0000-0000-0000-000000000000}"/>
          </ac:spMkLst>
        </pc:spChg>
        <pc:spChg chg="mod">
          <ac:chgData name="Vân Nguyễn" userId="898c2f3ac369ae4e" providerId="LiveId" clId="{FC1BC93B-5FC2-442A-BC3A-8F3B321C41FD}" dt="2021-09-14T15:28:41.243" v="246" actId="2711"/>
          <ac:spMkLst>
            <pc:docMk/>
            <pc:sldMk cId="2399552492" sldId="319"/>
            <ac:spMk id="70" creationId="{00000000-0000-0000-0000-000000000000}"/>
          </ac:spMkLst>
        </pc:spChg>
        <pc:spChg chg="mod">
          <ac:chgData name="Vân Nguyễn" userId="898c2f3ac369ae4e" providerId="LiveId" clId="{FC1BC93B-5FC2-442A-BC3A-8F3B321C41FD}" dt="2021-09-14T15:28:41.243" v="246" actId="2711"/>
          <ac:spMkLst>
            <pc:docMk/>
            <pc:sldMk cId="2399552492" sldId="319"/>
            <ac:spMk id="71" creationId="{00000000-0000-0000-0000-000000000000}"/>
          </ac:spMkLst>
        </pc:spChg>
        <pc:spChg chg="mod">
          <ac:chgData name="Vân Nguyễn" userId="898c2f3ac369ae4e" providerId="LiveId" clId="{FC1BC93B-5FC2-442A-BC3A-8F3B321C41FD}" dt="2021-09-14T15:28:41.243" v="246" actId="2711"/>
          <ac:spMkLst>
            <pc:docMk/>
            <pc:sldMk cId="2399552492" sldId="319"/>
            <ac:spMk id="72" creationId="{00000000-0000-0000-0000-000000000000}"/>
          </ac:spMkLst>
        </pc:spChg>
        <pc:grpChg chg="mod">
          <ac:chgData name="Vân Nguyễn" userId="898c2f3ac369ae4e" providerId="LiveId" clId="{FC1BC93B-5FC2-442A-BC3A-8F3B321C41FD}" dt="2021-09-14T15:28:41.243" v="246" actId="2711"/>
          <ac:grpSpMkLst>
            <pc:docMk/>
            <pc:sldMk cId="2399552492" sldId="319"/>
            <ac:grpSpMk id="5" creationId="{00000000-0000-0000-0000-000000000000}"/>
          </ac:grpSpMkLst>
        </pc:grpChg>
        <pc:grpChg chg="mod">
          <ac:chgData name="Vân Nguyễn" userId="898c2f3ac369ae4e" providerId="LiveId" clId="{FC1BC93B-5FC2-442A-BC3A-8F3B321C41FD}" dt="2021-09-14T15:28:41.243" v="246" actId="2711"/>
          <ac:grpSpMkLst>
            <pc:docMk/>
            <pc:sldMk cId="2399552492" sldId="319"/>
            <ac:grpSpMk id="35" creationId="{00000000-0000-0000-0000-000000000000}"/>
          </ac:grpSpMkLst>
        </pc:grpChg>
        <pc:grpChg chg="mod">
          <ac:chgData name="Vân Nguyễn" userId="898c2f3ac369ae4e" providerId="LiveId" clId="{FC1BC93B-5FC2-442A-BC3A-8F3B321C41FD}" dt="2021-09-14T15:28:41.243" v="246" actId="2711"/>
          <ac:grpSpMkLst>
            <pc:docMk/>
            <pc:sldMk cId="2399552492" sldId="319"/>
            <ac:grpSpMk id="49" creationId="{00000000-0000-0000-0000-000000000000}"/>
          </ac:grpSpMkLst>
        </pc:grpChg>
        <pc:grpChg chg="mod">
          <ac:chgData name="Vân Nguyễn" userId="898c2f3ac369ae4e" providerId="LiveId" clId="{FC1BC93B-5FC2-442A-BC3A-8F3B321C41FD}" dt="2021-09-14T15:28:41.243" v="246" actId="2711"/>
          <ac:grpSpMkLst>
            <pc:docMk/>
            <pc:sldMk cId="2399552492" sldId="319"/>
            <ac:grpSpMk id="64" creationId="{00000000-0000-0000-0000-000000000000}"/>
          </ac:grpSpMkLst>
        </pc:grpChg>
        <pc:picChg chg="mod">
          <ac:chgData name="Vân Nguyễn" userId="898c2f3ac369ae4e" providerId="LiveId" clId="{FC1BC93B-5FC2-442A-BC3A-8F3B321C41FD}" dt="2021-09-14T15:28:41.243" v="246" actId="2711"/>
          <ac:picMkLst>
            <pc:docMk/>
            <pc:sldMk cId="2399552492" sldId="319"/>
            <ac:picMk id="36" creationId="{00000000-0000-0000-0000-000000000000}"/>
          </ac:picMkLst>
        </pc:picChg>
        <pc:picChg chg="mod">
          <ac:chgData name="Vân Nguyễn" userId="898c2f3ac369ae4e" providerId="LiveId" clId="{FC1BC93B-5FC2-442A-BC3A-8F3B321C41FD}" dt="2021-09-14T15:28:41.243" v="246" actId="2711"/>
          <ac:picMkLst>
            <pc:docMk/>
            <pc:sldMk cId="2399552492" sldId="319"/>
            <ac:picMk id="1026" creationId="{00000000-0000-0000-0000-000000000000}"/>
          </ac:picMkLst>
        </pc:picChg>
      </pc:sldChg>
      <pc:sldChg chg="addSp modSp mod setBg modAnim">
        <pc:chgData name="Vân Nguyễn" userId="898c2f3ac369ae4e" providerId="LiveId" clId="{FC1BC93B-5FC2-442A-BC3A-8F3B321C41FD}" dt="2021-09-14T15:39:34.005" v="277" actId="208"/>
        <pc:sldMkLst>
          <pc:docMk/>
          <pc:sldMk cId="1271508249" sldId="320"/>
        </pc:sldMkLst>
        <pc:spChg chg="mod">
          <ac:chgData name="Vân Nguyễn" userId="898c2f3ac369ae4e" providerId="LiveId" clId="{FC1BC93B-5FC2-442A-BC3A-8F3B321C41FD}" dt="2021-09-14T15:28:52.769" v="248" actId="207"/>
          <ac:spMkLst>
            <pc:docMk/>
            <pc:sldMk cId="1271508249" sldId="320"/>
            <ac:spMk id="23" creationId="{00000000-0000-0000-0000-000000000000}"/>
          </ac:spMkLst>
        </pc:spChg>
        <pc:spChg chg="add mod">
          <ac:chgData name="Vân Nguyễn" userId="898c2f3ac369ae4e" providerId="LiveId" clId="{FC1BC93B-5FC2-442A-BC3A-8F3B321C41FD}" dt="2021-09-14T15:33:17.971" v="256" actId="693"/>
          <ac:spMkLst>
            <pc:docMk/>
            <pc:sldMk cId="1271508249" sldId="320"/>
            <ac:spMk id="24" creationId="{E6CD153B-2A6D-4317-B28C-1CA0CFDCE403}"/>
          </ac:spMkLst>
        </pc:spChg>
        <pc:spChg chg="mod">
          <ac:chgData name="Vân Nguyễn" userId="898c2f3ac369ae4e" providerId="LiveId" clId="{FC1BC93B-5FC2-442A-BC3A-8F3B321C41FD}" dt="2021-09-14T15:33:17.971" v="256" actId="693"/>
          <ac:spMkLst>
            <pc:docMk/>
            <pc:sldMk cId="1271508249" sldId="320"/>
            <ac:spMk id="57" creationId="{00000000-0000-0000-0000-000000000000}"/>
          </ac:spMkLst>
        </pc:spChg>
        <pc:spChg chg="mod">
          <ac:chgData name="Vân Nguyễn" userId="898c2f3ac369ae4e" providerId="LiveId" clId="{FC1BC93B-5FC2-442A-BC3A-8F3B321C41FD}" dt="2021-09-14T15:33:40.200" v="262" actId="208"/>
          <ac:spMkLst>
            <pc:docMk/>
            <pc:sldMk cId="1271508249" sldId="320"/>
            <ac:spMk id="59" creationId="{00000000-0000-0000-0000-000000000000}"/>
          </ac:spMkLst>
        </pc:spChg>
        <pc:spChg chg="mod">
          <ac:chgData name="Vân Nguyễn" userId="898c2f3ac369ae4e" providerId="LiveId" clId="{FC1BC93B-5FC2-442A-BC3A-8F3B321C41FD}" dt="2021-09-14T15:33:17.971" v="256" actId="693"/>
          <ac:spMkLst>
            <pc:docMk/>
            <pc:sldMk cId="1271508249" sldId="320"/>
            <ac:spMk id="65" creationId="{00000000-0000-0000-0000-000000000000}"/>
          </ac:spMkLst>
        </pc:spChg>
        <pc:spChg chg="mod">
          <ac:chgData name="Vân Nguyễn" userId="898c2f3ac369ae4e" providerId="LiveId" clId="{FC1BC93B-5FC2-442A-BC3A-8F3B321C41FD}" dt="2021-09-14T15:35:14.493" v="266" actId="208"/>
          <ac:spMkLst>
            <pc:docMk/>
            <pc:sldMk cId="1271508249" sldId="320"/>
            <ac:spMk id="76" creationId="{00000000-0000-0000-0000-000000000000}"/>
          </ac:spMkLst>
        </pc:spChg>
        <pc:spChg chg="mod">
          <ac:chgData name="Vân Nguyễn" userId="898c2f3ac369ae4e" providerId="LiveId" clId="{FC1BC93B-5FC2-442A-BC3A-8F3B321C41FD}" dt="2021-09-14T15:33:34.952" v="260" actId="208"/>
          <ac:spMkLst>
            <pc:docMk/>
            <pc:sldMk cId="1271508249" sldId="320"/>
            <ac:spMk id="80" creationId="{00000000-0000-0000-0000-000000000000}"/>
          </ac:spMkLst>
        </pc:spChg>
        <pc:spChg chg="mod">
          <ac:chgData name="Vân Nguyễn" userId="898c2f3ac369ae4e" providerId="LiveId" clId="{FC1BC93B-5FC2-442A-BC3A-8F3B321C41FD}" dt="2021-09-14T15:33:28.734" v="258" actId="208"/>
          <ac:spMkLst>
            <pc:docMk/>
            <pc:sldMk cId="1271508249" sldId="320"/>
            <ac:spMk id="81" creationId="{00000000-0000-0000-0000-000000000000}"/>
          </ac:spMkLst>
        </pc:spChg>
        <pc:spChg chg="mod">
          <ac:chgData name="Vân Nguyễn" userId="898c2f3ac369ae4e" providerId="LiveId" clId="{FC1BC93B-5FC2-442A-BC3A-8F3B321C41FD}" dt="2021-09-14T15:34:50.804" v="264" actId="208"/>
          <ac:spMkLst>
            <pc:docMk/>
            <pc:sldMk cId="1271508249" sldId="320"/>
            <ac:spMk id="82" creationId="{00000000-0000-0000-0000-000000000000}"/>
          </ac:spMkLst>
        </pc:spChg>
        <pc:spChg chg="mod">
          <ac:chgData name="Vân Nguyễn" userId="898c2f3ac369ae4e" providerId="LiveId" clId="{FC1BC93B-5FC2-442A-BC3A-8F3B321C41FD}" dt="2021-09-14T15:37:30.582" v="272" actId="208"/>
          <ac:spMkLst>
            <pc:docMk/>
            <pc:sldMk cId="1271508249" sldId="320"/>
            <ac:spMk id="83" creationId="{00000000-0000-0000-0000-000000000000}"/>
          </ac:spMkLst>
        </pc:spChg>
        <pc:spChg chg="mod">
          <ac:chgData name="Vân Nguyễn" userId="898c2f3ac369ae4e" providerId="LiveId" clId="{FC1BC93B-5FC2-442A-BC3A-8F3B321C41FD}" dt="2021-09-14T15:36:51.376" v="268" actId="208"/>
          <ac:spMkLst>
            <pc:docMk/>
            <pc:sldMk cId="1271508249" sldId="320"/>
            <ac:spMk id="84" creationId="{00000000-0000-0000-0000-000000000000}"/>
          </ac:spMkLst>
        </pc:spChg>
        <pc:spChg chg="mod">
          <ac:chgData name="Vân Nguyễn" userId="898c2f3ac369ae4e" providerId="LiveId" clId="{FC1BC93B-5FC2-442A-BC3A-8F3B321C41FD}" dt="2021-09-14T15:39:34.005" v="277" actId="208"/>
          <ac:spMkLst>
            <pc:docMk/>
            <pc:sldMk cId="1271508249" sldId="320"/>
            <ac:spMk id="85" creationId="{00000000-0000-0000-0000-000000000000}"/>
          </ac:spMkLst>
        </pc:spChg>
        <pc:spChg chg="mod">
          <ac:chgData name="Vân Nguyễn" userId="898c2f3ac369ae4e" providerId="LiveId" clId="{FC1BC93B-5FC2-442A-BC3A-8F3B321C41FD}" dt="2021-09-14T15:38:22.442" v="275" actId="208"/>
          <ac:spMkLst>
            <pc:docMk/>
            <pc:sldMk cId="1271508249" sldId="320"/>
            <ac:spMk id="86" creationId="{00000000-0000-0000-0000-000000000000}"/>
          </ac:spMkLst>
        </pc:spChg>
      </pc:sldChg>
      <pc:sldChg chg="modSp setBg">
        <pc:chgData name="Vân Nguyễn" userId="898c2f3ac369ae4e" providerId="LiveId" clId="{FC1BC93B-5FC2-442A-BC3A-8F3B321C41FD}" dt="2021-09-14T15:40:04.237" v="278" actId="2711"/>
        <pc:sldMkLst>
          <pc:docMk/>
          <pc:sldMk cId="921314415" sldId="321"/>
        </pc:sldMkLst>
        <pc:spChg chg="mod">
          <ac:chgData name="Vân Nguyễn" userId="898c2f3ac369ae4e" providerId="LiveId" clId="{FC1BC93B-5FC2-442A-BC3A-8F3B321C41FD}" dt="2021-09-14T15:40:04.237" v="278" actId="2711"/>
          <ac:spMkLst>
            <pc:docMk/>
            <pc:sldMk cId="921314415" sldId="321"/>
            <ac:spMk id="10" creationId="{00000000-0000-0000-0000-000000000000}"/>
          </ac:spMkLst>
        </pc:spChg>
        <pc:spChg chg="mod">
          <ac:chgData name="Vân Nguyễn" userId="898c2f3ac369ae4e" providerId="LiveId" clId="{FC1BC93B-5FC2-442A-BC3A-8F3B321C41FD}" dt="2021-09-14T15:40:04.237" v="278" actId="2711"/>
          <ac:spMkLst>
            <pc:docMk/>
            <pc:sldMk cId="921314415" sldId="321"/>
            <ac:spMk id="32" creationId="{00000000-0000-0000-0000-000000000000}"/>
          </ac:spMkLst>
        </pc:spChg>
        <pc:grpChg chg="mod">
          <ac:chgData name="Vân Nguyễn" userId="898c2f3ac369ae4e" providerId="LiveId" clId="{FC1BC93B-5FC2-442A-BC3A-8F3B321C41FD}" dt="2021-09-14T15:40:04.237" v="278" actId="2711"/>
          <ac:grpSpMkLst>
            <pc:docMk/>
            <pc:sldMk cId="921314415" sldId="321"/>
            <ac:grpSpMk id="6" creationId="{00000000-0000-0000-0000-000000000000}"/>
          </ac:grpSpMkLst>
        </pc:grpChg>
        <pc:grpChg chg="mod">
          <ac:chgData name="Vân Nguyễn" userId="898c2f3ac369ae4e" providerId="LiveId" clId="{FC1BC93B-5FC2-442A-BC3A-8F3B321C41FD}" dt="2021-09-14T15:40:04.237" v="278" actId="2711"/>
          <ac:grpSpMkLst>
            <pc:docMk/>
            <pc:sldMk cId="921314415" sldId="321"/>
            <ac:grpSpMk id="7" creationId="{00000000-0000-0000-0000-000000000000}"/>
          </ac:grpSpMkLst>
        </pc:grpChg>
        <pc:grpChg chg="mod">
          <ac:chgData name="Vân Nguyễn" userId="898c2f3ac369ae4e" providerId="LiveId" clId="{FC1BC93B-5FC2-442A-BC3A-8F3B321C41FD}" dt="2021-09-14T15:40:04.237" v="278" actId="2711"/>
          <ac:grpSpMkLst>
            <pc:docMk/>
            <pc:sldMk cId="921314415" sldId="321"/>
            <ac:grpSpMk id="8" creationId="{00000000-0000-0000-0000-000000000000}"/>
          </ac:grpSpMkLst>
        </pc:grpChg>
        <pc:grpChg chg="mod">
          <ac:chgData name="Vân Nguyễn" userId="898c2f3ac369ae4e" providerId="LiveId" clId="{FC1BC93B-5FC2-442A-BC3A-8F3B321C41FD}" dt="2021-09-14T15:40:04.237" v="278" actId="2711"/>
          <ac:grpSpMkLst>
            <pc:docMk/>
            <pc:sldMk cId="921314415" sldId="321"/>
            <ac:grpSpMk id="9" creationId="{00000000-0000-0000-0000-000000000000}"/>
          </ac:grpSpMkLst>
        </pc:grpChg>
        <pc:grpChg chg="mod">
          <ac:chgData name="Vân Nguyễn" userId="898c2f3ac369ae4e" providerId="LiveId" clId="{FC1BC93B-5FC2-442A-BC3A-8F3B321C41FD}" dt="2021-09-14T15:40:04.237" v="278" actId="2711"/>
          <ac:grpSpMkLst>
            <pc:docMk/>
            <pc:sldMk cId="921314415" sldId="321"/>
            <ac:grpSpMk id="23" creationId="{00000000-0000-0000-0000-000000000000}"/>
          </ac:grpSpMkLst>
        </pc:grpChg>
        <pc:grpChg chg="mod">
          <ac:chgData name="Vân Nguyễn" userId="898c2f3ac369ae4e" providerId="LiveId" clId="{FC1BC93B-5FC2-442A-BC3A-8F3B321C41FD}" dt="2021-09-14T15:40:04.237" v="278" actId="2711"/>
          <ac:grpSpMkLst>
            <pc:docMk/>
            <pc:sldMk cId="921314415" sldId="321"/>
            <ac:grpSpMk id="33" creationId="{00000000-0000-0000-0000-000000000000}"/>
          </ac:grpSpMkLst>
        </pc:grpChg>
        <pc:picChg chg="mod">
          <ac:chgData name="Vân Nguyễn" userId="898c2f3ac369ae4e" providerId="LiveId" clId="{FC1BC93B-5FC2-442A-BC3A-8F3B321C41FD}" dt="2021-09-14T15:40:04.237" v="278" actId="2711"/>
          <ac:picMkLst>
            <pc:docMk/>
            <pc:sldMk cId="921314415" sldId="321"/>
            <ac:picMk id="5" creationId="{00000000-0000-0000-0000-000000000000}"/>
          </ac:picMkLst>
        </pc:picChg>
      </pc:sldChg>
      <pc:sldChg chg="addSp delSp modSp mod setBg">
        <pc:chgData name="Vân Nguyễn" userId="898c2f3ac369ae4e" providerId="LiveId" clId="{FC1BC93B-5FC2-442A-BC3A-8F3B321C41FD}" dt="2021-09-14T15:40:58.381" v="289" actId="207"/>
        <pc:sldMkLst>
          <pc:docMk/>
          <pc:sldMk cId="1237095916" sldId="322"/>
        </pc:sldMkLst>
        <pc:spChg chg="mod">
          <ac:chgData name="Vân Nguyễn" userId="898c2f3ac369ae4e" providerId="LiveId" clId="{FC1BC93B-5FC2-442A-BC3A-8F3B321C41FD}" dt="2021-09-14T15:40:58.381" v="289" actId="207"/>
          <ac:spMkLst>
            <pc:docMk/>
            <pc:sldMk cId="1237095916" sldId="322"/>
            <ac:spMk id="8" creationId="{00000000-0000-0000-0000-000000000000}"/>
          </ac:spMkLst>
        </pc:spChg>
        <pc:spChg chg="mod">
          <ac:chgData name="Vân Nguyễn" userId="898c2f3ac369ae4e" providerId="LiveId" clId="{FC1BC93B-5FC2-442A-BC3A-8F3B321C41FD}" dt="2021-09-14T15:40:13.563" v="279" actId="2711"/>
          <ac:spMkLst>
            <pc:docMk/>
            <pc:sldMk cId="1237095916" sldId="322"/>
            <ac:spMk id="9" creationId="{00000000-0000-0000-0000-000000000000}"/>
          </ac:spMkLst>
        </pc:spChg>
        <pc:picChg chg="add mod">
          <ac:chgData name="Vân Nguyễn" userId="898c2f3ac369ae4e" providerId="LiveId" clId="{FC1BC93B-5FC2-442A-BC3A-8F3B321C41FD}" dt="2021-09-14T15:40:36.277" v="284" actId="1076"/>
          <ac:picMkLst>
            <pc:docMk/>
            <pc:sldMk cId="1237095916" sldId="322"/>
            <ac:picMk id="3" creationId="{B7A2710B-0194-4716-A1C6-52E1695FA76C}"/>
          </ac:picMkLst>
        </pc:picChg>
        <pc:picChg chg="mod">
          <ac:chgData name="Vân Nguyễn" userId="898c2f3ac369ae4e" providerId="LiveId" clId="{FC1BC93B-5FC2-442A-BC3A-8F3B321C41FD}" dt="2021-09-14T15:40:13.563" v="279" actId="2711"/>
          <ac:picMkLst>
            <pc:docMk/>
            <pc:sldMk cId="1237095916" sldId="322"/>
            <ac:picMk id="7" creationId="{00000000-0000-0000-0000-000000000000}"/>
          </ac:picMkLst>
        </pc:picChg>
        <pc:picChg chg="del mod">
          <ac:chgData name="Vân Nguyễn" userId="898c2f3ac369ae4e" providerId="LiveId" clId="{FC1BC93B-5FC2-442A-BC3A-8F3B321C41FD}" dt="2021-09-14T15:40:16.516" v="280" actId="478"/>
          <ac:picMkLst>
            <pc:docMk/>
            <pc:sldMk cId="1237095916" sldId="322"/>
            <ac:picMk id="10" creationId="{00000000-0000-0000-0000-000000000000}"/>
          </ac:picMkLst>
        </pc:picChg>
      </pc:sldChg>
      <pc:sldChg chg="modSp del setBg">
        <pc:chgData name="Vân Nguyễn" userId="898c2f3ac369ae4e" providerId="LiveId" clId="{FC1BC93B-5FC2-442A-BC3A-8F3B321C41FD}" dt="2021-09-14T15:42:33.223" v="291" actId="47"/>
        <pc:sldMkLst>
          <pc:docMk/>
          <pc:sldMk cId="924710862" sldId="323"/>
        </pc:sldMkLst>
        <pc:spChg chg="mod">
          <ac:chgData name="Vân Nguyễn" userId="898c2f3ac369ae4e" providerId="LiveId" clId="{FC1BC93B-5FC2-442A-BC3A-8F3B321C41FD}" dt="2021-09-14T15:42:02.590" v="290" actId="2711"/>
          <ac:spMkLst>
            <pc:docMk/>
            <pc:sldMk cId="924710862" sldId="323"/>
            <ac:spMk id="8" creationId="{00000000-0000-0000-0000-000000000000}"/>
          </ac:spMkLst>
        </pc:spChg>
        <pc:picChg chg="mod">
          <ac:chgData name="Vân Nguyễn" userId="898c2f3ac369ae4e" providerId="LiveId" clId="{FC1BC93B-5FC2-442A-BC3A-8F3B321C41FD}" dt="2021-09-14T15:42:02.590" v="290" actId="2711"/>
          <ac:picMkLst>
            <pc:docMk/>
            <pc:sldMk cId="924710862" sldId="323"/>
            <ac:picMk id="4" creationId="{00000000-0000-0000-0000-000000000000}"/>
          </ac:picMkLst>
        </pc:picChg>
      </pc:sldChg>
      <pc:sldChg chg="del setBg">
        <pc:chgData name="Vân Nguyễn" userId="898c2f3ac369ae4e" providerId="LiveId" clId="{FC1BC93B-5FC2-442A-BC3A-8F3B321C41FD}" dt="2021-09-14T15:42:36.425" v="292" actId="47"/>
        <pc:sldMkLst>
          <pc:docMk/>
          <pc:sldMk cId="1422049100" sldId="324"/>
        </pc:sldMkLst>
      </pc:sldChg>
      <pc:sldChg chg="del setBg">
        <pc:chgData name="Vân Nguyễn" userId="898c2f3ac369ae4e" providerId="LiveId" clId="{FC1BC93B-5FC2-442A-BC3A-8F3B321C41FD}" dt="2021-09-14T15:42:39.940" v="293" actId="47"/>
        <pc:sldMkLst>
          <pc:docMk/>
          <pc:sldMk cId="3042492353" sldId="326"/>
        </pc:sldMkLst>
      </pc:sldChg>
      <pc:sldChg chg="addSp modSp mod setBg">
        <pc:chgData name="Vân Nguyễn" userId="898c2f3ac369ae4e" providerId="LiveId" clId="{FC1BC93B-5FC2-442A-BC3A-8F3B321C41FD}" dt="2021-09-14T16:53:23.267" v="488" actId="1076"/>
        <pc:sldMkLst>
          <pc:docMk/>
          <pc:sldMk cId="3914304818" sldId="327"/>
        </pc:sldMkLst>
        <pc:spChg chg="mod">
          <ac:chgData name="Vân Nguyễn" userId="898c2f3ac369ae4e" providerId="LiveId" clId="{FC1BC93B-5FC2-442A-BC3A-8F3B321C41FD}" dt="2021-09-14T16:52:42.523" v="479" actId="2711"/>
          <ac:spMkLst>
            <pc:docMk/>
            <pc:sldMk cId="3914304818" sldId="327"/>
            <ac:spMk id="3" creationId="{00000000-0000-0000-0000-000000000000}"/>
          </ac:spMkLst>
        </pc:spChg>
        <pc:spChg chg="mod">
          <ac:chgData name="Vân Nguyễn" userId="898c2f3ac369ae4e" providerId="LiveId" clId="{FC1BC93B-5FC2-442A-BC3A-8F3B321C41FD}" dt="2021-09-14T16:52:53.691" v="483" actId="404"/>
          <ac:spMkLst>
            <pc:docMk/>
            <pc:sldMk cId="3914304818" sldId="327"/>
            <ac:spMk id="11" creationId="{00000000-0000-0000-0000-000000000000}"/>
          </ac:spMkLst>
        </pc:spChg>
        <pc:spChg chg="mod">
          <ac:chgData name="Vân Nguyễn" userId="898c2f3ac369ae4e" providerId="LiveId" clId="{FC1BC93B-5FC2-442A-BC3A-8F3B321C41FD}" dt="2021-09-14T16:52:42.523" v="479" actId="2711"/>
          <ac:spMkLst>
            <pc:docMk/>
            <pc:sldMk cId="3914304818" sldId="327"/>
            <ac:spMk id="14" creationId="{00000000-0000-0000-0000-000000000000}"/>
          </ac:spMkLst>
        </pc:spChg>
        <pc:grpChg chg="mod">
          <ac:chgData name="Vân Nguyễn" userId="898c2f3ac369ae4e" providerId="LiveId" clId="{FC1BC93B-5FC2-442A-BC3A-8F3B321C41FD}" dt="2021-09-14T16:53:00.418" v="484" actId="1076"/>
          <ac:grpSpMkLst>
            <pc:docMk/>
            <pc:sldMk cId="3914304818" sldId="327"/>
            <ac:grpSpMk id="4" creationId="{00000000-0000-0000-0000-000000000000}"/>
          </ac:grpSpMkLst>
        </pc:grpChg>
        <pc:picChg chg="add mod">
          <ac:chgData name="Vân Nguyễn" userId="898c2f3ac369ae4e" providerId="LiveId" clId="{FC1BC93B-5FC2-442A-BC3A-8F3B321C41FD}" dt="2021-09-14T16:53:23.267" v="488" actId="1076"/>
          <ac:picMkLst>
            <pc:docMk/>
            <pc:sldMk cId="3914304818" sldId="327"/>
            <ac:picMk id="13" creationId="{E585C64F-DE8B-4856-A9F3-2E47AD6BF4D2}"/>
          </ac:picMkLst>
        </pc:picChg>
      </pc:sldChg>
      <pc:sldChg chg="addSp delSp modSp mod setBg">
        <pc:chgData name="Vân Nguyễn" userId="898c2f3ac369ae4e" providerId="LiveId" clId="{FC1BC93B-5FC2-442A-BC3A-8F3B321C41FD}" dt="2021-09-14T16:56:26.536" v="520" actId="1076"/>
        <pc:sldMkLst>
          <pc:docMk/>
          <pc:sldMk cId="1749084561" sldId="328"/>
        </pc:sldMkLst>
        <pc:spChg chg="mod">
          <ac:chgData name="Vân Nguyễn" userId="898c2f3ac369ae4e" providerId="LiveId" clId="{FC1BC93B-5FC2-442A-BC3A-8F3B321C41FD}" dt="2021-09-14T16:55:31.959" v="507" actId="1076"/>
          <ac:spMkLst>
            <pc:docMk/>
            <pc:sldMk cId="1749084561" sldId="328"/>
            <ac:spMk id="5" creationId="{00000000-0000-0000-0000-000000000000}"/>
          </ac:spMkLst>
        </pc:spChg>
        <pc:spChg chg="mod">
          <ac:chgData name="Vân Nguyễn" userId="898c2f3ac369ae4e" providerId="LiveId" clId="{FC1BC93B-5FC2-442A-BC3A-8F3B321C41FD}" dt="2021-09-14T16:55:31.959" v="507" actId="1076"/>
          <ac:spMkLst>
            <pc:docMk/>
            <pc:sldMk cId="1749084561" sldId="328"/>
            <ac:spMk id="6" creationId="{00000000-0000-0000-0000-000000000000}"/>
          </ac:spMkLst>
        </pc:spChg>
        <pc:picChg chg="mod">
          <ac:chgData name="Vân Nguyễn" userId="898c2f3ac369ae4e" providerId="LiveId" clId="{FC1BC93B-5FC2-442A-BC3A-8F3B321C41FD}" dt="2021-09-14T16:55:31.959" v="507" actId="1076"/>
          <ac:picMkLst>
            <pc:docMk/>
            <pc:sldMk cId="1749084561" sldId="328"/>
            <ac:picMk id="2" creationId="{00000000-0000-0000-0000-000000000000}"/>
          </ac:picMkLst>
        </pc:picChg>
        <pc:picChg chg="add mod ord">
          <ac:chgData name="Vân Nguyễn" userId="898c2f3ac369ae4e" providerId="LiveId" clId="{FC1BC93B-5FC2-442A-BC3A-8F3B321C41FD}" dt="2021-09-14T16:55:31.959" v="507" actId="1076"/>
          <ac:picMkLst>
            <pc:docMk/>
            <pc:sldMk cId="1749084561" sldId="328"/>
            <ac:picMk id="4" creationId="{EE9B1092-A808-40F8-AFE9-D91848EC6723}"/>
          </ac:picMkLst>
        </pc:picChg>
        <pc:picChg chg="mod">
          <ac:chgData name="Vân Nguyễn" userId="898c2f3ac369ae4e" providerId="LiveId" clId="{FC1BC93B-5FC2-442A-BC3A-8F3B321C41FD}" dt="2021-09-14T16:55:31.959" v="507" actId="1076"/>
          <ac:picMkLst>
            <pc:docMk/>
            <pc:sldMk cId="1749084561" sldId="328"/>
            <ac:picMk id="7" creationId="{00000000-0000-0000-0000-000000000000}"/>
          </ac:picMkLst>
        </pc:picChg>
        <pc:picChg chg="add mod">
          <ac:chgData name="Vân Nguyễn" userId="898c2f3ac369ae4e" providerId="LiveId" clId="{FC1BC93B-5FC2-442A-BC3A-8F3B321C41FD}" dt="2021-09-14T16:54:58.678" v="501" actId="1076"/>
          <ac:picMkLst>
            <pc:docMk/>
            <pc:sldMk cId="1749084561" sldId="328"/>
            <ac:picMk id="9" creationId="{0851AA12-1F6E-48B3-833E-EC0B87608D02}"/>
          </ac:picMkLst>
        </pc:picChg>
        <pc:picChg chg="add mod">
          <ac:chgData name="Vân Nguyễn" userId="898c2f3ac369ae4e" providerId="LiveId" clId="{FC1BC93B-5FC2-442A-BC3A-8F3B321C41FD}" dt="2021-09-14T16:55:23.233" v="506" actId="1076"/>
          <ac:picMkLst>
            <pc:docMk/>
            <pc:sldMk cId="1749084561" sldId="328"/>
            <ac:picMk id="11" creationId="{21426096-B9C0-401F-81A3-6A1A0D92EEED}"/>
          </ac:picMkLst>
        </pc:picChg>
        <pc:picChg chg="add del mod">
          <ac:chgData name="Vân Nguyễn" userId="898c2f3ac369ae4e" providerId="LiveId" clId="{FC1BC93B-5FC2-442A-BC3A-8F3B321C41FD}" dt="2021-09-14T16:56:21.948" v="519" actId="478"/>
          <ac:picMkLst>
            <pc:docMk/>
            <pc:sldMk cId="1749084561" sldId="328"/>
            <ac:picMk id="13" creationId="{4BF6DBD6-E594-4D67-BFA2-37D1A76E5092}"/>
          </ac:picMkLst>
        </pc:picChg>
        <pc:picChg chg="add mod">
          <ac:chgData name="Vân Nguyễn" userId="898c2f3ac369ae4e" providerId="LiveId" clId="{FC1BC93B-5FC2-442A-BC3A-8F3B321C41FD}" dt="2021-09-14T16:56:26.536" v="520" actId="1076"/>
          <ac:picMkLst>
            <pc:docMk/>
            <pc:sldMk cId="1749084561" sldId="328"/>
            <ac:picMk id="15" creationId="{9D428EC9-A5EC-46D9-AE35-B4A5A6195BED}"/>
          </ac:picMkLst>
        </pc:picChg>
      </pc:sldChg>
      <pc:sldChg chg="del setBg">
        <pc:chgData name="Vân Nguyễn" userId="898c2f3ac369ae4e" providerId="LiveId" clId="{FC1BC93B-5FC2-442A-BC3A-8F3B321C41FD}" dt="2021-09-14T17:00:01.411" v="566" actId="47"/>
        <pc:sldMkLst>
          <pc:docMk/>
          <pc:sldMk cId="2439700777" sldId="329"/>
        </pc:sldMkLst>
      </pc:sldChg>
      <pc:sldChg chg="setBg">
        <pc:chgData name="Vân Nguyễn" userId="898c2f3ac369ae4e" providerId="LiveId" clId="{FC1BC93B-5FC2-442A-BC3A-8F3B321C41FD}" dt="2021-09-14T14:40:52.335" v="0"/>
        <pc:sldMkLst>
          <pc:docMk/>
          <pc:sldMk cId="1706456837" sldId="330"/>
        </pc:sldMkLst>
      </pc:sldChg>
      <pc:sldChg chg="addSp modSp mod setBg">
        <pc:chgData name="Vân Nguyễn" userId="898c2f3ac369ae4e" providerId="LiveId" clId="{FC1BC93B-5FC2-442A-BC3A-8F3B321C41FD}" dt="2021-09-14T16:59:48.249" v="565" actId="1076"/>
        <pc:sldMkLst>
          <pc:docMk/>
          <pc:sldMk cId="3998524543" sldId="332"/>
        </pc:sldMkLst>
        <pc:spChg chg="mod">
          <ac:chgData name="Vân Nguyễn" userId="898c2f3ac369ae4e" providerId="LiveId" clId="{FC1BC93B-5FC2-442A-BC3A-8F3B321C41FD}" dt="2021-09-14T16:58:29.064" v="544" actId="1076"/>
          <ac:spMkLst>
            <pc:docMk/>
            <pc:sldMk cId="3998524543" sldId="332"/>
            <ac:spMk id="2" creationId="{00000000-0000-0000-0000-000000000000}"/>
          </ac:spMkLst>
        </pc:spChg>
        <pc:picChg chg="mod">
          <ac:chgData name="Vân Nguyễn" userId="898c2f3ac369ae4e" providerId="LiveId" clId="{FC1BC93B-5FC2-442A-BC3A-8F3B321C41FD}" dt="2021-09-14T16:58:23.805" v="543" actId="1076"/>
          <ac:picMkLst>
            <pc:docMk/>
            <pc:sldMk cId="3998524543" sldId="332"/>
            <ac:picMk id="3" creationId="{00000000-0000-0000-0000-000000000000}"/>
          </ac:picMkLst>
        </pc:picChg>
        <pc:picChg chg="add mod">
          <ac:chgData name="Vân Nguyễn" userId="898c2f3ac369ae4e" providerId="LiveId" clId="{FC1BC93B-5FC2-442A-BC3A-8F3B321C41FD}" dt="2021-09-14T16:58:43.772" v="549" actId="1076"/>
          <ac:picMkLst>
            <pc:docMk/>
            <pc:sldMk cId="3998524543" sldId="332"/>
            <ac:picMk id="5" creationId="{D1D4E2A9-2CE0-4DA8-837B-73B30B34470E}"/>
          </ac:picMkLst>
        </pc:picChg>
        <pc:picChg chg="add mod">
          <ac:chgData name="Vân Nguyễn" userId="898c2f3ac369ae4e" providerId="LiveId" clId="{FC1BC93B-5FC2-442A-BC3A-8F3B321C41FD}" dt="2021-09-14T16:58:05.671" v="538" actId="571"/>
          <ac:picMkLst>
            <pc:docMk/>
            <pc:sldMk cId="3998524543" sldId="332"/>
            <ac:picMk id="6" creationId="{52CC4973-A20B-40BC-B01B-77A32ECFE8A1}"/>
          </ac:picMkLst>
        </pc:picChg>
        <pc:picChg chg="add mod">
          <ac:chgData name="Vân Nguyễn" userId="898c2f3ac369ae4e" providerId="LiveId" clId="{FC1BC93B-5FC2-442A-BC3A-8F3B321C41FD}" dt="2021-09-14T16:58:07.963" v="539" actId="571"/>
          <ac:picMkLst>
            <pc:docMk/>
            <pc:sldMk cId="3998524543" sldId="332"/>
            <ac:picMk id="7" creationId="{B267118B-39AC-4C4C-9CBD-CDF48F7F6CA9}"/>
          </ac:picMkLst>
        </pc:picChg>
        <pc:picChg chg="add mod ord">
          <ac:chgData name="Vân Nguyễn" userId="898c2f3ac369ae4e" providerId="LiveId" clId="{FC1BC93B-5FC2-442A-BC3A-8F3B321C41FD}" dt="2021-09-14T16:58:40.095" v="548" actId="167"/>
          <ac:picMkLst>
            <pc:docMk/>
            <pc:sldMk cId="3998524543" sldId="332"/>
            <ac:picMk id="9" creationId="{1BB65E09-6D0C-4A53-8CCB-C89260ADDDF3}"/>
          </ac:picMkLst>
        </pc:picChg>
        <pc:picChg chg="add mod">
          <ac:chgData name="Vân Nguyễn" userId="898c2f3ac369ae4e" providerId="LiveId" clId="{FC1BC93B-5FC2-442A-BC3A-8F3B321C41FD}" dt="2021-09-14T16:58:55.442" v="554" actId="1076"/>
          <ac:picMkLst>
            <pc:docMk/>
            <pc:sldMk cId="3998524543" sldId="332"/>
            <ac:picMk id="11" creationId="{3706071A-8837-43AF-BE42-81FDFF50E9CD}"/>
          </ac:picMkLst>
        </pc:picChg>
        <pc:picChg chg="add mod">
          <ac:chgData name="Vân Nguyễn" userId="898c2f3ac369ae4e" providerId="LiveId" clId="{FC1BC93B-5FC2-442A-BC3A-8F3B321C41FD}" dt="2021-09-14T16:59:21.149" v="561" actId="688"/>
          <ac:picMkLst>
            <pc:docMk/>
            <pc:sldMk cId="3998524543" sldId="332"/>
            <ac:picMk id="13" creationId="{B064CAD4-2B31-4F7E-A9F8-C1053A306EBD}"/>
          </ac:picMkLst>
        </pc:picChg>
        <pc:picChg chg="add mod">
          <ac:chgData name="Vân Nguyễn" userId="898c2f3ac369ae4e" providerId="LiveId" clId="{FC1BC93B-5FC2-442A-BC3A-8F3B321C41FD}" dt="2021-09-14T16:59:32.866" v="563" actId="1076"/>
          <ac:picMkLst>
            <pc:docMk/>
            <pc:sldMk cId="3998524543" sldId="332"/>
            <ac:picMk id="15" creationId="{873C1E6D-7325-4DED-94F2-B065097A234A}"/>
          </ac:picMkLst>
        </pc:picChg>
        <pc:picChg chg="add mod">
          <ac:chgData name="Vân Nguyễn" userId="898c2f3ac369ae4e" providerId="LiveId" clId="{FC1BC93B-5FC2-442A-BC3A-8F3B321C41FD}" dt="2021-09-14T16:59:48.249" v="565" actId="1076"/>
          <ac:picMkLst>
            <pc:docMk/>
            <pc:sldMk cId="3998524543" sldId="332"/>
            <ac:picMk id="17" creationId="{48DC5370-355C-46F2-85FD-E75ACF6A0261}"/>
          </ac:picMkLst>
        </pc:picChg>
      </pc:sldChg>
      <pc:sldChg chg="modSp mod setBg">
        <pc:chgData name="Vân Nguyễn" userId="898c2f3ac369ae4e" providerId="LiveId" clId="{FC1BC93B-5FC2-442A-BC3A-8F3B321C41FD}" dt="2021-09-14T17:00:09.597" v="567" actId="2711"/>
        <pc:sldMkLst>
          <pc:docMk/>
          <pc:sldMk cId="382875752" sldId="333"/>
        </pc:sldMkLst>
        <pc:spChg chg="mod">
          <ac:chgData name="Vân Nguyễn" userId="898c2f3ac369ae4e" providerId="LiveId" clId="{FC1BC93B-5FC2-442A-BC3A-8F3B321C41FD}" dt="2021-09-14T17:00:09.597" v="567" actId="2711"/>
          <ac:spMkLst>
            <pc:docMk/>
            <pc:sldMk cId="382875752" sldId="333"/>
            <ac:spMk id="14" creationId="{00000000-0000-0000-0000-000000000000}"/>
          </ac:spMkLst>
        </pc:spChg>
        <pc:spChg chg="mod">
          <ac:chgData name="Vân Nguyễn" userId="898c2f3ac369ae4e" providerId="LiveId" clId="{FC1BC93B-5FC2-442A-BC3A-8F3B321C41FD}" dt="2021-09-14T17:00:09.597" v="567" actId="2711"/>
          <ac:spMkLst>
            <pc:docMk/>
            <pc:sldMk cId="382875752" sldId="333"/>
            <ac:spMk id="20" creationId="{00000000-0000-0000-0000-000000000000}"/>
          </ac:spMkLst>
        </pc:spChg>
      </pc:sldChg>
      <pc:sldChg chg="del setBg">
        <pc:chgData name="Vân Nguyễn" userId="898c2f3ac369ae4e" providerId="LiveId" clId="{FC1BC93B-5FC2-442A-BC3A-8F3B321C41FD}" dt="2021-09-15T00:51:55.806" v="571" actId="47"/>
        <pc:sldMkLst>
          <pc:docMk/>
          <pc:sldMk cId="602857148" sldId="334"/>
        </pc:sldMkLst>
      </pc:sldChg>
      <pc:sldChg chg="modSp mod setBg">
        <pc:chgData name="Vân Nguyễn" userId="898c2f3ac369ae4e" providerId="LiveId" clId="{FC1BC93B-5FC2-442A-BC3A-8F3B321C41FD}" dt="2021-09-14T16:56:52.922" v="525" actId="207"/>
        <pc:sldMkLst>
          <pc:docMk/>
          <pc:sldMk cId="3219635132" sldId="335"/>
        </pc:sldMkLst>
        <pc:spChg chg="mod">
          <ac:chgData name="Vân Nguyễn" userId="898c2f3ac369ae4e" providerId="LiveId" clId="{FC1BC93B-5FC2-442A-BC3A-8F3B321C41FD}" dt="2021-09-14T16:56:36.995" v="521" actId="2711"/>
          <ac:spMkLst>
            <pc:docMk/>
            <pc:sldMk cId="3219635132" sldId="335"/>
            <ac:spMk id="7" creationId="{36B26956-5638-4D60-8EC7-AEF628CE5880}"/>
          </ac:spMkLst>
        </pc:spChg>
        <pc:spChg chg="mod">
          <ac:chgData name="Vân Nguyễn" userId="898c2f3ac369ae4e" providerId="LiveId" clId="{FC1BC93B-5FC2-442A-BC3A-8F3B321C41FD}" dt="2021-09-14T16:56:52.922" v="525" actId="207"/>
          <ac:spMkLst>
            <pc:docMk/>
            <pc:sldMk cId="3219635132" sldId="335"/>
            <ac:spMk id="9" creationId="{25BC413D-470C-42B3-8E7A-4822C67F0F1C}"/>
          </ac:spMkLst>
        </pc:spChg>
        <pc:spChg chg="mod">
          <ac:chgData name="Vân Nguyễn" userId="898c2f3ac369ae4e" providerId="LiveId" clId="{FC1BC93B-5FC2-442A-BC3A-8F3B321C41FD}" dt="2021-09-14T16:56:36.995" v="521" actId="2711"/>
          <ac:spMkLst>
            <pc:docMk/>
            <pc:sldMk cId="3219635132" sldId="335"/>
            <ac:spMk id="12" creationId="{BAD17CC1-746A-4D4B-BAF6-0E1D5D0F7018}"/>
          </ac:spMkLst>
        </pc:spChg>
      </pc:sldChg>
      <pc:sldChg chg="setBg">
        <pc:chgData name="Vân Nguyễn" userId="898c2f3ac369ae4e" providerId="LiveId" clId="{FC1BC93B-5FC2-442A-BC3A-8F3B321C41FD}" dt="2021-09-14T14:40:52.335" v="0"/>
        <pc:sldMkLst>
          <pc:docMk/>
          <pc:sldMk cId="680300952" sldId="372"/>
        </pc:sldMkLst>
      </pc:sldChg>
      <pc:sldChg chg="setBg">
        <pc:chgData name="Vân Nguyễn" userId="898c2f3ac369ae4e" providerId="LiveId" clId="{FC1BC93B-5FC2-442A-BC3A-8F3B321C41FD}" dt="2021-09-14T14:40:52.335" v="0"/>
        <pc:sldMkLst>
          <pc:docMk/>
          <pc:sldMk cId="254022232" sldId="373"/>
        </pc:sldMkLst>
      </pc:sldChg>
      <pc:sldChg chg="setBg">
        <pc:chgData name="Vân Nguyễn" userId="898c2f3ac369ae4e" providerId="LiveId" clId="{FC1BC93B-5FC2-442A-BC3A-8F3B321C41FD}" dt="2021-09-14T14:40:52.335" v="0"/>
        <pc:sldMkLst>
          <pc:docMk/>
          <pc:sldMk cId="2541741665" sldId="374"/>
        </pc:sldMkLst>
      </pc:sldChg>
      <pc:sldChg chg="addSp delSp modSp new mod">
        <pc:chgData name="Vân Nguyễn" userId="898c2f3ac369ae4e" providerId="LiveId" clId="{FC1BC93B-5FC2-442A-BC3A-8F3B321C41FD}" dt="2021-09-14T15:13:17.701" v="154" actId="167"/>
        <pc:sldMkLst>
          <pc:docMk/>
          <pc:sldMk cId="3774223965" sldId="375"/>
        </pc:sldMkLst>
        <pc:spChg chg="add del mod">
          <ac:chgData name="Vân Nguyễn" userId="898c2f3ac369ae4e" providerId="LiveId" clId="{FC1BC93B-5FC2-442A-BC3A-8F3B321C41FD}" dt="2021-09-14T15:03:09.133" v="47" actId="478"/>
          <ac:spMkLst>
            <pc:docMk/>
            <pc:sldMk cId="3774223965" sldId="375"/>
            <ac:spMk id="7" creationId="{3CD1FA9F-DBCA-4E8E-9E5F-71ED0DB5C2E4}"/>
          </ac:spMkLst>
        </pc:spChg>
        <pc:spChg chg="add mod">
          <ac:chgData name="Vân Nguyễn" userId="898c2f3ac369ae4e" providerId="LiveId" clId="{FC1BC93B-5FC2-442A-BC3A-8F3B321C41FD}" dt="2021-09-14T15:12:41.535" v="148" actId="1036"/>
          <ac:spMkLst>
            <pc:docMk/>
            <pc:sldMk cId="3774223965" sldId="375"/>
            <ac:spMk id="14" creationId="{294DF56A-0269-4404-A440-75855EC595B5}"/>
          </ac:spMkLst>
        </pc:spChg>
        <pc:graphicFrameChg chg="add del mod modGraphic">
          <ac:chgData name="Vân Nguyễn" userId="898c2f3ac369ae4e" providerId="LiveId" clId="{FC1BC93B-5FC2-442A-BC3A-8F3B321C41FD}" dt="2021-09-14T15:04:29.642" v="53" actId="1032"/>
          <ac:graphicFrameMkLst>
            <pc:docMk/>
            <pc:sldMk cId="3774223965" sldId="375"/>
            <ac:graphicFrameMk id="8" creationId="{B4C8FD22-CE6C-4462-B0CD-855F62ECF318}"/>
          </ac:graphicFrameMkLst>
        </pc:graphicFrameChg>
        <pc:graphicFrameChg chg="add del mod modGraphic">
          <ac:chgData name="Vân Nguyễn" userId="898c2f3ac369ae4e" providerId="LiveId" clId="{FC1BC93B-5FC2-442A-BC3A-8F3B321C41FD}" dt="2021-09-14T15:05:58.895" v="61" actId="478"/>
          <ac:graphicFrameMkLst>
            <pc:docMk/>
            <pc:sldMk cId="3774223965" sldId="375"/>
            <ac:graphicFrameMk id="9" creationId="{EB581E42-C433-49EB-8520-6FB5202C2537}"/>
          </ac:graphicFrameMkLst>
        </pc:graphicFrameChg>
        <pc:graphicFrameChg chg="add del modGraphic">
          <ac:chgData name="Vân Nguyễn" userId="898c2f3ac369ae4e" providerId="LiveId" clId="{FC1BC93B-5FC2-442A-BC3A-8F3B321C41FD}" dt="2021-09-14T15:08:04.176" v="63" actId="478"/>
          <ac:graphicFrameMkLst>
            <pc:docMk/>
            <pc:sldMk cId="3774223965" sldId="375"/>
            <ac:graphicFrameMk id="10" creationId="{200F711B-A2F8-489B-BEB6-E0C1D096D055}"/>
          </ac:graphicFrameMkLst>
        </pc:graphicFrameChg>
        <pc:graphicFrameChg chg="add mod ord modGraphic">
          <ac:chgData name="Vân Nguyễn" userId="898c2f3ac369ae4e" providerId="LiveId" clId="{FC1BC93B-5FC2-442A-BC3A-8F3B321C41FD}" dt="2021-09-14T15:10:50.672" v="92" actId="1076"/>
          <ac:graphicFrameMkLst>
            <pc:docMk/>
            <pc:sldMk cId="3774223965" sldId="375"/>
            <ac:graphicFrameMk id="11" creationId="{94DA5D26-3E9A-41B6-912A-497EFF93F06A}"/>
          </ac:graphicFrameMkLst>
        </pc:graphicFrameChg>
        <pc:picChg chg="add del mod">
          <ac:chgData name="Vân Nguyễn" userId="898c2f3ac369ae4e" providerId="LiveId" clId="{FC1BC93B-5FC2-442A-BC3A-8F3B321C41FD}" dt="2021-09-14T15:10:15.414" v="85" actId="478"/>
          <ac:picMkLst>
            <pc:docMk/>
            <pc:sldMk cId="3774223965" sldId="375"/>
            <ac:picMk id="3" creationId="{C3295448-6341-4931-BB78-9870DE95B9AE}"/>
          </ac:picMkLst>
        </pc:picChg>
        <pc:picChg chg="add del mod">
          <ac:chgData name="Vân Nguyễn" userId="898c2f3ac369ae4e" providerId="LiveId" clId="{FC1BC93B-5FC2-442A-BC3A-8F3B321C41FD}" dt="2021-09-14T15:03:10.914" v="48" actId="478"/>
          <ac:picMkLst>
            <pc:docMk/>
            <pc:sldMk cId="3774223965" sldId="375"/>
            <ac:picMk id="5" creationId="{5D8F3412-E0E3-4F8B-ADC1-6C584DD3F307}"/>
          </ac:picMkLst>
        </pc:picChg>
        <pc:picChg chg="add mod">
          <ac:chgData name="Vân Nguyễn" userId="898c2f3ac369ae4e" providerId="LiveId" clId="{FC1BC93B-5FC2-442A-BC3A-8F3B321C41FD}" dt="2021-09-14T15:10:40.002" v="89" actId="27614"/>
          <ac:picMkLst>
            <pc:docMk/>
            <pc:sldMk cId="3774223965" sldId="375"/>
            <ac:picMk id="13" creationId="{1BB09720-C3BA-46EE-877A-20B971AB0492}"/>
          </ac:picMkLst>
        </pc:picChg>
        <pc:picChg chg="add mod">
          <ac:chgData name="Vân Nguyễn" userId="898c2f3ac369ae4e" providerId="LiveId" clId="{FC1BC93B-5FC2-442A-BC3A-8F3B321C41FD}" dt="2021-09-14T15:12:41.535" v="148" actId="1036"/>
          <ac:picMkLst>
            <pc:docMk/>
            <pc:sldMk cId="3774223965" sldId="375"/>
            <ac:picMk id="16" creationId="{5AF6B71E-ED9B-4E08-BB0B-8805011D6D81}"/>
          </ac:picMkLst>
        </pc:picChg>
        <pc:picChg chg="add mod ord">
          <ac:chgData name="Vân Nguyễn" userId="898c2f3ac369ae4e" providerId="LiveId" clId="{FC1BC93B-5FC2-442A-BC3A-8F3B321C41FD}" dt="2021-09-14T15:13:17.701" v="154" actId="167"/>
          <ac:picMkLst>
            <pc:docMk/>
            <pc:sldMk cId="3774223965" sldId="375"/>
            <ac:picMk id="18" creationId="{7CBF71A7-A732-4F80-BD33-DBE7E449943E}"/>
          </ac:picMkLst>
        </pc:picChg>
      </pc:sldChg>
      <pc:sldChg chg="addSp modSp new mod setBg">
        <pc:chgData name="Vân Nguyễn" userId="898c2f3ac369ae4e" providerId="LiveId" clId="{FC1BC93B-5FC2-442A-BC3A-8F3B321C41FD}" dt="2021-09-14T15:49:09.883" v="478" actId="1076"/>
        <pc:sldMkLst>
          <pc:docMk/>
          <pc:sldMk cId="3999701813" sldId="376"/>
        </pc:sldMkLst>
        <pc:spChg chg="add mod">
          <ac:chgData name="Vân Nguyễn" userId="898c2f3ac369ae4e" providerId="LiveId" clId="{FC1BC93B-5FC2-442A-BC3A-8F3B321C41FD}" dt="2021-09-14T15:46:21.293" v="421" actId="14100"/>
          <ac:spMkLst>
            <pc:docMk/>
            <pc:sldMk cId="3999701813" sldId="376"/>
            <ac:spMk id="4" creationId="{A2B0D332-9EBB-4D0D-BBB1-06B4D6B18128}"/>
          </ac:spMkLst>
        </pc:spChg>
        <pc:spChg chg="add mod">
          <ac:chgData name="Vân Nguyễn" userId="898c2f3ac369ae4e" providerId="LiveId" clId="{FC1BC93B-5FC2-442A-BC3A-8F3B321C41FD}" dt="2021-09-14T15:47:13.942" v="469" actId="1036"/>
          <ac:spMkLst>
            <pc:docMk/>
            <pc:sldMk cId="3999701813" sldId="376"/>
            <ac:spMk id="7" creationId="{5464C29B-2BFA-4F96-8DE5-356CF3128CB9}"/>
          </ac:spMkLst>
        </pc:spChg>
        <pc:picChg chg="add mod">
          <ac:chgData name="Vân Nguyễn" userId="898c2f3ac369ae4e" providerId="LiveId" clId="{FC1BC93B-5FC2-442A-BC3A-8F3B321C41FD}" dt="2021-09-14T15:46:14.326" v="418" actId="1076"/>
          <ac:picMkLst>
            <pc:docMk/>
            <pc:sldMk cId="3999701813" sldId="376"/>
            <ac:picMk id="3" creationId="{68F9770C-F99C-4F78-A673-7E9E013AC709}"/>
          </ac:picMkLst>
        </pc:picChg>
        <pc:picChg chg="add mod">
          <ac:chgData name="Vân Nguyễn" userId="898c2f3ac369ae4e" providerId="LiveId" clId="{FC1BC93B-5FC2-442A-BC3A-8F3B321C41FD}" dt="2021-09-14T15:46:36.790" v="426" actId="1076"/>
          <ac:picMkLst>
            <pc:docMk/>
            <pc:sldMk cId="3999701813" sldId="376"/>
            <ac:picMk id="6" creationId="{8E3158DB-6AEF-482F-9A10-85FC3D32186B}"/>
          </ac:picMkLst>
        </pc:picChg>
        <pc:picChg chg="add mod">
          <ac:chgData name="Vân Nguyễn" userId="898c2f3ac369ae4e" providerId="LiveId" clId="{FC1BC93B-5FC2-442A-BC3A-8F3B321C41FD}" dt="2021-09-14T15:49:09.883" v="478" actId="1076"/>
          <ac:picMkLst>
            <pc:docMk/>
            <pc:sldMk cId="3999701813" sldId="376"/>
            <ac:picMk id="9" creationId="{81F1FBA7-B9B5-442C-A449-8876D598A950}"/>
          </ac:picMkLst>
        </pc:picChg>
      </pc:sldChg>
      <pc:sldChg chg="addSp delSp modSp add del mod modTransition">
        <pc:chgData name="Vân Nguyễn" userId="898c2f3ac369ae4e" providerId="LiveId" clId="{FC1BC93B-5FC2-442A-BC3A-8F3B321C41FD}" dt="2021-09-15T00:59:48.155" v="725" actId="1035"/>
        <pc:sldMkLst>
          <pc:docMk/>
          <pc:sldMk cId="4118143108" sldId="469"/>
        </pc:sldMkLst>
        <pc:spChg chg="mod">
          <ac:chgData name="Vân Nguyễn" userId="898c2f3ac369ae4e" providerId="LiveId" clId="{FC1BC93B-5FC2-442A-BC3A-8F3B321C41FD}" dt="2021-09-15T00:58:55.574" v="636" actId="14100"/>
          <ac:spMkLst>
            <pc:docMk/>
            <pc:sldMk cId="4118143108" sldId="469"/>
            <ac:spMk id="24" creationId="{4AE2CBAF-08CA-4B54-B415-8237ABC1DFD7}"/>
          </ac:spMkLst>
        </pc:spChg>
        <pc:spChg chg="del">
          <ac:chgData name="Vân Nguyễn" userId="898c2f3ac369ae4e" providerId="LiveId" clId="{FC1BC93B-5FC2-442A-BC3A-8F3B321C41FD}" dt="2021-09-15T00:58:23.737" v="586" actId="478"/>
          <ac:spMkLst>
            <pc:docMk/>
            <pc:sldMk cId="4118143108" sldId="469"/>
            <ac:spMk id="25" creationId="{6625C7A4-846C-465D-A1BB-74D8B5F47F34}"/>
          </ac:spMkLst>
        </pc:spChg>
        <pc:spChg chg="del">
          <ac:chgData name="Vân Nguyễn" userId="898c2f3ac369ae4e" providerId="LiveId" clId="{FC1BC93B-5FC2-442A-BC3A-8F3B321C41FD}" dt="2021-09-15T00:58:23.737" v="586" actId="478"/>
          <ac:spMkLst>
            <pc:docMk/>
            <pc:sldMk cId="4118143108" sldId="469"/>
            <ac:spMk id="26" creationId="{444FDD1B-631B-453A-89EC-968B251FE25F}"/>
          </ac:spMkLst>
        </pc:spChg>
        <pc:spChg chg="del">
          <ac:chgData name="Vân Nguyễn" userId="898c2f3ac369ae4e" providerId="LiveId" clId="{FC1BC93B-5FC2-442A-BC3A-8F3B321C41FD}" dt="2021-09-15T00:58:23.737" v="586" actId="478"/>
          <ac:spMkLst>
            <pc:docMk/>
            <pc:sldMk cId="4118143108" sldId="469"/>
            <ac:spMk id="27" creationId="{344D2321-9B75-48BE-9FB4-064D50C8B6A5}"/>
          </ac:spMkLst>
        </pc:spChg>
        <pc:spChg chg="del">
          <ac:chgData name="Vân Nguyễn" userId="898c2f3ac369ae4e" providerId="LiveId" clId="{FC1BC93B-5FC2-442A-BC3A-8F3B321C41FD}" dt="2021-09-15T00:58:23.737" v="586" actId="478"/>
          <ac:spMkLst>
            <pc:docMk/>
            <pc:sldMk cId="4118143108" sldId="469"/>
            <ac:spMk id="28" creationId="{61FE8DBE-71C4-41D4-A970-3D4D4B6336C6}"/>
          </ac:spMkLst>
        </pc:spChg>
        <pc:spChg chg="del">
          <ac:chgData name="Vân Nguyễn" userId="898c2f3ac369ae4e" providerId="LiveId" clId="{FC1BC93B-5FC2-442A-BC3A-8F3B321C41FD}" dt="2021-09-15T00:58:23.737" v="586" actId="478"/>
          <ac:spMkLst>
            <pc:docMk/>
            <pc:sldMk cId="4118143108" sldId="469"/>
            <ac:spMk id="29" creationId="{A451BF58-DFA1-4276-BF75-BD19780AEA51}"/>
          </ac:spMkLst>
        </pc:spChg>
        <pc:spChg chg="del">
          <ac:chgData name="Vân Nguyễn" userId="898c2f3ac369ae4e" providerId="LiveId" clId="{FC1BC93B-5FC2-442A-BC3A-8F3B321C41FD}" dt="2021-09-15T00:58:23.737" v="586" actId="478"/>
          <ac:spMkLst>
            <pc:docMk/>
            <pc:sldMk cId="4118143108" sldId="469"/>
            <ac:spMk id="30" creationId="{554F8FF7-5691-4CEB-932C-E281F0D5ECE1}"/>
          </ac:spMkLst>
        </pc:spChg>
        <pc:spChg chg="del">
          <ac:chgData name="Vân Nguyễn" userId="898c2f3ac369ae4e" providerId="LiveId" clId="{FC1BC93B-5FC2-442A-BC3A-8F3B321C41FD}" dt="2021-09-15T00:58:23.737" v="586" actId="478"/>
          <ac:spMkLst>
            <pc:docMk/>
            <pc:sldMk cId="4118143108" sldId="469"/>
            <ac:spMk id="31" creationId="{37770813-BA23-4463-B5D6-B5AA587CB315}"/>
          </ac:spMkLst>
        </pc:spChg>
        <pc:spChg chg="del">
          <ac:chgData name="Vân Nguyễn" userId="898c2f3ac369ae4e" providerId="LiveId" clId="{FC1BC93B-5FC2-442A-BC3A-8F3B321C41FD}" dt="2021-09-15T00:58:23.737" v="586" actId="478"/>
          <ac:spMkLst>
            <pc:docMk/>
            <pc:sldMk cId="4118143108" sldId="469"/>
            <ac:spMk id="32" creationId="{B0530316-46FB-4108-8B4C-2A42F1D3BF51}"/>
          </ac:spMkLst>
        </pc:spChg>
        <pc:spChg chg="add mod">
          <ac:chgData name="Vân Nguyễn" userId="898c2f3ac369ae4e" providerId="LiveId" clId="{FC1BC93B-5FC2-442A-BC3A-8F3B321C41FD}" dt="2021-09-15T00:59:08.150" v="666" actId="20577"/>
          <ac:spMkLst>
            <pc:docMk/>
            <pc:sldMk cId="4118143108" sldId="469"/>
            <ac:spMk id="33" creationId="{FAE1B683-DE55-45CC-85C5-B73C2138F3FB}"/>
          </ac:spMkLst>
        </pc:spChg>
        <pc:spChg chg="add mod">
          <ac:chgData name="Vân Nguyễn" userId="898c2f3ac369ae4e" providerId="LiveId" clId="{FC1BC93B-5FC2-442A-BC3A-8F3B321C41FD}" dt="2021-09-15T00:59:48.155" v="725" actId="1035"/>
          <ac:spMkLst>
            <pc:docMk/>
            <pc:sldMk cId="4118143108" sldId="469"/>
            <ac:spMk id="34" creationId="{D2B2FD61-CFFB-42F6-BB37-8E64D23BF638}"/>
          </ac:spMkLst>
        </pc:spChg>
      </pc:sldChg>
      <pc:sldMasterChg chg="setBg modSldLayout">
        <pc:chgData name="Vân Nguyễn" userId="898c2f3ac369ae4e" providerId="LiveId" clId="{FC1BC93B-5FC2-442A-BC3A-8F3B321C41FD}" dt="2021-09-14T14:55:08.145" v="14"/>
        <pc:sldMasterMkLst>
          <pc:docMk/>
          <pc:sldMasterMk cId="0" sldId="2147483648"/>
        </pc:sldMasterMkLst>
        <pc:sldLayoutChg chg="setBg">
          <pc:chgData name="Vân Nguyễn" userId="898c2f3ac369ae4e" providerId="LiveId" clId="{FC1BC93B-5FC2-442A-BC3A-8F3B321C41FD}" dt="2021-09-14T14:55:08.145" v="14"/>
          <pc:sldLayoutMkLst>
            <pc:docMk/>
            <pc:sldMasterMk cId="0" sldId="2147483648"/>
            <pc:sldLayoutMk cId="0" sldId="2147483649"/>
          </pc:sldLayoutMkLst>
        </pc:sldLayoutChg>
        <pc:sldLayoutChg chg="setBg">
          <pc:chgData name="Vân Nguyễn" userId="898c2f3ac369ae4e" providerId="LiveId" clId="{FC1BC93B-5FC2-442A-BC3A-8F3B321C41FD}" dt="2021-09-14T14:55:08.145" v="14"/>
          <pc:sldLayoutMkLst>
            <pc:docMk/>
            <pc:sldMasterMk cId="0" sldId="2147483648"/>
            <pc:sldLayoutMk cId="0" sldId="2147483650"/>
          </pc:sldLayoutMkLst>
        </pc:sldLayoutChg>
        <pc:sldLayoutChg chg="setBg">
          <pc:chgData name="Vân Nguyễn" userId="898c2f3ac369ae4e" providerId="LiveId" clId="{FC1BC93B-5FC2-442A-BC3A-8F3B321C41FD}" dt="2021-09-14T14:55:08.145" v="14"/>
          <pc:sldLayoutMkLst>
            <pc:docMk/>
            <pc:sldMasterMk cId="0" sldId="2147483648"/>
            <pc:sldLayoutMk cId="0" sldId="2147483651"/>
          </pc:sldLayoutMkLst>
        </pc:sldLayoutChg>
        <pc:sldLayoutChg chg="setBg">
          <pc:chgData name="Vân Nguyễn" userId="898c2f3ac369ae4e" providerId="LiveId" clId="{FC1BC93B-5FC2-442A-BC3A-8F3B321C41FD}" dt="2021-09-14T14:55:08.145" v="14"/>
          <pc:sldLayoutMkLst>
            <pc:docMk/>
            <pc:sldMasterMk cId="0" sldId="2147483648"/>
            <pc:sldLayoutMk cId="0" sldId="2147483652"/>
          </pc:sldLayoutMkLst>
        </pc:sldLayoutChg>
        <pc:sldLayoutChg chg="setBg">
          <pc:chgData name="Vân Nguyễn" userId="898c2f3ac369ae4e" providerId="LiveId" clId="{FC1BC93B-5FC2-442A-BC3A-8F3B321C41FD}" dt="2021-09-14T14:55:08.145" v="14"/>
          <pc:sldLayoutMkLst>
            <pc:docMk/>
            <pc:sldMasterMk cId="0" sldId="2147483648"/>
            <pc:sldLayoutMk cId="0" sldId="2147483653"/>
          </pc:sldLayoutMkLst>
        </pc:sldLayoutChg>
        <pc:sldLayoutChg chg="setBg">
          <pc:chgData name="Vân Nguyễn" userId="898c2f3ac369ae4e" providerId="LiveId" clId="{FC1BC93B-5FC2-442A-BC3A-8F3B321C41FD}" dt="2021-09-14T14:55:08.145" v="14"/>
          <pc:sldLayoutMkLst>
            <pc:docMk/>
            <pc:sldMasterMk cId="0" sldId="2147483648"/>
            <pc:sldLayoutMk cId="0" sldId="2147483654"/>
          </pc:sldLayoutMkLst>
        </pc:sldLayoutChg>
        <pc:sldLayoutChg chg="setBg">
          <pc:chgData name="Vân Nguyễn" userId="898c2f3ac369ae4e" providerId="LiveId" clId="{FC1BC93B-5FC2-442A-BC3A-8F3B321C41FD}" dt="2021-09-14T14:55:08.145" v="14"/>
          <pc:sldLayoutMkLst>
            <pc:docMk/>
            <pc:sldMasterMk cId="0" sldId="2147483648"/>
            <pc:sldLayoutMk cId="0" sldId="2147483655"/>
          </pc:sldLayoutMkLst>
        </pc:sldLayoutChg>
        <pc:sldLayoutChg chg="setBg">
          <pc:chgData name="Vân Nguyễn" userId="898c2f3ac369ae4e" providerId="LiveId" clId="{FC1BC93B-5FC2-442A-BC3A-8F3B321C41FD}" dt="2021-09-14T14:55:08.145" v="14"/>
          <pc:sldLayoutMkLst>
            <pc:docMk/>
            <pc:sldMasterMk cId="0" sldId="2147483648"/>
            <pc:sldLayoutMk cId="0" sldId="2147483656"/>
          </pc:sldLayoutMkLst>
        </pc:sldLayoutChg>
        <pc:sldLayoutChg chg="setBg">
          <pc:chgData name="Vân Nguyễn" userId="898c2f3ac369ae4e" providerId="LiveId" clId="{FC1BC93B-5FC2-442A-BC3A-8F3B321C41FD}" dt="2021-09-14T14:55:08.145" v="14"/>
          <pc:sldLayoutMkLst>
            <pc:docMk/>
            <pc:sldMasterMk cId="0" sldId="2147483648"/>
            <pc:sldLayoutMk cId="0" sldId="2147483657"/>
          </pc:sldLayoutMkLst>
        </pc:sldLayoutChg>
        <pc:sldLayoutChg chg="setBg">
          <pc:chgData name="Vân Nguyễn" userId="898c2f3ac369ae4e" providerId="LiveId" clId="{FC1BC93B-5FC2-442A-BC3A-8F3B321C41FD}" dt="2021-09-14T14:55:08.145" v="14"/>
          <pc:sldLayoutMkLst>
            <pc:docMk/>
            <pc:sldMasterMk cId="0" sldId="2147483648"/>
            <pc:sldLayoutMk cId="0" sldId="2147483658"/>
          </pc:sldLayoutMkLst>
        </pc:sldLayoutChg>
        <pc:sldLayoutChg chg="setBg">
          <pc:chgData name="Vân Nguyễn" userId="898c2f3ac369ae4e" providerId="LiveId" clId="{FC1BC93B-5FC2-442A-BC3A-8F3B321C41FD}" dt="2021-09-14T14:55:08.145" v="14"/>
          <pc:sldLayoutMkLst>
            <pc:docMk/>
            <pc:sldMasterMk cId="0" sldId="2147483648"/>
            <pc:sldLayoutMk cId="0" sldId="2147483659"/>
          </pc:sldLayoutMkLst>
        </pc:sldLayoutChg>
        <pc:sldLayoutChg chg="setBg">
          <pc:chgData name="Vân Nguyễn" userId="898c2f3ac369ae4e" providerId="LiveId" clId="{FC1BC93B-5FC2-442A-BC3A-8F3B321C41FD}" dt="2021-09-14T14:55:08.145" v="14"/>
          <pc:sldLayoutMkLst>
            <pc:docMk/>
            <pc:sldMasterMk cId="0" sldId="2147483648"/>
            <pc:sldLayoutMk cId="0" sldId="2147483660"/>
          </pc:sldLayoutMkLst>
        </pc:sldLayoutChg>
        <pc:sldLayoutChg chg="setBg">
          <pc:chgData name="Vân Nguyễn" userId="898c2f3ac369ae4e" providerId="LiveId" clId="{FC1BC93B-5FC2-442A-BC3A-8F3B321C41FD}" dt="2021-09-14T14:55:08.145" v="14"/>
          <pc:sldLayoutMkLst>
            <pc:docMk/>
            <pc:sldMasterMk cId="0" sldId="2147483648"/>
            <pc:sldLayoutMk cId="0" sldId="2147483661"/>
          </pc:sldLayoutMkLst>
        </pc:sldLayoutChg>
        <pc:sldLayoutChg chg="setBg">
          <pc:chgData name="Vân Nguyễn" userId="898c2f3ac369ae4e" providerId="LiveId" clId="{FC1BC93B-5FC2-442A-BC3A-8F3B321C41FD}" dt="2021-09-14T14:55:08.145" v="14"/>
          <pc:sldLayoutMkLst>
            <pc:docMk/>
            <pc:sldMasterMk cId="0" sldId="2147483648"/>
            <pc:sldLayoutMk cId="0" sldId="2147483662"/>
          </pc:sldLayoutMkLst>
        </pc:sldLayoutChg>
        <pc:sldLayoutChg chg="setBg">
          <pc:chgData name="Vân Nguyễn" userId="898c2f3ac369ae4e" providerId="LiveId" clId="{FC1BC93B-5FC2-442A-BC3A-8F3B321C41FD}" dt="2021-09-14T14:55:08.145" v="14"/>
          <pc:sldLayoutMkLst>
            <pc:docMk/>
            <pc:sldMasterMk cId="0" sldId="2147483648"/>
            <pc:sldLayoutMk cId="0" sldId="214748366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11AEFE-81E4-4E96-B3EF-50D53C3DD783}"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vi-VN"/>
        </a:p>
      </dgm:t>
    </dgm:pt>
    <dgm:pt modelId="{A5E3E605-71B2-4F07-9ADD-1B4BF941EDBF}">
      <dgm:prSet phldrT="[Text]" custT="1"/>
      <dgm:spPr/>
      <dgm:t>
        <a:bodyPr/>
        <a:lstStyle/>
        <a:p>
          <a:r>
            <a:rPr lang="nl-NL" sz="1800" dirty="0">
              <a:latin typeface="Times New Roman" panose="02020603050405020304" pitchFamily="18" charset="0"/>
              <a:cs typeface="Times New Roman" panose="02020603050405020304" pitchFamily="18" charset="0"/>
            </a:rPr>
            <a:t>Biết thêm một số từ ngữ (gồm cả thành ngữ, tục ngữ và từ Hán Việt thông dụng) về chủ điểm Thương người như thể thương thân </a:t>
          </a:r>
          <a:endParaRPr lang="vi-VN" sz="1800" dirty="0">
            <a:latin typeface="Times New Roman" panose="02020603050405020304" pitchFamily="18" charset="0"/>
            <a:cs typeface="Times New Roman" panose="02020603050405020304" pitchFamily="18" charset="0"/>
          </a:endParaRPr>
        </a:p>
      </dgm:t>
    </dgm:pt>
    <dgm:pt modelId="{C069D9D2-22B8-4188-9709-57E897C712A7}" type="parTrans" cxnId="{5E92D755-38C0-45C6-9D60-FFE6276D443E}">
      <dgm:prSet/>
      <dgm:spPr/>
      <dgm:t>
        <a:bodyPr/>
        <a:lstStyle/>
        <a:p>
          <a:endParaRPr lang="vi-VN">
            <a:solidFill>
              <a:schemeClr val="tx1"/>
            </a:solidFill>
            <a:latin typeface="Times New Roman" panose="02020603050405020304" pitchFamily="18" charset="0"/>
            <a:cs typeface="Times New Roman" panose="02020603050405020304" pitchFamily="18" charset="0"/>
          </a:endParaRPr>
        </a:p>
      </dgm:t>
    </dgm:pt>
    <dgm:pt modelId="{8EECB9A8-7B1D-4A70-B4A4-73DFC9A51512}" type="sibTrans" cxnId="{5E92D755-38C0-45C6-9D60-FFE6276D443E}">
      <dgm:prSet/>
      <dgm:spPr/>
      <dgm:t>
        <a:bodyPr/>
        <a:lstStyle/>
        <a:p>
          <a:endParaRPr lang="vi-VN">
            <a:solidFill>
              <a:schemeClr val="tx1"/>
            </a:solidFill>
            <a:latin typeface="Times New Roman" panose="02020603050405020304" pitchFamily="18" charset="0"/>
            <a:cs typeface="Times New Roman" panose="02020603050405020304" pitchFamily="18" charset="0"/>
          </a:endParaRPr>
        </a:p>
      </dgm:t>
    </dgm:pt>
    <dgm:pt modelId="{4D005B6B-4E73-4257-83E1-E587801B6BB9}">
      <dgm:prSet phldrT="[Text]" custT="1"/>
      <dgm:spPr/>
      <dgm:t>
        <a:bodyPr/>
        <a:lstStyle/>
        <a:p>
          <a:r>
            <a:rPr lang="nl-NL" sz="1800" dirty="0">
              <a:latin typeface="Times New Roman" panose="02020603050405020304" pitchFamily="18" charset="0"/>
              <a:cs typeface="Times New Roman" panose="02020603050405020304" pitchFamily="18" charset="0"/>
            </a:rPr>
            <a:t>Nắm được cách dùng một số từ có tiếng “nhân” theo hai nghĩa khác nhau: người, lòng thương người </a:t>
          </a:r>
          <a:endParaRPr lang="vi-VN" sz="1800" dirty="0">
            <a:latin typeface="Times New Roman" panose="02020603050405020304" pitchFamily="18" charset="0"/>
            <a:cs typeface="Times New Roman" panose="02020603050405020304" pitchFamily="18" charset="0"/>
          </a:endParaRPr>
        </a:p>
      </dgm:t>
    </dgm:pt>
    <dgm:pt modelId="{747AD8D9-B90A-4296-962E-7270CABAAF53}" type="parTrans" cxnId="{8B44A2CD-4AD8-45E0-A71F-309937165510}">
      <dgm:prSet/>
      <dgm:spPr/>
      <dgm:t>
        <a:bodyPr/>
        <a:lstStyle/>
        <a:p>
          <a:endParaRPr lang="vi-VN">
            <a:solidFill>
              <a:schemeClr val="tx1"/>
            </a:solidFill>
            <a:latin typeface="Times New Roman" panose="02020603050405020304" pitchFamily="18" charset="0"/>
            <a:cs typeface="Times New Roman" panose="02020603050405020304" pitchFamily="18" charset="0"/>
          </a:endParaRPr>
        </a:p>
      </dgm:t>
    </dgm:pt>
    <dgm:pt modelId="{36ECC4B8-E0C7-41BB-B791-C9DA092CCBB0}" type="sibTrans" cxnId="{8B44A2CD-4AD8-45E0-A71F-309937165510}">
      <dgm:prSet/>
      <dgm:spPr/>
      <dgm:t>
        <a:bodyPr/>
        <a:lstStyle/>
        <a:p>
          <a:endParaRPr lang="vi-VN">
            <a:solidFill>
              <a:schemeClr val="tx1"/>
            </a:solidFill>
            <a:latin typeface="Times New Roman" panose="02020603050405020304" pitchFamily="18" charset="0"/>
            <a:cs typeface="Times New Roman" panose="02020603050405020304" pitchFamily="18" charset="0"/>
          </a:endParaRPr>
        </a:p>
      </dgm:t>
    </dgm:pt>
    <dgm:pt modelId="{765A9ACC-2FD7-4C8F-BE64-971D2DB31D15}">
      <dgm:prSet phldrT="[Text]" custT="1"/>
      <dgm:spPr/>
      <dgm:t>
        <a:bodyPr/>
        <a:lstStyle/>
        <a:p>
          <a:r>
            <a:rPr lang="nl-NL" sz="2000" dirty="0">
              <a:latin typeface="Times New Roman" panose="02020603050405020304" pitchFamily="18" charset="0"/>
              <a:cs typeface="Times New Roman" panose="02020603050405020304" pitchFamily="18" charset="0"/>
            </a:rPr>
            <a:t>Biết vận dụng từ ngữ trong đặt câu, viết câu</a:t>
          </a:r>
          <a:endParaRPr lang="vi-VN" sz="2000" dirty="0">
            <a:latin typeface="Times New Roman" panose="02020603050405020304" pitchFamily="18" charset="0"/>
            <a:cs typeface="Times New Roman" panose="02020603050405020304" pitchFamily="18" charset="0"/>
          </a:endParaRPr>
        </a:p>
      </dgm:t>
    </dgm:pt>
    <dgm:pt modelId="{C584AA45-A3FF-43BB-B01C-33FDBE540285}" type="parTrans" cxnId="{24882F4E-BDDD-431F-80B2-632CC5CF898A}">
      <dgm:prSet/>
      <dgm:spPr/>
      <dgm:t>
        <a:bodyPr/>
        <a:lstStyle/>
        <a:p>
          <a:endParaRPr lang="vi-VN">
            <a:solidFill>
              <a:schemeClr val="tx1"/>
            </a:solidFill>
            <a:latin typeface="Times New Roman" panose="02020603050405020304" pitchFamily="18" charset="0"/>
            <a:cs typeface="Times New Roman" panose="02020603050405020304" pitchFamily="18" charset="0"/>
          </a:endParaRPr>
        </a:p>
      </dgm:t>
    </dgm:pt>
    <dgm:pt modelId="{B6C53FCC-7E30-48FE-A7FB-D3849AA2E4DD}" type="sibTrans" cxnId="{24882F4E-BDDD-431F-80B2-632CC5CF898A}">
      <dgm:prSet/>
      <dgm:spPr/>
      <dgm:t>
        <a:bodyPr/>
        <a:lstStyle/>
        <a:p>
          <a:endParaRPr lang="vi-VN">
            <a:solidFill>
              <a:schemeClr val="tx1"/>
            </a:solidFill>
            <a:latin typeface="Times New Roman" panose="02020603050405020304" pitchFamily="18" charset="0"/>
            <a:cs typeface="Times New Roman" panose="02020603050405020304" pitchFamily="18" charset="0"/>
          </a:endParaRPr>
        </a:p>
      </dgm:t>
    </dgm:pt>
    <dgm:pt modelId="{C4C9E304-02BB-41A5-92B4-FFC8739878A9}" type="pres">
      <dgm:prSet presAssocID="{7A11AEFE-81E4-4E96-B3EF-50D53C3DD783}" presName="Name0" presStyleCnt="0">
        <dgm:presLayoutVars>
          <dgm:chMax val="7"/>
          <dgm:chPref val="7"/>
          <dgm:dir/>
        </dgm:presLayoutVars>
      </dgm:prSet>
      <dgm:spPr/>
      <dgm:t>
        <a:bodyPr/>
        <a:lstStyle/>
        <a:p>
          <a:endParaRPr lang="en-US"/>
        </a:p>
      </dgm:t>
    </dgm:pt>
    <dgm:pt modelId="{2A0AB7BE-E5C5-4B89-9BD8-0C4598A9682A}" type="pres">
      <dgm:prSet presAssocID="{7A11AEFE-81E4-4E96-B3EF-50D53C3DD783}" presName="Name1" presStyleCnt="0"/>
      <dgm:spPr/>
    </dgm:pt>
    <dgm:pt modelId="{9FF41FB7-DAB5-46A1-B72C-29AD9AE00B56}" type="pres">
      <dgm:prSet presAssocID="{7A11AEFE-81E4-4E96-B3EF-50D53C3DD783}" presName="cycle" presStyleCnt="0"/>
      <dgm:spPr/>
    </dgm:pt>
    <dgm:pt modelId="{A32642D2-0CA9-4D46-8B92-26778572767F}" type="pres">
      <dgm:prSet presAssocID="{7A11AEFE-81E4-4E96-B3EF-50D53C3DD783}" presName="srcNode" presStyleLbl="node1" presStyleIdx="0" presStyleCnt="3"/>
      <dgm:spPr/>
    </dgm:pt>
    <dgm:pt modelId="{08D56A6C-06E1-452F-992F-E65BE8DABD7F}" type="pres">
      <dgm:prSet presAssocID="{7A11AEFE-81E4-4E96-B3EF-50D53C3DD783}" presName="conn" presStyleLbl="parChTrans1D2" presStyleIdx="0" presStyleCnt="1"/>
      <dgm:spPr/>
      <dgm:t>
        <a:bodyPr/>
        <a:lstStyle/>
        <a:p>
          <a:endParaRPr lang="en-US"/>
        </a:p>
      </dgm:t>
    </dgm:pt>
    <dgm:pt modelId="{6BDCD507-E497-4C66-AC04-5ABE2E5980EF}" type="pres">
      <dgm:prSet presAssocID="{7A11AEFE-81E4-4E96-B3EF-50D53C3DD783}" presName="extraNode" presStyleLbl="node1" presStyleIdx="0" presStyleCnt="3"/>
      <dgm:spPr/>
    </dgm:pt>
    <dgm:pt modelId="{0B3B106B-5A3E-4C08-A00A-096217BC95C2}" type="pres">
      <dgm:prSet presAssocID="{7A11AEFE-81E4-4E96-B3EF-50D53C3DD783}" presName="dstNode" presStyleLbl="node1" presStyleIdx="0" presStyleCnt="3"/>
      <dgm:spPr/>
    </dgm:pt>
    <dgm:pt modelId="{0B6E4C5C-DC4E-4621-AAC9-20D628502742}" type="pres">
      <dgm:prSet presAssocID="{A5E3E605-71B2-4F07-9ADD-1B4BF941EDBF}" presName="text_1" presStyleLbl="node1" presStyleIdx="0" presStyleCnt="3">
        <dgm:presLayoutVars>
          <dgm:bulletEnabled val="1"/>
        </dgm:presLayoutVars>
      </dgm:prSet>
      <dgm:spPr>
        <a:prstGeom prst="roundRect">
          <a:avLst/>
        </a:prstGeom>
      </dgm:spPr>
      <dgm:t>
        <a:bodyPr/>
        <a:lstStyle/>
        <a:p>
          <a:endParaRPr lang="en-US"/>
        </a:p>
      </dgm:t>
    </dgm:pt>
    <dgm:pt modelId="{ED5E1DC1-2090-43E3-9B00-5EC3CD1F77ED}" type="pres">
      <dgm:prSet presAssocID="{A5E3E605-71B2-4F07-9ADD-1B4BF941EDBF}" presName="accent_1" presStyleCnt="0"/>
      <dgm:spPr/>
    </dgm:pt>
    <dgm:pt modelId="{70C746D3-B753-479E-99DB-06ECEEB7DDC5}" type="pres">
      <dgm:prSet presAssocID="{A5E3E605-71B2-4F07-9ADD-1B4BF941EDBF}" presName="accentRepeatNode" presStyleLbl="solidFgAcc1" presStyleIdx="0" presStyleCnt="3"/>
      <dgm:spPr/>
    </dgm:pt>
    <dgm:pt modelId="{9E41B2AD-1506-4EDA-8FBA-784F04567FC2}" type="pres">
      <dgm:prSet presAssocID="{4D005B6B-4E73-4257-83E1-E587801B6BB9}" presName="text_2" presStyleLbl="node1" presStyleIdx="1" presStyleCnt="3">
        <dgm:presLayoutVars>
          <dgm:bulletEnabled val="1"/>
        </dgm:presLayoutVars>
      </dgm:prSet>
      <dgm:spPr>
        <a:prstGeom prst="roundRect">
          <a:avLst/>
        </a:prstGeom>
      </dgm:spPr>
      <dgm:t>
        <a:bodyPr/>
        <a:lstStyle/>
        <a:p>
          <a:endParaRPr lang="en-US"/>
        </a:p>
      </dgm:t>
    </dgm:pt>
    <dgm:pt modelId="{BAD1C4E2-424B-4F15-977C-5241C5F149C6}" type="pres">
      <dgm:prSet presAssocID="{4D005B6B-4E73-4257-83E1-E587801B6BB9}" presName="accent_2" presStyleCnt="0"/>
      <dgm:spPr/>
    </dgm:pt>
    <dgm:pt modelId="{9EB56118-A959-45CD-807D-99A899837D82}" type="pres">
      <dgm:prSet presAssocID="{4D005B6B-4E73-4257-83E1-E587801B6BB9}" presName="accentRepeatNode" presStyleLbl="solidFgAcc1" presStyleIdx="1" presStyleCnt="3"/>
      <dgm:spPr/>
    </dgm:pt>
    <dgm:pt modelId="{2CCFD062-06FB-4F0C-A097-0CA3D335E104}" type="pres">
      <dgm:prSet presAssocID="{765A9ACC-2FD7-4C8F-BE64-971D2DB31D15}" presName="text_3" presStyleLbl="node1" presStyleIdx="2" presStyleCnt="3">
        <dgm:presLayoutVars>
          <dgm:bulletEnabled val="1"/>
        </dgm:presLayoutVars>
      </dgm:prSet>
      <dgm:spPr>
        <a:prstGeom prst="roundRect">
          <a:avLst/>
        </a:prstGeom>
      </dgm:spPr>
      <dgm:t>
        <a:bodyPr/>
        <a:lstStyle/>
        <a:p>
          <a:endParaRPr lang="en-US"/>
        </a:p>
      </dgm:t>
    </dgm:pt>
    <dgm:pt modelId="{2F4B76CD-87AF-4FBB-AF47-7EF9025B7962}" type="pres">
      <dgm:prSet presAssocID="{765A9ACC-2FD7-4C8F-BE64-971D2DB31D15}" presName="accent_3" presStyleCnt="0"/>
      <dgm:spPr/>
    </dgm:pt>
    <dgm:pt modelId="{7863E835-B3D9-4CB3-B3C4-F8220DB318FF}" type="pres">
      <dgm:prSet presAssocID="{765A9ACC-2FD7-4C8F-BE64-971D2DB31D15}" presName="accentRepeatNode" presStyleLbl="solidFgAcc1" presStyleIdx="2" presStyleCnt="3"/>
      <dgm:spPr/>
    </dgm:pt>
  </dgm:ptLst>
  <dgm:cxnLst>
    <dgm:cxn modelId="{5E92D755-38C0-45C6-9D60-FFE6276D443E}" srcId="{7A11AEFE-81E4-4E96-B3EF-50D53C3DD783}" destId="{A5E3E605-71B2-4F07-9ADD-1B4BF941EDBF}" srcOrd="0" destOrd="0" parTransId="{C069D9D2-22B8-4188-9709-57E897C712A7}" sibTransId="{8EECB9A8-7B1D-4A70-B4A4-73DFC9A51512}"/>
    <dgm:cxn modelId="{B6F39D71-7FCD-4827-B9A7-FAAABCFA21B8}" type="presOf" srcId="{7A11AEFE-81E4-4E96-B3EF-50D53C3DD783}" destId="{C4C9E304-02BB-41A5-92B4-FFC8739878A9}" srcOrd="0" destOrd="0" presId="urn:microsoft.com/office/officeart/2008/layout/VerticalCurvedList"/>
    <dgm:cxn modelId="{BE213F3F-BCD6-40C6-8929-FB48AA7AA4C7}" type="presOf" srcId="{A5E3E605-71B2-4F07-9ADD-1B4BF941EDBF}" destId="{0B6E4C5C-DC4E-4621-AAC9-20D628502742}" srcOrd="0" destOrd="0" presId="urn:microsoft.com/office/officeart/2008/layout/VerticalCurvedList"/>
    <dgm:cxn modelId="{946F057C-4520-425A-B512-AE3A80010617}" type="presOf" srcId="{8EECB9A8-7B1D-4A70-B4A4-73DFC9A51512}" destId="{08D56A6C-06E1-452F-992F-E65BE8DABD7F}" srcOrd="0" destOrd="0" presId="urn:microsoft.com/office/officeart/2008/layout/VerticalCurvedList"/>
    <dgm:cxn modelId="{400D16DF-5BAC-4A8B-87C3-8734014C08A5}" type="presOf" srcId="{765A9ACC-2FD7-4C8F-BE64-971D2DB31D15}" destId="{2CCFD062-06FB-4F0C-A097-0CA3D335E104}" srcOrd="0" destOrd="0" presId="urn:microsoft.com/office/officeart/2008/layout/VerticalCurvedList"/>
    <dgm:cxn modelId="{24882F4E-BDDD-431F-80B2-632CC5CF898A}" srcId="{7A11AEFE-81E4-4E96-B3EF-50D53C3DD783}" destId="{765A9ACC-2FD7-4C8F-BE64-971D2DB31D15}" srcOrd="2" destOrd="0" parTransId="{C584AA45-A3FF-43BB-B01C-33FDBE540285}" sibTransId="{B6C53FCC-7E30-48FE-A7FB-D3849AA2E4DD}"/>
    <dgm:cxn modelId="{285ED35D-B65B-480E-80FE-56E1B99138F2}" type="presOf" srcId="{4D005B6B-4E73-4257-83E1-E587801B6BB9}" destId="{9E41B2AD-1506-4EDA-8FBA-784F04567FC2}" srcOrd="0" destOrd="0" presId="urn:microsoft.com/office/officeart/2008/layout/VerticalCurvedList"/>
    <dgm:cxn modelId="{8B44A2CD-4AD8-45E0-A71F-309937165510}" srcId="{7A11AEFE-81E4-4E96-B3EF-50D53C3DD783}" destId="{4D005B6B-4E73-4257-83E1-E587801B6BB9}" srcOrd="1" destOrd="0" parTransId="{747AD8D9-B90A-4296-962E-7270CABAAF53}" sibTransId="{36ECC4B8-E0C7-41BB-B791-C9DA092CCBB0}"/>
    <dgm:cxn modelId="{54A083FA-15A2-4051-8E6D-EF2740E7E089}" type="presParOf" srcId="{C4C9E304-02BB-41A5-92B4-FFC8739878A9}" destId="{2A0AB7BE-E5C5-4B89-9BD8-0C4598A9682A}" srcOrd="0" destOrd="0" presId="urn:microsoft.com/office/officeart/2008/layout/VerticalCurvedList"/>
    <dgm:cxn modelId="{1D10A0E7-9560-4516-8341-73C2577BE4E5}" type="presParOf" srcId="{2A0AB7BE-E5C5-4B89-9BD8-0C4598A9682A}" destId="{9FF41FB7-DAB5-46A1-B72C-29AD9AE00B56}" srcOrd="0" destOrd="0" presId="urn:microsoft.com/office/officeart/2008/layout/VerticalCurvedList"/>
    <dgm:cxn modelId="{98AF589C-D62D-438E-92A9-7F1702CC99FD}" type="presParOf" srcId="{9FF41FB7-DAB5-46A1-B72C-29AD9AE00B56}" destId="{A32642D2-0CA9-4D46-8B92-26778572767F}" srcOrd="0" destOrd="0" presId="urn:microsoft.com/office/officeart/2008/layout/VerticalCurvedList"/>
    <dgm:cxn modelId="{BC36C36C-5B3A-451D-9FC4-ABF8DF2A5F98}" type="presParOf" srcId="{9FF41FB7-DAB5-46A1-B72C-29AD9AE00B56}" destId="{08D56A6C-06E1-452F-992F-E65BE8DABD7F}" srcOrd="1" destOrd="0" presId="urn:microsoft.com/office/officeart/2008/layout/VerticalCurvedList"/>
    <dgm:cxn modelId="{B7E58851-E0CF-43E5-A5ED-11094B7DBAD1}" type="presParOf" srcId="{9FF41FB7-DAB5-46A1-B72C-29AD9AE00B56}" destId="{6BDCD507-E497-4C66-AC04-5ABE2E5980EF}" srcOrd="2" destOrd="0" presId="urn:microsoft.com/office/officeart/2008/layout/VerticalCurvedList"/>
    <dgm:cxn modelId="{AC6DDCEA-8195-48CB-A56D-988CED2D666B}" type="presParOf" srcId="{9FF41FB7-DAB5-46A1-B72C-29AD9AE00B56}" destId="{0B3B106B-5A3E-4C08-A00A-096217BC95C2}" srcOrd="3" destOrd="0" presId="urn:microsoft.com/office/officeart/2008/layout/VerticalCurvedList"/>
    <dgm:cxn modelId="{30DB7889-2071-42B8-A0D8-96B538298C9B}" type="presParOf" srcId="{2A0AB7BE-E5C5-4B89-9BD8-0C4598A9682A}" destId="{0B6E4C5C-DC4E-4621-AAC9-20D628502742}" srcOrd="1" destOrd="0" presId="urn:microsoft.com/office/officeart/2008/layout/VerticalCurvedList"/>
    <dgm:cxn modelId="{D073F4B8-8362-44F4-A8C8-574DEAD35199}" type="presParOf" srcId="{2A0AB7BE-E5C5-4B89-9BD8-0C4598A9682A}" destId="{ED5E1DC1-2090-43E3-9B00-5EC3CD1F77ED}" srcOrd="2" destOrd="0" presId="urn:microsoft.com/office/officeart/2008/layout/VerticalCurvedList"/>
    <dgm:cxn modelId="{EBE64DB1-8109-4547-BC36-BED3B1BAF299}" type="presParOf" srcId="{ED5E1DC1-2090-43E3-9B00-5EC3CD1F77ED}" destId="{70C746D3-B753-479E-99DB-06ECEEB7DDC5}" srcOrd="0" destOrd="0" presId="urn:microsoft.com/office/officeart/2008/layout/VerticalCurvedList"/>
    <dgm:cxn modelId="{C4C6D360-01E3-4D08-96AC-38A819EB032B}" type="presParOf" srcId="{2A0AB7BE-E5C5-4B89-9BD8-0C4598A9682A}" destId="{9E41B2AD-1506-4EDA-8FBA-784F04567FC2}" srcOrd="3" destOrd="0" presId="urn:microsoft.com/office/officeart/2008/layout/VerticalCurvedList"/>
    <dgm:cxn modelId="{2A586C2E-DA23-4A32-89CE-8925622EF3EF}" type="presParOf" srcId="{2A0AB7BE-E5C5-4B89-9BD8-0C4598A9682A}" destId="{BAD1C4E2-424B-4F15-977C-5241C5F149C6}" srcOrd="4" destOrd="0" presId="urn:microsoft.com/office/officeart/2008/layout/VerticalCurvedList"/>
    <dgm:cxn modelId="{0F681A34-047F-4B1E-9BA6-2B7C1C7FC52E}" type="presParOf" srcId="{BAD1C4E2-424B-4F15-977C-5241C5F149C6}" destId="{9EB56118-A959-45CD-807D-99A899837D82}" srcOrd="0" destOrd="0" presId="urn:microsoft.com/office/officeart/2008/layout/VerticalCurvedList"/>
    <dgm:cxn modelId="{256194EE-3855-4423-9589-50548B6BC381}" type="presParOf" srcId="{2A0AB7BE-E5C5-4B89-9BD8-0C4598A9682A}" destId="{2CCFD062-06FB-4F0C-A097-0CA3D335E104}" srcOrd="5" destOrd="0" presId="urn:microsoft.com/office/officeart/2008/layout/VerticalCurvedList"/>
    <dgm:cxn modelId="{212B998A-3D10-49BC-8C54-D6562064B83F}" type="presParOf" srcId="{2A0AB7BE-E5C5-4B89-9BD8-0C4598A9682A}" destId="{2F4B76CD-87AF-4FBB-AF47-7EF9025B7962}" srcOrd="6" destOrd="0" presId="urn:microsoft.com/office/officeart/2008/layout/VerticalCurvedList"/>
    <dgm:cxn modelId="{C3B29193-693E-4FF6-A46D-D06F655A1CD9}" type="presParOf" srcId="{2F4B76CD-87AF-4FBB-AF47-7EF9025B7962}" destId="{7863E835-B3D9-4CB3-B3C4-F8220DB318FF}"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D56A6C-06E1-452F-992F-E65BE8DABD7F}">
      <dsp:nvSpPr>
        <dsp:cNvPr id="0" name=""/>
        <dsp:cNvSpPr/>
      </dsp:nvSpPr>
      <dsp:spPr>
        <a:xfrm>
          <a:off x="-4594335" y="-704407"/>
          <a:ext cx="5472816" cy="5472816"/>
        </a:xfrm>
        <a:prstGeom prst="blockArc">
          <a:avLst>
            <a:gd name="adj1" fmla="val 18900000"/>
            <a:gd name="adj2" fmla="val 2700000"/>
            <a:gd name="adj3" fmla="val 395"/>
          </a:avLst>
        </a:pr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6E4C5C-DC4E-4621-AAC9-20D628502742}">
      <dsp:nvSpPr>
        <dsp:cNvPr id="0" name=""/>
        <dsp:cNvSpPr/>
      </dsp:nvSpPr>
      <dsp:spPr>
        <a:xfrm>
          <a:off x="564979" y="406400"/>
          <a:ext cx="5475833" cy="812800"/>
        </a:xfrm>
        <a:prstGeom prst="roundRect">
          <a:avLst/>
        </a:prstGeom>
        <a:gradFill rotWithShape="0">
          <a:gsLst>
            <a:gs pos="0">
              <a:schemeClr val="accent2">
                <a:hueOff val="0"/>
                <a:satOff val="0"/>
                <a:lumOff val="0"/>
                <a:alphaOff val="0"/>
                <a:tint val="79000"/>
                <a:satMod val="180000"/>
              </a:schemeClr>
            </a:gs>
            <a:gs pos="65000">
              <a:schemeClr val="accent2">
                <a:hueOff val="0"/>
                <a:satOff val="0"/>
                <a:lumOff val="0"/>
                <a:alphaOff val="0"/>
                <a:tint val="52000"/>
                <a:satMod val="250000"/>
              </a:schemeClr>
            </a:gs>
            <a:gs pos="100000">
              <a:schemeClr val="accent2">
                <a:hueOff val="0"/>
                <a:satOff val="0"/>
                <a:lumOff val="0"/>
                <a:alphaOff val="0"/>
                <a:tint val="29000"/>
                <a:satMod val="300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5160" tIns="45720" rIns="45720" bIns="45720" numCol="1" spcCol="1270" anchor="ctr" anchorCtr="0">
          <a:noAutofit/>
        </a:bodyPr>
        <a:lstStyle/>
        <a:p>
          <a:pPr lvl="0" algn="l" defTabSz="800100">
            <a:lnSpc>
              <a:spcPct val="90000"/>
            </a:lnSpc>
            <a:spcBef>
              <a:spcPct val="0"/>
            </a:spcBef>
            <a:spcAft>
              <a:spcPct val="35000"/>
            </a:spcAft>
          </a:pPr>
          <a:r>
            <a:rPr lang="nl-NL" sz="1800" kern="1200" dirty="0">
              <a:latin typeface="Times New Roman" panose="02020603050405020304" pitchFamily="18" charset="0"/>
              <a:cs typeface="Times New Roman" panose="02020603050405020304" pitchFamily="18" charset="0"/>
            </a:rPr>
            <a:t>Biết thêm một số từ ngữ (gồm cả thành ngữ, tục ngữ và từ Hán Việt thông dụng) về chủ điểm Thương người như thể thương thân </a:t>
          </a:r>
          <a:endParaRPr lang="vi-VN" sz="1800" kern="1200" dirty="0">
            <a:latin typeface="Times New Roman" panose="02020603050405020304" pitchFamily="18" charset="0"/>
            <a:cs typeface="Times New Roman" panose="02020603050405020304" pitchFamily="18" charset="0"/>
          </a:endParaRPr>
        </a:p>
      </dsp:txBody>
      <dsp:txXfrm>
        <a:off x="604657" y="446078"/>
        <a:ext cx="5396477" cy="733444"/>
      </dsp:txXfrm>
    </dsp:sp>
    <dsp:sp modelId="{70C746D3-B753-479E-99DB-06ECEEB7DDC5}">
      <dsp:nvSpPr>
        <dsp:cNvPr id="0" name=""/>
        <dsp:cNvSpPr/>
      </dsp:nvSpPr>
      <dsp:spPr>
        <a:xfrm>
          <a:off x="56979" y="304800"/>
          <a:ext cx="1016000" cy="1016000"/>
        </a:xfrm>
        <a:prstGeom prst="ellipse">
          <a:avLst/>
        </a:prstGeom>
        <a:gradFill rotWithShape="0">
          <a:gsLst>
            <a:gs pos="0">
              <a:schemeClr val="lt1">
                <a:hueOff val="0"/>
                <a:satOff val="0"/>
                <a:lumOff val="0"/>
                <a:alphaOff val="0"/>
                <a:tint val="79000"/>
                <a:satMod val="180000"/>
              </a:schemeClr>
            </a:gs>
            <a:gs pos="65000">
              <a:schemeClr val="lt1">
                <a:hueOff val="0"/>
                <a:satOff val="0"/>
                <a:lumOff val="0"/>
                <a:alphaOff val="0"/>
                <a:tint val="52000"/>
                <a:satMod val="250000"/>
              </a:schemeClr>
            </a:gs>
            <a:gs pos="100000">
              <a:schemeClr val="lt1">
                <a:hueOff val="0"/>
                <a:satOff val="0"/>
                <a:lumOff val="0"/>
                <a:alphaOff val="0"/>
                <a:tint val="29000"/>
                <a:satMod val="300000"/>
              </a:schemeClr>
            </a:gs>
          </a:gsLst>
          <a:lin ang="16200000" scaled="0"/>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9E41B2AD-1506-4EDA-8FBA-784F04567FC2}">
      <dsp:nvSpPr>
        <dsp:cNvPr id="0" name=""/>
        <dsp:cNvSpPr/>
      </dsp:nvSpPr>
      <dsp:spPr>
        <a:xfrm>
          <a:off x="860432" y="1625599"/>
          <a:ext cx="5180380" cy="812800"/>
        </a:xfrm>
        <a:prstGeom prst="roundRect">
          <a:avLst/>
        </a:prstGeom>
        <a:gradFill rotWithShape="0">
          <a:gsLst>
            <a:gs pos="0">
              <a:schemeClr val="accent2">
                <a:hueOff val="-1367982"/>
                <a:satOff val="-11729"/>
                <a:lumOff val="8626"/>
                <a:alphaOff val="0"/>
                <a:tint val="79000"/>
                <a:satMod val="180000"/>
              </a:schemeClr>
            </a:gs>
            <a:gs pos="65000">
              <a:schemeClr val="accent2">
                <a:hueOff val="-1367982"/>
                <a:satOff val="-11729"/>
                <a:lumOff val="8626"/>
                <a:alphaOff val="0"/>
                <a:tint val="52000"/>
                <a:satMod val="250000"/>
              </a:schemeClr>
            </a:gs>
            <a:gs pos="100000">
              <a:schemeClr val="accent2">
                <a:hueOff val="-1367982"/>
                <a:satOff val="-11729"/>
                <a:lumOff val="8626"/>
                <a:alphaOff val="0"/>
                <a:tint val="29000"/>
                <a:satMod val="300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5160" tIns="45720" rIns="45720" bIns="45720" numCol="1" spcCol="1270" anchor="ctr" anchorCtr="0">
          <a:noAutofit/>
        </a:bodyPr>
        <a:lstStyle/>
        <a:p>
          <a:pPr lvl="0" algn="l" defTabSz="800100">
            <a:lnSpc>
              <a:spcPct val="90000"/>
            </a:lnSpc>
            <a:spcBef>
              <a:spcPct val="0"/>
            </a:spcBef>
            <a:spcAft>
              <a:spcPct val="35000"/>
            </a:spcAft>
          </a:pPr>
          <a:r>
            <a:rPr lang="nl-NL" sz="1800" kern="1200" dirty="0">
              <a:latin typeface="Times New Roman" panose="02020603050405020304" pitchFamily="18" charset="0"/>
              <a:cs typeface="Times New Roman" panose="02020603050405020304" pitchFamily="18" charset="0"/>
            </a:rPr>
            <a:t>Nắm được cách dùng một số từ có tiếng “nhân” theo hai nghĩa khác nhau: người, lòng thương người </a:t>
          </a:r>
          <a:endParaRPr lang="vi-VN" sz="1800" kern="1200" dirty="0">
            <a:latin typeface="Times New Roman" panose="02020603050405020304" pitchFamily="18" charset="0"/>
            <a:cs typeface="Times New Roman" panose="02020603050405020304" pitchFamily="18" charset="0"/>
          </a:endParaRPr>
        </a:p>
      </dsp:txBody>
      <dsp:txXfrm>
        <a:off x="900110" y="1665277"/>
        <a:ext cx="5101024" cy="733444"/>
      </dsp:txXfrm>
    </dsp:sp>
    <dsp:sp modelId="{9EB56118-A959-45CD-807D-99A899837D82}">
      <dsp:nvSpPr>
        <dsp:cNvPr id="0" name=""/>
        <dsp:cNvSpPr/>
      </dsp:nvSpPr>
      <dsp:spPr>
        <a:xfrm>
          <a:off x="352432" y="1523999"/>
          <a:ext cx="1016000" cy="1016000"/>
        </a:xfrm>
        <a:prstGeom prst="ellipse">
          <a:avLst/>
        </a:prstGeom>
        <a:gradFill rotWithShape="0">
          <a:gsLst>
            <a:gs pos="0">
              <a:schemeClr val="lt1">
                <a:hueOff val="0"/>
                <a:satOff val="0"/>
                <a:lumOff val="0"/>
                <a:alphaOff val="0"/>
                <a:tint val="79000"/>
                <a:satMod val="180000"/>
              </a:schemeClr>
            </a:gs>
            <a:gs pos="65000">
              <a:schemeClr val="lt1">
                <a:hueOff val="0"/>
                <a:satOff val="0"/>
                <a:lumOff val="0"/>
                <a:alphaOff val="0"/>
                <a:tint val="52000"/>
                <a:satMod val="250000"/>
              </a:schemeClr>
            </a:gs>
            <a:gs pos="100000">
              <a:schemeClr val="lt1">
                <a:hueOff val="0"/>
                <a:satOff val="0"/>
                <a:lumOff val="0"/>
                <a:alphaOff val="0"/>
                <a:tint val="29000"/>
                <a:satMod val="300000"/>
              </a:schemeClr>
            </a:gs>
          </a:gsLst>
          <a:lin ang="16200000" scaled="0"/>
        </a:gradFill>
        <a:ln w="9525" cap="flat" cmpd="sng" algn="ctr">
          <a:solidFill>
            <a:schemeClr val="accent2">
              <a:hueOff val="-1367982"/>
              <a:satOff val="-11729"/>
              <a:lumOff val="8626"/>
              <a:alphaOff val="0"/>
            </a:schemeClr>
          </a:solidFill>
          <a:prstDash val="solid"/>
        </a:ln>
        <a:effectLst/>
      </dsp:spPr>
      <dsp:style>
        <a:lnRef idx="1">
          <a:scrgbClr r="0" g="0" b="0"/>
        </a:lnRef>
        <a:fillRef idx="2">
          <a:scrgbClr r="0" g="0" b="0"/>
        </a:fillRef>
        <a:effectRef idx="0">
          <a:scrgbClr r="0" g="0" b="0"/>
        </a:effectRef>
        <a:fontRef idx="minor"/>
      </dsp:style>
    </dsp:sp>
    <dsp:sp modelId="{2CCFD062-06FB-4F0C-A097-0CA3D335E104}">
      <dsp:nvSpPr>
        <dsp:cNvPr id="0" name=""/>
        <dsp:cNvSpPr/>
      </dsp:nvSpPr>
      <dsp:spPr>
        <a:xfrm>
          <a:off x="564979" y="2844800"/>
          <a:ext cx="5475833" cy="812800"/>
        </a:xfrm>
        <a:prstGeom prst="roundRect">
          <a:avLst/>
        </a:prstGeom>
        <a:gradFill rotWithShape="0">
          <a:gsLst>
            <a:gs pos="0">
              <a:schemeClr val="accent2">
                <a:hueOff val="-2735963"/>
                <a:satOff val="-23457"/>
                <a:lumOff val="17253"/>
                <a:alphaOff val="0"/>
                <a:tint val="79000"/>
                <a:satMod val="180000"/>
              </a:schemeClr>
            </a:gs>
            <a:gs pos="65000">
              <a:schemeClr val="accent2">
                <a:hueOff val="-2735963"/>
                <a:satOff val="-23457"/>
                <a:lumOff val="17253"/>
                <a:alphaOff val="0"/>
                <a:tint val="52000"/>
                <a:satMod val="250000"/>
              </a:schemeClr>
            </a:gs>
            <a:gs pos="100000">
              <a:schemeClr val="accent2">
                <a:hueOff val="-2735963"/>
                <a:satOff val="-23457"/>
                <a:lumOff val="17253"/>
                <a:alphaOff val="0"/>
                <a:tint val="29000"/>
                <a:satMod val="300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5160" tIns="50800" rIns="50800" bIns="50800" numCol="1" spcCol="1270" anchor="ctr" anchorCtr="0">
          <a:noAutofit/>
        </a:bodyPr>
        <a:lstStyle/>
        <a:p>
          <a:pPr lvl="0" algn="l" defTabSz="889000">
            <a:lnSpc>
              <a:spcPct val="90000"/>
            </a:lnSpc>
            <a:spcBef>
              <a:spcPct val="0"/>
            </a:spcBef>
            <a:spcAft>
              <a:spcPct val="35000"/>
            </a:spcAft>
          </a:pPr>
          <a:r>
            <a:rPr lang="nl-NL" sz="2000" kern="1200" dirty="0">
              <a:latin typeface="Times New Roman" panose="02020603050405020304" pitchFamily="18" charset="0"/>
              <a:cs typeface="Times New Roman" panose="02020603050405020304" pitchFamily="18" charset="0"/>
            </a:rPr>
            <a:t>Biết vận dụng từ ngữ trong đặt câu, viết câu</a:t>
          </a:r>
          <a:endParaRPr lang="vi-VN" sz="2000" kern="1200" dirty="0">
            <a:latin typeface="Times New Roman" panose="02020603050405020304" pitchFamily="18" charset="0"/>
            <a:cs typeface="Times New Roman" panose="02020603050405020304" pitchFamily="18" charset="0"/>
          </a:endParaRPr>
        </a:p>
      </dsp:txBody>
      <dsp:txXfrm>
        <a:off x="604657" y="2884478"/>
        <a:ext cx="5396477" cy="733444"/>
      </dsp:txXfrm>
    </dsp:sp>
    <dsp:sp modelId="{7863E835-B3D9-4CB3-B3C4-F8220DB318FF}">
      <dsp:nvSpPr>
        <dsp:cNvPr id="0" name=""/>
        <dsp:cNvSpPr/>
      </dsp:nvSpPr>
      <dsp:spPr>
        <a:xfrm>
          <a:off x="56979" y="2743200"/>
          <a:ext cx="1016000" cy="1016000"/>
        </a:xfrm>
        <a:prstGeom prst="ellipse">
          <a:avLst/>
        </a:prstGeom>
        <a:gradFill rotWithShape="0">
          <a:gsLst>
            <a:gs pos="0">
              <a:schemeClr val="lt1">
                <a:hueOff val="0"/>
                <a:satOff val="0"/>
                <a:lumOff val="0"/>
                <a:alphaOff val="0"/>
                <a:tint val="79000"/>
                <a:satMod val="180000"/>
              </a:schemeClr>
            </a:gs>
            <a:gs pos="65000">
              <a:schemeClr val="lt1">
                <a:hueOff val="0"/>
                <a:satOff val="0"/>
                <a:lumOff val="0"/>
                <a:alphaOff val="0"/>
                <a:tint val="52000"/>
                <a:satMod val="250000"/>
              </a:schemeClr>
            </a:gs>
            <a:gs pos="100000">
              <a:schemeClr val="lt1">
                <a:hueOff val="0"/>
                <a:satOff val="0"/>
                <a:lumOff val="0"/>
                <a:alphaOff val="0"/>
                <a:tint val="29000"/>
                <a:satMod val="300000"/>
              </a:schemeClr>
            </a:gs>
          </a:gsLst>
          <a:lin ang="16200000" scaled="0"/>
        </a:gradFill>
        <a:ln w="9525" cap="flat" cmpd="sng" algn="ctr">
          <a:solidFill>
            <a:schemeClr val="accent2">
              <a:hueOff val="-2735963"/>
              <a:satOff val="-23457"/>
              <a:lumOff val="17253"/>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48EDF8-E22C-4D79-9B7B-D2700DDDFEDF}" type="datetimeFigureOut">
              <a:rPr lang="zh-CN" altLang="en-US" smtClean="0"/>
              <a:pPr/>
              <a:t>2022/9/13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EE08DF-DA78-46F4-852F-0D5173D95A43}" type="slidenum">
              <a:rPr lang="zh-CN" altLang="en-US" smtClean="0"/>
              <a:pPr/>
              <a:t>‹#›</a:t>
            </a:fld>
            <a:endParaRPr lang="zh-CN" altLang="en-US"/>
          </a:p>
        </p:txBody>
      </p:sp>
    </p:spTree>
    <p:extLst>
      <p:ext uri="{BB962C8B-B14F-4D97-AF65-F5344CB8AC3E}">
        <p14:creationId xmlns:p14="http://schemas.microsoft.com/office/powerpoint/2010/main" val="905491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a:t>
            </a:fld>
            <a:endParaRPr lang="zh-CN" altLang="en-US"/>
          </a:p>
        </p:txBody>
      </p:sp>
    </p:spTree>
    <p:extLst>
      <p:ext uri="{BB962C8B-B14F-4D97-AF65-F5344CB8AC3E}">
        <p14:creationId xmlns:p14="http://schemas.microsoft.com/office/powerpoint/2010/main" val="3395080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3</a:t>
            </a:fld>
            <a:endParaRPr lang="zh-CN" altLang="en-US"/>
          </a:p>
        </p:txBody>
      </p:sp>
    </p:spTree>
    <p:extLst>
      <p:ext uri="{BB962C8B-B14F-4D97-AF65-F5344CB8AC3E}">
        <p14:creationId xmlns:p14="http://schemas.microsoft.com/office/powerpoint/2010/main" val="1606883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6</a:t>
            </a:fld>
            <a:endParaRPr lang="zh-CN" altLang="en-US"/>
          </a:p>
        </p:txBody>
      </p:sp>
    </p:spTree>
    <p:extLst>
      <p:ext uri="{BB962C8B-B14F-4D97-AF65-F5344CB8AC3E}">
        <p14:creationId xmlns:p14="http://schemas.microsoft.com/office/powerpoint/2010/main" val="2787342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2022/9/13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B9E6C50-F2B0-4117-AF69-C839F5CC2C8C}" type="datetimeFigureOut">
              <a:rPr lang="zh-CN" altLang="en-US" smtClean="0"/>
              <a:pPr/>
              <a:t>2022/9/13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2022/9/13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2022/9/13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2022/9/13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2022/9/13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2022/9/13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D89BC5-179A-4E85-AD6F-D57ED66C0559}"/>
              </a:ext>
            </a:extLst>
          </p:cNvPr>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p>
        </p:txBody>
      </p:sp>
      <p:sp>
        <p:nvSpPr>
          <p:cNvPr id="3" name="Tiêu đề phụ 2">
            <a:extLst>
              <a:ext uri="{FF2B5EF4-FFF2-40B4-BE49-F238E27FC236}">
                <a16:creationId xmlns:a16="http://schemas.microsoft.com/office/drawing/2014/main" id="{57D740D0-01DD-4762-BAFC-5CE007AE93A1}"/>
              </a:ext>
            </a:extLst>
          </p:cNvPr>
          <p:cNvSpPr>
            <a:spLocks noGrp="1"/>
          </p:cNvSpPr>
          <p:nvPr>
            <p:ph type="subTitle" idx="1"/>
          </p:nvPr>
        </p:nvSpPr>
        <p:spPr>
          <a:xfrm>
            <a:off x="1143000" y="2701529"/>
            <a:ext cx="6858000" cy="1241822"/>
          </a:xfrm>
        </p:spPr>
        <p:txBody>
          <a:bodyPr/>
          <a:lstStyle>
            <a:lvl1pPr marL="0" indent="0" algn="ctr">
              <a:buNone/>
              <a:defRPr sz="1800"/>
            </a:lvl1pPr>
            <a:lvl2pPr marL="342902" indent="0" algn="ctr">
              <a:buNone/>
              <a:defRPr sz="1500"/>
            </a:lvl2pPr>
            <a:lvl3pPr marL="685805" indent="0" algn="ctr">
              <a:buNone/>
              <a:defRPr sz="1350"/>
            </a:lvl3pPr>
            <a:lvl4pPr marL="1028707" indent="0" algn="ctr">
              <a:buNone/>
              <a:defRPr sz="1200"/>
            </a:lvl4pPr>
            <a:lvl5pPr marL="1371609" indent="0" algn="ctr">
              <a:buNone/>
              <a:defRPr sz="1200"/>
            </a:lvl5pPr>
            <a:lvl6pPr marL="1714511" indent="0" algn="ctr">
              <a:buNone/>
              <a:defRPr sz="1200"/>
            </a:lvl6pPr>
            <a:lvl7pPr marL="2057414" indent="0" algn="ctr">
              <a:buNone/>
              <a:defRPr sz="1200"/>
            </a:lvl7pPr>
            <a:lvl8pPr marL="2400316" indent="0" algn="ctr">
              <a:buNone/>
              <a:defRPr sz="1200"/>
            </a:lvl8pPr>
            <a:lvl9pPr marL="2743218" indent="0" algn="ctr">
              <a:buNone/>
              <a:defRPr sz="12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33D3711-CC77-46BE-9866-7DCA4450DE3B}"/>
              </a:ext>
            </a:extLst>
          </p:cNvPr>
          <p:cNvSpPr>
            <a:spLocks noGrp="1"/>
          </p:cNvSpPr>
          <p:nvPr>
            <p:ph type="dt" sz="half" idx="10"/>
          </p:nvPr>
        </p:nvSpPr>
        <p:spPr/>
        <p:txBody>
          <a:bodyPr/>
          <a:lstStyle/>
          <a:p>
            <a:fld id="{94457EC9-0E65-498A-8163-B0F7724D58D4}" type="datetimeFigureOut">
              <a:rPr lang="vi-VN" smtClean="0"/>
              <a:t>13/09/2022</a:t>
            </a:fld>
            <a:endParaRPr lang="vi-VN"/>
          </a:p>
        </p:txBody>
      </p:sp>
      <p:sp>
        <p:nvSpPr>
          <p:cNvPr id="5" name="Chỗ dành sẵn cho Chân trang 4">
            <a:extLst>
              <a:ext uri="{FF2B5EF4-FFF2-40B4-BE49-F238E27FC236}">
                <a16:creationId xmlns:a16="http://schemas.microsoft.com/office/drawing/2014/main" id="{ABF0790F-14BB-4C75-8B43-9D4B2C5D263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B328A6AB-3E28-457B-B803-8339034FBD49}"/>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3820030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3B3262-ABAB-4622-8EAF-FFF09BEB266B}"/>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CA035C1-54CC-459E-A318-384C4DCD8B2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D21ACCD-4EFB-4F0F-AB81-7051DF4068A0}"/>
              </a:ext>
            </a:extLst>
          </p:cNvPr>
          <p:cNvSpPr>
            <a:spLocks noGrp="1"/>
          </p:cNvSpPr>
          <p:nvPr>
            <p:ph type="dt" sz="half" idx="10"/>
          </p:nvPr>
        </p:nvSpPr>
        <p:spPr/>
        <p:txBody>
          <a:bodyPr/>
          <a:lstStyle/>
          <a:p>
            <a:fld id="{94457EC9-0E65-498A-8163-B0F7724D58D4}" type="datetimeFigureOut">
              <a:rPr lang="vi-VN" smtClean="0"/>
              <a:t>13/09/2022</a:t>
            </a:fld>
            <a:endParaRPr lang="vi-VN"/>
          </a:p>
        </p:txBody>
      </p:sp>
      <p:sp>
        <p:nvSpPr>
          <p:cNvPr id="5" name="Chỗ dành sẵn cho Chân trang 4">
            <a:extLst>
              <a:ext uri="{FF2B5EF4-FFF2-40B4-BE49-F238E27FC236}">
                <a16:creationId xmlns:a16="http://schemas.microsoft.com/office/drawing/2014/main" id="{74B1B021-FB60-4141-B0B7-6E8C1034DF1A}"/>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FBCCC9A-9CA1-4C0D-A6BC-12FC80C14746}"/>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2116924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62E8776-FC40-4463-8420-0131BEDEDD55}"/>
              </a:ext>
            </a:extLst>
          </p:cNvPr>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p>
        </p:txBody>
      </p:sp>
      <p:sp>
        <p:nvSpPr>
          <p:cNvPr id="3" name="Chỗ dành sẵn cho Văn bản 2">
            <a:extLst>
              <a:ext uri="{FF2B5EF4-FFF2-40B4-BE49-F238E27FC236}">
                <a16:creationId xmlns:a16="http://schemas.microsoft.com/office/drawing/2014/main" id="{E8D3496F-0826-4682-A4D0-730B5E2E5083}"/>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2" indent="0">
              <a:buNone/>
              <a:defRPr sz="1500">
                <a:solidFill>
                  <a:schemeClr val="tx1">
                    <a:tint val="75000"/>
                  </a:schemeClr>
                </a:solidFill>
              </a:defRPr>
            </a:lvl2pPr>
            <a:lvl3pPr marL="685805" indent="0">
              <a:buNone/>
              <a:defRPr sz="1350">
                <a:solidFill>
                  <a:schemeClr val="tx1">
                    <a:tint val="75000"/>
                  </a:schemeClr>
                </a:solidFill>
              </a:defRPr>
            </a:lvl3pPr>
            <a:lvl4pPr marL="1028707" indent="0">
              <a:buNone/>
              <a:defRPr sz="1200">
                <a:solidFill>
                  <a:schemeClr val="tx1">
                    <a:tint val="75000"/>
                  </a:schemeClr>
                </a:solidFill>
              </a:defRPr>
            </a:lvl4pPr>
            <a:lvl5pPr marL="1371609" indent="0">
              <a:buNone/>
              <a:defRPr sz="1200">
                <a:solidFill>
                  <a:schemeClr val="tx1">
                    <a:tint val="75000"/>
                  </a:schemeClr>
                </a:solidFill>
              </a:defRPr>
            </a:lvl5pPr>
            <a:lvl6pPr marL="1714511" indent="0">
              <a:buNone/>
              <a:defRPr sz="1200">
                <a:solidFill>
                  <a:schemeClr val="tx1">
                    <a:tint val="75000"/>
                  </a:schemeClr>
                </a:solidFill>
              </a:defRPr>
            </a:lvl6pPr>
            <a:lvl7pPr marL="2057414" indent="0">
              <a:buNone/>
              <a:defRPr sz="1200">
                <a:solidFill>
                  <a:schemeClr val="tx1">
                    <a:tint val="75000"/>
                  </a:schemeClr>
                </a:solidFill>
              </a:defRPr>
            </a:lvl7pPr>
            <a:lvl8pPr marL="2400316" indent="0">
              <a:buNone/>
              <a:defRPr sz="1200">
                <a:solidFill>
                  <a:schemeClr val="tx1">
                    <a:tint val="75000"/>
                  </a:schemeClr>
                </a:solidFill>
              </a:defRPr>
            </a:lvl8pPr>
            <a:lvl9pPr marL="2743218"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41DBD07-06B3-419C-9D3A-3C8A765FF797}"/>
              </a:ext>
            </a:extLst>
          </p:cNvPr>
          <p:cNvSpPr>
            <a:spLocks noGrp="1"/>
          </p:cNvSpPr>
          <p:nvPr>
            <p:ph type="dt" sz="half" idx="10"/>
          </p:nvPr>
        </p:nvSpPr>
        <p:spPr/>
        <p:txBody>
          <a:bodyPr/>
          <a:lstStyle/>
          <a:p>
            <a:fld id="{94457EC9-0E65-498A-8163-B0F7724D58D4}" type="datetimeFigureOut">
              <a:rPr lang="vi-VN" smtClean="0"/>
              <a:t>13/09/2022</a:t>
            </a:fld>
            <a:endParaRPr lang="vi-VN"/>
          </a:p>
        </p:txBody>
      </p:sp>
      <p:sp>
        <p:nvSpPr>
          <p:cNvPr id="5" name="Chỗ dành sẵn cho Chân trang 4">
            <a:extLst>
              <a:ext uri="{FF2B5EF4-FFF2-40B4-BE49-F238E27FC236}">
                <a16:creationId xmlns:a16="http://schemas.microsoft.com/office/drawing/2014/main" id="{5719572A-2545-463E-9319-0749760A2DD7}"/>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2DB9BEAD-FC61-44CD-88EE-0DDA4DC91D54}"/>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1295593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234B689-835B-4D0A-94D4-D37C422CB5B3}"/>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0B622A27-3890-4EE5-A04B-426B53EB7136}"/>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77D9BB9-1DE1-4362-BE22-93A6F81F40BB}"/>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AE0AB40A-2D00-424B-B1B9-280FED79B015}"/>
              </a:ext>
            </a:extLst>
          </p:cNvPr>
          <p:cNvSpPr>
            <a:spLocks noGrp="1"/>
          </p:cNvSpPr>
          <p:nvPr>
            <p:ph type="dt" sz="half" idx="10"/>
          </p:nvPr>
        </p:nvSpPr>
        <p:spPr/>
        <p:txBody>
          <a:bodyPr/>
          <a:lstStyle/>
          <a:p>
            <a:fld id="{94457EC9-0E65-498A-8163-B0F7724D58D4}" type="datetimeFigureOut">
              <a:rPr lang="vi-VN" smtClean="0"/>
              <a:t>13/09/2022</a:t>
            </a:fld>
            <a:endParaRPr lang="vi-VN"/>
          </a:p>
        </p:txBody>
      </p:sp>
      <p:sp>
        <p:nvSpPr>
          <p:cNvPr id="6" name="Chỗ dành sẵn cho Chân trang 5">
            <a:extLst>
              <a:ext uri="{FF2B5EF4-FFF2-40B4-BE49-F238E27FC236}">
                <a16:creationId xmlns:a16="http://schemas.microsoft.com/office/drawing/2014/main" id="{76B0115D-09C1-415D-96C1-8A54ECED7176}"/>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D55ECC5E-DAE4-4F55-ADAF-41FF7E62A1FB}"/>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2573942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4B73081-C256-4C18-A583-9C81C0392784}"/>
              </a:ext>
            </a:extLst>
          </p:cNvPr>
          <p:cNvSpPr>
            <a:spLocks noGrp="1"/>
          </p:cNvSpPr>
          <p:nvPr>
            <p:ph type="title"/>
          </p:nvPr>
        </p:nvSpPr>
        <p:spPr>
          <a:xfrm>
            <a:off x="629841" y="273844"/>
            <a:ext cx="7886700" cy="994172"/>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A64741AA-B36E-430C-92B0-F4237141E5FD}"/>
              </a:ext>
            </a:extLst>
          </p:cNvPr>
          <p:cNvSpPr>
            <a:spLocks noGrp="1"/>
          </p:cNvSpPr>
          <p:nvPr>
            <p:ph type="body" idx="1"/>
          </p:nvPr>
        </p:nvSpPr>
        <p:spPr>
          <a:xfrm>
            <a:off x="629842" y="1260872"/>
            <a:ext cx="3868340" cy="617934"/>
          </a:xfrm>
        </p:spPr>
        <p:txBody>
          <a:bodyPr anchor="b"/>
          <a:lstStyle>
            <a:lvl1pPr marL="0" indent="0">
              <a:buNone/>
              <a:defRPr sz="1800" b="1"/>
            </a:lvl1pPr>
            <a:lvl2pPr marL="342902" indent="0">
              <a:buNone/>
              <a:defRPr sz="1500" b="1"/>
            </a:lvl2pPr>
            <a:lvl3pPr marL="685805" indent="0">
              <a:buNone/>
              <a:defRPr sz="1350" b="1"/>
            </a:lvl3pPr>
            <a:lvl4pPr marL="1028707" indent="0">
              <a:buNone/>
              <a:defRPr sz="1200" b="1"/>
            </a:lvl4pPr>
            <a:lvl5pPr marL="1371609" indent="0">
              <a:buNone/>
              <a:defRPr sz="1200" b="1"/>
            </a:lvl5pPr>
            <a:lvl6pPr marL="1714511" indent="0">
              <a:buNone/>
              <a:defRPr sz="1200" b="1"/>
            </a:lvl6pPr>
            <a:lvl7pPr marL="2057414" indent="0">
              <a:buNone/>
              <a:defRPr sz="1200" b="1"/>
            </a:lvl7pPr>
            <a:lvl8pPr marL="2400316" indent="0">
              <a:buNone/>
              <a:defRPr sz="1200" b="1"/>
            </a:lvl8pPr>
            <a:lvl9pPr marL="2743218"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3C3FD669-B5B8-49AB-8CF2-9F2679B1C350}"/>
              </a:ext>
            </a:extLst>
          </p:cNvPr>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578AD71D-EE56-45D1-95A4-6F3E983A90E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2" indent="0">
              <a:buNone/>
              <a:defRPr sz="1500" b="1"/>
            </a:lvl2pPr>
            <a:lvl3pPr marL="685805" indent="0">
              <a:buNone/>
              <a:defRPr sz="1350" b="1"/>
            </a:lvl3pPr>
            <a:lvl4pPr marL="1028707" indent="0">
              <a:buNone/>
              <a:defRPr sz="1200" b="1"/>
            </a:lvl4pPr>
            <a:lvl5pPr marL="1371609" indent="0">
              <a:buNone/>
              <a:defRPr sz="1200" b="1"/>
            </a:lvl5pPr>
            <a:lvl6pPr marL="1714511" indent="0">
              <a:buNone/>
              <a:defRPr sz="1200" b="1"/>
            </a:lvl6pPr>
            <a:lvl7pPr marL="2057414" indent="0">
              <a:buNone/>
              <a:defRPr sz="1200" b="1"/>
            </a:lvl7pPr>
            <a:lvl8pPr marL="2400316" indent="0">
              <a:buNone/>
              <a:defRPr sz="1200" b="1"/>
            </a:lvl8pPr>
            <a:lvl9pPr marL="2743218"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EBA35E0-D296-4C6C-9560-1759FC45B021}"/>
              </a:ext>
            </a:extLst>
          </p:cNvPr>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D4D50848-B6DA-4368-83FB-5680DCFBD565}"/>
              </a:ext>
            </a:extLst>
          </p:cNvPr>
          <p:cNvSpPr>
            <a:spLocks noGrp="1"/>
          </p:cNvSpPr>
          <p:nvPr>
            <p:ph type="dt" sz="half" idx="10"/>
          </p:nvPr>
        </p:nvSpPr>
        <p:spPr/>
        <p:txBody>
          <a:bodyPr/>
          <a:lstStyle/>
          <a:p>
            <a:fld id="{94457EC9-0E65-498A-8163-B0F7724D58D4}" type="datetimeFigureOut">
              <a:rPr lang="vi-VN" smtClean="0"/>
              <a:t>13/09/2022</a:t>
            </a:fld>
            <a:endParaRPr lang="vi-VN"/>
          </a:p>
        </p:txBody>
      </p:sp>
      <p:sp>
        <p:nvSpPr>
          <p:cNvPr id="8" name="Chỗ dành sẵn cho Chân trang 7">
            <a:extLst>
              <a:ext uri="{FF2B5EF4-FFF2-40B4-BE49-F238E27FC236}">
                <a16:creationId xmlns:a16="http://schemas.microsoft.com/office/drawing/2014/main" id="{0E025A57-A460-484F-8172-9395C600033A}"/>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FD4C6D8C-F955-450D-B178-C32FAA6D7EAA}"/>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1223196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85EE9AD-9B1F-43FB-B548-1BD7DDBD2D0A}"/>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3BC1A27B-352B-4A4F-8E5A-8E488258F37D}"/>
              </a:ext>
            </a:extLst>
          </p:cNvPr>
          <p:cNvSpPr>
            <a:spLocks noGrp="1"/>
          </p:cNvSpPr>
          <p:nvPr>
            <p:ph type="dt" sz="half" idx="10"/>
          </p:nvPr>
        </p:nvSpPr>
        <p:spPr/>
        <p:txBody>
          <a:bodyPr/>
          <a:lstStyle/>
          <a:p>
            <a:fld id="{94457EC9-0E65-498A-8163-B0F7724D58D4}" type="datetimeFigureOut">
              <a:rPr lang="vi-VN" smtClean="0"/>
              <a:t>13/09/2022</a:t>
            </a:fld>
            <a:endParaRPr lang="vi-VN"/>
          </a:p>
        </p:txBody>
      </p:sp>
      <p:sp>
        <p:nvSpPr>
          <p:cNvPr id="4" name="Chỗ dành sẵn cho Chân trang 3">
            <a:extLst>
              <a:ext uri="{FF2B5EF4-FFF2-40B4-BE49-F238E27FC236}">
                <a16:creationId xmlns:a16="http://schemas.microsoft.com/office/drawing/2014/main" id="{A053C090-3C5F-4B58-9312-19280F7B030F}"/>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CF75BD36-4E41-4F8B-A1F3-7EA25A380FE8}"/>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433791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8D14333-1B46-447A-BBDE-EE3BF4ACAC2E}"/>
              </a:ext>
            </a:extLst>
          </p:cNvPr>
          <p:cNvSpPr>
            <a:spLocks noGrp="1"/>
          </p:cNvSpPr>
          <p:nvPr>
            <p:ph type="dt" sz="half" idx="10"/>
          </p:nvPr>
        </p:nvSpPr>
        <p:spPr/>
        <p:txBody>
          <a:bodyPr/>
          <a:lstStyle/>
          <a:p>
            <a:fld id="{94457EC9-0E65-498A-8163-B0F7724D58D4}" type="datetimeFigureOut">
              <a:rPr lang="vi-VN" smtClean="0"/>
              <a:t>13/09/2022</a:t>
            </a:fld>
            <a:endParaRPr lang="vi-VN"/>
          </a:p>
        </p:txBody>
      </p:sp>
      <p:sp>
        <p:nvSpPr>
          <p:cNvPr id="3" name="Chỗ dành sẵn cho Chân trang 2">
            <a:extLst>
              <a:ext uri="{FF2B5EF4-FFF2-40B4-BE49-F238E27FC236}">
                <a16:creationId xmlns:a16="http://schemas.microsoft.com/office/drawing/2014/main" id="{DC216287-665B-4E13-AA4A-C51818B57AF9}"/>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A54D5CE6-4617-418D-BFD2-6553207A493D}"/>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4033121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2537BCD-EA0F-4E37-95C3-0AF576445DF1}"/>
              </a:ext>
            </a:extLst>
          </p:cNvPr>
          <p:cNvSpPr>
            <a:spLocks noGrp="1"/>
          </p:cNvSpPr>
          <p:nvPr>
            <p:ph type="title"/>
          </p:nvPr>
        </p:nvSpPr>
        <p:spPr>
          <a:xfrm>
            <a:off x="629842" y="342900"/>
            <a:ext cx="2949178" cy="1200150"/>
          </a:xfrm>
        </p:spPr>
        <p:txBody>
          <a:bodyPr anchor="b"/>
          <a:lstStyle>
            <a:lvl1pPr>
              <a:defRPr sz="24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F1E75E5-4425-4DA6-8300-DCCE92DE3D91}"/>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1C1EE1C3-E7F8-4F72-9BC2-85B70C86D871}"/>
              </a:ext>
            </a:extLst>
          </p:cNvPr>
          <p:cNvSpPr>
            <a:spLocks noGrp="1"/>
          </p:cNvSpPr>
          <p:nvPr>
            <p:ph type="body" sz="half" idx="2"/>
          </p:nvPr>
        </p:nvSpPr>
        <p:spPr>
          <a:xfrm>
            <a:off x="629842" y="1543050"/>
            <a:ext cx="2949178" cy="2858691"/>
          </a:xfrm>
        </p:spPr>
        <p:txBody>
          <a:bodyPr/>
          <a:lstStyle>
            <a:lvl1pPr marL="0" indent="0">
              <a:buNone/>
              <a:defRPr sz="1200"/>
            </a:lvl1pPr>
            <a:lvl2pPr marL="342902" indent="0">
              <a:buNone/>
              <a:defRPr sz="1050"/>
            </a:lvl2pPr>
            <a:lvl3pPr marL="685805" indent="0">
              <a:buNone/>
              <a:defRPr sz="900"/>
            </a:lvl3pPr>
            <a:lvl4pPr marL="1028707" indent="0">
              <a:buNone/>
              <a:defRPr sz="750"/>
            </a:lvl4pPr>
            <a:lvl5pPr marL="1371609" indent="0">
              <a:buNone/>
              <a:defRPr sz="750"/>
            </a:lvl5pPr>
            <a:lvl6pPr marL="1714511" indent="0">
              <a:buNone/>
              <a:defRPr sz="750"/>
            </a:lvl6pPr>
            <a:lvl7pPr marL="2057414" indent="0">
              <a:buNone/>
              <a:defRPr sz="750"/>
            </a:lvl7pPr>
            <a:lvl8pPr marL="2400316" indent="0">
              <a:buNone/>
              <a:defRPr sz="750"/>
            </a:lvl8pPr>
            <a:lvl9pPr marL="2743218"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61CF17A-7BB1-4649-AFC8-A735111712CF}"/>
              </a:ext>
            </a:extLst>
          </p:cNvPr>
          <p:cNvSpPr>
            <a:spLocks noGrp="1"/>
          </p:cNvSpPr>
          <p:nvPr>
            <p:ph type="dt" sz="half" idx="10"/>
          </p:nvPr>
        </p:nvSpPr>
        <p:spPr/>
        <p:txBody>
          <a:bodyPr/>
          <a:lstStyle/>
          <a:p>
            <a:fld id="{94457EC9-0E65-498A-8163-B0F7724D58D4}" type="datetimeFigureOut">
              <a:rPr lang="vi-VN" smtClean="0"/>
              <a:t>13/09/2022</a:t>
            </a:fld>
            <a:endParaRPr lang="vi-VN"/>
          </a:p>
        </p:txBody>
      </p:sp>
      <p:sp>
        <p:nvSpPr>
          <p:cNvPr id="6" name="Chỗ dành sẵn cho Chân trang 5">
            <a:extLst>
              <a:ext uri="{FF2B5EF4-FFF2-40B4-BE49-F238E27FC236}">
                <a16:creationId xmlns:a16="http://schemas.microsoft.com/office/drawing/2014/main" id="{9E8EFCC7-1B5C-4E35-8EB6-4B02D865656C}"/>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20A3B857-61CA-43F2-BE81-09C303618501}"/>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319532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E079CE9-0610-4325-A2BB-FC6326634515}"/>
              </a:ext>
            </a:extLst>
          </p:cNvPr>
          <p:cNvSpPr>
            <a:spLocks noGrp="1"/>
          </p:cNvSpPr>
          <p:nvPr>
            <p:ph type="title"/>
          </p:nvPr>
        </p:nvSpPr>
        <p:spPr>
          <a:xfrm>
            <a:off x="629842" y="342900"/>
            <a:ext cx="2949178" cy="1200150"/>
          </a:xfrm>
        </p:spPr>
        <p:txBody>
          <a:bodyPr anchor="b"/>
          <a:lstStyle>
            <a:lvl1pPr>
              <a:defRPr sz="2400"/>
            </a:lvl1pPr>
          </a:lstStyle>
          <a:p>
            <a:r>
              <a:rPr lang="vi-VN"/>
              <a:t>Bấm để sửa kiểu tiêu đề Bản cái</a:t>
            </a:r>
          </a:p>
        </p:txBody>
      </p:sp>
      <p:sp>
        <p:nvSpPr>
          <p:cNvPr id="3" name="Chỗ dành sẵn cho Hình ảnh 2">
            <a:extLst>
              <a:ext uri="{FF2B5EF4-FFF2-40B4-BE49-F238E27FC236}">
                <a16:creationId xmlns:a16="http://schemas.microsoft.com/office/drawing/2014/main" id="{CC4099FE-AF67-44BE-80D1-AE252B654653}"/>
              </a:ext>
            </a:extLst>
          </p:cNvPr>
          <p:cNvSpPr>
            <a:spLocks noGrp="1"/>
          </p:cNvSpPr>
          <p:nvPr>
            <p:ph type="pic" idx="1"/>
          </p:nvPr>
        </p:nvSpPr>
        <p:spPr>
          <a:xfrm>
            <a:off x="3887391" y="740570"/>
            <a:ext cx="4629150" cy="3655219"/>
          </a:xfrm>
        </p:spPr>
        <p:txBody>
          <a:bodyPr/>
          <a:lstStyle>
            <a:lvl1pPr marL="0" indent="0">
              <a:buNone/>
              <a:defRPr sz="2400"/>
            </a:lvl1pPr>
            <a:lvl2pPr marL="342902" indent="0">
              <a:buNone/>
              <a:defRPr sz="2100"/>
            </a:lvl2pPr>
            <a:lvl3pPr marL="685805" indent="0">
              <a:buNone/>
              <a:defRPr sz="1800"/>
            </a:lvl3pPr>
            <a:lvl4pPr marL="1028707" indent="0">
              <a:buNone/>
              <a:defRPr sz="1500"/>
            </a:lvl4pPr>
            <a:lvl5pPr marL="1371609" indent="0">
              <a:buNone/>
              <a:defRPr sz="1500"/>
            </a:lvl5pPr>
            <a:lvl6pPr marL="1714511" indent="0">
              <a:buNone/>
              <a:defRPr sz="1500"/>
            </a:lvl6pPr>
            <a:lvl7pPr marL="2057414" indent="0">
              <a:buNone/>
              <a:defRPr sz="1500"/>
            </a:lvl7pPr>
            <a:lvl8pPr marL="2400316" indent="0">
              <a:buNone/>
              <a:defRPr sz="1500"/>
            </a:lvl8pPr>
            <a:lvl9pPr marL="2743218" indent="0">
              <a:buNone/>
              <a:defRPr sz="1500"/>
            </a:lvl9pPr>
          </a:lstStyle>
          <a:p>
            <a:endParaRPr lang="vi-VN"/>
          </a:p>
        </p:txBody>
      </p:sp>
      <p:sp>
        <p:nvSpPr>
          <p:cNvPr id="4" name="Chỗ dành sẵn cho Văn bản 3">
            <a:extLst>
              <a:ext uri="{FF2B5EF4-FFF2-40B4-BE49-F238E27FC236}">
                <a16:creationId xmlns:a16="http://schemas.microsoft.com/office/drawing/2014/main" id="{75989062-BD2D-4941-9A2A-9823F25C2859}"/>
              </a:ext>
            </a:extLst>
          </p:cNvPr>
          <p:cNvSpPr>
            <a:spLocks noGrp="1"/>
          </p:cNvSpPr>
          <p:nvPr>
            <p:ph type="body" sz="half" idx="2"/>
          </p:nvPr>
        </p:nvSpPr>
        <p:spPr>
          <a:xfrm>
            <a:off x="629842" y="1543050"/>
            <a:ext cx="2949178" cy="2858691"/>
          </a:xfrm>
        </p:spPr>
        <p:txBody>
          <a:bodyPr/>
          <a:lstStyle>
            <a:lvl1pPr marL="0" indent="0">
              <a:buNone/>
              <a:defRPr sz="1200"/>
            </a:lvl1pPr>
            <a:lvl2pPr marL="342902" indent="0">
              <a:buNone/>
              <a:defRPr sz="1050"/>
            </a:lvl2pPr>
            <a:lvl3pPr marL="685805" indent="0">
              <a:buNone/>
              <a:defRPr sz="900"/>
            </a:lvl3pPr>
            <a:lvl4pPr marL="1028707" indent="0">
              <a:buNone/>
              <a:defRPr sz="750"/>
            </a:lvl4pPr>
            <a:lvl5pPr marL="1371609" indent="0">
              <a:buNone/>
              <a:defRPr sz="750"/>
            </a:lvl5pPr>
            <a:lvl6pPr marL="1714511" indent="0">
              <a:buNone/>
              <a:defRPr sz="750"/>
            </a:lvl6pPr>
            <a:lvl7pPr marL="2057414" indent="0">
              <a:buNone/>
              <a:defRPr sz="750"/>
            </a:lvl7pPr>
            <a:lvl8pPr marL="2400316" indent="0">
              <a:buNone/>
              <a:defRPr sz="750"/>
            </a:lvl8pPr>
            <a:lvl9pPr marL="2743218"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6428145-7A5F-4848-84BE-B5E2D3BC75DE}"/>
              </a:ext>
            </a:extLst>
          </p:cNvPr>
          <p:cNvSpPr>
            <a:spLocks noGrp="1"/>
          </p:cNvSpPr>
          <p:nvPr>
            <p:ph type="dt" sz="half" idx="10"/>
          </p:nvPr>
        </p:nvSpPr>
        <p:spPr/>
        <p:txBody>
          <a:bodyPr/>
          <a:lstStyle/>
          <a:p>
            <a:fld id="{94457EC9-0E65-498A-8163-B0F7724D58D4}" type="datetimeFigureOut">
              <a:rPr lang="vi-VN" smtClean="0"/>
              <a:t>13/09/2022</a:t>
            </a:fld>
            <a:endParaRPr lang="vi-VN"/>
          </a:p>
        </p:txBody>
      </p:sp>
      <p:sp>
        <p:nvSpPr>
          <p:cNvPr id="6" name="Chỗ dành sẵn cho Chân trang 5">
            <a:extLst>
              <a:ext uri="{FF2B5EF4-FFF2-40B4-BE49-F238E27FC236}">
                <a16:creationId xmlns:a16="http://schemas.microsoft.com/office/drawing/2014/main" id="{C1984AAB-6EF7-4616-A49F-9CCB61B70CA6}"/>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84666F93-C09C-4B14-9832-47870D166EE6}"/>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1492372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3211ED6-4BBE-44B3-955A-E3438310C41F}"/>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188DDCDF-E893-4D3E-9CF1-D795EB1B01E1}"/>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C9FD7C6-48AC-44BA-9C42-6D59D2B03CCD}"/>
              </a:ext>
            </a:extLst>
          </p:cNvPr>
          <p:cNvSpPr>
            <a:spLocks noGrp="1"/>
          </p:cNvSpPr>
          <p:nvPr>
            <p:ph type="dt" sz="half" idx="10"/>
          </p:nvPr>
        </p:nvSpPr>
        <p:spPr/>
        <p:txBody>
          <a:bodyPr/>
          <a:lstStyle/>
          <a:p>
            <a:fld id="{94457EC9-0E65-498A-8163-B0F7724D58D4}" type="datetimeFigureOut">
              <a:rPr lang="vi-VN" smtClean="0"/>
              <a:t>13/09/2022</a:t>
            </a:fld>
            <a:endParaRPr lang="vi-VN"/>
          </a:p>
        </p:txBody>
      </p:sp>
      <p:sp>
        <p:nvSpPr>
          <p:cNvPr id="5" name="Chỗ dành sẵn cho Chân trang 4">
            <a:extLst>
              <a:ext uri="{FF2B5EF4-FFF2-40B4-BE49-F238E27FC236}">
                <a16:creationId xmlns:a16="http://schemas.microsoft.com/office/drawing/2014/main" id="{0F763AE8-393D-41BA-ACF1-4B091F26C3C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AE3649E-26FD-4C60-8728-9405E21E2820}"/>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2707217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23C0340-E5E9-42F4-ABE1-609BA2721216}"/>
              </a:ext>
            </a:extLst>
          </p:cNvPr>
          <p:cNvSpPr>
            <a:spLocks noGrp="1"/>
          </p:cNvSpPr>
          <p:nvPr>
            <p:ph type="title" orient="vert"/>
          </p:nvPr>
        </p:nvSpPr>
        <p:spPr>
          <a:xfrm>
            <a:off x="6543675" y="273844"/>
            <a:ext cx="1971675" cy="4358879"/>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008A56A0-E006-4B9D-AB80-F88CA0A7A96A}"/>
              </a:ext>
            </a:extLst>
          </p:cNvPr>
          <p:cNvSpPr>
            <a:spLocks noGrp="1"/>
          </p:cNvSpPr>
          <p:nvPr>
            <p:ph type="body" orient="vert" idx="1"/>
          </p:nvPr>
        </p:nvSpPr>
        <p:spPr>
          <a:xfrm>
            <a:off x="628651"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3EE7613-AA90-4BBB-B667-F00424C103F7}"/>
              </a:ext>
            </a:extLst>
          </p:cNvPr>
          <p:cNvSpPr>
            <a:spLocks noGrp="1"/>
          </p:cNvSpPr>
          <p:nvPr>
            <p:ph type="dt" sz="half" idx="10"/>
          </p:nvPr>
        </p:nvSpPr>
        <p:spPr/>
        <p:txBody>
          <a:bodyPr/>
          <a:lstStyle/>
          <a:p>
            <a:fld id="{94457EC9-0E65-498A-8163-B0F7724D58D4}" type="datetimeFigureOut">
              <a:rPr lang="vi-VN" smtClean="0"/>
              <a:t>13/09/2022</a:t>
            </a:fld>
            <a:endParaRPr lang="vi-VN"/>
          </a:p>
        </p:txBody>
      </p:sp>
      <p:sp>
        <p:nvSpPr>
          <p:cNvPr id="5" name="Chỗ dành sẵn cho Chân trang 4">
            <a:extLst>
              <a:ext uri="{FF2B5EF4-FFF2-40B4-BE49-F238E27FC236}">
                <a16:creationId xmlns:a16="http://schemas.microsoft.com/office/drawing/2014/main" id="{F2276102-9C0A-41C6-89E0-303270E692F0}"/>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CCCD1F8-01EB-4DDD-A20C-F7EEA5C910A4}"/>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350211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590"/>
            <a:ext cx="9144000" cy="2619375"/>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288" y="3750965"/>
            <a:ext cx="2142464" cy="2142464"/>
          </a:xfrm>
          <a:prstGeom prst="rect">
            <a:avLst/>
          </a:prstGeom>
        </p:spPr>
      </p:pic>
      <p:grpSp>
        <p:nvGrpSpPr>
          <p:cNvPr id="11" name="组合 10"/>
          <p:cNvGrpSpPr/>
          <p:nvPr userDrawn="1"/>
        </p:nvGrpSpPr>
        <p:grpSpPr>
          <a:xfrm>
            <a:off x="-1426112" y="-55792"/>
            <a:ext cx="11474420" cy="1558327"/>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pic>
        <p:nvPicPr>
          <p:cNvPr id="5" name="Picture 4" descr="A picture containing diagram&#10;&#10;Description automatically generated">
            <a:extLst>
              <a:ext uri="{FF2B5EF4-FFF2-40B4-BE49-F238E27FC236}">
                <a16:creationId xmlns:a16="http://schemas.microsoft.com/office/drawing/2014/main" id="{96B107C3-8CAB-4DD5-85CD-624737968B2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73713" y="1275606"/>
            <a:ext cx="2142464" cy="18508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07654"/>
            <a:ext cx="9144000" cy="2619375"/>
          </a:xfrm>
          <a:prstGeom prst="rect">
            <a:avLst/>
          </a:prstGeom>
        </p:spPr>
      </p:pic>
      <p:grpSp>
        <p:nvGrpSpPr>
          <p:cNvPr id="4" name="组合 3"/>
          <p:cNvGrpSpPr/>
          <p:nvPr userDrawn="1"/>
        </p:nvGrpSpPr>
        <p:grpSpPr>
          <a:xfrm>
            <a:off x="-1426112" y="-55792"/>
            <a:ext cx="11474420" cy="1558327"/>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2022/9/13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2022/9/13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B9E6C50-F2B0-4117-AF69-C839F5CC2C8C}" type="datetimeFigureOut">
              <a:rPr lang="zh-CN" altLang="en-US" smtClean="0"/>
              <a:pPr/>
              <a:t>2022/9/13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B9E6C50-F2B0-4117-AF69-C839F5CC2C8C}" type="datetimeFigureOut">
              <a:rPr lang="zh-CN" altLang="en-US" smtClean="0"/>
              <a:pPr/>
              <a:t>2022/9/13</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B6AB1BC-A075-4A18-8F82-2A7D645F5683}" type="slidenum">
              <a:rPr lang="zh-CN" altLang="en-US" smtClean="0"/>
              <a:pPr/>
              <a:t>‹#›</a:t>
            </a:fld>
            <a:endParaRPr lang="zh-CN" altLang="en-US"/>
          </a:p>
        </p:txBody>
      </p:sp>
      <p:pic>
        <p:nvPicPr>
          <p:cNvPr id="7" name="Picture 6" descr="A picture containing diagram&#10;&#10;Description automatically generated">
            <a:extLst>
              <a:ext uri="{FF2B5EF4-FFF2-40B4-BE49-F238E27FC236}">
                <a16:creationId xmlns:a16="http://schemas.microsoft.com/office/drawing/2014/main" id="{EBE72DA2-66D4-4ACF-93C9-86184FFA153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273713" y="1275606"/>
            <a:ext cx="2142464" cy="18508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CD7AE70D-43B3-4712-9FCA-553CE52D848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DAB60A43-D2F6-4B6D-98F6-54EB1B1BAFF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2B9616E-7AFC-48F3-88AE-D1164D01F86B}"/>
              </a:ext>
            </a:extLst>
          </p:cNvPr>
          <p:cNvSpPr>
            <a:spLocks noGrp="1"/>
          </p:cNvSpPr>
          <p:nvPr>
            <p:ph type="dt" sz="half" idx="2"/>
          </p:nvPr>
        </p:nvSpPr>
        <p:spPr>
          <a:xfrm>
            <a:off x="628651"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4457EC9-0E65-498A-8163-B0F7724D58D4}" type="datetimeFigureOut">
              <a:rPr lang="vi-VN" smtClean="0"/>
              <a:t>13/09/2022</a:t>
            </a:fld>
            <a:endParaRPr lang="vi-VN"/>
          </a:p>
        </p:txBody>
      </p:sp>
      <p:sp>
        <p:nvSpPr>
          <p:cNvPr id="5" name="Chỗ dành sẵn cho Chân trang 4">
            <a:extLst>
              <a:ext uri="{FF2B5EF4-FFF2-40B4-BE49-F238E27FC236}">
                <a16:creationId xmlns:a16="http://schemas.microsoft.com/office/drawing/2014/main" id="{9736D370-C593-4A66-92D7-57B3E1E37076}"/>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A930EC69-C32B-4A50-B751-44A924B31AD7}"/>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9EB6AF6-EAD2-4C92-833A-4C618C08A11F}" type="slidenum">
              <a:rPr lang="vi-VN" smtClean="0"/>
              <a:t>‹#›</a:t>
            </a:fld>
            <a:endParaRPr lang="vi-VN"/>
          </a:p>
        </p:txBody>
      </p:sp>
    </p:spTree>
    <p:extLst>
      <p:ext uri="{BB962C8B-B14F-4D97-AF65-F5344CB8AC3E}">
        <p14:creationId xmlns:p14="http://schemas.microsoft.com/office/powerpoint/2010/main" val="7328535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68580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2" indent="-171452" algn="l" defTabSz="68580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3" indent="-171452" algn="l" defTabSz="68580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6" indent="-171452" algn="l" defTabSz="68580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8" indent="-171452" algn="l" defTabSz="68580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60" indent="-171452" algn="l" defTabSz="68580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63" indent="-171452" algn="l" defTabSz="68580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64" indent="-171452" algn="l" defTabSz="68580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67" indent="-171452" algn="l" defTabSz="68580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69" indent="-171452" algn="l" defTabSz="68580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5" rtl="0" eaLnBrk="1" latinLnBrk="0" hangingPunct="1">
        <a:defRPr sz="1350" kern="1200">
          <a:solidFill>
            <a:schemeClr val="tx1"/>
          </a:solidFill>
          <a:latin typeface="+mn-lt"/>
          <a:ea typeface="+mn-ea"/>
          <a:cs typeface="+mn-cs"/>
        </a:defRPr>
      </a:lvl1pPr>
      <a:lvl2pPr marL="342902" algn="l" defTabSz="685805" rtl="0" eaLnBrk="1" latinLnBrk="0" hangingPunct="1">
        <a:defRPr sz="1350" kern="1200">
          <a:solidFill>
            <a:schemeClr val="tx1"/>
          </a:solidFill>
          <a:latin typeface="+mn-lt"/>
          <a:ea typeface="+mn-ea"/>
          <a:cs typeface="+mn-cs"/>
        </a:defRPr>
      </a:lvl2pPr>
      <a:lvl3pPr marL="685805" algn="l" defTabSz="685805" rtl="0" eaLnBrk="1" latinLnBrk="0" hangingPunct="1">
        <a:defRPr sz="1350" kern="1200">
          <a:solidFill>
            <a:schemeClr val="tx1"/>
          </a:solidFill>
          <a:latin typeface="+mn-lt"/>
          <a:ea typeface="+mn-ea"/>
          <a:cs typeface="+mn-cs"/>
        </a:defRPr>
      </a:lvl3pPr>
      <a:lvl4pPr marL="1028707" algn="l" defTabSz="685805" rtl="0" eaLnBrk="1" latinLnBrk="0" hangingPunct="1">
        <a:defRPr sz="1350" kern="1200">
          <a:solidFill>
            <a:schemeClr val="tx1"/>
          </a:solidFill>
          <a:latin typeface="+mn-lt"/>
          <a:ea typeface="+mn-ea"/>
          <a:cs typeface="+mn-cs"/>
        </a:defRPr>
      </a:lvl4pPr>
      <a:lvl5pPr marL="1371609" algn="l" defTabSz="685805" rtl="0" eaLnBrk="1" latinLnBrk="0" hangingPunct="1">
        <a:defRPr sz="1350" kern="1200">
          <a:solidFill>
            <a:schemeClr val="tx1"/>
          </a:solidFill>
          <a:latin typeface="+mn-lt"/>
          <a:ea typeface="+mn-ea"/>
          <a:cs typeface="+mn-cs"/>
        </a:defRPr>
      </a:lvl5pPr>
      <a:lvl6pPr marL="1714511" algn="l" defTabSz="685805" rtl="0" eaLnBrk="1" latinLnBrk="0" hangingPunct="1">
        <a:defRPr sz="1350" kern="1200">
          <a:solidFill>
            <a:schemeClr val="tx1"/>
          </a:solidFill>
          <a:latin typeface="+mn-lt"/>
          <a:ea typeface="+mn-ea"/>
          <a:cs typeface="+mn-cs"/>
        </a:defRPr>
      </a:lvl6pPr>
      <a:lvl7pPr marL="2057414" algn="l" defTabSz="685805" rtl="0" eaLnBrk="1" latinLnBrk="0" hangingPunct="1">
        <a:defRPr sz="1350" kern="1200">
          <a:solidFill>
            <a:schemeClr val="tx1"/>
          </a:solidFill>
          <a:latin typeface="+mn-lt"/>
          <a:ea typeface="+mn-ea"/>
          <a:cs typeface="+mn-cs"/>
        </a:defRPr>
      </a:lvl7pPr>
      <a:lvl8pPr marL="2400316" algn="l" defTabSz="685805" rtl="0" eaLnBrk="1" latinLnBrk="0" hangingPunct="1">
        <a:defRPr sz="1350" kern="1200">
          <a:solidFill>
            <a:schemeClr val="tx1"/>
          </a:solidFill>
          <a:latin typeface="+mn-lt"/>
          <a:ea typeface="+mn-ea"/>
          <a:cs typeface="+mn-cs"/>
        </a:defRPr>
      </a:lvl8pPr>
      <a:lvl9pPr marL="2743218" algn="l" defTabSz="68580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5.xml"/><Relationship Id="rId1" Type="http://schemas.openxmlformats.org/officeDocument/2006/relationships/themeOverride" Target="../theme/themeOverride1.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5.png"/><Relationship Id="rId12" Type="http://schemas.microsoft.com/office/2007/relationships/hdphoto" Target="../media/hdphoto13.wdp"/><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microsoft.com/office/2007/relationships/hdphoto" Target="../media/hdphoto10.wdp"/><Relationship Id="rId11" Type="http://schemas.openxmlformats.org/officeDocument/2006/relationships/image" Target="../media/image37.png"/><Relationship Id="rId5" Type="http://schemas.openxmlformats.org/officeDocument/2006/relationships/image" Target="../media/image34.png"/><Relationship Id="rId15" Type="http://schemas.openxmlformats.org/officeDocument/2006/relationships/image" Target="../media/image23.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36.png"/><Relationship Id="rId14" Type="http://schemas.microsoft.com/office/2007/relationships/hdphoto" Target="../media/hdphoto14.wdp"/></Relationships>
</file>

<file path=ppt/slides/_rels/slide1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7.png"/><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hemeOverride" Target="../theme/themeOverride8.xml"/><Relationship Id="rId6" Type="http://schemas.openxmlformats.org/officeDocument/2006/relationships/image" Target="../media/image18.png"/><Relationship Id="rId5" Type="http://schemas.microsoft.com/office/2007/relationships/hdphoto" Target="../media/hdphoto16.wdp"/><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5.png"/><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8.jpg"/><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3.xml"/><Relationship Id="rId1" Type="http://schemas.openxmlformats.org/officeDocument/2006/relationships/themeOverride" Target="../theme/themeOverride9.xml"/><Relationship Id="rId6" Type="http://schemas.openxmlformats.org/officeDocument/2006/relationships/image" Target="../media/image68.png"/><Relationship Id="rId5" Type="http://schemas.openxmlformats.org/officeDocument/2006/relationships/image" Target="../media/image67.png"/><Relationship Id="rId4" Type="http://schemas.microsoft.com/office/2007/relationships/hdphoto" Target="../media/hdphoto19.wdp"/></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3.wdp"/><Relationship Id="rId3" Type="http://schemas.openxmlformats.org/officeDocument/2006/relationships/notesSlide" Target="../notesSlides/notesSlide2.xml"/><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slide" Target="slide5.xml"/><Relationship Id="rId11" Type="http://schemas.openxmlformats.org/officeDocument/2006/relationships/image" Target="../media/image15.png"/><Relationship Id="rId5" Type="http://schemas.openxmlformats.org/officeDocument/2006/relationships/slide" Target="slide4.xml"/><Relationship Id="rId10" Type="http://schemas.openxmlformats.org/officeDocument/2006/relationships/image" Target="../media/image14.png"/><Relationship Id="rId4" Type="http://schemas.openxmlformats.org/officeDocument/2006/relationships/image" Target="../media/image8.jp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9.png"/><Relationship Id="rId7" Type="http://schemas.openxmlformats.org/officeDocument/2006/relationships/diagramColors" Target="../diagrams/colors1.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3.xml"/><Relationship Id="rId7" Type="http://schemas.microsoft.com/office/2007/relationships/hdphoto" Target="../media/hdphoto3.wdp"/><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21.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23.png"/><Relationship Id="rId5" Type="http://schemas.microsoft.com/office/2007/relationships/hdphoto" Target="../media/hdphoto5.wdp"/><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microsoft.com/office/2007/relationships/hdphoto" Target="../media/hdphoto7.wdp"/><Relationship Id="rId5" Type="http://schemas.openxmlformats.org/officeDocument/2006/relationships/image" Target="../media/image31.png"/><Relationship Id="rId4" Type="http://schemas.microsoft.com/office/2007/relationships/hdphoto" Target="../media/hdphoto6.wdp"/><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5150" y="4510904"/>
            <a:ext cx="1488317" cy="594912"/>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95" y="2875729"/>
            <a:ext cx="1733093" cy="2267771"/>
          </a:xfrm>
          <a:prstGeom prst="rect">
            <a:avLst/>
          </a:prstGeom>
        </p:spPr>
      </p:pic>
      <p:sp>
        <p:nvSpPr>
          <p:cNvPr id="18" name="TextBox 17"/>
          <p:cNvSpPr txBox="1"/>
          <p:nvPr/>
        </p:nvSpPr>
        <p:spPr>
          <a:xfrm>
            <a:off x="776900" y="1199106"/>
            <a:ext cx="3795100" cy="707886"/>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altLang="zh-CN" sz="4000">
                <a:latin typeface="Times New Roman" panose="02020603050405020304" pitchFamily="18" charset="0"/>
                <a:cs typeface="Times New Roman" panose="02020603050405020304" pitchFamily="18" charset="0"/>
              </a:rPr>
              <a:t>Luyện từ</a:t>
            </a:r>
            <a:r>
              <a:rPr lang="zh-CN" altLang="en-US" sz="4000">
                <a:latin typeface="Times New Roman" panose="02020603050405020304" pitchFamily="18" charset="0"/>
                <a:cs typeface="Times New Roman" panose="02020603050405020304" pitchFamily="18" charset="0"/>
              </a:rPr>
              <a:t> </a:t>
            </a:r>
            <a:r>
              <a:rPr lang="en-US" altLang="zh-CN" sz="4000">
                <a:latin typeface="Times New Roman" panose="02020603050405020304" pitchFamily="18" charset="0"/>
                <a:cs typeface="Times New Roman" panose="02020603050405020304" pitchFamily="18" charset="0"/>
              </a:rPr>
              <a:t>và câu</a:t>
            </a:r>
            <a:endParaRPr lang="zh-CN" altLang="en-US" sz="4000">
              <a:latin typeface="Times New Roman" panose="02020603050405020304" pitchFamily="18" charset="0"/>
              <a:cs typeface="Times New Roman" panose="02020603050405020304" pitchFamily="18" charset="0"/>
            </a:endParaRPr>
          </a:p>
        </p:txBody>
      </p:sp>
      <p:sp>
        <p:nvSpPr>
          <p:cNvPr id="19" name="TextBox 18"/>
          <p:cNvSpPr txBox="1"/>
          <p:nvPr/>
        </p:nvSpPr>
        <p:spPr>
          <a:xfrm>
            <a:off x="3466070" y="1956474"/>
            <a:ext cx="4164923" cy="830997"/>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CN" sz="4800" spc="50">
                <a:ln w="11430">
                  <a:solidFill>
                    <a:srgbClr val="C00000"/>
                  </a:solidFill>
                </a:ln>
                <a:noFill/>
                <a:latin typeface="Times New Roman" panose="02020603050405020304" pitchFamily="18" charset="0"/>
                <a:ea typeface="华康方圆体W7(P)" pitchFamily="82" charset="-122"/>
                <a:cs typeface="Times New Roman" panose="02020603050405020304" pitchFamily="18" charset="0"/>
              </a:rPr>
              <a:t>Mở rộng vốn từ</a:t>
            </a:r>
          </a:p>
        </p:txBody>
      </p:sp>
      <p:sp>
        <p:nvSpPr>
          <p:cNvPr id="20" name="TextBox 19"/>
          <p:cNvSpPr txBox="1"/>
          <p:nvPr/>
        </p:nvSpPr>
        <p:spPr>
          <a:xfrm>
            <a:off x="1608430" y="2642647"/>
            <a:ext cx="7344816" cy="92333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a:defRPr sz="4800" spc="50">
                <a:ln w="11430"/>
                <a:solidFill>
                  <a:schemeClr val="accent1"/>
                </a:solidFill>
                <a:effectLst>
                  <a:outerShdw blurRad="76200" dist="50800" dir="5400000" algn="tl" rotWithShape="0">
                    <a:srgbClr val="000000">
                      <a:alpha val="65000"/>
                    </a:srgbClr>
                  </a:outerShdw>
                </a:effectLst>
                <a:latin typeface="VNI-Cooper" pitchFamily="2" charset="0"/>
                <a:ea typeface="华康方圆体W7(P)" pitchFamily="82" charset="-122"/>
              </a:defRPr>
            </a:lvl1pPr>
          </a:lstStyle>
          <a:p>
            <a:r>
              <a:rPr lang="en-US" altLang="zh-CN" sz="5400">
                <a:ln w="11430">
                  <a:solidFill>
                    <a:srgbClr val="C00000"/>
                  </a:solidFill>
                </a:ln>
                <a:noFill/>
                <a:effectLst/>
                <a:latin typeface="Times New Roman" panose="02020603050405020304" pitchFamily="18" charset="0"/>
                <a:cs typeface="Times New Roman" panose="02020603050405020304" pitchFamily="18" charset="0"/>
              </a:rPr>
              <a:t>Nhân hậu – Đoàn kết</a:t>
            </a:r>
          </a:p>
        </p:txBody>
      </p:sp>
      <p:pic>
        <p:nvPicPr>
          <p:cNvPr id="26" name="图片 25"/>
          <p:cNvPicPr>
            <a:picLocks noChangeAspect="1"/>
          </p:cNvPicPr>
          <p:nvPr/>
        </p:nvPicPr>
        <p:blipFill rotWithShape="1">
          <a:blip r:embed="rId7" cstate="print">
            <a:extLst>
              <a:ext uri="{28A0092B-C50C-407E-A947-70E740481C1C}">
                <a14:useLocalDpi xmlns:a14="http://schemas.microsoft.com/office/drawing/2010/main" val="0"/>
              </a:ext>
            </a:extLst>
          </a:blip>
          <a:srcRect l="12907" t="9654" r="8393" b="15580"/>
          <a:stretch>
            <a:fillRect/>
          </a:stretch>
        </p:blipFill>
        <p:spPr>
          <a:xfrm>
            <a:off x="552310" y="2449566"/>
            <a:ext cx="548062" cy="520663"/>
          </a:xfrm>
          <a:prstGeom prst="rect">
            <a:avLst/>
          </a:prstGeom>
          <a:effectLst>
            <a:outerShdw blurRad="50800" dist="38100" dir="5400000" algn="t" rotWithShape="0">
              <a:prstClr val="black">
                <a:alpha val="40000"/>
              </a:prstClr>
            </a:outerShdw>
          </a:effectLst>
        </p:spPr>
      </p:pic>
      <p:pic>
        <p:nvPicPr>
          <p:cNvPr id="14"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88368" y="3784662"/>
            <a:ext cx="1584176" cy="187580"/>
          </a:xfrm>
          <a:prstGeom prst="rect">
            <a:avLst/>
          </a:prstGeom>
        </p:spPr>
      </p:pic>
      <p:pic>
        <p:nvPicPr>
          <p:cNvPr id="17"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980554" y="3798372"/>
            <a:ext cx="1584176" cy="187580"/>
          </a:xfrm>
          <a:prstGeom prst="rect">
            <a:avLst/>
          </a:prstGeom>
        </p:spPr>
      </p:pic>
      <p:pic>
        <p:nvPicPr>
          <p:cNvPr id="27"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8688" y="4450742"/>
            <a:ext cx="1584176" cy="187580"/>
          </a:xfrm>
          <a:prstGeom prst="rect">
            <a:avLst/>
          </a:prstGeom>
        </p:spPr>
      </p:pic>
      <p:pic>
        <p:nvPicPr>
          <p:cNvPr id="28"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010874" y="4464452"/>
            <a:ext cx="1584176" cy="18758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2000"/>
                                        <p:tgtEl>
                                          <p:spTgt spid="16"/>
                                        </p:tgtEl>
                                      </p:cBhvr>
                                    </p:animEffect>
                                  </p:childTnLst>
                                </p:cTn>
                              </p:par>
                              <p:par>
                                <p:cTn id="8" presetID="2" presetClass="entr" presetSubtype="12" fill="hold" nodeType="withEffect">
                                  <p:stCondLst>
                                    <p:cond delay="50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1000" fill="hold"/>
                                        <p:tgtEl>
                                          <p:spTgt spid="26"/>
                                        </p:tgtEl>
                                        <p:attrNameLst>
                                          <p:attrName>ppt_x</p:attrName>
                                        </p:attrNameLst>
                                      </p:cBhvr>
                                      <p:tavLst>
                                        <p:tav tm="0">
                                          <p:val>
                                            <p:strVal val="0-#ppt_w/2"/>
                                          </p:val>
                                        </p:tav>
                                        <p:tav tm="100000">
                                          <p:val>
                                            <p:strVal val="#ppt_x"/>
                                          </p:val>
                                        </p:tav>
                                      </p:tavLst>
                                    </p:anim>
                                    <p:anim calcmode="lin" valueType="num">
                                      <p:cBhvr additive="base">
                                        <p:cTn id="11" dur="1000" fill="hold"/>
                                        <p:tgtEl>
                                          <p:spTgt spid="26"/>
                                        </p:tgtEl>
                                        <p:attrNameLst>
                                          <p:attrName>ppt_y</p:attrName>
                                        </p:attrNameLst>
                                      </p:cBhvr>
                                      <p:tavLst>
                                        <p:tav tm="0">
                                          <p:val>
                                            <p:strVal val="1+#ppt_h/2"/>
                                          </p:val>
                                        </p:tav>
                                        <p:tav tm="100000">
                                          <p:val>
                                            <p:strVal val="#ppt_y"/>
                                          </p:val>
                                        </p:tav>
                                      </p:tavLst>
                                    </p:anim>
                                  </p:childTnLst>
                                </p:cTn>
                              </p:par>
                              <p:par>
                                <p:cTn id="12" presetID="32" presetClass="emph" presetSubtype="0" repeatCount="indefinite" fill="hold" nodeType="withEffect">
                                  <p:stCondLst>
                                    <p:cond delay="50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par>
                                <p:cTn id="18" presetID="42" presetClass="entr" presetSubtype="0" fill="hold" grpId="0" nodeType="withEffect">
                                  <p:stCondLst>
                                    <p:cond delay="50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par>
                                <p:cTn id="23" presetID="2" presetClass="entr" presetSubtype="4" fill="hold" grpId="0" nodeType="withEffect">
                                  <p:stCondLst>
                                    <p:cond delay="50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50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par>
                                <p:cTn id="31" presetID="42" presetClass="entr" presetSubtype="0" fill="hold" nodeType="withEffect">
                                  <p:stCondLst>
                                    <p:cond delay="100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750"/>
                                        <p:tgtEl>
                                          <p:spTgt spid="14"/>
                                        </p:tgtEl>
                                      </p:cBhvr>
                                    </p:animEffect>
                                  </p:childTnLst>
                                </p:cTn>
                              </p:par>
                            </p:childTnLst>
                          </p:cTn>
                        </p:par>
                        <p:par>
                          <p:cTn id="40" fill="hold">
                            <p:stCondLst>
                              <p:cond delay="3250"/>
                            </p:stCondLst>
                            <p:childTnLst>
                              <p:par>
                                <p:cTn id="41" presetID="22" presetClass="entr" presetSubtype="8"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750"/>
                                        <p:tgtEl>
                                          <p:spTgt spid="28"/>
                                        </p:tgtEl>
                                      </p:cBhvr>
                                    </p:animEffect>
                                  </p:childTnLst>
                                </p:cTn>
                              </p:par>
                            </p:childTnLst>
                          </p:cTn>
                        </p:par>
                        <p:par>
                          <p:cTn id="44" fill="hold">
                            <p:stCondLst>
                              <p:cond delay="4000"/>
                            </p:stCondLst>
                            <p:childTnLst>
                              <p:par>
                                <p:cTn id="45" presetID="22" presetClass="entr" presetSubtype="8"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750"/>
                                        <p:tgtEl>
                                          <p:spTgt spid="17"/>
                                        </p:tgtEl>
                                      </p:cBhvr>
                                    </p:animEffect>
                                  </p:childTnLst>
                                </p:cTn>
                              </p:par>
                            </p:childTnLst>
                          </p:cTn>
                        </p:par>
                        <p:par>
                          <p:cTn id="48" fill="hold">
                            <p:stCondLst>
                              <p:cond delay="4750"/>
                            </p:stCondLst>
                            <p:childTnLst>
                              <p:par>
                                <p:cTn id="49" presetID="22" presetClass="entr" presetSubtype="8"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left)">
                                      <p:cBhvr>
                                        <p:cTn id="51"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Rectangle 31"/>
          <p:cNvSpPr/>
          <p:nvPr/>
        </p:nvSpPr>
        <p:spPr>
          <a:xfrm>
            <a:off x="4572001" y="0"/>
            <a:ext cx="4572000" cy="5143500"/>
          </a:xfrm>
          <a:prstGeom prst="rect">
            <a:avLst/>
          </a:prstGeom>
          <a:solidFill>
            <a:schemeClr val="dk1">
              <a:alpha val="40000"/>
            </a:schemeClr>
          </a:solidFill>
          <a:ln>
            <a:noFill/>
          </a:ln>
          <a:effectLst>
            <a:innerShdw blurRad="114300">
              <a:prstClr val="black">
                <a:alpha val="18000"/>
              </a:prstClr>
            </a:inn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0801" t="15001" r="16681" b="9400"/>
          <a:stretch/>
        </p:blipFill>
        <p:spPr>
          <a:xfrm>
            <a:off x="540565" y="3174504"/>
            <a:ext cx="2664296" cy="1944216"/>
          </a:xfrm>
          <a:prstGeom prst="rect">
            <a:avLst/>
          </a:prstGeom>
        </p:spPr>
      </p:pic>
      <p:sp>
        <p:nvSpPr>
          <p:cNvPr id="10" name="Rectangle 9"/>
          <p:cNvSpPr/>
          <p:nvPr/>
        </p:nvSpPr>
        <p:spPr>
          <a:xfrm>
            <a:off x="99797" y="1225828"/>
            <a:ext cx="4112163" cy="1938992"/>
          </a:xfrm>
          <a:prstGeom prst="rect">
            <a:avLst/>
          </a:prstGeom>
        </p:spPr>
        <p:txBody>
          <a:bodyPr wrap="square">
            <a:spAutoFit/>
          </a:bodyPr>
          <a:lstStyle/>
          <a:p>
            <a:pPr algn="ctr"/>
            <a:r>
              <a:rPr lang="en-US" sz="2800">
                <a:solidFill>
                  <a:srgbClr val="EA495A"/>
                </a:solidFill>
                <a:latin typeface="Times New Roman" panose="02020603050405020304" pitchFamily="18" charset="0"/>
                <a:cs typeface="Times New Roman" panose="02020603050405020304" pitchFamily="18" charset="0"/>
              </a:rPr>
              <a:t>d) Một số từ </a:t>
            </a:r>
            <a:br>
              <a:rPr lang="en-US" sz="2800">
                <a:solidFill>
                  <a:srgbClr val="EA495A"/>
                </a:solidFill>
                <a:latin typeface="Times New Roman" panose="02020603050405020304" pitchFamily="18" charset="0"/>
                <a:cs typeface="Times New Roman" panose="02020603050405020304" pitchFamily="18" charset="0"/>
              </a:rPr>
            </a:br>
            <a:r>
              <a:rPr lang="en-US" sz="2800">
                <a:solidFill>
                  <a:srgbClr val="EA495A"/>
                </a:solidFill>
                <a:latin typeface="Times New Roman" panose="02020603050405020304" pitchFamily="18" charset="0"/>
                <a:cs typeface="Times New Roman" panose="02020603050405020304" pitchFamily="18" charset="0"/>
              </a:rPr>
              <a:t>trái nghĩa với </a:t>
            </a:r>
            <a:br>
              <a:rPr lang="en-US" sz="2800">
                <a:solidFill>
                  <a:srgbClr val="EA495A"/>
                </a:solidFill>
                <a:latin typeface="Times New Roman" panose="02020603050405020304" pitchFamily="18" charset="0"/>
                <a:cs typeface="Times New Roman" panose="02020603050405020304" pitchFamily="18" charset="0"/>
              </a:rPr>
            </a:br>
            <a:r>
              <a:rPr lang="en-US" sz="3200" b="1">
                <a:solidFill>
                  <a:srgbClr val="EA495A"/>
                </a:solidFill>
                <a:latin typeface="Times New Roman" panose="02020603050405020304" pitchFamily="18" charset="0"/>
                <a:cs typeface="Times New Roman" panose="02020603050405020304" pitchFamily="18" charset="0"/>
              </a:rPr>
              <a:t>đùm bọc </a:t>
            </a:r>
            <a:r>
              <a:rPr lang="en-US" sz="2800">
                <a:solidFill>
                  <a:srgbClr val="EA495A"/>
                </a:solidFill>
                <a:latin typeface="Times New Roman" panose="02020603050405020304" pitchFamily="18" charset="0"/>
                <a:cs typeface="Times New Roman" panose="02020603050405020304" pitchFamily="18" charset="0"/>
              </a:rPr>
              <a:t>hoặc </a:t>
            </a:r>
            <a:br>
              <a:rPr lang="en-US" sz="2800">
                <a:solidFill>
                  <a:srgbClr val="EA495A"/>
                </a:solidFill>
                <a:latin typeface="Times New Roman" panose="02020603050405020304" pitchFamily="18" charset="0"/>
                <a:cs typeface="Times New Roman" panose="02020603050405020304" pitchFamily="18" charset="0"/>
              </a:rPr>
            </a:br>
            <a:r>
              <a:rPr lang="en-US" sz="3200" b="1">
                <a:solidFill>
                  <a:srgbClr val="EA495A"/>
                </a:solidFill>
                <a:latin typeface="Times New Roman" panose="02020603050405020304" pitchFamily="18" charset="0"/>
                <a:cs typeface="Times New Roman" panose="02020603050405020304" pitchFamily="18" charset="0"/>
              </a:rPr>
              <a:t>giúp đỡ</a:t>
            </a:r>
            <a:r>
              <a:rPr lang="en-US" sz="3200">
                <a:solidFill>
                  <a:srgbClr val="EA495A"/>
                </a:solidFill>
                <a:latin typeface="Times New Roman" panose="02020603050405020304" pitchFamily="18" charset="0"/>
                <a:cs typeface="Times New Roman" panose="02020603050405020304" pitchFamily="18" charset="0"/>
              </a:rPr>
              <a:t>:</a:t>
            </a:r>
            <a:r>
              <a:rPr lang="en-US" sz="3200" b="1">
                <a:solidFill>
                  <a:srgbClr val="EA495A"/>
                </a:solidFill>
                <a:latin typeface="Times New Roman" panose="02020603050405020304" pitchFamily="18" charset="0"/>
                <a:cs typeface="Times New Roman" panose="02020603050405020304" pitchFamily="18" charset="0"/>
              </a:rPr>
              <a:t> </a:t>
            </a:r>
            <a:endParaRPr lang="zh-CN" altLang="en-US" sz="2800" b="1">
              <a:solidFill>
                <a:srgbClr val="EA495A"/>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5159575" y="2030255"/>
            <a:ext cx="3175691" cy="1065772"/>
            <a:chOff x="5159575" y="2030255"/>
            <a:chExt cx="3175691" cy="1065772"/>
          </a:xfrm>
        </p:grpSpPr>
        <p:sp>
          <p:nvSpPr>
            <p:cNvPr id="26" name="Rounded Rectangle 25"/>
            <p:cNvSpPr/>
            <p:nvPr/>
          </p:nvSpPr>
          <p:spPr>
            <a:xfrm>
              <a:off x="5739757" y="2278398"/>
              <a:ext cx="2595509" cy="582199"/>
            </a:xfrm>
            <a:prstGeom prst="roundRect">
              <a:avLst/>
            </a:prstGeom>
            <a:solidFill>
              <a:srgbClr val="A9E0E9"/>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bắt nạt</a:t>
              </a:r>
              <a:endParaRPr lang="en-US" sz="2800">
                <a:latin typeface="Times New Roman" panose="02020603050405020304" pitchFamily="18" charset="0"/>
                <a:cs typeface="Times New Roman" panose="02020603050405020304" pitchFamily="18" charset="0"/>
              </a:endParaRPr>
            </a:p>
          </p:txBody>
        </p:sp>
        <p:pic>
          <p:nvPicPr>
            <p:cNvPr id="3077" name="Picture 5" descr="Bắt nạt học đường – những điều cần lưu ý"/>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75" b="91000" l="6250" r="95250">
                          <a14:foregroundMark x1="60875" y1="21750" x2="60875" y2="21750"/>
                          <a14:foregroundMark x1="61000" y1="21125" x2="61000" y2="21125"/>
                          <a14:foregroundMark x1="61000" y1="21125" x2="61000" y2="21125"/>
                          <a14:foregroundMark x1="61000" y1="20625" x2="61000" y2="20625"/>
                          <a14:foregroundMark x1="60250" y1="24250" x2="60250" y2="24250"/>
                          <a14:foregroundMark x1="60250" y1="24000" x2="60250" y2="24000"/>
                          <a14:foregroundMark x1="62500" y1="22875" x2="62500" y2="22875"/>
                          <a14:foregroundMark x1="63875" y1="21875" x2="63875" y2="21875"/>
                          <a14:foregroundMark x1="22125" y1="57125" x2="22125" y2="57125"/>
                          <a14:foregroundMark x1="22125" y1="58125" x2="22125" y2="58125"/>
                          <a14:foregroundMark x1="22125" y1="58625" x2="22125" y2="58625"/>
                          <a14:foregroundMark x1="22500" y1="59375" x2="22500" y2="59375"/>
                          <a14:foregroundMark x1="22875" y1="59375" x2="22875" y2="59375"/>
                          <a14:foregroundMark x1="24000" y1="59750" x2="24000" y2="59750"/>
                          <a14:foregroundMark x1="24875" y1="60000" x2="24875" y2="60000"/>
                          <a14:foregroundMark x1="24875" y1="60000" x2="24875" y2="60000"/>
                          <a14:foregroundMark x1="24875" y1="60000" x2="24875" y2="60000"/>
                          <a14:foregroundMark x1="25250" y1="60750" x2="25250" y2="60750"/>
                          <a14:foregroundMark x1="25250" y1="60750" x2="25250" y2="60750"/>
                          <a14:foregroundMark x1="25250" y1="60750" x2="25250" y2="60750"/>
                          <a14:foregroundMark x1="21750" y1="59750" x2="21750" y2="59750"/>
                          <a14:foregroundMark x1="21750" y1="59750" x2="21750" y2="59750"/>
                          <a14:foregroundMark x1="21750" y1="59750" x2="22000" y2="60375"/>
                          <a14:foregroundMark x1="22500" y1="61125" x2="22500" y2="61125"/>
                          <a14:foregroundMark x1="24250" y1="62250" x2="24250" y2="62250"/>
                          <a14:foregroundMark x1="24625" y1="62250" x2="24625" y2="62250"/>
                          <a14:foregroundMark x1="24875" y1="62250" x2="24875" y2="62250"/>
                          <a14:foregroundMark x1="24875" y1="62250" x2="24875" y2="62250"/>
                          <a14:foregroundMark x1="25000" y1="59250" x2="25000" y2="59250"/>
                          <a14:foregroundMark x1="25000" y1="59250" x2="25000" y2="59250"/>
                          <a14:foregroundMark x1="26750" y1="61375" x2="26750" y2="61375"/>
                          <a14:foregroundMark x1="26750" y1="61375" x2="26750" y2="61375"/>
                          <a14:foregroundMark x1="25000" y1="58625" x2="25000" y2="58625"/>
                          <a14:foregroundMark x1="24750" y1="58125" x2="24750" y2="58125"/>
                          <a14:foregroundMark x1="24750" y1="57375" x2="24750" y2="57375"/>
                          <a14:foregroundMark x1="23750" y1="55875" x2="23750" y2="55875"/>
                          <a14:foregroundMark x1="20250" y1="55625" x2="20250" y2="55625"/>
                          <a14:foregroundMark x1="20250" y1="55750" x2="20250" y2="55750"/>
                          <a14:foregroundMark x1="20250" y1="56875" x2="20250" y2="57625"/>
                          <a14:foregroundMark x1="20250" y1="59000" x2="20625" y2="59625"/>
                          <a14:foregroundMark x1="21000" y1="60000" x2="21500" y2="60375"/>
                          <a14:foregroundMark x1="23250" y1="49500" x2="23250" y2="49500"/>
                          <a14:foregroundMark x1="23375" y1="48750" x2="23375" y2="48750"/>
                          <a14:foregroundMark x1="23750" y1="47750" x2="23750" y2="47750"/>
                          <a14:foregroundMark x1="23750" y1="47750" x2="23750" y2="47750"/>
                          <a14:foregroundMark x1="23750" y1="47750" x2="23750" y2="47750"/>
                          <a14:foregroundMark x1="23375" y1="49375" x2="23375" y2="49375"/>
                          <a14:foregroundMark x1="23375" y1="49375" x2="23375" y2="49375"/>
                          <a14:foregroundMark x1="23375" y1="49375" x2="23375" y2="49375"/>
                          <a14:foregroundMark x1="23375" y1="49625" x2="23375" y2="49625"/>
                          <a14:foregroundMark x1="23125" y1="50125" x2="23125" y2="50125"/>
                          <a14:foregroundMark x1="23125" y1="50125" x2="23125" y2="50125"/>
                          <a14:foregroundMark x1="23125" y1="50375" x2="23125" y2="50375"/>
                          <a14:foregroundMark x1="22875" y1="50875" x2="22875" y2="50875"/>
                          <a14:foregroundMark x1="23125" y1="50500" x2="23125" y2="50500"/>
                          <a14:foregroundMark x1="65125" y1="23625" x2="65125" y2="23625"/>
                          <a14:foregroundMark x1="65125" y1="23625" x2="65125" y2="23625"/>
                        </a14:backgroundRemoval>
                      </a14:imgEffect>
                    </a14:imgLayer>
                  </a14:imgProps>
                </a:ext>
                <a:ext uri="{28A0092B-C50C-407E-A947-70E740481C1C}">
                  <a14:useLocalDpi xmlns:a14="http://schemas.microsoft.com/office/drawing/2010/main" val="0"/>
                </a:ext>
              </a:extLst>
            </a:blip>
            <a:srcRect/>
            <a:stretch>
              <a:fillRect/>
            </a:stretch>
          </p:blipFill>
          <p:spPr bwMode="auto">
            <a:xfrm>
              <a:off x="5159575" y="2030255"/>
              <a:ext cx="1065772" cy="10657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5444606" y="62869"/>
            <a:ext cx="2826790" cy="910304"/>
            <a:chOff x="5204815" y="10600"/>
            <a:chExt cx="2826790" cy="910304"/>
          </a:xfrm>
        </p:grpSpPr>
        <p:sp>
          <p:nvSpPr>
            <p:cNvPr id="13" name="Rounded Rectangle 12"/>
            <p:cNvSpPr/>
            <p:nvPr/>
          </p:nvSpPr>
          <p:spPr>
            <a:xfrm>
              <a:off x="5436096" y="273625"/>
              <a:ext cx="2595509" cy="571514"/>
            </a:xfrm>
            <a:prstGeom prst="roundRect">
              <a:avLst/>
            </a:prstGeom>
            <a:solidFill>
              <a:srgbClr val="D7F1F5"/>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ăn hiếp</a:t>
              </a:r>
              <a:endParaRPr lang="en-US" sz="2800">
                <a:latin typeface="Times New Roman" panose="02020603050405020304" pitchFamily="18" charset="0"/>
                <a:cs typeface="Times New Roman" panose="02020603050405020304" pitchFamily="18" charset="0"/>
              </a:endParaRPr>
            </a:p>
          </p:txBody>
        </p:sp>
        <p:pic>
          <p:nvPicPr>
            <p:cNvPr id="31" name="Picture 3" descr="Afraid Images | Free Vectors, Stock Photos &amp;amp; PSD"/>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3077" b="96154" l="19811" r="77358"/>
                      </a14:imgEffect>
                    </a14:imgLayer>
                  </a14:imgProps>
                </a:ext>
                <a:ext uri="{28A0092B-C50C-407E-A947-70E740481C1C}">
                  <a14:useLocalDpi xmlns:a14="http://schemas.microsoft.com/office/drawing/2010/main" val="0"/>
                </a:ext>
              </a:extLst>
            </a:blip>
            <a:srcRect l="20368" t="21605" r="11878" b="2349"/>
            <a:stretch/>
          </p:blipFill>
          <p:spPr bwMode="auto">
            <a:xfrm>
              <a:off x="5204815" y="10600"/>
              <a:ext cx="508700" cy="9103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5599705" y="2994479"/>
            <a:ext cx="2765996" cy="1008112"/>
            <a:chOff x="5599705" y="2994479"/>
            <a:chExt cx="2765996" cy="1008112"/>
          </a:xfrm>
        </p:grpSpPr>
        <p:sp>
          <p:nvSpPr>
            <p:cNvPr id="27" name="Rounded Rectangle 26"/>
            <p:cNvSpPr/>
            <p:nvPr/>
          </p:nvSpPr>
          <p:spPr>
            <a:xfrm>
              <a:off x="5770192" y="3232967"/>
              <a:ext cx="2595509" cy="583200"/>
            </a:xfrm>
            <a:prstGeom prst="roundRect">
              <a:avLst/>
            </a:prstGeom>
            <a:solidFill>
              <a:srgbClr val="82D1DE"/>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hành hạ</a:t>
              </a:r>
              <a:endParaRPr lang="en-US" sz="2800">
                <a:latin typeface="Times New Roman" panose="02020603050405020304" pitchFamily="18" charset="0"/>
                <a:cs typeface="Times New Roman" panose="02020603050405020304" pitchFamily="18" charset="0"/>
              </a:endParaRPr>
            </a:p>
          </p:txBody>
        </p:sp>
        <p:pic>
          <p:nvPicPr>
            <p:cNvPr id="3079" name="Picture 7" descr="Afraid Images | Free Vectors, Stock Photos &amp;amp; PSD"/>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291" b="87419" l="39297" r="63419">
                          <a14:foregroundMark x1="45048" y1="80911" x2="45048" y2="80911"/>
                          <a14:foregroundMark x1="55751" y1="80477" x2="55751" y2="80477"/>
                          <a14:foregroundMark x1="55911" y1="78308" x2="55911" y2="78308"/>
                          <a14:foregroundMark x1="48243" y1="78308" x2="48243" y2="78308"/>
                        </a14:backgroundRemoval>
                      </a14:imgEffect>
                    </a14:imgLayer>
                  </a14:imgProps>
                </a:ext>
                <a:ext uri="{28A0092B-C50C-407E-A947-70E740481C1C}">
                  <a14:useLocalDpi xmlns:a14="http://schemas.microsoft.com/office/drawing/2010/main" val="0"/>
                </a:ext>
              </a:extLst>
            </a:blip>
            <a:srcRect l="39046" t="12998" r="35593" b="11568"/>
            <a:stretch/>
          </p:blipFill>
          <p:spPr bwMode="auto">
            <a:xfrm>
              <a:off x="5599705" y="2994479"/>
              <a:ext cx="460225" cy="10081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5090193" y="4021902"/>
            <a:ext cx="3280190" cy="833451"/>
            <a:chOff x="5090193" y="4021902"/>
            <a:chExt cx="3280190" cy="833451"/>
          </a:xfrm>
        </p:grpSpPr>
        <p:sp>
          <p:nvSpPr>
            <p:cNvPr id="28" name="Rounded Rectangle 27"/>
            <p:cNvSpPr/>
            <p:nvPr/>
          </p:nvSpPr>
          <p:spPr>
            <a:xfrm>
              <a:off x="5774874" y="4193138"/>
              <a:ext cx="2595509" cy="583200"/>
            </a:xfrm>
            <a:prstGeom prst="roundRect">
              <a:avLst/>
            </a:prstGeom>
            <a:solidFill>
              <a:srgbClr val="7ED0DE"/>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đánh đập</a:t>
              </a:r>
              <a:endParaRPr lang="en-US" sz="2800">
                <a:latin typeface="Times New Roman" panose="02020603050405020304" pitchFamily="18" charset="0"/>
                <a:cs typeface="Times New Roman" panose="02020603050405020304" pitchFamily="18" charset="0"/>
              </a:endParaRPr>
            </a:p>
          </p:txBody>
        </p:sp>
        <p:pic>
          <p:nvPicPr>
            <p:cNvPr id="3081" name="Picture 9" descr="Hit Images | Free Vectors, Stock Photos &amp;amp; PSD"/>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5078" b="100000" l="3514" r="92173"/>
                      </a14:imgEffect>
                    </a14:imgLayer>
                  </a14:imgProps>
                </a:ext>
                <a:ext uri="{28A0092B-C50C-407E-A947-70E740481C1C}">
                  <a14:useLocalDpi xmlns:a14="http://schemas.microsoft.com/office/drawing/2010/main" val="0"/>
                </a:ext>
              </a:extLst>
            </a:blip>
            <a:srcRect/>
            <a:stretch>
              <a:fillRect/>
            </a:stretch>
          </p:blipFill>
          <p:spPr bwMode="auto">
            <a:xfrm>
              <a:off x="5090193" y="4021902"/>
              <a:ext cx="1019024" cy="8334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5546530" y="1055461"/>
            <a:ext cx="2788737" cy="829681"/>
            <a:chOff x="5546530" y="1055461"/>
            <a:chExt cx="2788737" cy="829681"/>
          </a:xfrm>
        </p:grpSpPr>
        <p:sp>
          <p:nvSpPr>
            <p:cNvPr id="25" name="Rounded Rectangle 24"/>
            <p:cNvSpPr/>
            <p:nvPr/>
          </p:nvSpPr>
          <p:spPr>
            <a:xfrm>
              <a:off x="5739758" y="1262211"/>
              <a:ext cx="2595509" cy="601413"/>
            </a:xfrm>
            <a:prstGeom prst="roundRect">
              <a:avLst/>
            </a:prstGeom>
            <a:solidFill>
              <a:srgbClr val="B5E5ED"/>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hà hiếp</a:t>
              </a:r>
              <a:endParaRPr lang="en-US" sz="2800">
                <a:latin typeface="Times New Roman" panose="02020603050405020304" pitchFamily="18" charset="0"/>
                <a:cs typeface="Times New Roman" panose="02020603050405020304" pitchFamily="18" charset="0"/>
              </a:endParaRPr>
            </a:p>
          </p:txBody>
        </p:sp>
        <p:pic>
          <p:nvPicPr>
            <p:cNvPr id="30" name="Picture 29"/>
            <p:cNvPicPr>
              <a:picLocks noChangeAspect="1"/>
            </p:cNvPicPr>
            <p:nvPr/>
          </p:nvPicPr>
          <p:blipFill rotWithShape="1">
            <a:blip r:embed="rId13">
              <a:extLst>
                <a:ext uri="{BEBA8EAE-BF5A-486C-A8C5-ECC9F3942E4B}">
                  <a14:imgProps xmlns:a14="http://schemas.microsoft.com/office/drawing/2010/main">
                    <a14:imgLayer r:embed="rId14">
                      <a14:imgEffect>
                        <a14:backgroundRemoval t="25521" b="82552" l="22914" r="44656">
                          <a14:foregroundMark x1="36530" y1="41016" x2="36530" y2="41016"/>
                          <a14:foregroundMark x1="36530" y1="41016" x2="36530" y2="41016"/>
                          <a14:foregroundMark x1="31186" y1="40755" x2="31186" y2="40755"/>
                          <a14:foregroundMark x1="31186" y1="40755" x2="31186" y2="40755"/>
                          <a14:foregroundMark x1="32064" y1="47005" x2="32064" y2="47005"/>
                          <a14:foregroundMark x1="32064" y1="47005" x2="32064" y2="47005"/>
                          <a14:foregroundMark x1="37994" y1="55339" x2="37994" y2="55339"/>
                          <a14:foregroundMark x1="37994" y1="55339" x2="37994" y2="55339"/>
                          <a14:foregroundMark x1="30893" y1="51823" x2="30893" y2="51823"/>
                          <a14:foregroundMark x1="30893" y1="51823" x2="30893" y2="51823"/>
                          <a14:foregroundMark x1="27379" y1="56510" x2="27379" y2="56510"/>
                        </a14:backgroundRemoval>
                      </a14:imgEffect>
                    </a14:imgLayer>
                  </a14:imgProps>
                </a:ext>
              </a:extLst>
            </a:blip>
            <a:srcRect l="26202" t="28344" r="56088" b="19485"/>
            <a:stretch/>
          </p:blipFill>
          <p:spPr>
            <a:xfrm>
              <a:off x="5546530" y="1055461"/>
              <a:ext cx="500940" cy="829681"/>
            </a:xfrm>
            <a:prstGeom prst="rect">
              <a:avLst/>
            </a:prstGeom>
          </p:spPr>
        </p:pic>
      </p:grpSp>
      <p:grpSp>
        <p:nvGrpSpPr>
          <p:cNvPr id="23" name="Group 22"/>
          <p:cNvGrpSpPr/>
          <p:nvPr/>
        </p:nvGrpSpPr>
        <p:grpSpPr>
          <a:xfrm>
            <a:off x="251520" y="133316"/>
            <a:ext cx="1462405" cy="1082828"/>
            <a:chOff x="254860" y="60327"/>
            <a:chExt cx="1462405" cy="1082828"/>
          </a:xfrm>
        </p:grpSpPr>
        <p:pic>
          <p:nvPicPr>
            <p:cNvPr id="24" name="Picture 2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0311105">
              <a:off x="254860" y="60327"/>
              <a:ext cx="1442356" cy="1082828"/>
            </a:xfrm>
            <a:prstGeom prst="rect">
              <a:avLst/>
            </a:prstGeom>
          </p:spPr>
        </p:pic>
        <p:sp>
          <p:nvSpPr>
            <p:cNvPr id="29" name="TextBox 28"/>
            <p:cNvSpPr txBox="1"/>
            <p:nvPr/>
          </p:nvSpPr>
          <p:spPr>
            <a:xfrm rot="20210300">
              <a:off x="395622" y="372742"/>
              <a:ext cx="1321643" cy="461665"/>
            </a:xfrm>
            <a:prstGeom prst="rect">
              <a:avLst/>
            </a:prstGeom>
            <a:noFill/>
          </p:spPr>
          <p:txBody>
            <a:bodyPr wrap="square" rtlCol="0">
              <a:spAutoFit/>
            </a:bodyPr>
            <a:lstStyle/>
            <a:p>
              <a:pPr algn="ctr"/>
              <a:r>
                <a:rPr lang="en-US" sz="2400">
                  <a:solidFill>
                    <a:schemeClr val="bg1"/>
                  </a:solidFill>
                  <a:latin typeface="Times New Roman" panose="02020603050405020304" pitchFamily="18" charset="0"/>
                  <a:cs typeface="Times New Roman" panose="02020603050405020304" pitchFamily="18" charset="0"/>
                </a:rPr>
                <a:t>Bài 1</a:t>
              </a:r>
            </a:p>
          </p:txBody>
        </p:sp>
      </p:grpSp>
    </p:spTree>
    <p:extLst>
      <p:ext uri="{BB962C8B-B14F-4D97-AF65-F5344CB8AC3E}">
        <p14:creationId xmlns:p14="http://schemas.microsoft.com/office/powerpoint/2010/main" val="921314415"/>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par>
                                <p:cTn id="9" presetID="2" presetClass="entr" presetSubtype="4" fill="hold" grpId="0" nodeType="withEffect">
                                  <p:stCondLst>
                                    <p:cond delay="0"/>
                                  </p:stCondLst>
                                  <p:iterate type="wd">
                                    <p:tmPct val="10000"/>
                                  </p:iterate>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6"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circle(in)">
                                      <p:cBhvr>
                                        <p:cTn id="20" dur="10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1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ircle(in)">
                                      <p:cBhvr>
                                        <p:cTn id="35" dur="1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circle(in)">
                                      <p:cBhvr>
                                        <p:cTn id="4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669" b="94662" l="3180" r="68560"/>
                    </a14:imgEffect>
                  </a14:imgLayer>
                </a14:imgProps>
              </a:ext>
              <a:ext uri="{28A0092B-C50C-407E-A947-70E740481C1C}">
                <a14:useLocalDpi xmlns:a14="http://schemas.microsoft.com/office/drawing/2010/main" val="0"/>
              </a:ext>
            </a:extLst>
          </a:blip>
          <a:srcRect l="3852" t="3853" r="30786" b="5205"/>
          <a:stretch/>
        </p:blipFill>
        <p:spPr>
          <a:xfrm>
            <a:off x="467544" y="0"/>
            <a:ext cx="7884368" cy="5604551"/>
          </a:xfrm>
          <a:prstGeom prst="rect">
            <a:avLst/>
          </a:prstGeom>
        </p:spPr>
      </p:pic>
      <p:sp>
        <p:nvSpPr>
          <p:cNvPr id="8" name="TextBox 7"/>
          <p:cNvSpPr txBox="1"/>
          <p:nvPr/>
        </p:nvSpPr>
        <p:spPr>
          <a:xfrm flipH="1">
            <a:off x="7072616" y="2448968"/>
            <a:ext cx="1800200" cy="749618"/>
          </a:xfrm>
          <a:prstGeom prst="cloudCallout">
            <a:avLst>
              <a:gd name="adj1" fmla="val 61943"/>
              <a:gd name="adj2" fmla="val 71536"/>
            </a:avLst>
          </a:prstGeom>
          <a:solidFill>
            <a:schemeClr val="accent3">
              <a:lumMod val="20000"/>
              <a:lumOff val="80000"/>
            </a:schemeClr>
          </a:solidFill>
          <a:ln w="28575">
            <a:solidFill>
              <a:schemeClr val="accent3">
                <a:lumMod val="75000"/>
              </a:schemeClr>
            </a:solidFill>
            <a:prstDash val="solid"/>
          </a:ln>
          <a:effectLst>
            <a:outerShdw blurRad="76200" dir="18900000" sy="23000" kx="-1200000" algn="bl" rotWithShape="0">
              <a:prstClr val="black">
                <a:alpha val="44000"/>
              </a:prstClr>
            </a:outerShdw>
          </a:effectLst>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ctr"/>
            <a:r>
              <a:rPr lang="en-US" sz="3200">
                <a:solidFill>
                  <a:schemeClr val="tx1"/>
                </a:solidFill>
                <a:latin typeface="Times New Roman" panose="02020603050405020304" pitchFamily="18" charset="0"/>
                <a:cs typeface="Times New Roman" panose="02020603050405020304" pitchFamily="18" charset="0"/>
              </a:rPr>
              <a:t>Bài 2</a:t>
            </a:r>
          </a:p>
        </p:txBody>
      </p:sp>
      <p:sp>
        <p:nvSpPr>
          <p:cNvPr id="9" name="Rectangle 8"/>
          <p:cNvSpPr/>
          <p:nvPr/>
        </p:nvSpPr>
        <p:spPr>
          <a:xfrm>
            <a:off x="1979712" y="555526"/>
            <a:ext cx="5524952" cy="2400657"/>
          </a:xfrm>
          <a:prstGeom prst="rect">
            <a:avLst/>
          </a:prstGeom>
        </p:spPr>
        <p:txBody>
          <a:bodyPr wrap="square" lIns="0" tIns="0" rIns="0" bIns="0">
            <a:spAutoFit/>
          </a:bodyPr>
          <a:lstStyle/>
          <a:p>
            <a:pPr algn="ctr"/>
            <a:r>
              <a:rPr lang="pt-BR" altLang="en-US" sz="2800">
                <a:solidFill>
                  <a:schemeClr val="bg1">
                    <a:lumMod val="85000"/>
                  </a:schemeClr>
                </a:solidFill>
                <a:latin typeface="Times New Roman" panose="02020603050405020304" pitchFamily="18" charset="0"/>
                <a:cs typeface="Times New Roman" panose="02020603050405020304" pitchFamily="18" charset="0"/>
              </a:rPr>
              <a:t>Cho các từ ngữ sau:</a:t>
            </a:r>
          </a:p>
          <a:p>
            <a:pPr algn="ctr"/>
            <a:r>
              <a:rPr lang="en-US" altLang="en-US" sz="3200" b="1">
                <a:solidFill>
                  <a:schemeClr val="bg1"/>
                </a:solidFill>
                <a:latin typeface="Times New Roman" panose="02020603050405020304" pitchFamily="18" charset="0"/>
                <a:cs typeface="Times New Roman" panose="02020603050405020304" pitchFamily="18" charset="0"/>
              </a:rPr>
              <a:t>   nhân dân, nhân hậu,       nhân ái, công nhân, </a:t>
            </a:r>
            <a:br>
              <a:rPr lang="en-US" altLang="en-US" sz="3200" b="1">
                <a:solidFill>
                  <a:schemeClr val="bg1"/>
                </a:solidFill>
                <a:latin typeface="Times New Roman" panose="02020603050405020304" pitchFamily="18" charset="0"/>
                <a:cs typeface="Times New Roman" panose="02020603050405020304" pitchFamily="18" charset="0"/>
              </a:rPr>
            </a:br>
            <a:r>
              <a:rPr lang="en-US" altLang="en-US" sz="3200" b="1">
                <a:solidFill>
                  <a:schemeClr val="bg1"/>
                </a:solidFill>
                <a:latin typeface="Times New Roman" panose="02020603050405020304" pitchFamily="18" charset="0"/>
                <a:cs typeface="Times New Roman" panose="02020603050405020304" pitchFamily="18" charset="0"/>
              </a:rPr>
              <a:t>nhân loại, nhân đức,  nhân từ, nhân tài </a:t>
            </a:r>
            <a:endParaRPr lang="en-US" sz="3200">
              <a:solidFill>
                <a:schemeClr val="bg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7A2710B-0194-4716-A1C6-52E1695FA7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7427" y="2826191"/>
            <a:ext cx="2570392" cy="2578960"/>
          </a:xfrm>
          <a:prstGeom prst="rect">
            <a:avLst/>
          </a:prstGeom>
        </p:spPr>
      </p:pic>
    </p:spTree>
    <p:extLst>
      <p:ext uri="{BB962C8B-B14F-4D97-AF65-F5344CB8AC3E}">
        <p14:creationId xmlns:p14="http://schemas.microsoft.com/office/powerpoint/2010/main" val="12370959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5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Scale>
                                      <p:cBhvr>
                                        <p:cTn id="12"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8"/>
                                        </p:tgtEl>
                                        <p:attrNameLst>
                                          <p:attrName>ppt_x</p:attrName>
                                          <p:attrName>ppt_y</p:attrName>
                                        </p:attrNameLst>
                                      </p:cBhvr>
                                    </p:animMotion>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iterate type="wd">
                                    <p:tmPct val="10000"/>
                                  </p:iterate>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8167" y="1601205"/>
            <a:ext cx="7488832" cy="1015663"/>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Hãy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smtClean="0">
                <a:latin typeface="Times New Roman" panose="02020603050405020304" pitchFamily="18" charset="0"/>
                <a:cs typeface="Times New Roman" panose="02020603050405020304" pitchFamily="18" charset="0"/>
              </a:rPr>
              <a:t>:</a:t>
            </a:r>
          </a:p>
          <a:p>
            <a:r>
              <a:rPr lang="vi-VN" sz="2000" dirty="0">
                <a:latin typeface="Times New Roman" panose="02020603050405020304" pitchFamily="18" charset="0"/>
                <a:cs typeface="Times New Roman" panose="02020603050405020304" pitchFamily="18" charset="0"/>
              </a:rPr>
              <a:t>a) Trong những từ nào, tiếng</a:t>
            </a:r>
            <a:r>
              <a:rPr lang="vi-VN" sz="2000" b="1" i="1" dirty="0">
                <a:latin typeface="Times New Roman" panose="02020603050405020304" pitchFamily="18" charset="0"/>
                <a:cs typeface="Times New Roman" panose="02020603050405020304" pitchFamily="18" charset="0"/>
              </a:rPr>
              <a:t> </a:t>
            </a:r>
            <a:r>
              <a:rPr lang="vi-VN" sz="2000" b="1" i="1" dirty="0" smtClean="0">
                <a:latin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có </a:t>
            </a:r>
            <a:r>
              <a:rPr lang="vi-VN" sz="2000" dirty="0">
                <a:latin typeface="Times New Roman" panose="02020603050405020304" pitchFamily="18" charset="0"/>
                <a:cs typeface="Times New Roman" panose="02020603050405020304" pitchFamily="18" charset="0"/>
              </a:rPr>
              <a:t>nghĩa là </a:t>
            </a:r>
            <a:r>
              <a:rPr lang="en-US" sz="2000" dirty="0" smtClean="0">
                <a:solidFill>
                  <a:srgbClr val="FF0000"/>
                </a:solidFill>
                <a:latin typeface="Times New Roman" panose="02020603050405020304" pitchFamily="18" charset="0"/>
                <a:cs typeface="Times New Roman" panose="02020603050405020304" pitchFamily="18" charset="0"/>
              </a:rPr>
              <a:t>“</a:t>
            </a:r>
            <a:r>
              <a:rPr lang="vi-VN" sz="2000" dirty="0" smtClean="0">
                <a:solidFill>
                  <a:srgbClr val="FF0000"/>
                </a:solidFill>
                <a:latin typeface="Times New Roman" panose="02020603050405020304" pitchFamily="18" charset="0"/>
                <a:cs typeface="Times New Roman" panose="02020603050405020304" pitchFamily="18" charset="0"/>
              </a:rPr>
              <a:t>người</a:t>
            </a:r>
            <a:r>
              <a:rPr lang="en-US" sz="2000" dirty="0" smtClean="0">
                <a:solidFill>
                  <a:srgbClr val="FF0000"/>
                </a:solidFill>
                <a:latin typeface="Times New Roman" panose="02020603050405020304" pitchFamily="18" charset="0"/>
                <a:cs typeface="Times New Roman" panose="02020603050405020304" pitchFamily="18" charset="0"/>
              </a:rPr>
              <a:t>”</a:t>
            </a:r>
            <a:r>
              <a:rPr lang="vi-VN" sz="2000" dirty="0" smtClean="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b) Trong những từ nào, tiếng </a:t>
            </a:r>
            <a:r>
              <a:rPr lang="vi-VN" sz="2000" b="1" i="1" dirty="0">
                <a:latin typeface="Times New Roman" panose="02020603050405020304" pitchFamily="18" charset="0"/>
                <a:cs typeface="Times New Roman" panose="02020603050405020304" pitchFamily="18" charset="0"/>
              </a:rPr>
              <a:t>nhân</a:t>
            </a:r>
            <a:r>
              <a:rPr lang="vi-VN" sz="2000" dirty="0">
                <a:latin typeface="Times New Roman" panose="02020603050405020304" pitchFamily="18" charset="0"/>
                <a:cs typeface="Times New Roman" panose="02020603050405020304" pitchFamily="18" charset="0"/>
              </a:rPr>
              <a:t> có nghĩa là </a:t>
            </a:r>
            <a:r>
              <a:rPr lang="en-US" sz="2000" dirty="0" smtClean="0">
                <a:solidFill>
                  <a:srgbClr val="FF0000"/>
                </a:solidFill>
                <a:latin typeface="Times New Roman" panose="02020603050405020304" pitchFamily="18" charset="0"/>
                <a:cs typeface="Times New Roman" panose="02020603050405020304" pitchFamily="18" charset="0"/>
              </a:rPr>
              <a:t>“</a:t>
            </a:r>
            <a:r>
              <a:rPr lang="vi-VN" sz="2000" dirty="0" smtClean="0">
                <a:solidFill>
                  <a:srgbClr val="FF0000"/>
                </a:solidFill>
                <a:latin typeface="Times New Roman" panose="02020603050405020304" pitchFamily="18" charset="0"/>
                <a:cs typeface="Times New Roman" panose="02020603050405020304" pitchFamily="18" charset="0"/>
              </a:rPr>
              <a:t>lòng </a:t>
            </a:r>
            <a:r>
              <a:rPr lang="vi-VN" sz="2000" dirty="0">
                <a:solidFill>
                  <a:srgbClr val="FF0000"/>
                </a:solidFill>
                <a:latin typeface="Times New Roman" panose="02020603050405020304" pitchFamily="18" charset="0"/>
                <a:cs typeface="Times New Roman" panose="02020603050405020304" pitchFamily="18" charset="0"/>
              </a:rPr>
              <a:t>thương </a:t>
            </a:r>
            <a:r>
              <a:rPr lang="vi-VN" sz="2000" dirty="0" smtClean="0">
                <a:solidFill>
                  <a:srgbClr val="FF0000"/>
                </a:solidFill>
                <a:latin typeface="Times New Roman" panose="02020603050405020304" pitchFamily="18" charset="0"/>
                <a:cs typeface="Times New Roman" panose="02020603050405020304" pitchFamily="18" charset="0"/>
              </a:rPr>
              <a:t>người</a:t>
            </a:r>
            <a:r>
              <a:rPr lang="en-US" sz="2000" dirty="0" smtClean="0">
                <a:solidFill>
                  <a:srgbClr val="FF0000"/>
                </a:solidFill>
                <a:latin typeface="Times New Roman" panose="02020603050405020304" pitchFamily="18" charset="0"/>
                <a:cs typeface="Times New Roman" panose="02020603050405020304" pitchFamily="18" charset="0"/>
              </a:rPr>
              <a:t>”</a:t>
            </a:r>
            <a:r>
              <a:rPr lang="vi-VN" sz="2000" dirty="0" smtClean="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851AA12-1F6E-48B3-833E-EC0B87608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17" y="-518185"/>
            <a:ext cx="2627159" cy="2255333"/>
          </a:xfrm>
          <a:prstGeom prst="rect">
            <a:avLst/>
          </a:prstGeom>
        </p:spPr>
      </p:pic>
      <p:pic>
        <p:nvPicPr>
          <p:cNvPr id="4" name="Picture 3" descr="A picture containing toy, vector graphics&#10;&#10;Description automatically generated">
            <a:extLst>
              <a:ext uri="{FF2B5EF4-FFF2-40B4-BE49-F238E27FC236}">
                <a16:creationId xmlns:a16="http://schemas.microsoft.com/office/drawing/2014/main" id="{21426096-B9C0-401F-81A3-6A1A0D92E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0312" y="-48462"/>
            <a:ext cx="1905434" cy="1911786"/>
          </a:xfrm>
          <a:prstGeom prst="rect">
            <a:avLst/>
          </a:prstGeom>
        </p:spPr>
      </p:pic>
      <p:pic>
        <p:nvPicPr>
          <p:cNvPr id="5" name="Picture 4" descr="A couple of toy figurines on top of a stack of books&#10;&#10;Description automatically generated with low confidence">
            <a:extLst>
              <a:ext uri="{FF2B5EF4-FFF2-40B4-BE49-F238E27FC236}">
                <a16:creationId xmlns:a16="http://schemas.microsoft.com/office/drawing/2014/main" id="{9D428EC9-A5EC-46D9-AE35-B4A5A6195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259" y="3496590"/>
            <a:ext cx="1724341" cy="1730543"/>
          </a:xfrm>
          <a:prstGeom prst="rect">
            <a:avLst/>
          </a:prstGeom>
        </p:spPr>
      </p:pic>
    </p:spTree>
    <p:extLst>
      <p:ext uri="{BB962C8B-B14F-4D97-AF65-F5344CB8AC3E}">
        <p14:creationId xmlns:p14="http://schemas.microsoft.com/office/powerpoint/2010/main" val="245584044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BCD"/>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51AA12-1F6E-48B3-833E-EC0B87608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17" y="-518185"/>
            <a:ext cx="2627159" cy="2255333"/>
          </a:xfrm>
          <a:prstGeom prst="rect">
            <a:avLst/>
          </a:prstGeom>
        </p:spPr>
      </p:pic>
      <p:pic>
        <p:nvPicPr>
          <p:cNvPr id="10" name="Picture 9" descr="A picture containing toy, vector graphics&#10;&#10;Description automatically generated">
            <a:extLst>
              <a:ext uri="{FF2B5EF4-FFF2-40B4-BE49-F238E27FC236}">
                <a16:creationId xmlns:a16="http://schemas.microsoft.com/office/drawing/2014/main" id="{21426096-B9C0-401F-81A3-6A1A0D92E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0312" y="-48462"/>
            <a:ext cx="1905434" cy="1911786"/>
          </a:xfrm>
          <a:prstGeom prst="rect">
            <a:avLst/>
          </a:prstGeom>
        </p:spPr>
      </p:pic>
      <p:pic>
        <p:nvPicPr>
          <p:cNvPr id="11" name="Picture 10" descr="A couple of toy figurines on top of a stack of books&#10;&#10;Description automatically generated with low confidence">
            <a:extLst>
              <a:ext uri="{FF2B5EF4-FFF2-40B4-BE49-F238E27FC236}">
                <a16:creationId xmlns:a16="http://schemas.microsoft.com/office/drawing/2014/main" id="{9D428EC9-A5EC-46D9-AE35-B4A5A6195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259" y="3496590"/>
            <a:ext cx="1724341" cy="1730543"/>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4019924749"/>
              </p:ext>
            </p:extLst>
          </p:nvPr>
        </p:nvGraphicFramePr>
        <p:xfrm>
          <a:off x="899592" y="1635646"/>
          <a:ext cx="6840760" cy="1728192"/>
        </p:xfrm>
        <a:graphic>
          <a:graphicData uri="http://schemas.openxmlformats.org/drawingml/2006/table">
            <a:tbl>
              <a:tblPr firstRow="1" bandRow="1">
                <a:tableStyleId>{5C22544A-7EE6-4342-B048-85BDC9FD1C3A}</a:tableStyleId>
              </a:tblPr>
              <a:tblGrid>
                <a:gridCol w="3420380">
                  <a:extLst>
                    <a:ext uri="{9D8B030D-6E8A-4147-A177-3AD203B41FA5}">
                      <a16:colId xmlns:a16="http://schemas.microsoft.com/office/drawing/2014/main" val="3423149382"/>
                    </a:ext>
                  </a:extLst>
                </a:gridCol>
                <a:gridCol w="3420380">
                  <a:extLst>
                    <a:ext uri="{9D8B030D-6E8A-4147-A177-3AD203B41FA5}">
                      <a16:colId xmlns:a16="http://schemas.microsoft.com/office/drawing/2014/main" val="53882759"/>
                    </a:ext>
                  </a:extLst>
                </a:gridCol>
              </a:tblGrid>
              <a:tr h="648072">
                <a:tc>
                  <a:txBody>
                    <a:bodyPr/>
                    <a:lstStyle/>
                    <a:p>
                      <a:r>
                        <a:rPr lang="en-US" sz="1800" dirty="0" smtClean="0">
                          <a:latin typeface="Times New Roman" panose="02020603050405020304" pitchFamily="18" charset="0"/>
                          <a:cs typeface="Times New Roman" panose="02020603050405020304" pitchFamily="18" charset="0"/>
                        </a:rPr>
                        <a:t>T</a:t>
                      </a:r>
                      <a:r>
                        <a:rPr lang="vi-VN" sz="1800" dirty="0" smtClean="0">
                          <a:latin typeface="Times New Roman" panose="02020603050405020304" pitchFamily="18" charset="0"/>
                          <a:cs typeface="Times New Roman" panose="02020603050405020304" pitchFamily="18" charset="0"/>
                        </a:rPr>
                        <a:t>iếng</a:t>
                      </a:r>
                      <a:r>
                        <a:rPr lang="vi-VN" sz="1800" b="1" i="1" dirty="0" smtClean="0">
                          <a:latin typeface="Times New Roman" panose="02020603050405020304" pitchFamily="18" charset="0"/>
                          <a:cs typeface="Times New Roman" panose="02020603050405020304" pitchFamily="18" charset="0"/>
                        </a:rPr>
                        <a:t> </a:t>
                      </a:r>
                      <a:r>
                        <a:rPr lang="vi-VN" sz="1800" b="1" i="1" dirty="0" smtClean="0">
                          <a:solidFill>
                            <a:schemeClr val="tx1"/>
                          </a:solidFill>
                          <a:latin typeface="Times New Roman" panose="02020603050405020304" pitchFamily="18" charset="0"/>
                          <a:cs typeface="Times New Roman" panose="02020603050405020304" pitchFamily="18" charset="0"/>
                        </a:rPr>
                        <a:t>nhân</a:t>
                      </a:r>
                      <a:r>
                        <a:rPr lang="en-US" sz="1800" dirty="0" smtClean="0">
                          <a:latin typeface="Times New Roman" panose="02020603050405020304" pitchFamily="18" charset="0"/>
                          <a:cs typeface="Times New Roman" panose="02020603050405020304" pitchFamily="18" charset="0"/>
                        </a:rPr>
                        <a:t> </a:t>
                      </a:r>
                      <a:r>
                        <a:rPr lang="vi-VN" sz="1800" dirty="0" smtClean="0">
                          <a:latin typeface="Times New Roman" panose="02020603050405020304" pitchFamily="18" charset="0"/>
                          <a:cs typeface="Times New Roman" panose="02020603050405020304" pitchFamily="18" charset="0"/>
                        </a:rPr>
                        <a:t>có nghĩa là </a:t>
                      </a:r>
                      <a:r>
                        <a:rPr lang="en-US" sz="1800" dirty="0" smtClean="0">
                          <a:solidFill>
                            <a:srgbClr val="FF0000"/>
                          </a:solidFill>
                          <a:latin typeface="Times New Roman" panose="02020603050405020304" pitchFamily="18" charset="0"/>
                          <a:cs typeface="Times New Roman" panose="02020603050405020304" pitchFamily="18" charset="0"/>
                        </a:rPr>
                        <a:t>“</a:t>
                      </a:r>
                      <a:r>
                        <a:rPr lang="vi-VN" sz="1800" dirty="0" smtClean="0">
                          <a:solidFill>
                            <a:srgbClr val="FF0000"/>
                          </a:solidFill>
                          <a:latin typeface="Times New Roman" panose="02020603050405020304" pitchFamily="18" charset="0"/>
                          <a:cs typeface="Times New Roman" panose="02020603050405020304" pitchFamily="18" charset="0"/>
                        </a:rPr>
                        <a:t>người</a:t>
                      </a:r>
                      <a:r>
                        <a:rPr lang="en-US" sz="1800" dirty="0" smtClean="0">
                          <a:solidFill>
                            <a:srgbClr val="FF0000"/>
                          </a:solidFill>
                          <a:latin typeface="Times New Roman" panose="02020603050405020304" pitchFamily="18" charset="0"/>
                          <a:cs typeface="Times New Roman" panose="02020603050405020304" pitchFamily="18" charset="0"/>
                        </a:rPr>
                        <a:t>”</a:t>
                      </a:r>
                      <a:endParaRPr lang="en-US" dirty="0"/>
                    </a:p>
                  </a:txBody>
                  <a:tcPr/>
                </a:tc>
                <a:tc>
                  <a:txBody>
                    <a:bodyPr/>
                    <a:lstStyle/>
                    <a:p>
                      <a:r>
                        <a:rPr lang="en-US" sz="1800" dirty="0" smtClean="0">
                          <a:latin typeface="Times New Roman" panose="02020603050405020304" pitchFamily="18" charset="0"/>
                          <a:cs typeface="Times New Roman" panose="02020603050405020304" pitchFamily="18" charset="0"/>
                        </a:rPr>
                        <a:t>T</a:t>
                      </a:r>
                      <a:r>
                        <a:rPr lang="vi-VN" sz="1800" dirty="0" smtClean="0">
                          <a:latin typeface="Times New Roman" panose="02020603050405020304" pitchFamily="18" charset="0"/>
                          <a:cs typeface="Times New Roman" panose="02020603050405020304" pitchFamily="18" charset="0"/>
                        </a:rPr>
                        <a:t>iếng </a:t>
                      </a:r>
                      <a:r>
                        <a:rPr lang="vi-VN" sz="1800" b="1" i="1" dirty="0" smtClean="0">
                          <a:solidFill>
                            <a:schemeClr val="tx1"/>
                          </a:solidFill>
                          <a:latin typeface="Times New Roman" panose="02020603050405020304" pitchFamily="18" charset="0"/>
                          <a:cs typeface="Times New Roman" panose="02020603050405020304" pitchFamily="18" charset="0"/>
                        </a:rPr>
                        <a:t>nhân</a:t>
                      </a:r>
                      <a:r>
                        <a:rPr lang="vi-VN" sz="1800" dirty="0" smtClean="0">
                          <a:latin typeface="Times New Roman" panose="02020603050405020304" pitchFamily="18" charset="0"/>
                          <a:cs typeface="Times New Roman" panose="02020603050405020304" pitchFamily="18" charset="0"/>
                        </a:rPr>
                        <a:t> có nghĩa là </a:t>
                      </a:r>
                      <a:r>
                        <a:rPr lang="en-US" sz="1800" dirty="0" smtClean="0">
                          <a:solidFill>
                            <a:srgbClr val="FF0000"/>
                          </a:solidFill>
                          <a:latin typeface="Times New Roman" panose="02020603050405020304" pitchFamily="18" charset="0"/>
                          <a:cs typeface="Times New Roman" panose="02020603050405020304" pitchFamily="18" charset="0"/>
                        </a:rPr>
                        <a:t>“</a:t>
                      </a:r>
                      <a:r>
                        <a:rPr lang="vi-VN" sz="1800" dirty="0" smtClean="0">
                          <a:solidFill>
                            <a:srgbClr val="FF0000"/>
                          </a:solidFill>
                          <a:latin typeface="Times New Roman" panose="02020603050405020304" pitchFamily="18" charset="0"/>
                          <a:cs typeface="Times New Roman" panose="02020603050405020304" pitchFamily="18" charset="0"/>
                        </a:rPr>
                        <a:t>lòng thương người</a:t>
                      </a:r>
                      <a:r>
                        <a:rPr lang="en-US" sz="1800" dirty="0" smtClean="0">
                          <a:solidFill>
                            <a:srgbClr val="FF0000"/>
                          </a:solidFill>
                          <a:latin typeface="Times New Roman" panose="02020603050405020304" pitchFamily="18" charset="0"/>
                          <a:cs typeface="Times New Roman" panose="02020603050405020304" pitchFamily="18" charset="0"/>
                        </a:rPr>
                        <a:t>”</a:t>
                      </a:r>
                      <a:endParaRPr lang="en-US" dirty="0"/>
                    </a:p>
                  </a:txBody>
                  <a:tcPr/>
                </a:tc>
                <a:extLst>
                  <a:ext uri="{0D108BD9-81ED-4DB2-BD59-A6C34878D82A}">
                    <a16:rowId xmlns:a16="http://schemas.microsoft.com/office/drawing/2014/main" val="2947621419"/>
                  </a:ext>
                </a:extLst>
              </a:tr>
              <a:tr h="108012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00982629"/>
                  </a:ext>
                </a:extLst>
              </a:tr>
            </a:tbl>
          </a:graphicData>
        </a:graphic>
      </p:graphicFrame>
      <p:sp>
        <p:nvSpPr>
          <p:cNvPr id="5" name="TextBox 4"/>
          <p:cNvSpPr txBox="1"/>
          <p:nvPr/>
        </p:nvSpPr>
        <p:spPr>
          <a:xfrm>
            <a:off x="899592" y="2368385"/>
            <a:ext cx="3528392" cy="707886"/>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tài</a:t>
            </a:r>
            <a:endParaRPr lang="en-US" sz="20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319972" y="2368385"/>
            <a:ext cx="3528392" cy="707886"/>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hậu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970181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259632" y="1526098"/>
            <a:ext cx="7452320" cy="584775"/>
          </a:xfrm>
          <a:prstGeom prst="rect">
            <a:avLst/>
          </a:prstGeom>
          <a:effectLst/>
        </p:spPr>
        <p:txBody>
          <a:bodyPr wrap="square">
            <a:spAutoFit/>
          </a:bodyPr>
          <a:lstStyle/>
          <a:p>
            <a:r>
              <a:rPr lang="en-US" altLang="en-US" sz="3200" b="1" dirty="0" err="1">
                <a:latin typeface="Times New Roman" panose="02020603050405020304" pitchFamily="18" charset="0"/>
                <a:cs typeface="Times New Roman" panose="02020603050405020304" pitchFamily="18" charset="0"/>
              </a:rPr>
              <a:t>Đặt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câu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với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một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từ</a:t>
            </a:r>
            <a:r>
              <a:rPr lang="en-US" altLang="en-US" sz="3200" b="1" dirty="0">
                <a:latin typeface="Times New Roman" panose="02020603050405020304" pitchFamily="18" charset="0"/>
                <a:cs typeface="Times New Roman" panose="02020603050405020304" pitchFamily="18" charset="0"/>
              </a:rPr>
              <a:t> ở </a:t>
            </a:r>
            <a:r>
              <a:rPr lang="en-US" altLang="en-US" sz="3200" b="1" dirty="0" err="1">
                <a:latin typeface="Times New Roman" panose="02020603050405020304" pitchFamily="18" charset="0"/>
                <a:cs typeface="Times New Roman" panose="02020603050405020304" pitchFamily="18" charset="0"/>
              </a:rPr>
              <a:t>bài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tập</a:t>
            </a:r>
            <a:r>
              <a:rPr lang="en-US" altLang="en-US" sz="3200" b="1" dirty="0">
                <a:latin typeface="Times New Roman" panose="02020603050405020304" pitchFamily="18" charset="0"/>
                <a:cs typeface="Times New Roman" panose="02020603050405020304" pitchFamily="18" charset="0"/>
              </a:rPr>
              <a:t> 2</a:t>
            </a:r>
          </a:p>
        </p:txBody>
      </p:sp>
      <p:pic>
        <p:nvPicPr>
          <p:cNvPr id="5" name="Picture 4"/>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34868" t="11098" r="37237" b="45316"/>
          <a:stretch/>
        </p:blipFill>
        <p:spPr>
          <a:xfrm>
            <a:off x="1747260" y="2204595"/>
            <a:ext cx="1440001" cy="1800000"/>
          </a:xfrm>
          <a:prstGeom prst="rect">
            <a:avLst/>
          </a:prstGeom>
          <a:ln>
            <a:noFill/>
          </a:ln>
          <a:effectLst>
            <a:softEdge rad="112500"/>
          </a:effectLst>
        </p:spPr>
      </p:pic>
      <p:pic>
        <p:nvPicPr>
          <p:cNvPr id="6" name="Picture 5"/>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67370" t="4359" r="7059" b="49150"/>
          <a:stretch/>
        </p:blipFill>
        <p:spPr>
          <a:xfrm>
            <a:off x="6204299" y="2219825"/>
            <a:ext cx="1237500" cy="1800000"/>
          </a:xfrm>
          <a:prstGeom prst="rect">
            <a:avLst/>
          </a:prstGeom>
          <a:ln>
            <a:noFill/>
          </a:ln>
          <a:effectLst>
            <a:softEdge rad="112500"/>
          </a:effectLst>
        </p:spPr>
      </p:pic>
      <p:pic>
        <p:nvPicPr>
          <p:cNvPr id="7" name="Picture 6"/>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6401" t="52386" r="70353" b="5482"/>
          <a:stretch/>
        </p:blipFill>
        <p:spPr>
          <a:xfrm>
            <a:off x="3227139" y="2149389"/>
            <a:ext cx="1241380" cy="1800000"/>
          </a:xfrm>
          <a:prstGeom prst="rect">
            <a:avLst/>
          </a:prstGeom>
          <a:ln>
            <a:noFill/>
          </a:ln>
          <a:effectLst>
            <a:softEdge rad="112500"/>
          </a:effectLst>
        </p:spPr>
      </p:pic>
      <p:pic>
        <p:nvPicPr>
          <p:cNvPr id="8" name="Picture 7"/>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63758" t="56724" r="3698"/>
          <a:stretch/>
        </p:blipFill>
        <p:spPr>
          <a:xfrm>
            <a:off x="4468519" y="2171034"/>
            <a:ext cx="1692022" cy="1800000"/>
          </a:xfrm>
          <a:prstGeom prst="rect">
            <a:avLst/>
          </a:prstGeom>
          <a:ln>
            <a:noFill/>
          </a:ln>
          <a:effectLst>
            <a:softEdge rad="112500"/>
          </a:effectLst>
        </p:spPr>
      </p:pic>
      <p:pic>
        <p:nvPicPr>
          <p:cNvPr id="9" name="Picture 8"/>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35877" t="58337" r="39715" b="2435"/>
          <a:stretch/>
        </p:blipFill>
        <p:spPr>
          <a:xfrm>
            <a:off x="7441799" y="2219825"/>
            <a:ext cx="1399999" cy="1800000"/>
          </a:xfrm>
          <a:prstGeom prst="rect">
            <a:avLst/>
          </a:prstGeom>
          <a:ln>
            <a:noFill/>
          </a:ln>
          <a:effectLst>
            <a:softEdge rad="112500"/>
          </a:effectLst>
        </p:spPr>
      </p:pic>
      <p:pic>
        <p:nvPicPr>
          <p:cNvPr id="10" name="Picture 9"/>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r="64397" b="47509"/>
          <a:stretch/>
        </p:blipFill>
        <p:spPr>
          <a:xfrm>
            <a:off x="217959" y="2167808"/>
            <a:ext cx="1526101" cy="1800000"/>
          </a:xfrm>
          <a:prstGeom prst="rect">
            <a:avLst/>
          </a:prstGeom>
          <a:ln>
            <a:noFill/>
          </a:ln>
          <a:effectLst>
            <a:softEdge rad="112500"/>
          </a:effectLst>
        </p:spPr>
      </p:pic>
      <p:sp>
        <p:nvSpPr>
          <p:cNvPr id="11" name="Rectangle 10"/>
          <p:cNvSpPr/>
          <p:nvPr/>
        </p:nvSpPr>
        <p:spPr>
          <a:xfrm>
            <a:off x="217959" y="4149325"/>
            <a:ext cx="8808213" cy="400110"/>
          </a:xfrm>
          <a:prstGeom prst="rect">
            <a:avLst/>
          </a:prstGeom>
          <a:solidFill>
            <a:schemeClr val="accent5">
              <a:lumMod val="20000"/>
              <a:lumOff val="80000"/>
            </a:schemeClr>
          </a:solidFill>
          <a:ln>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altLang="en-US" sz="2000" dirty="0" err="1">
                <a:solidFill>
                  <a:schemeClr val="tx1"/>
                </a:solidFill>
                <a:latin typeface="Times New Roman" panose="02020603050405020304" pitchFamily="18" charset="0"/>
                <a:cs typeface="Times New Roman" panose="02020603050405020304" pitchFamily="18" charset="0"/>
              </a:rPr>
              <a:t>nhân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dân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nhân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hậu</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nhân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ái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công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nhân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nhân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loại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nhân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đức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nhân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từ</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nhân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tài</a:t>
            </a:r>
            <a:r>
              <a:rPr lang="en-US" altLang="en-US" sz="2000" dirty="0">
                <a:solidFill>
                  <a:schemeClr val="tx1"/>
                </a:solidFill>
                <a:latin typeface="Times New Roman" panose="02020603050405020304" pitchFamily="18" charset="0"/>
                <a:cs typeface="Times New Roman" panose="02020603050405020304" pitchFamily="18" charset="0"/>
              </a:rPr>
              <a:t> </a:t>
            </a:r>
          </a:p>
        </p:txBody>
      </p:sp>
      <p:grpSp>
        <p:nvGrpSpPr>
          <p:cNvPr id="4" name="Group 3"/>
          <p:cNvGrpSpPr/>
          <p:nvPr/>
        </p:nvGrpSpPr>
        <p:grpSpPr>
          <a:xfrm>
            <a:off x="186501" y="-32701"/>
            <a:ext cx="3063239" cy="1667098"/>
            <a:chOff x="2987824" y="0"/>
            <a:chExt cx="3063239" cy="1667098"/>
          </a:xfrm>
        </p:grpSpPr>
        <p:pic>
          <p:nvPicPr>
            <p:cNvPr id="2" name="Picture 1"/>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74899" y1="22195" x2="74899" y2="22195"/>
                          <a14:foregroundMark x1="81840" y1="31881" x2="81840" y2="31881"/>
                          <a14:foregroundMark x1="65295" y1="25908" x2="65295" y2="25908"/>
                          <a14:foregroundMark x1="75787" y1="38983" x2="75787" y2="38983"/>
                          <a14:foregroundMark x1="84826" y1="43584" x2="84826" y2="43584"/>
                        </a14:backgroundRemoval>
                      </a14:imgEffect>
                    </a14:imgLayer>
                  </a14:imgProps>
                </a:ext>
                <a:ext uri="{28A0092B-C50C-407E-A947-70E740481C1C}">
                  <a14:useLocalDpi xmlns:a14="http://schemas.microsoft.com/office/drawing/2010/main" val="0"/>
                </a:ext>
              </a:extLst>
            </a:blip>
            <a:stretch>
              <a:fillRect/>
            </a:stretch>
          </p:blipFill>
          <p:spPr>
            <a:xfrm>
              <a:off x="2987824" y="0"/>
              <a:ext cx="1667098" cy="1667098"/>
            </a:xfrm>
            <a:prstGeom prst="rect">
              <a:avLst/>
            </a:prstGeom>
          </p:spPr>
        </p:pic>
        <p:sp>
          <p:nvSpPr>
            <p:cNvPr id="14" name="Rectangle 13"/>
            <p:cNvSpPr/>
            <p:nvPr/>
          </p:nvSpPr>
          <p:spPr>
            <a:xfrm>
              <a:off x="4383965" y="773808"/>
              <a:ext cx="1667098" cy="584775"/>
            </a:xfrm>
            <a:prstGeom prst="rect">
              <a:avLst/>
            </a:prstGeom>
            <a:effectLst/>
          </p:spPr>
          <p:txBody>
            <a:bodyPr wrap="square">
              <a:spAutoFit/>
            </a:bodyPr>
            <a:lstStyle/>
            <a:p>
              <a:r>
                <a:rPr lang="en-US" altLang="en-US" sz="32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alt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3</a:t>
              </a:r>
              <a:endPar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grpSp>
      <p:pic>
        <p:nvPicPr>
          <p:cNvPr id="13" name="Picture 12">
            <a:extLst>
              <a:ext uri="{FF2B5EF4-FFF2-40B4-BE49-F238E27FC236}">
                <a16:creationId xmlns:a16="http://schemas.microsoft.com/office/drawing/2014/main" id="{E585C64F-DE8B-4856-A9F3-2E47AD6BF4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7791" y="86632"/>
            <a:ext cx="939708" cy="1177465"/>
          </a:xfrm>
          <a:prstGeom prst="rect">
            <a:avLst/>
          </a:prstGeom>
        </p:spPr>
      </p:pic>
    </p:spTree>
    <p:extLst>
      <p:ext uri="{BB962C8B-B14F-4D97-AF65-F5344CB8AC3E}">
        <p14:creationId xmlns:p14="http://schemas.microsoft.com/office/powerpoint/2010/main" val="3914304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47" presetClass="entr" presetSubtype="0" fill="hold" grpId="0" nodeType="afterEffect">
                                  <p:stCondLst>
                                    <p:cond delay="0"/>
                                  </p:stCondLst>
                                  <p:iterate type="wd">
                                    <p:tmPct val="1000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300"/>
                            </p:stCondLst>
                            <p:childTnLst>
                              <p:par>
                                <p:cTn id="15" presetID="53" presetClass="entr" presetSubtype="16"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2800"/>
                            </p:stCondLst>
                            <p:childTnLst>
                              <p:par>
                                <p:cTn id="21" presetID="9"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par>
                          <p:cTn id="24" fill="hold">
                            <p:stCondLst>
                              <p:cond delay="3300"/>
                            </p:stCondLst>
                            <p:childTnLst>
                              <p:par>
                                <p:cTn id="25" presetID="9"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par>
                          <p:cTn id="28" fill="hold">
                            <p:stCondLst>
                              <p:cond delay="3800"/>
                            </p:stCondLst>
                            <p:childTnLst>
                              <p:par>
                                <p:cTn id="29" presetID="9"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childTnLst>
                          </p:cTn>
                        </p:par>
                        <p:par>
                          <p:cTn id="32" fill="hold">
                            <p:stCondLst>
                              <p:cond delay="4300"/>
                            </p:stCondLst>
                            <p:childTnLst>
                              <p:par>
                                <p:cTn id="33" presetID="9"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childTnLst>
                          </p:cTn>
                        </p:par>
                        <p:par>
                          <p:cTn id="36" fill="hold">
                            <p:stCondLst>
                              <p:cond delay="4800"/>
                            </p:stCondLst>
                            <p:childTnLst>
                              <p:par>
                                <p:cTn id="37" presetID="9"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childTnLst>
                          </p:cTn>
                        </p:par>
                        <p:par>
                          <p:cTn id="40" fill="hold">
                            <p:stCondLst>
                              <p:cond delay="5300"/>
                            </p:stCondLst>
                            <p:childTnLst>
                              <p:par>
                                <p:cTn id="41" presetID="9" presetClass="entr" presetSubtype="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dissolve">
                                      <p:cBhvr>
                                        <p:cTn id="43" dur="500"/>
                                        <p:tgtEl>
                                          <p:spTgt spid="9"/>
                                        </p:tgtEl>
                                      </p:cBhvr>
                                    </p:animEffect>
                                  </p:childTnLst>
                                </p:cTn>
                              </p:par>
                            </p:childTnLst>
                          </p:cTn>
                        </p:par>
                        <p:par>
                          <p:cTn id="44" fill="hold">
                            <p:stCondLst>
                              <p:cond delay="5800"/>
                            </p:stCondLst>
                            <p:childTnLst>
                              <p:par>
                                <p:cTn id="45" presetID="23" presetClass="emph" presetSubtype="0" repeatCount="indefinite" fill="hold" grpId="1" nodeType="afterEffect">
                                  <p:stCondLst>
                                    <p:cond delay="0"/>
                                  </p:stCondLst>
                                  <p:childTnLst>
                                    <p:animClr clrSpc="hsl" dir="cw">
                                      <p:cBhvr override="childStyle">
                                        <p:cTn id="46" dur="2000" fill="hold"/>
                                        <p:tgtEl>
                                          <p:spTgt spid="11"/>
                                        </p:tgtEl>
                                        <p:attrNameLst>
                                          <p:attrName>style.color</p:attrName>
                                        </p:attrNameLst>
                                      </p:cBhvr>
                                      <p:by>
                                        <p:hsl h="10842353" s="0" l="0"/>
                                      </p:by>
                                    </p:animClr>
                                    <p:animClr clrSpc="hsl" dir="cw">
                                      <p:cBhvr>
                                        <p:cTn id="47" dur="2000" fill="hold"/>
                                        <p:tgtEl>
                                          <p:spTgt spid="11"/>
                                        </p:tgtEl>
                                        <p:attrNameLst>
                                          <p:attrName>fillcolor</p:attrName>
                                        </p:attrNameLst>
                                      </p:cBhvr>
                                      <p:by>
                                        <p:hsl h="10842353" s="0" l="0"/>
                                      </p:by>
                                    </p:animClr>
                                    <p:animClr clrSpc="hsl" dir="cw">
                                      <p:cBhvr>
                                        <p:cTn id="48" dur="2000" fill="hold"/>
                                        <p:tgtEl>
                                          <p:spTgt spid="11"/>
                                        </p:tgtEl>
                                        <p:attrNameLst>
                                          <p:attrName>stroke.color</p:attrName>
                                        </p:attrNameLst>
                                      </p:cBhvr>
                                      <p:by>
                                        <p:hsl h="10842353" s="0" l="0"/>
                                      </p:by>
                                    </p:animClr>
                                    <p:set>
                                      <p:cBhvr>
                                        <p:cTn id="49"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11" grpId="1"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EE9B1092-A808-40F8-AFE9-D91848EC67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1062" y="771550"/>
            <a:ext cx="6647475" cy="3840517"/>
          </a:xfrm>
          <a:prstGeom prst="rect">
            <a:avLst/>
          </a:prstGeom>
        </p:spPr>
      </p:pic>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74899" y1="22195" x2="74899" y2="22195"/>
                        <a14:foregroundMark x1="81840" y1="31881" x2="81840" y2="31881"/>
                        <a14:foregroundMark x1="65295" y1="25908" x2="65295" y2="25908"/>
                        <a14:foregroundMark x1="75787" y1="38983" x2="75787" y2="38983"/>
                        <a14:foregroundMark x1="84826" y1="43584" x2="84826" y2="43584"/>
                      </a14:backgroundRemoval>
                    </a14:imgEffect>
                  </a14:imgLayer>
                </a14:imgProps>
              </a:ext>
              <a:ext uri="{28A0092B-C50C-407E-A947-70E740481C1C}">
                <a14:useLocalDpi xmlns:a14="http://schemas.microsoft.com/office/drawing/2010/main" val="0"/>
              </a:ext>
            </a:extLst>
          </a:blip>
          <a:stretch>
            <a:fillRect/>
          </a:stretch>
        </p:blipFill>
        <p:spPr>
          <a:xfrm>
            <a:off x="1418162" y="1467325"/>
            <a:ext cx="1224136" cy="1224136"/>
          </a:xfrm>
          <a:prstGeom prst="rect">
            <a:avLst/>
          </a:prstGeom>
        </p:spPr>
      </p:pic>
      <p:sp>
        <p:nvSpPr>
          <p:cNvPr id="5" name="Rectangle 4"/>
          <p:cNvSpPr/>
          <p:nvPr/>
        </p:nvSpPr>
        <p:spPr>
          <a:xfrm>
            <a:off x="2474724" y="2973370"/>
            <a:ext cx="4709944" cy="523220"/>
          </a:xfrm>
          <a:prstGeom prst="rect">
            <a:avLst/>
          </a:prstGeom>
        </p:spPr>
        <p:txBody>
          <a:bodyPr wrap="none">
            <a:spAutoFit/>
          </a:bodyPr>
          <a:lstStyle/>
          <a:p>
            <a:r>
              <a:rPr lang="en-US" altLang="en-US" sz="2800" dirty="0" err="1">
                <a:solidFill>
                  <a:schemeClr val="bg1"/>
                </a:solidFill>
                <a:latin typeface="Times New Roman" panose="02020603050405020304" pitchFamily="18" charset="0"/>
                <a:cs typeface="Times New Roman" panose="02020603050405020304" pitchFamily="18" charset="0"/>
              </a:rPr>
              <a:t>Bác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Hồ</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có</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lòng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b="1" u="sng" dirty="0" err="1">
                <a:solidFill>
                  <a:schemeClr val="bg1"/>
                </a:solidFill>
                <a:latin typeface="Times New Roman" panose="02020603050405020304" pitchFamily="18" charset="0"/>
                <a:cs typeface="Times New Roman" panose="02020603050405020304" pitchFamily="18" charset="0"/>
              </a:rPr>
              <a:t>nhân</a:t>
            </a:r>
            <a:r>
              <a:rPr lang="en-US" altLang="en-US" sz="2800" b="1" u="sng" dirty="0">
                <a:solidFill>
                  <a:schemeClr val="bg1"/>
                </a:solidFill>
                <a:latin typeface="Times New Roman" panose="02020603050405020304" pitchFamily="18" charset="0"/>
                <a:cs typeface="Times New Roman" panose="02020603050405020304" pitchFamily="18" charset="0"/>
              </a:rPr>
              <a:t> </a:t>
            </a:r>
            <a:r>
              <a:rPr lang="en-US" altLang="en-US" sz="2800" b="1" u="sng" dirty="0" err="1">
                <a:solidFill>
                  <a:schemeClr val="bg1"/>
                </a:solidFill>
                <a:latin typeface="Times New Roman" panose="02020603050405020304" pitchFamily="18" charset="0"/>
                <a:cs typeface="Times New Roman" panose="02020603050405020304" pitchFamily="18" charset="0"/>
              </a:rPr>
              <a:t>ái</a:t>
            </a:r>
            <a:r>
              <a:rPr lang="en-US" altLang="en-US" sz="2800" b="1" u="sng" dirty="0">
                <a:solidFill>
                  <a:schemeClr val="bg1"/>
                </a:solidFill>
                <a:latin typeface="Times New Roman" panose="02020603050405020304" pitchFamily="18" charset="0"/>
                <a:cs typeface="Times New Roman" panose="02020603050405020304" pitchFamily="18" charset="0"/>
              </a:rPr>
              <a:t> </a:t>
            </a:r>
            <a:r>
              <a:rPr lang="en-US" altLang="en-US" sz="2800" dirty="0">
                <a:solidFill>
                  <a:schemeClr val="bg1"/>
                </a:solidFill>
                <a:latin typeface="Times New Roman" panose="02020603050405020304" pitchFamily="18" charset="0"/>
                <a:cs typeface="Times New Roman" panose="02020603050405020304" pitchFamily="18" charset="0"/>
              </a:rPr>
              <a:t>bao la.</a:t>
            </a:r>
          </a:p>
        </p:txBody>
      </p:sp>
      <p:sp>
        <p:nvSpPr>
          <p:cNvPr id="6" name="Rectangle 5"/>
          <p:cNvSpPr/>
          <p:nvPr/>
        </p:nvSpPr>
        <p:spPr>
          <a:xfrm>
            <a:off x="2458576" y="1971729"/>
            <a:ext cx="5230214" cy="523220"/>
          </a:xfrm>
          <a:prstGeom prst="rect">
            <a:avLst/>
          </a:prstGeom>
        </p:spPr>
        <p:txBody>
          <a:bodyPr wrap="none">
            <a:spAutoFit/>
          </a:bodyPr>
          <a:lstStyle/>
          <a:p>
            <a:r>
              <a:rPr lang="en-US" altLang="en-US" sz="2800" b="1" u="sng" dirty="0" err="1">
                <a:solidFill>
                  <a:schemeClr val="bg1"/>
                </a:solidFill>
                <a:latin typeface="Times New Roman" panose="02020603050405020304" pitchFamily="18" charset="0"/>
                <a:cs typeface="Times New Roman" panose="02020603050405020304" pitchFamily="18" charset="0"/>
              </a:rPr>
              <a:t>Nhân</a:t>
            </a:r>
            <a:r>
              <a:rPr lang="en-US" altLang="en-US" sz="2800" b="1" u="sng" dirty="0">
                <a:solidFill>
                  <a:schemeClr val="bg1"/>
                </a:solidFill>
                <a:latin typeface="Times New Roman" panose="02020603050405020304" pitchFamily="18" charset="0"/>
                <a:cs typeface="Times New Roman" panose="02020603050405020304" pitchFamily="18" charset="0"/>
              </a:rPr>
              <a:t> </a:t>
            </a:r>
            <a:r>
              <a:rPr lang="en-US" altLang="en-US" sz="2800" b="1" u="sng" dirty="0" err="1">
                <a:solidFill>
                  <a:schemeClr val="bg1"/>
                </a:solidFill>
                <a:latin typeface="Times New Roman" panose="02020603050405020304" pitchFamily="18" charset="0"/>
                <a:cs typeface="Times New Roman" panose="02020603050405020304" pitchFamily="18" charset="0"/>
              </a:rPr>
              <a:t>dân</a:t>
            </a:r>
            <a:r>
              <a:rPr lang="en-US" altLang="en-US" sz="2800" b="1" u="sng"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Việt</a:t>
            </a:r>
            <a:r>
              <a:rPr lang="en-US" altLang="en-US" sz="2800" dirty="0">
                <a:solidFill>
                  <a:schemeClr val="bg1"/>
                </a:solidFill>
                <a:latin typeface="Times New Roman" panose="02020603050405020304" pitchFamily="18" charset="0"/>
                <a:cs typeface="Times New Roman" panose="02020603050405020304" pitchFamily="18" charset="0"/>
              </a:rPr>
              <a:t> Nam </a:t>
            </a:r>
            <a:r>
              <a:rPr lang="en-US" altLang="en-US" sz="2800" dirty="0" err="1">
                <a:solidFill>
                  <a:schemeClr val="bg1"/>
                </a:solidFill>
                <a:latin typeface="Times New Roman" panose="02020603050405020304" pitchFamily="18" charset="0"/>
                <a:cs typeface="Times New Roman" panose="02020603050405020304" pitchFamily="18" charset="0"/>
              </a:rPr>
              <a:t>rất</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anh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hùng</a:t>
            </a:r>
            <a:r>
              <a:rPr lang="en-US" altLang="en-US" sz="2800" dirty="0">
                <a:solidFill>
                  <a:schemeClr val="bg1"/>
                </a:solidFill>
                <a:latin typeface="Times New Roman" panose="02020603050405020304" pitchFamily="18" charset="0"/>
                <a:cs typeface="Times New Roman" panose="02020603050405020304" pitchFamily="18" charset="0"/>
              </a:rPr>
              <a:t>. </a:t>
            </a:r>
          </a:p>
        </p:txBody>
      </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74899" y1="22195" x2="74899" y2="22195"/>
                        <a14:foregroundMark x1="81840" y1="31881" x2="81840" y2="31881"/>
                        <a14:foregroundMark x1="65295" y1="25908" x2="65295" y2="25908"/>
                        <a14:foregroundMark x1="75787" y1="38983" x2="75787" y2="38983"/>
                        <a14:foregroundMark x1="84826" y1="43584" x2="84826" y2="43584"/>
                      </a14:backgroundRemoval>
                    </a14:imgEffect>
                  </a14:imgLayer>
                </a14:imgProps>
              </a:ext>
              <a:ext uri="{28A0092B-C50C-407E-A947-70E740481C1C}">
                <a14:useLocalDpi xmlns:a14="http://schemas.microsoft.com/office/drawing/2010/main" val="0"/>
              </a:ext>
            </a:extLst>
          </a:blip>
          <a:stretch>
            <a:fillRect/>
          </a:stretch>
        </p:blipFill>
        <p:spPr>
          <a:xfrm>
            <a:off x="1418162" y="2494949"/>
            <a:ext cx="1224136" cy="1224136"/>
          </a:xfrm>
          <a:prstGeom prst="rect">
            <a:avLst/>
          </a:prstGeom>
        </p:spPr>
      </p:pic>
      <p:pic>
        <p:nvPicPr>
          <p:cNvPr id="9" name="Picture 8">
            <a:extLst>
              <a:ext uri="{FF2B5EF4-FFF2-40B4-BE49-F238E27FC236}">
                <a16:creationId xmlns:a16="http://schemas.microsoft.com/office/drawing/2014/main" id="{0851AA12-1F6E-48B3-833E-EC0B87608D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517" y="-518185"/>
            <a:ext cx="2627159" cy="2255333"/>
          </a:xfrm>
          <a:prstGeom prst="rect">
            <a:avLst/>
          </a:prstGeom>
        </p:spPr>
      </p:pic>
      <p:pic>
        <p:nvPicPr>
          <p:cNvPr id="11" name="Picture 10" descr="A picture containing toy, vector graphics&#10;&#10;Description automatically generated">
            <a:extLst>
              <a:ext uri="{FF2B5EF4-FFF2-40B4-BE49-F238E27FC236}">
                <a16:creationId xmlns:a16="http://schemas.microsoft.com/office/drawing/2014/main" id="{21426096-B9C0-401F-81A3-6A1A0D92EE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0312" y="-48462"/>
            <a:ext cx="1905434" cy="1911786"/>
          </a:xfrm>
          <a:prstGeom prst="rect">
            <a:avLst/>
          </a:prstGeom>
        </p:spPr>
      </p:pic>
      <p:pic>
        <p:nvPicPr>
          <p:cNvPr id="15" name="Picture 14" descr="A couple of toy figurines on top of a stack of books&#10;&#10;Description automatically generated with low confidence">
            <a:extLst>
              <a:ext uri="{FF2B5EF4-FFF2-40B4-BE49-F238E27FC236}">
                <a16:creationId xmlns:a16="http://schemas.microsoft.com/office/drawing/2014/main" id="{9D428EC9-A5EC-46D9-AE35-B4A5A6195B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259" y="3496590"/>
            <a:ext cx="1724341" cy="1730543"/>
          </a:xfrm>
          <a:prstGeom prst="rect">
            <a:avLst/>
          </a:prstGeom>
        </p:spPr>
      </p:pic>
    </p:spTree>
    <p:extLst>
      <p:ext uri="{BB962C8B-B14F-4D97-AF65-F5344CB8AC3E}">
        <p14:creationId xmlns:p14="http://schemas.microsoft.com/office/powerpoint/2010/main" val="17490845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iterate type="wd">
                                    <p:tmPct val="10000"/>
                                  </p:iterate>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B5F84E0-E7DD-43D0-9274-A159B8F18C98}"/>
              </a:ext>
            </a:extLst>
          </p:cNvPr>
          <p:cNvGrpSpPr/>
          <p:nvPr/>
        </p:nvGrpSpPr>
        <p:grpSpPr>
          <a:xfrm>
            <a:off x="-143259" y="382705"/>
            <a:ext cx="3063239" cy="1667098"/>
            <a:chOff x="2987824" y="0"/>
            <a:chExt cx="3063239" cy="1667098"/>
          </a:xfrm>
        </p:grpSpPr>
        <p:pic>
          <p:nvPicPr>
            <p:cNvPr id="6" name="Picture 5">
              <a:extLst>
                <a:ext uri="{FF2B5EF4-FFF2-40B4-BE49-F238E27FC236}">
                  <a16:creationId xmlns:a16="http://schemas.microsoft.com/office/drawing/2014/main" id="{B48F7F88-806A-465C-9756-5CF761743F7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74899" y1="22195" x2="74899" y2="22195"/>
                          <a14:foregroundMark x1="81840" y1="31881" x2="81840" y2="31881"/>
                          <a14:foregroundMark x1="65295" y1="25908" x2="65295" y2="25908"/>
                          <a14:foregroundMark x1="75787" y1="38983" x2="75787" y2="38983"/>
                          <a14:foregroundMark x1="84826" y1="43584" x2="84826" y2="43584"/>
                        </a14:backgroundRemoval>
                      </a14:imgEffect>
                    </a14:imgLayer>
                  </a14:imgProps>
                </a:ext>
                <a:ext uri="{28A0092B-C50C-407E-A947-70E740481C1C}">
                  <a14:useLocalDpi xmlns:a14="http://schemas.microsoft.com/office/drawing/2010/main" val="0"/>
                </a:ext>
              </a:extLst>
            </a:blip>
            <a:stretch>
              <a:fillRect/>
            </a:stretch>
          </p:blipFill>
          <p:spPr>
            <a:xfrm>
              <a:off x="2987824" y="0"/>
              <a:ext cx="1667098" cy="1667098"/>
            </a:xfrm>
            <a:prstGeom prst="rect">
              <a:avLst/>
            </a:prstGeom>
          </p:spPr>
        </p:pic>
        <p:sp>
          <p:nvSpPr>
            <p:cNvPr id="7" name="Rectangle 6">
              <a:extLst>
                <a:ext uri="{FF2B5EF4-FFF2-40B4-BE49-F238E27FC236}">
                  <a16:creationId xmlns:a16="http://schemas.microsoft.com/office/drawing/2014/main" id="{36B26956-5638-4D60-8EC7-AEF628CE5880}"/>
                </a:ext>
              </a:extLst>
            </p:cNvPr>
            <p:cNvSpPr/>
            <p:nvPr/>
          </p:nvSpPr>
          <p:spPr>
            <a:xfrm>
              <a:off x="4383965" y="773808"/>
              <a:ext cx="1667098" cy="584775"/>
            </a:xfrm>
            <a:prstGeom prst="rect">
              <a:avLst/>
            </a:prstGeom>
            <a:effectLst/>
          </p:spPr>
          <p:txBody>
            <a:bodyPr wrap="square">
              <a:spAutoFit/>
            </a:bodyPr>
            <a:lstStyle/>
            <a:p>
              <a:r>
                <a:rPr lang="en-US" altLang="en-US" sz="3200">
                  <a:ln w="0"/>
                  <a:solidFill>
                    <a:srgbClr val="DF6E6B"/>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4</a:t>
              </a:r>
              <a:endParaRPr lang="en-US" sz="3200">
                <a:ln w="0"/>
                <a:solidFill>
                  <a:srgbClr val="DF6E6B"/>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grpSp>
      <p:pic>
        <p:nvPicPr>
          <p:cNvPr id="8" name="图片 2">
            <a:extLst>
              <a:ext uri="{FF2B5EF4-FFF2-40B4-BE49-F238E27FC236}">
                <a16:creationId xmlns:a16="http://schemas.microsoft.com/office/drawing/2014/main" id="{0ABEDB9F-EE91-45EC-A2BE-14B8C156F1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822" t="9653" r="26330" b="8501"/>
          <a:stretch>
            <a:fillRect/>
          </a:stretch>
        </p:blipFill>
        <p:spPr>
          <a:xfrm>
            <a:off x="-2037866" y="3108777"/>
            <a:ext cx="1315472" cy="2034723"/>
          </a:xfrm>
          <a:prstGeom prst="rect">
            <a:avLst/>
          </a:prstGeom>
        </p:spPr>
      </p:pic>
      <p:sp>
        <p:nvSpPr>
          <p:cNvPr id="9" name="TextBox 8">
            <a:extLst>
              <a:ext uri="{FF2B5EF4-FFF2-40B4-BE49-F238E27FC236}">
                <a16:creationId xmlns:a16="http://schemas.microsoft.com/office/drawing/2014/main" id="{25BC413D-470C-42B3-8E7A-4822C67F0F1C}"/>
              </a:ext>
            </a:extLst>
          </p:cNvPr>
          <p:cNvSpPr txBox="1"/>
          <p:nvPr/>
        </p:nvSpPr>
        <p:spPr>
          <a:xfrm>
            <a:off x="0" y="2048699"/>
            <a:ext cx="2776722" cy="600164"/>
          </a:xfrm>
          <a:prstGeom prst="rect">
            <a:avLst/>
          </a:prstGeom>
          <a:noFill/>
        </p:spPr>
        <p:txBody>
          <a:bodyPr wrap="none" rtlCol="0">
            <a:spAutoFit/>
          </a:bodyPr>
          <a:lstStyle/>
          <a:p>
            <a:r>
              <a:rPr lang="en-US" sz="3300" b="1">
                <a:ln w="12700" cmpd="sng">
                  <a:noFill/>
                  <a:prstDash val="solid"/>
                </a:ln>
                <a:effectLst/>
                <a:latin typeface="Times New Roman" panose="02020603050405020304" pitchFamily="18" charset="0"/>
                <a:cs typeface="Times New Roman" panose="02020603050405020304" pitchFamily="18" charset="0"/>
              </a:rPr>
              <a:t>Tục ngữ là gì?</a:t>
            </a:r>
          </a:p>
        </p:txBody>
      </p:sp>
      <p:grpSp>
        <p:nvGrpSpPr>
          <p:cNvPr id="10" name="Group 9">
            <a:extLst>
              <a:ext uri="{FF2B5EF4-FFF2-40B4-BE49-F238E27FC236}">
                <a16:creationId xmlns:a16="http://schemas.microsoft.com/office/drawing/2014/main" id="{555BED0C-8779-4F69-B1D0-20E48C983DBA}"/>
              </a:ext>
            </a:extLst>
          </p:cNvPr>
          <p:cNvGrpSpPr/>
          <p:nvPr/>
        </p:nvGrpSpPr>
        <p:grpSpPr>
          <a:xfrm>
            <a:off x="1763688" y="163747"/>
            <a:ext cx="8614489" cy="4816006"/>
            <a:chOff x="1950096" y="-449350"/>
            <a:chExt cx="11485985" cy="7131340"/>
          </a:xfrm>
        </p:grpSpPr>
        <p:pic>
          <p:nvPicPr>
            <p:cNvPr id="11" name="图片 1">
              <a:extLst>
                <a:ext uri="{FF2B5EF4-FFF2-40B4-BE49-F238E27FC236}">
                  <a16:creationId xmlns:a16="http://schemas.microsoft.com/office/drawing/2014/main" id="{0329C880-01C7-4D89-A763-F8A568A25581}"/>
                </a:ext>
              </a:extLst>
            </p:cNvPr>
            <p:cNvPicPr>
              <a:picLocks noChangeAspect="1"/>
            </p:cNvPicPr>
            <p:nvPr/>
          </p:nvPicPr>
          <p:blipFill rotWithShape="1">
            <a:blip r:embed="rId5">
              <a:extLst>
                <a:ext uri="{28A0092B-C50C-407E-A947-70E740481C1C}">
                  <a14:useLocalDpi xmlns:a14="http://schemas.microsoft.com/office/drawing/2010/main" val="0"/>
                </a:ext>
              </a:extLst>
            </a:blip>
            <a:srcRect l="32678" t="32820" r="32040" b="47487"/>
            <a:stretch>
              <a:fillRect/>
            </a:stretch>
          </p:blipFill>
          <p:spPr>
            <a:xfrm flipH="1">
              <a:off x="1950096" y="-449350"/>
              <a:ext cx="11485985" cy="7131340"/>
            </a:xfrm>
            <a:prstGeom prst="rect">
              <a:avLst/>
            </a:prstGeom>
          </p:spPr>
        </p:pic>
        <p:sp>
          <p:nvSpPr>
            <p:cNvPr id="12" name="TextBox 11">
              <a:extLst>
                <a:ext uri="{FF2B5EF4-FFF2-40B4-BE49-F238E27FC236}">
                  <a16:creationId xmlns:a16="http://schemas.microsoft.com/office/drawing/2014/main" id="{BAD17CC1-746A-4D4B-BAF6-0E1D5D0F7018}"/>
                </a:ext>
              </a:extLst>
            </p:cNvPr>
            <p:cNvSpPr txBox="1"/>
            <p:nvPr/>
          </p:nvSpPr>
          <p:spPr>
            <a:xfrm>
              <a:off x="4766441" y="1669770"/>
              <a:ext cx="6261533" cy="3212986"/>
            </a:xfrm>
            <a:prstGeom prst="rect">
              <a:avLst/>
            </a:prstGeom>
            <a:noFill/>
          </p:spPr>
          <p:txBody>
            <a:bodyPr wrap="square" rtlCol="0">
              <a:spAutoFit/>
            </a:bodyPr>
            <a:lstStyle/>
            <a:p>
              <a:pPr algn="just" eaLnBrk="1" hangingPunct="1">
                <a:spcBef>
                  <a:spcPct val="50000"/>
                </a:spcBef>
              </a:pPr>
              <a:r>
                <a:rPr lang="en-US" altLang="en-US" sz="2250" b="1">
                  <a:latin typeface="Times New Roman" panose="02020603050405020304" pitchFamily="18" charset="0"/>
                  <a:cs typeface="Times New Roman" panose="02020603050405020304" pitchFamily="18" charset="0"/>
                </a:rPr>
                <a:t>	Tục ngữ là thể loại văn học dân gian nhằm đúc kết kinh nghiệm, tri thức của nhân dân dưới hình thức những câu nói ngắn gọn, súc tích, có nhịp điệu, dễ nhớ, dễ truyền đạt, thường gieo vần lưng. </a:t>
              </a:r>
            </a:p>
          </p:txBody>
        </p:sp>
      </p:grpSp>
    </p:spTree>
    <p:extLst>
      <p:ext uri="{BB962C8B-B14F-4D97-AF65-F5344CB8AC3E}">
        <p14:creationId xmlns:p14="http://schemas.microsoft.com/office/powerpoint/2010/main" val="32196351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nodeType="clickEffect">
                                  <p:stCondLst>
                                    <p:cond delay="0"/>
                                  </p:stCondLst>
                                  <p:childTnLst>
                                    <p:animMotion origin="layout" path="M -1.94444E-6 -4.93827E-7 L 0.25 -4.93827E-7 " pathEditMode="relative" rAng="0" ptsTypes="AA">
                                      <p:cBhvr>
                                        <p:cTn id="11" dur="2000" fill="hold"/>
                                        <p:tgtEl>
                                          <p:spTgt spid="8"/>
                                        </p:tgtEl>
                                        <p:attrNameLst>
                                          <p:attrName>ppt_x</p:attrName>
                                          <p:attrName>ppt_y</p:attrName>
                                        </p:attrNameLst>
                                      </p:cBhvr>
                                      <p:rCtr x="12500" y="0"/>
                                    </p:animMotion>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alendar, map&#10;&#10;Description automatically generated">
            <a:extLst>
              <a:ext uri="{FF2B5EF4-FFF2-40B4-BE49-F238E27FC236}">
                <a16:creationId xmlns:a16="http://schemas.microsoft.com/office/drawing/2014/main" id="{D77BF3CB-793F-4DDB-B3D8-A72893A631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51" t="42303" b="29719"/>
          <a:stretch/>
        </p:blipFill>
        <p:spPr>
          <a:xfrm>
            <a:off x="2880845" y="1840463"/>
            <a:ext cx="3382311" cy="1462574"/>
          </a:xfrm>
          <a:prstGeom prst="round2DiagRect">
            <a:avLst>
              <a:gd name="adj1" fmla="val 16667"/>
              <a:gd name="adj2" fmla="val 0"/>
            </a:avLst>
          </a:prstGeom>
          <a:ln w="88900" cap="sq">
            <a:solidFill>
              <a:srgbClr val="F7A1A0"/>
            </a:solidFill>
            <a:miter lim="800000"/>
          </a:ln>
          <a:effectLst>
            <a:outerShdw blurRad="254000" algn="tl" rotWithShape="0">
              <a:srgbClr val="000000">
                <a:alpha val="43000"/>
              </a:srgbClr>
            </a:outerShdw>
          </a:effectLst>
        </p:spPr>
      </p:pic>
      <p:grpSp>
        <p:nvGrpSpPr>
          <p:cNvPr id="3" name="Group 2">
            <a:extLst>
              <a:ext uri="{FF2B5EF4-FFF2-40B4-BE49-F238E27FC236}">
                <a16:creationId xmlns:a16="http://schemas.microsoft.com/office/drawing/2014/main" id="{24A8F08E-7BAF-44D7-8F45-C467A29D92D1}"/>
              </a:ext>
            </a:extLst>
          </p:cNvPr>
          <p:cNvGrpSpPr/>
          <p:nvPr/>
        </p:nvGrpSpPr>
        <p:grpSpPr>
          <a:xfrm>
            <a:off x="843883" y="-149686"/>
            <a:ext cx="7742615" cy="2253341"/>
            <a:chOff x="798773" y="-262997"/>
            <a:chExt cx="11041944" cy="3916110"/>
          </a:xfrm>
        </p:grpSpPr>
        <p:pic>
          <p:nvPicPr>
            <p:cNvPr id="4" name="图片 4">
              <a:extLst>
                <a:ext uri="{FF2B5EF4-FFF2-40B4-BE49-F238E27FC236}">
                  <a16:creationId xmlns:a16="http://schemas.microsoft.com/office/drawing/2014/main" id="{8212BFB6-C3FE-4AFE-BCAD-C8D1706CCB50}"/>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a:fillRect/>
            </a:stretch>
          </p:blipFill>
          <p:spPr>
            <a:xfrm>
              <a:off x="798773" y="-262997"/>
              <a:ext cx="11041944" cy="3916110"/>
            </a:xfrm>
            <a:prstGeom prst="rect">
              <a:avLst/>
            </a:prstGeom>
          </p:spPr>
        </p:pic>
        <p:sp>
          <p:nvSpPr>
            <p:cNvPr id="5" name="TextBox 2">
              <a:extLst>
                <a:ext uri="{FF2B5EF4-FFF2-40B4-BE49-F238E27FC236}">
                  <a16:creationId xmlns:a16="http://schemas.microsoft.com/office/drawing/2014/main" id="{13045E50-CA81-475D-B1FC-D9D2515B6E51}"/>
                </a:ext>
              </a:extLst>
            </p:cNvPr>
            <p:cNvSpPr txBox="1"/>
            <p:nvPr/>
          </p:nvSpPr>
          <p:spPr>
            <a:xfrm>
              <a:off x="1388516" y="692985"/>
              <a:ext cx="9454043" cy="160466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50000"/>
                </a:spcBef>
              </a:pPr>
              <a:r>
                <a:rPr lang="en-US" altLang="en-US" sz="2700" b="1" i="1">
                  <a:ln w="22225">
                    <a:solidFill>
                      <a:schemeClr val="accent4">
                        <a:lumMod val="75000"/>
                      </a:schemeClr>
                    </a:solidFill>
                    <a:prstDash val="solid"/>
                  </a:ln>
                  <a:solidFill>
                    <a:srgbClr val="F6E76A"/>
                  </a:solidFill>
                  <a:latin typeface="Times New Roman" panose="02020603050405020304" pitchFamily="18" charset="0"/>
                  <a:cs typeface="Times New Roman" panose="02020603050405020304" pitchFamily="18" charset="0"/>
                </a:rPr>
                <a:t>	Các câu tục ngữ dưới đây khuyên ta điều gì, chê điều gì? </a:t>
              </a:r>
              <a:endParaRPr lang="en-US" altLang="en-US" sz="2700" b="1" i="1" dirty="0">
                <a:ln w="22225">
                  <a:solidFill>
                    <a:schemeClr val="accent4">
                      <a:lumMod val="75000"/>
                    </a:schemeClr>
                  </a:solidFill>
                  <a:prstDash val="solid"/>
                </a:ln>
                <a:solidFill>
                  <a:srgbClr val="F6E76A"/>
                </a:solidFill>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C536C717-3EEC-4DF3-8C9B-F3377603E808}"/>
              </a:ext>
            </a:extLst>
          </p:cNvPr>
          <p:cNvSpPr txBox="1"/>
          <p:nvPr/>
        </p:nvSpPr>
        <p:spPr>
          <a:xfrm>
            <a:off x="329657" y="3570451"/>
            <a:ext cx="8771067" cy="1199046"/>
          </a:xfrm>
          <a:custGeom>
            <a:avLst/>
            <a:gdLst>
              <a:gd name="connsiteX0" fmla="*/ 0 w 8771067"/>
              <a:gd name="connsiteY0" fmla="*/ 0 h 1199046"/>
              <a:gd name="connsiteX1" fmla="*/ 497027 w 8771067"/>
              <a:gd name="connsiteY1" fmla="*/ 0 h 1199046"/>
              <a:gd name="connsiteX2" fmla="*/ 818633 w 8771067"/>
              <a:gd name="connsiteY2" fmla="*/ 0 h 1199046"/>
              <a:gd name="connsiteX3" fmla="*/ 1578792 w 8771067"/>
              <a:gd name="connsiteY3" fmla="*/ 0 h 1199046"/>
              <a:gd name="connsiteX4" fmla="*/ 2075819 w 8771067"/>
              <a:gd name="connsiteY4" fmla="*/ 0 h 1199046"/>
              <a:gd name="connsiteX5" fmla="*/ 2572846 w 8771067"/>
              <a:gd name="connsiteY5" fmla="*/ 0 h 1199046"/>
              <a:gd name="connsiteX6" fmla="*/ 3333005 w 8771067"/>
              <a:gd name="connsiteY6" fmla="*/ 0 h 1199046"/>
              <a:gd name="connsiteX7" fmla="*/ 3742322 w 8771067"/>
              <a:gd name="connsiteY7" fmla="*/ 0 h 1199046"/>
              <a:gd name="connsiteX8" fmla="*/ 4502481 w 8771067"/>
              <a:gd name="connsiteY8" fmla="*/ 0 h 1199046"/>
              <a:gd name="connsiteX9" fmla="*/ 5262640 w 8771067"/>
              <a:gd name="connsiteY9" fmla="*/ 0 h 1199046"/>
              <a:gd name="connsiteX10" fmla="*/ 5847378 w 8771067"/>
              <a:gd name="connsiteY10" fmla="*/ 0 h 1199046"/>
              <a:gd name="connsiteX11" fmla="*/ 6607537 w 8771067"/>
              <a:gd name="connsiteY11" fmla="*/ 0 h 1199046"/>
              <a:gd name="connsiteX12" fmla="*/ 7104564 w 8771067"/>
              <a:gd name="connsiteY12" fmla="*/ 0 h 1199046"/>
              <a:gd name="connsiteX13" fmla="*/ 7601591 w 8771067"/>
              <a:gd name="connsiteY13" fmla="*/ 0 h 1199046"/>
              <a:gd name="connsiteX14" fmla="*/ 8274040 w 8771067"/>
              <a:gd name="connsiteY14" fmla="*/ 0 h 1199046"/>
              <a:gd name="connsiteX15" fmla="*/ 8771067 w 8771067"/>
              <a:gd name="connsiteY15" fmla="*/ 0 h 1199046"/>
              <a:gd name="connsiteX16" fmla="*/ 8771067 w 8771067"/>
              <a:gd name="connsiteY16" fmla="*/ 623504 h 1199046"/>
              <a:gd name="connsiteX17" fmla="*/ 8771067 w 8771067"/>
              <a:gd name="connsiteY17" fmla="*/ 1199046 h 1199046"/>
              <a:gd name="connsiteX18" fmla="*/ 8098619 w 8771067"/>
              <a:gd name="connsiteY18" fmla="*/ 1199046 h 1199046"/>
              <a:gd name="connsiteX19" fmla="*/ 7777013 w 8771067"/>
              <a:gd name="connsiteY19" fmla="*/ 1199046 h 1199046"/>
              <a:gd name="connsiteX20" fmla="*/ 7367696 w 8771067"/>
              <a:gd name="connsiteY20" fmla="*/ 1199046 h 1199046"/>
              <a:gd name="connsiteX21" fmla="*/ 6607537 w 8771067"/>
              <a:gd name="connsiteY21" fmla="*/ 1199046 h 1199046"/>
              <a:gd name="connsiteX22" fmla="*/ 6022799 w 8771067"/>
              <a:gd name="connsiteY22" fmla="*/ 1199046 h 1199046"/>
              <a:gd name="connsiteX23" fmla="*/ 5613483 w 8771067"/>
              <a:gd name="connsiteY23" fmla="*/ 1199046 h 1199046"/>
              <a:gd name="connsiteX24" fmla="*/ 5028745 w 8771067"/>
              <a:gd name="connsiteY24" fmla="*/ 1199046 h 1199046"/>
              <a:gd name="connsiteX25" fmla="*/ 4707139 w 8771067"/>
              <a:gd name="connsiteY25" fmla="*/ 1199046 h 1199046"/>
              <a:gd name="connsiteX26" fmla="*/ 4385534 w 8771067"/>
              <a:gd name="connsiteY26" fmla="*/ 1199046 h 1199046"/>
              <a:gd name="connsiteX27" fmla="*/ 3800796 w 8771067"/>
              <a:gd name="connsiteY27" fmla="*/ 1199046 h 1199046"/>
              <a:gd name="connsiteX28" fmla="*/ 3391479 w 8771067"/>
              <a:gd name="connsiteY28" fmla="*/ 1199046 h 1199046"/>
              <a:gd name="connsiteX29" fmla="*/ 2719031 w 8771067"/>
              <a:gd name="connsiteY29" fmla="*/ 1199046 h 1199046"/>
              <a:gd name="connsiteX30" fmla="*/ 2309714 w 8771067"/>
              <a:gd name="connsiteY30" fmla="*/ 1199046 h 1199046"/>
              <a:gd name="connsiteX31" fmla="*/ 1637266 w 8771067"/>
              <a:gd name="connsiteY31" fmla="*/ 1199046 h 1199046"/>
              <a:gd name="connsiteX32" fmla="*/ 1315660 w 8771067"/>
              <a:gd name="connsiteY32" fmla="*/ 1199046 h 1199046"/>
              <a:gd name="connsiteX33" fmla="*/ 643212 w 8771067"/>
              <a:gd name="connsiteY33" fmla="*/ 1199046 h 1199046"/>
              <a:gd name="connsiteX34" fmla="*/ 0 w 8771067"/>
              <a:gd name="connsiteY34" fmla="*/ 1199046 h 1199046"/>
              <a:gd name="connsiteX35" fmla="*/ 0 w 8771067"/>
              <a:gd name="connsiteY35" fmla="*/ 635494 h 1199046"/>
              <a:gd name="connsiteX36" fmla="*/ 0 w 8771067"/>
              <a:gd name="connsiteY36" fmla="*/ 0 h 119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71067" h="1199046" extrusionOk="0">
                <a:moveTo>
                  <a:pt x="0" y="0"/>
                </a:moveTo>
                <a:cubicBezTo>
                  <a:pt x="103102" y="-44592"/>
                  <a:pt x="313463" y="45317"/>
                  <a:pt x="497027" y="0"/>
                </a:cubicBezTo>
                <a:cubicBezTo>
                  <a:pt x="680591" y="-45317"/>
                  <a:pt x="704483" y="33233"/>
                  <a:pt x="818633" y="0"/>
                </a:cubicBezTo>
                <a:cubicBezTo>
                  <a:pt x="932783" y="-33233"/>
                  <a:pt x="1251238" y="59921"/>
                  <a:pt x="1578792" y="0"/>
                </a:cubicBezTo>
                <a:cubicBezTo>
                  <a:pt x="1906346" y="-59921"/>
                  <a:pt x="1887892" y="13673"/>
                  <a:pt x="2075819" y="0"/>
                </a:cubicBezTo>
                <a:cubicBezTo>
                  <a:pt x="2263746" y="-13673"/>
                  <a:pt x="2453627" y="29267"/>
                  <a:pt x="2572846" y="0"/>
                </a:cubicBezTo>
                <a:cubicBezTo>
                  <a:pt x="2692065" y="-29267"/>
                  <a:pt x="2981987" y="61257"/>
                  <a:pt x="3333005" y="0"/>
                </a:cubicBezTo>
                <a:cubicBezTo>
                  <a:pt x="3684023" y="-61257"/>
                  <a:pt x="3552898" y="31252"/>
                  <a:pt x="3742322" y="0"/>
                </a:cubicBezTo>
                <a:cubicBezTo>
                  <a:pt x="3931746" y="-31252"/>
                  <a:pt x="4308727" y="60846"/>
                  <a:pt x="4502481" y="0"/>
                </a:cubicBezTo>
                <a:cubicBezTo>
                  <a:pt x="4696235" y="-60846"/>
                  <a:pt x="5043204" y="66016"/>
                  <a:pt x="5262640" y="0"/>
                </a:cubicBezTo>
                <a:cubicBezTo>
                  <a:pt x="5482076" y="-66016"/>
                  <a:pt x="5612635" y="5880"/>
                  <a:pt x="5847378" y="0"/>
                </a:cubicBezTo>
                <a:cubicBezTo>
                  <a:pt x="6082121" y="-5880"/>
                  <a:pt x="6310801" y="51133"/>
                  <a:pt x="6607537" y="0"/>
                </a:cubicBezTo>
                <a:cubicBezTo>
                  <a:pt x="6904273" y="-51133"/>
                  <a:pt x="6866248" y="52336"/>
                  <a:pt x="7104564" y="0"/>
                </a:cubicBezTo>
                <a:cubicBezTo>
                  <a:pt x="7342880" y="-52336"/>
                  <a:pt x="7432674" y="33959"/>
                  <a:pt x="7601591" y="0"/>
                </a:cubicBezTo>
                <a:cubicBezTo>
                  <a:pt x="7770508" y="-33959"/>
                  <a:pt x="8128327" y="34473"/>
                  <a:pt x="8274040" y="0"/>
                </a:cubicBezTo>
                <a:cubicBezTo>
                  <a:pt x="8419753" y="-34473"/>
                  <a:pt x="8665587" y="31926"/>
                  <a:pt x="8771067" y="0"/>
                </a:cubicBezTo>
                <a:cubicBezTo>
                  <a:pt x="8809704" y="176396"/>
                  <a:pt x="8734063" y="404772"/>
                  <a:pt x="8771067" y="623504"/>
                </a:cubicBezTo>
                <a:cubicBezTo>
                  <a:pt x="8808071" y="842236"/>
                  <a:pt x="8750489" y="1020589"/>
                  <a:pt x="8771067" y="1199046"/>
                </a:cubicBezTo>
                <a:cubicBezTo>
                  <a:pt x="8479961" y="1200043"/>
                  <a:pt x="8301846" y="1189355"/>
                  <a:pt x="8098619" y="1199046"/>
                </a:cubicBezTo>
                <a:cubicBezTo>
                  <a:pt x="7895392" y="1208737"/>
                  <a:pt x="7898409" y="1171385"/>
                  <a:pt x="7777013" y="1199046"/>
                </a:cubicBezTo>
                <a:cubicBezTo>
                  <a:pt x="7655617" y="1226707"/>
                  <a:pt x="7536580" y="1188366"/>
                  <a:pt x="7367696" y="1199046"/>
                </a:cubicBezTo>
                <a:cubicBezTo>
                  <a:pt x="7198812" y="1209726"/>
                  <a:pt x="6809926" y="1157530"/>
                  <a:pt x="6607537" y="1199046"/>
                </a:cubicBezTo>
                <a:cubicBezTo>
                  <a:pt x="6405148" y="1240562"/>
                  <a:pt x="6153157" y="1176631"/>
                  <a:pt x="6022799" y="1199046"/>
                </a:cubicBezTo>
                <a:cubicBezTo>
                  <a:pt x="5892441" y="1221461"/>
                  <a:pt x="5772745" y="1198436"/>
                  <a:pt x="5613483" y="1199046"/>
                </a:cubicBezTo>
                <a:cubicBezTo>
                  <a:pt x="5454221" y="1199656"/>
                  <a:pt x="5234712" y="1180633"/>
                  <a:pt x="5028745" y="1199046"/>
                </a:cubicBezTo>
                <a:cubicBezTo>
                  <a:pt x="4822778" y="1217459"/>
                  <a:pt x="4865983" y="1168692"/>
                  <a:pt x="4707139" y="1199046"/>
                </a:cubicBezTo>
                <a:cubicBezTo>
                  <a:pt x="4548295" y="1229400"/>
                  <a:pt x="4533678" y="1161300"/>
                  <a:pt x="4385534" y="1199046"/>
                </a:cubicBezTo>
                <a:cubicBezTo>
                  <a:pt x="4237391" y="1236792"/>
                  <a:pt x="3939118" y="1163990"/>
                  <a:pt x="3800796" y="1199046"/>
                </a:cubicBezTo>
                <a:cubicBezTo>
                  <a:pt x="3662474" y="1234102"/>
                  <a:pt x="3518878" y="1169444"/>
                  <a:pt x="3391479" y="1199046"/>
                </a:cubicBezTo>
                <a:cubicBezTo>
                  <a:pt x="3264080" y="1228648"/>
                  <a:pt x="3053882" y="1163288"/>
                  <a:pt x="2719031" y="1199046"/>
                </a:cubicBezTo>
                <a:cubicBezTo>
                  <a:pt x="2384180" y="1234804"/>
                  <a:pt x="2444764" y="1170213"/>
                  <a:pt x="2309714" y="1199046"/>
                </a:cubicBezTo>
                <a:cubicBezTo>
                  <a:pt x="2174664" y="1227879"/>
                  <a:pt x="1772859" y="1128164"/>
                  <a:pt x="1637266" y="1199046"/>
                </a:cubicBezTo>
                <a:cubicBezTo>
                  <a:pt x="1501673" y="1269928"/>
                  <a:pt x="1405734" y="1165370"/>
                  <a:pt x="1315660" y="1199046"/>
                </a:cubicBezTo>
                <a:cubicBezTo>
                  <a:pt x="1225586" y="1232722"/>
                  <a:pt x="960137" y="1123830"/>
                  <a:pt x="643212" y="1199046"/>
                </a:cubicBezTo>
                <a:cubicBezTo>
                  <a:pt x="326287" y="1274262"/>
                  <a:pt x="184387" y="1177181"/>
                  <a:pt x="0" y="1199046"/>
                </a:cubicBezTo>
                <a:cubicBezTo>
                  <a:pt x="-22843" y="1042093"/>
                  <a:pt x="32526" y="910280"/>
                  <a:pt x="0" y="635494"/>
                </a:cubicBezTo>
                <a:cubicBezTo>
                  <a:pt x="-32526" y="360708"/>
                  <a:pt x="29816" y="231482"/>
                  <a:pt x="0" y="0"/>
                </a:cubicBezTo>
                <a:close/>
              </a:path>
            </a:pathLst>
          </a:custGeom>
          <a:noFill/>
          <a:ln w="57150">
            <a:solidFill>
              <a:schemeClr val="accent4">
                <a:lumMod val="40000"/>
                <a:lumOff val="60000"/>
              </a:schemeClr>
            </a:solidFill>
            <a:prstDash val="lgDashDot"/>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nSpc>
                <a:spcPct val="150000"/>
              </a:lnSpc>
            </a:pPr>
            <a:r>
              <a:rPr lang="en-US" altLang="en-US" sz="2550" b="1">
                <a:solidFill>
                  <a:schemeClr val="accent6">
                    <a:lumMod val="75000"/>
                  </a:schemeClr>
                </a:solidFill>
                <a:latin typeface="Times New Roman" panose="02020603050405020304" pitchFamily="18" charset="0"/>
                <a:cs typeface="Times New Roman" panose="02020603050405020304" pitchFamily="18" charset="0"/>
              </a:rPr>
              <a:t>	Khuyên người ta sống hiền lành, nhân hậu vì sống hiền lành, nhân hậu sẽ gặp điều may mắn.</a:t>
            </a:r>
            <a:endParaRPr lang="en-US" sz="2550" b="1">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7" name="图片 4">
            <a:extLst>
              <a:ext uri="{FF2B5EF4-FFF2-40B4-BE49-F238E27FC236}">
                <a16:creationId xmlns:a16="http://schemas.microsoft.com/office/drawing/2014/main" id="{06F33015-C8D8-4B16-A23B-E2D9AB6057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3026" r="81400" b="4000"/>
          <a:stretch>
            <a:fillRect/>
          </a:stretch>
        </p:blipFill>
        <p:spPr>
          <a:xfrm rot="2682258" flipH="1">
            <a:off x="7747440" y="1845551"/>
            <a:ext cx="1105353" cy="915304"/>
          </a:xfrm>
          <a:prstGeom prst="rect">
            <a:avLst/>
          </a:prstGeom>
        </p:spPr>
      </p:pic>
      <p:pic>
        <p:nvPicPr>
          <p:cNvPr id="8" name="图片 5">
            <a:extLst>
              <a:ext uri="{FF2B5EF4-FFF2-40B4-BE49-F238E27FC236}">
                <a16:creationId xmlns:a16="http://schemas.microsoft.com/office/drawing/2014/main" id="{44DFF7DC-6AA8-4BD1-B8DB-122EC96BA9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3026" r="81400" b="4000"/>
          <a:stretch>
            <a:fillRect/>
          </a:stretch>
        </p:blipFill>
        <p:spPr>
          <a:xfrm rot="18000000" flipH="1">
            <a:off x="6748204" y="1666831"/>
            <a:ext cx="755181" cy="625339"/>
          </a:xfrm>
          <a:prstGeom prst="rect">
            <a:avLst/>
          </a:prstGeom>
        </p:spPr>
      </p:pic>
      <p:pic>
        <p:nvPicPr>
          <p:cNvPr id="9" name="图片 6">
            <a:extLst>
              <a:ext uri="{FF2B5EF4-FFF2-40B4-BE49-F238E27FC236}">
                <a16:creationId xmlns:a16="http://schemas.microsoft.com/office/drawing/2014/main" id="{DFB92991-CF08-4D3C-8045-B2D4E9AC12C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3026" r="81400" b="4000"/>
          <a:stretch>
            <a:fillRect/>
          </a:stretch>
        </p:blipFill>
        <p:spPr>
          <a:xfrm rot="19930846" flipH="1">
            <a:off x="8183376" y="3015602"/>
            <a:ext cx="737645" cy="610817"/>
          </a:xfrm>
          <a:prstGeom prst="rect">
            <a:avLst/>
          </a:prstGeom>
        </p:spPr>
      </p:pic>
      <p:pic>
        <p:nvPicPr>
          <p:cNvPr id="10" name="图片 7">
            <a:extLst>
              <a:ext uri="{FF2B5EF4-FFF2-40B4-BE49-F238E27FC236}">
                <a16:creationId xmlns:a16="http://schemas.microsoft.com/office/drawing/2014/main" id="{27E7AAB3-6879-42FF-BA32-67047E7B13E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3026" r="81400" b="4000"/>
          <a:stretch>
            <a:fillRect/>
          </a:stretch>
        </p:blipFill>
        <p:spPr>
          <a:xfrm rot="13648588" flipH="1">
            <a:off x="7210781" y="2866552"/>
            <a:ext cx="503961" cy="417312"/>
          </a:xfrm>
          <a:prstGeom prst="rect">
            <a:avLst/>
          </a:prstGeom>
        </p:spPr>
      </p:pic>
    </p:spTree>
    <p:extLst>
      <p:ext uri="{BB962C8B-B14F-4D97-AF65-F5344CB8AC3E}">
        <p14:creationId xmlns:p14="http://schemas.microsoft.com/office/powerpoint/2010/main" val="68030095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67E5D7-479A-4650-96F3-FACBA23164F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3018" b="18"/>
          <a:stretch/>
        </p:blipFill>
        <p:spPr>
          <a:xfrm>
            <a:off x="2185673" y="139453"/>
            <a:ext cx="4772654" cy="30851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648FD83A-2A5E-408C-BD7C-63CDC63F367F}"/>
              </a:ext>
            </a:extLst>
          </p:cNvPr>
          <p:cNvSpPr txBox="1"/>
          <p:nvPr/>
        </p:nvSpPr>
        <p:spPr>
          <a:xfrm>
            <a:off x="801455" y="3514468"/>
            <a:ext cx="7541091" cy="1264192"/>
          </a:xfrm>
          <a:custGeom>
            <a:avLst/>
            <a:gdLst>
              <a:gd name="connsiteX0" fmla="*/ 0 w 7541091"/>
              <a:gd name="connsiteY0" fmla="*/ 0 h 1264192"/>
              <a:gd name="connsiteX1" fmla="*/ 504673 w 7541091"/>
              <a:gd name="connsiteY1" fmla="*/ 0 h 1264192"/>
              <a:gd name="connsiteX2" fmla="*/ 858524 w 7541091"/>
              <a:gd name="connsiteY2" fmla="*/ 0 h 1264192"/>
              <a:gd name="connsiteX3" fmla="*/ 1589430 w 7541091"/>
              <a:gd name="connsiteY3" fmla="*/ 0 h 1264192"/>
              <a:gd name="connsiteX4" fmla="*/ 2094103 w 7541091"/>
              <a:gd name="connsiteY4" fmla="*/ 0 h 1264192"/>
              <a:gd name="connsiteX5" fmla="*/ 2598776 w 7541091"/>
              <a:gd name="connsiteY5" fmla="*/ 0 h 1264192"/>
              <a:gd name="connsiteX6" fmla="*/ 3329682 w 7541091"/>
              <a:gd name="connsiteY6" fmla="*/ 0 h 1264192"/>
              <a:gd name="connsiteX7" fmla="*/ 3758944 w 7541091"/>
              <a:gd name="connsiteY7" fmla="*/ 0 h 1264192"/>
              <a:gd name="connsiteX8" fmla="*/ 4489850 w 7541091"/>
              <a:gd name="connsiteY8" fmla="*/ 0 h 1264192"/>
              <a:gd name="connsiteX9" fmla="*/ 5220755 w 7541091"/>
              <a:gd name="connsiteY9" fmla="*/ 0 h 1264192"/>
              <a:gd name="connsiteX10" fmla="*/ 5800839 w 7541091"/>
              <a:gd name="connsiteY10" fmla="*/ 0 h 1264192"/>
              <a:gd name="connsiteX11" fmla="*/ 6531745 w 7541091"/>
              <a:gd name="connsiteY11" fmla="*/ 0 h 1264192"/>
              <a:gd name="connsiteX12" fmla="*/ 7036418 w 7541091"/>
              <a:gd name="connsiteY12" fmla="*/ 0 h 1264192"/>
              <a:gd name="connsiteX13" fmla="*/ 7541091 w 7541091"/>
              <a:gd name="connsiteY13" fmla="*/ 0 h 1264192"/>
              <a:gd name="connsiteX14" fmla="*/ 7541091 w 7541091"/>
              <a:gd name="connsiteY14" fmla="*/ 434039 h 1264192"/>
              <a:gd name="connsiteX15" fmla="*/ 7541091 w 7541091"/>
              <a:gd name="connsiteY15" fmla="*/ 855437 h 1264192"/>
              <a:gd name="connsiteX16" fmla="*/ 7541091 w 7541091"/>
              <a:gd name="connsiteY16" fmla="*/ 1264192 h 1264192"/>
              <a:gd name="connsiteX17" fmla="*/ 6885596 w 7541091"/>
              <a:gd name="connsiteY17" fmla="*/ 1264192 h 1264192"/>
              <a:gd name="connsiteX18" fmla="*/ 6305512 w 7541091"/>
              <a:gd name="connsiteY18" fmla="*/ 1264192 h 1264192"/>
              <a:gd name="connsiteX19" fmla="*/ 5951661 w 7541091"/>
              <a:gd name="connsiteY19" fmla="*/ 1264192 h 1264192"/>
              <a:gd name="connsiteX20" fmla="*/ 5522399 w 7541091"/>
              <a:gd name="connsiteY20" fmla="*/ 1264192 h 1264192"/>
              <a:gd name="connsiteX21" fmla="*/ 4791493 w 7541091"/>
              <a:gd name="connsiteY21" fmla="*/ 1264192 h 1264192"/>
              <a:gd name="connsiteX22" fmla="*/ 4211409 w 7541091"/>
              <a:gd name="connsiteY22" fmla="*/ 1264192 h 1264192"/>
              <a:gd name="connsiteX23" fmla="*/ 3782147 w 7541091"/>
              <a:gd name="connsiteY23" fmla="*/ 1264192 h 1264192"/>
              <a:gd name="connsiteX24" fmla="*/ 3202063 w 7541091"/>
              <a:gd name="connsiteY24" fmla="*/ 1264192 h 1264192"/>
              <a:gd name="connsiteX25" fmla="*/ 2848212 w 7541091"/>
              <a:gd name="connsiteY25" fmla="*/ 1264192 h 1264192"/>
              <a:gd name="connsiteX26" fmla="*/ 2494361 w 7541091"/>
              <a:gd name="connsiteY26" fmla="*/ 1264192 h 1264192"/>
              <a:gd name="connsiteX27" fmla="*/ 1914277 w 7541091"/>
              <a:gd name="connsiteY27" fmla="*/ 1264192 h 1264192"/>
              <a:gd name="connsiteX28" fmla="*/ 1485015 w 7541091"/>
              <a:gd name="connsiteY28" fmla="*/ 1264192 h 1264192"/>
              <a:gd name="connsiteX29" fmla="*/ 829520 w 7541091"/>
              <a:gd name="connsiteY29" fmla="*/ 1264192 h 1264192"/>
              <a:gd name="connsiteX30" fmla="*/ 0 w 7541091"/>
              <a:gd name="connsiteY30" fmla="*/ 1264192 h 1264192"/>
              <a:gd name="connsiteX31" fmla="*/ 0 w 7541091"/>
              <a:gd name="connsiteY31" fmla="*/ 830153 h 1264192"/>
              <a:gd name="connsiteX32" fmla="*/ 0 w 7541091"/>
              <a:gd name="connsiteY32" fmla="*/ 396113 h 1264192"/>
              <a:gd name="connsiteX33" fmla="*/ 0 w 7541091"/>
              <a:gd name="connsiteY33" fmla="*/ 0 h 126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541091" h="1264192" extrusionOk="0">
                <a:moveTo>
                  <a:pt x="0" y="0"/>
                </a:moveTo>
                <a:cubicBezTo>
                  <a:pt x="138281" y="-24572"/>
                  <a:pt x="252750" y="19880"/>
                  <a:pt x="504673" y="0"/>
                </a:cubicBezTo>
                <a:cubicBezTo>
                  <a:pt x="756596" y="-19880"/>
                  <a:pt x="720384" y="18"/>
                  <a:pt x="858524" y="0"/>
                </a:cubicBezTo>
                <a:cubicBezTo>
                  <a:pt x="996664" y="-18"/>
                  <a:pt x="1415233" y="18996"/>
                  <a:pt x="1589430" y="0"/>
                </a:cubicBezTo>
                <a:cubicBezTo>
                  <a:pt x="1763627" y="-18996"/>
                  <a:pt x="1922470" y="31119"/>
                  <a:pt x="2094103" y="0"/>
                </a:cubicBezTo>
                <a:cubicBezTo>
                  <a:pt x="2265736" y="-31119"/>
                  <a:pt x="2359996" y="17575"/>
                  <a:pt x="2598776" y="0"/>
                </a:cubicBezTo>
                <a:cubicBezTo>
                  <a:pt x="2837556" y="-17575"/>
                  <a:pt x="3004310" y="13535"/>
                  <a:pt x="3329682" y="0"/>
                </a:cubicBezTo>
                <a:cubicBezTo>
                  <a:pt x="3655054" y="-13535"/>
                  <a:pt x="3646410" y="20655"/>
                  <a:pt x="3758944" y="0"/>
                </a:cubicBezTo>
                <a:cubicBezTo>
                  <a:pt x="3871478" y="-20655"/>
                  <a:pt x="4179753" y="2025"/>
                  <a:pt x="4489850" y="0"/>
                </a:cubicBezTo>
                <a:cubicBezTo>
                  <a:pt x="4799947" y="-2025"/>
                  <a:pt x="4985120" y="85293"/>
                  <a:pt x="5220755" y="0"/>
                </a:cubicBezTo>
                <a:cubicBezTo>
                  <a:pt x="5456390" y="-85293"/>
                  <a:pt x="5679738" y="24808"/>
                  <a:pt x="5800839" y="0"/>
                </a:cubicBezTo>
                <a:cubicBezTo>
                  <a:pt x="5921940" y="-24808"/>
                  <a:pt x="6191789" y="28366"/>
                  <a:pt x="6531745" y="0"/>
                </a:cubicBezTo>
                <a:cubicBezTo>
                  <a:pt x="6871701" y="-28366"/>
                  <a:pt x="6908284" y="41961"/>
                  <a:pt x="7036418" y="0"/>
                </a:cubicBezTo>
                <a:cubicBezTo>
                  <a:pt x="7164552" y="-41961"/>
                  <a:pt x="7427359" y="15656"/>
                  <a:pt x="7541091" y="0"/>
                </a:cubicBezTo>
                <a:cubicBezTo>
                  <a:pt x="7567880" y="128280"/>
                  <a:pt x="7496924" y="264550"/>
                  <a:pt x="7541091" y="434039"/>
                </a:cubicBezTo>
                <a:cubicBezTo>
                  <a:pt x="7585258" y="603528"/>
                  <a:pt x="7512443" y="664905"/>
                  <a:pt x="7541091" y="855437"/>
                </a:cubicBezTo>
                <a:cubicBezTo>
                  <a:pt x="7569739" y="1045969"/>
                  <a:pt x="7525586" y="1117736"/>
                  <a:pt x="7541091" y="1264192"/>
                </a:cubicBezTo>
                <a:cubicBezTo>
                  <a:pt x="7391836" y="1277331"/>
                  <a:pt x="7180219" y="1251609"/>
                  <a:pt x="6885596" y="1264192"/>
                </a:cubicBezTo>
                <a:cubicBezTo>
                  <a:pt x="6590973" y="1276775"/>
                  <a:pt x="6511649" y="1243507"/>
                  <a:pt x="6305512" y="1264192"/>
                </a:cubicBezTo>
                <a:cubicBezTo>
                  <a:pt x="6099375" y="1284877"/>
                  <a:pt x="6032656" y="1255566"/>
                  <a:pt x="5951661" y="1264192"/>
                </a:cubicBezTo>
                <a:cubicBezTo>
                  <a:pt x="5870666" y="1272818"/>
                  <a:pt x="5660852" y="1214793"/>
                  <a:pt x="5522399" y="1264192"/>
                </a:cubicBezTo>
                <a:cubicBezTo>
                  <a:pt x="5383946" y="1313591"/>
                  <a:pt x="5002295" y="1258977"/>
                  <a:pt x="4791493" y="1264192"/>
                </a:cubicBezTo>
                <a:cubicBezTo>
                  <a:pt x="4580691" y="1269407"/>
                  <a:pt x="4380028" y="1213951"/>
                  <a:pt x="4211409" y="1264192"/>
                </a:cubicBezTo>
                <a:cubicBezTo>
                  <a:pt x="4042790" y="1314433"/>
                  <a:pt x="3896361" y="1222862"/>
                  <a:pt x="3782147" y="1264192"/>
                </a:cubicBezTo>
                <a:cubicBezTo>
                  <a:pt x="3667933" y="1305522"/>
                  <a:pt x="3444990" y="1252663"/>
                  <a:pt x="3202063" y="1264192"/>
                </a:cubicBezTo>
                <a:cubicBezTo>
                  <a:pt x="2959136" y="1275721"/>
                  <a:pt x="2971490" y="1236747"/>
                  <a:pt x="2848212" y="1264192"/>
                </a:cubicBezTo>
                <a:cubicBezTo>
                  <a:pt x="2724934" y="1291637"/>
                  <a:pt x="2602645" y="1256094"/>
                  <a:pt x="2494361" y="1264192"/>
                </a:cubicBezTo>
                <a:cubicBezTo>
                  <a:pt x="2386077" y="1272290"/>
                  <a:pt x="2061235" y="1242532"/>
                  <a:pt x="1914277" y="1264192"/>
                </a:cubicBezTo>
                <a:cubicBezTo>
                  <a:pt x="1767319" y="1285852"/>
                  <a:pt x="1694045" y="1223331"/>
                  <a:pt x="1485015" y="1264192"/>
                </a:cubicBezTo>
                <a:cubicBezTo>
                  <a:pt x="1275985" y="1305053"/>
                  <a:pt x="1130132" y="1227966"/>
                  <a:pt x="829520" y="1264192"/>
                </a:cubicBezTo>
                <a:cubicBezTo>
                  <a:pt x="528909" y="1300418"/>
                  <a:pt x="235364" y="1170810"/>
                  <a:pt x="0" y="1264192"/>
                </a:cubicBezTo>
                <a:cubicBezTo>
                  <a:pt x="-20551" y="1171764"/>
                  <a:pt x="10444" y="946901"/>
                  <a:pt x="0" y="830153"/>
                </a:cubicBezTo>
                <a:cubicBezTo>
                  <a:pt x="-10444" y="713405"/>
                  <a:pt x="33674" y="583613"/>
                  <a:pt x="0" y="396113"/>
                </a:cubicBezTo>
                <a:cubicBezTo>
                  <a:pt x="-33674" y="208613"/>
                  <a:pt x="13761" y="158023"/>
                  <a:pt x="0" y="0"/>
                </a:cubicBezTo>
                <a:close/>
              </a:path>
            </a:pathLst>
          </a:custGeom>
          <a:noFill/>
          <a:ln w="57150">
            <a:solidFill>
              <a:schemeClr val="accent4">
                <a:lumMod val="40000"/>
                <a:lumOff val="60000"/>
              </a:schemeClr>
            </a:solidFill>
            <a:prstDash val="lgDashDot"/>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nSpc>
                <a:spcPct val="150000"/>
              </a:lnSpc>
            </a:pPr>
            <a:r>
              <a:rPr lang="en-US" altLang="en-US" sz="2700" b="1">
                <a:solidFill>
                  <a:schemeClr val="accent6">
                    <a:lumMod val="75000"/>
                  </a:schemeClr>
                </a:solidFill>
                <a:latin typeface="Times New Roman" panose="02020603050405020304" pitchFamily="18" charset="0"/>
                <a:cs typeface="Times New Roman" panose="02020603050405020304" pitchFamily="18" charset="0"/>
              </a:rPr>
              <a:t>	Chê người có tính xấu, ghen tị khi thấy người khác được hạnh phúc.</a:t>
            </a:r>
            <a:endParaRPr lang="en-US" sz="2700" b="1">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4" name="图片 1">
            <a:extLst>
              <a:ext uri="{FF2B5EF4-FFF2-40B4-BE49-F238E27FC236}">
                <a16:creationId xmlns:a16="http://schemas.microsoft.com/office/drawing/2014/main" id="{169B30FF-4B9F-4D48-B69D-992893A855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44707">
            <a:off x="7458799" y="1490566"/>
            <a:ext cx="1296206" cy="1480091"/>
          </a:xfrm>
          <a:prstGeom prst="rect">
            <a:avLst/>
          </a:prstGeom>
        </p:spPr>
      </p:pic>
    </p:spTree>
    <p:extLst>
      <p:ext uri="{BB962C8B-B14F-4D97-AF65-F5344CB8AC3E}">
        <p14:creationId xmlns:p14="http://schemas.microsoft.com/office/powerpoint/2010/main" val="2540222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0E40A5-CE19-438F-B9FB-96E91BF1824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6905" b="6905"/>
          <a:stretch/>
        </p:blipFill>
        <p:spPr>
          <a:xfrm>
            <a:off x="2422449" y="232040"/>
            <a:ext cx="4299102" cy="27790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C58E1F96-68BF-4508-8FF7-68A9E88A7E33}"/>
              </a:ext>
            </a:extLst>
          </p:cNvPr>
          <p:cNvSpPr txBox="1"/>
          <p:nvPr/>
        </p:nvSpPr>
        <p:spPr>
          <a:xfrm>
            <a:off x="717968" y="3381506"/>
            <a:ext cx="7708064" cy="1394356"/>
          </a:xfrm>
          <a:custGeom>
            <a:avLst/>
            <a:gdLst>
              <a:gd name="connsiteX0" fmla="*/ 0 w 7708064"/>
              <a:gd name="connsiteY0" fmla="*/ 0 h 1394356"/>
              <a:gd name="connsiteX1" fmla="*/ 515847 w 7708064"/>
              <a:gd name="connsiteY1" fmla="*/ 0 h 1394356"/>
              <a:gd name="connsiteX2" fmla="*/ 877533 w 7708064"/>
              <a:gd name="connsiteY2" fmla="*/ 0 h 1394356"/>
              <a:gd name="connsiteX3" fmla="*/ 1624623 w 7708064"/>
              <a:gd name="connsiteY3" fmla="*/ 0 h 1394356"/>
              <a:gd name="connsiteX4" fmla="*/ 2140470 w 7708064"/>
              <a:gd name="connsiteY4" fmla="*/ 0 h 1394356"/>
              <a:gd name="connsiteX5" fmla="*/ 2656317 w 7708064"/>
              <a:gd name="connsiteY5" fmla="*/ 0 h 1394356"/>
              <a:gd name="connsiteX6" fmla="*/ 3403407 w 7708064"/>
              <a:gd name="connsiteY6" fmla="*/ 0 h 1394356"/>
              <a:gd name="connsiteX7" fmla="*/ 3842173 w 7708064"/>
              <a:gd name="connsiteY7" fmla="*/ 0 h 1394356"/>
              <a:gd name="connsiteX8" fmla="*/ 4589263 w 7708064"/>
              <a:gd name="connsiteY8" fmla="*/ 0 h 1394356"/>
              <a:gd name="connsiteX9" fmla="*/ 5336352 w 7708064"/>
              <a:gd name="connsiteY9" fmla="*/ 0 h 1394356"/>
              <a:gd name="connsiteX10" fmla="*/ 5929280 w 7708064"/>
              <a:gd name="connsiteY10" fmla="*/ 0 h 1394356"/>
              <a:gd name="connsiteX11" fmla="*/ 6676369 w 7708064"/>
              <a:gd name="connsiteY11" fmla="*/ 0 h 1394356"/>
              <a:gd name="connsiteX12" fmla="*/ 7192217 w 7708064"/>
              <a:gd name="connsiteY12" fmla="*/ 0 h 1394356"/>
              <a:gd name="connsiteX13" fmla="*/ 7708064 w 7708064"/>
              <a:gd name="connsiteY13" fmla="*/ 0 h 1394356"/>
              <a:gd name="connsiteX14" fmla="*/ 7708064 w 7708064"/>
              <a:gd name="connsiteY14" fmla="*/ 478729 h 1394356"/>
              <a:gd name="connsiteX15" fmla="*/ 7708064 w 7708064"/>
              <a:gd name="connsiteY15" fmla="*/ 943514 h 1394356"/>
              <a:gd name="connsiteX16" fmla="*/ 7708064 w 7708064"/>
              <a:gd name="connsiteY16" fmla="*/ 1394356 h 1394356"/>
              <a:gd name="connsiteX17" fmla="*/ 7038055 w 7708064"/>
              <a:gd name="connsiteY17" fmla="*/ 1394356 h 1394356"/>
              <a:gd name="connsiteX18" fmla="*/ 6445127 w 7708064"/>
              <a:gd name="connsiteY18" fmla="*/ 1394356 h 1394356"/>
              <a:gd name="connsiteX19" fmla="*/ 6083441 w 7708064"/>
              <a:gd name="connsiteY19" fmla="*/ 1394356 h 1394356"/>
              <a:gd name="connsiteX20" fmla="*/ 5644675 w 7708064"/>
              <a:gd name="connsiteY20" fmla="*/ 1394356 h 1394356"/>
              <a:gd name="connsiteX21" fmla="*/ 4897585 w 7708064"/>
              <a:gd name="connsiteY21" fmla="*/ 1394356 h 1394356"/>
              <a:gd name="connsiteX22" fmla="*/ 4304657 w 7708064"/>
              <a:gd name="connsiteY22" fmla="*/ 1394356 h 1394356"/>
              <a:gd name="connsiteX23" fmla="*/ 3865891 w 7708064"/>
              <a:gd name="connsiteY23" fmla="*/ 1394356 h 1394356"/>
              <a:gd name="connsiteX24" fmla="*/ 3272963 w 7708064"/>
              <a:gd name="connsiteY24" fmla="*/ 1394356 h 1394356"/>
              <a:gd name="connsiteX25" fmla="*/ 2911276 w 7708064"/>
              <a:gd name="connsiteY25" fmla="*/ 1394356 h 1394356"/>
              <a:gd name="connsiteX26" fmla="*/ 2549590 w 7708064"/>
              <a:gd name="connsiteY26" fmla="*/ 1394356 h 1394356"/>
              <a:gd name="connsiteX27" fmla="*/ 1956662 w 7708064"/>
              <a:gd name="connsiteY27" fmla="*/ 1394356 h 1394356"/>
              <a:gd name="connsiteX28" fmla="*/ 1517896 w 7708064"/>
              <a:gd name="connsiteY28" fmla="*/ 1394356 h 1394356"/>
              <a:gd name="connsiteX29" fmla="*/ 847887 w 7708064"/>
              <a:gd name="connsiteY29" fmla="*/ 1394356 h 1394356"/>
              <a:gd name="connsiteX30" fmla="*/ 0 w 7708064"/>
              <a:gd name="connsiteY30" fmla="*/ 1394356 h 1394356"/>
              <a:gd name="connsiteX31" fmla="*/ 0 w 7708064"/>
              <a:gd name="connsiteY31" fmla="*/ 915627 h 1394356"/>
              <a:gd name="connsiteX32" fmla="*/ 0 w 7708064"/>
              <a:gd name="connsiteY32" fmla="*/ 436898 h 1394356"/>
              <a:gd name="connsiteX33" fmla="*/ 0 w 7708064"/>
              <a:gd name="connsiteY33" fmla="*/ 0 h 139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708064" h="1394356" extrusionOk="0">
                <a:moveTo>
                  <a:pt x="0" y="0"/>
                </a:moveTo>
                <a:cubicBezTo>
                  <a:pt x="216198" y="-22894"/>
                  <a:pt x="329855" y="27053"/>
                  <a:pt x="515847" y="0"/>
                </a:cubicBezTo>
                <a:cubicBezTo>
                  <a:pt x="701839" y="-27053"/>
                  <a:pt x="718140" y="19311"/>
                  <a:pt x="877533" y="0"/>
                </a:cubicBezTo>
                <a:cubicBezTo>
                  <a:pt x="1036926" y="-19311"/>
                  <a:pt x="1396366" y="63927"/>
                  <a:pt x="1624623" y="0"/>
                </a:cubicBezTo>
                <a:cubicBezTo>
                  <a:pt x="1852880" y="-63927"/>
                  <a:pt x="1902485" y="42731"/>
                  <a:pt x="2140470" y="0"/>
                </a:cubicBezTo>
                <a:cubicBezTo>
                  <a:pt x="2378455" y="-42731"/>
                  <a:pt x="2547009" y="22080"/>
                  <a:pt x="2656317" y="0"/>
                </a:cubicBezTo>
                <a:cubicBezTo>
                  <a:pt x="2765625" y="-22080"/>
                  <a:pt x="3051134" y="8317"/>
                  <a:pt x="3403407" y="0"/>
                </a:cubicBezTo>
                <a:cubicBezTo>
                  <a:pt x="3755680" y="-8317"/>
                  <a:pt x="3686503" y="10650"/>
                  <a:pt x="3842173" y="0"/>
                </a:cubicBezTo>
                <a:cubicBezTo>
                  <a:pt x="3997843" y="-10650"/>
                  <a:pt x="4268599" y="73149"/>
                  <a:pt x="4589263" y="0"/>
                </a:cubicBezTo>
                <a:cubicBezTo>
                  <a:pt x="4909927" y="-73149"/>
                  <a:pt x="5102881" y="56019"/>
                  <a:pt x="5336352" y="0"/>
                </a:cubicBezTo>
                <a:cubicBezTo>
                  <a:pt x="5569823" y="-56019"/>
                  <a:pt x="5802491" y="43534"/>
                  <a:pt x="5929280" y="0"/>
                </a:cubicBezTo>
                <a:cubicBezTo>
                  <a:pt x="6056069" y="-43534"/>
                  <a:pt x="6391313" y="66848"/>
                  <a:pt x="6676369" y="0"/>
                </a:cubicBezTo>
                <a:cubicBezTo>
                  <a:pt x="6961425" y="-66848"/>
                  <a:pt x="7024910" y="3527"/>
                  <a:pt x="7192217" y="0"/>
                </a:cubicBezTo>
                <a:cubicBezTo>
                  <a:pt x="7359524" y="-3527"/>
                  <a:pt x="7450777" y="48684"/>
                  <a:pt x="7708064" y="0"/>
                </a:cubicBezTo>
                <a:cubicBezTo>
                  <a:pt x="7743225" y="101554"/>
                  <a:pt x="7697921" y="361213"/>
                  <a:pt x="7708064" y="478729"/>
                </a:cubicBezTo>
                <a:cubicBezTo>
                  <a:pt x="7718207" y="596245"/>
                  <a:pt x="7699443" y="718276"/>
                  <a:pt x="7708064" y="943514"/>
                </a:cubicBezTo>
                <a:cubicBezTo>
                  <a:pt x="7716685" y="1168753"/>
                  <a:pt x="7654307" y="1182864"/>
                  <a:pt x="7708064" y="1394356"/>
                </a:cubicBezTo>
                <a:cubicBezTo>
                  <a:pt x="7568958" y="1470188"/>
                  <a:pt x="7286758" y="1349956"/>
                  <a:pt x="7038055" y="1394356"/>
                </a:cubicBezTo>
                <a:cubicBezTo>
                  <a:pt x="6789352" y="1438756"/>
                  <a:pt x="6600600" y="1354102"/>
                  <a:pt x="6445127" y="1394356"/>
                </a:cubicBezTo>
                <a:cubicBezTo>
                  <a:pt x="6289654" y="1434610"/>
                  <a:pt x="6191752" y="1355462"/>
                  <a:pt x="6083441" y="1394356"/>
                </a:cubicBezTo>
                <a:cubicBezTo>
                  <a:pt x="5975130" y="1433250"/>
                  <a:pt x="5845322" y="1367431"/>
                  <a:pt x="5644675" y="1394356"/>
                </a:cubicBezTo>
                <a:cubicBezTo>
                  <a:pt x="5444028" y="1421281"/>
                  <a:pt x="5138620" y="1359585"/>
                  <a:pt x="4897585" y="1394356"/>
                </a:cubicBezTo>
                <a:cubicBezTo>
                  <a:pt x="4656550" y="1429127"/>
                  <a:pt x="4534575" y="1343912"/>
                  <a:pt x="4304657" y="1394356"/>
                </a:cubicBezTo>
                <a:cubicBezTo>
                  <a:pt x="4074739" y="1444800"/>
                  <a:pt x="3981350" y="1368622"/>
                  <a:pt x="3865891" y="1394356"/>
                </a:cubicBezTo>
                <a:cubicBezTo>
                  <a:pt x="3750432" y="1420090"/>
                  <a:pt x="3410265" y="1366820"/>
                  <a:pt x="3272963" y="1394356"/>
                </a:cubicBezTo>
                <a:cubicBezTo>
                  <a:pt x="3135661" y="1421892"/>
                  <a:pt x="3013950" y="1384736"/>
                  <a:pt x="2911276" y="1394356"/>
                </a:cubicBezTo>
                <a:cubicBezTo>
                  <a:pt x="2808602" y="1403976"/>
                  <a:pt x="2720681" y="1390077"/>
                  <a:pt x="2549590" y="1394356"/>
                </a:cubicBezTo>
                <a:cubicBezTo>
                  <a:pt x="2378499" y="1398635"/>
                  <a:pt x="2193543" y="1343888"/>
                  <a:pt x="1956662" y="1394356"/>
                </a:cubicBezTo>
                <a:cubicBezTo>
                  <a:pt x="1719781" y="1444824"/>
                  <a:pt x="1731056" y="1379200"/>
                  <a:pt x="1517896" y="1394356"/>
                </a:cubicBezTo>
                <a:cubicBezTo>
                  <a:pt x="1304736" y="1409512"/>
                  <a:pt x="1003469" y="1377301"/>
                  <a:pt x="847887" y="1394356"/>
                </a:cubicBezTo>
                <a:cubicBezTo>
                  <a:pt x="692305" y="1411411"/>
                  <a:pt x="272339" y="1343646"/>
                  <a:pt x="0" y="1394356"/>
                </a:cubicBezTo>
                <a:cubicBezTo>
                  <a:pt x="-24708" y="1199810"/>
                  <a:pt x="47703" y="1073451"/>
                  <a:pt x="0" y="915627"/>
                </a:cubicBezTo>
                <a:cubicBezTo>
                  <a:pt x="-47703" y="757803"/>
                  <a:pt x="27743" y="640544"/>
                  <a:pt x="0" y="436898"/>
                </a:cubicBezTo>
                <a:cubicBezTo>
                  <a:pt x="-27743" y="233252"/>
                  <a:pt x="49214" y="133317"/>
                  <a:pt x="0" y="0"/>
                </a:cubicBezTo>
                <a:close/>
              </a:path>
            </a:pathLst>
          </a:custGeom>
          <a:noFill/>
          <a:ln w="57150">
            <a:solidFill>
              <a:schemeClr val="accent4">
                <a:lumMod val="40000"/>
                <a:lumOff val="60000"/>
              </a:schemeClr>
            </a:solidFill>
            <a:prstDash val="lgDashDot"/>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nSpc>
                <a:spcPct val="150000"/>
              </a:lnSpc>
            </a:pPr>
            <a:r>
              <a:rPr lang="en-US" altLang="en-US" sz="3000" b="1">
                <a:solidFill>
                  <a:schemeClr val="accent6">
                    <a:lumMod val="75000"/>
                  </a:schemeClr>
                </a:solidFill>
                <a:latin typeface="Times New Roman" panose="02020603050405020304" pitchFamily="18" charset="0"/>
                <a:cs typeface="Times New Roman" panose="02020603050405020304" pitchFamily="18" charset="0"/>
              </a:rPr>
              <a:t>	Khuyên người ta đoàn kết với nhau, đoàn kết tạo nên sức mạnh.</a:t>
            </a:r>
          </a:p>
        </p:txBody>
      </p:sp>
      <p:pic>
        <p:nvPicPr>
          <p:cNvPr id="4" name="图片 1">
            <a:extLst>
              <a:ext uri="{FF2B5EF4-FFF2-40B4-BE49-F238E27FC236}">
                <a16:creationId xmlns:a16="http://schemas.microsoft.com/office/drawing/2014/main" id="{9F16CD6E-117E-454E-A706-8869DC016C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44707">
            <a:off x="7458799" y="1490566"/>
            <a:ext cx="1296206" cy="1480091"/>
          </a:xfrm>
          <a:prstGeom prst="rect">
            <a:avLst/>
          </a:prstGeom>
        </p:spPr>
      </p:pic>
    </p:spTree>
    <p:extLst>
      <p:ext uri="{BB962C8B-B14F-4D97-AF65-F5344CB8AC3E}">
        <p14:creationId xmlns:p14="http://schemas.microsoft.com/office/powerpoint/2010/main" val="254174166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4D70CA-4542-43DA-AC33-4451A81D7247}"/>
              </a:ext>
            </a:extLst>
          </p:cNvPr>
          <p:cNvSpPr txBox="1"/>
          <p:nvPr/>
        </p:nvSpPr>
        <p:spPr>
          <a:xfrm>
            <a:off x="770350" y="27715"/>
            <a:ext cx="9011561" cy="6244338"/>
          </a:xfrm>
          <a:prstGeom prst="rect">
            <a:avLst/>
          </a:prstGeom>
          <a:noFill/>
        </p:spPr>
        <p:txBody>
          <a:bodyPr wrap="square" rtlCol="0">
            <a:spAutoFit/>
          </a:bodyPr>
          <a:lstStyle/>
          <a:p>
            <a:pPr marL="0" marR="0" lvl="0" indent="0" algn="l" defTabSz="914384" rtl="0" eaLnBrk="1" fontAlgn="auto" latinLnBrk="0" hangingPunct="1">
              <a:lnSpc>
                <a:spcPct val="131000"/>
              </a:lnSpc>
              <a:spcBef>
                <a:spcPts val="0"/>
              </a:spcBef>
              <a:spcAft>
                <a:spcPts val="0"/>
              </a:spcAft>
              <a:buClr>
                <a:srgbClr val="000000"/>
              </a:buClr>
              <a:buSzTx/>
              <a:buFontTx/>
              <a:buNone/>
              <a:tabLst/>
              <a:defRPr/>
            </a:pPr>
            <a:r>
              <a:rPr kumimoji="0" lang="vi-VN" sz="2800" b="0" i="0" u="none" strike="noStrike" kern="0" cap="none" spc="0" normalizeH="0" baseline="0" noProof="0" dirty="0" err="1">
                <a:ln>
                  <a:noFill/>
                </a:ln>
                <a:solidFill>
                  <a:srgbClr val="000000"/>
                </a:solidFill>
                <a:effectLst/>
                <a:uLnTx/>
                <a:uFillTx/>
                <a:latin typeface="HP001 4 hàng" panose="020B0603050302020204" pitchFamily="34" charset="0"/>
                <a:ea typeface="+mn-ea"/>
                <a:cs typeface="Arial" panose="020B0604020202020204"/>
                <a:sym typeface="Arial" panose="020B0604020202020204"/>
              </a:rPr>
              <a:t>ǯǯǯǯǯǯǯǯǯǯǯǯǯǯǯǯǯǯǯǯǯǯǯǯǯǯǯǯǯǯ</a:t>
            </a:r>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a:sym typeface="Arial" panose="020B0604020202020204"/>
            </a:endParaRPr>
          </a:p>
          <a:p>
            <a:pPr marL="0" marR="0" lvl="0" indent="0" algn="l" defTabSz="914384" rtl="0" eaLnBrk="1" fontAlgn="auto" latinLnBrk="0" hangingPunct="1">
              <a:lnSpc>
                <a:spcPct val="131000"/>
              </a:lnSpc>
              <a:spcBef>
                <a:spcPts val="0"/>
              </a:spcBef>
              <a:spcAft>
                <a:spcPts val="0"/>
              </a:spcAft>
              <a:buClr>
                <a:srgbClr val="000000"/>
              </a:buClr>
              <a:buSzTx/>
              <a:buFontTx/>
              <a:buNone/>
              <a:tabLst/>
              <a:defRPr/>
            </a:pPr>
            <a:r>
              <a:rPr kumimoji="0" lang="vi-VN" sz="2800" b="0" i="0" u="none" strike="noStrike" kern="0" cap="none" spc="0" normalizeH="0" baseline="0" noProof="0" dirty="0" err="1">
                <a:ln>
                  <a:noFill/>
                </a:ln>
                <a:solidFill>
                  <a:srgbClr val="000000"/>
                </a:solidFill>
                <a:effectLst/>
                <a:uLnTx/>
                <a:uFillTx/>
                <a:latin typeface="HP001 4 hàng" panose="020B0603050302020204" pitchFamily="34" charset="0"/>
                <a:ea typeface="+mn-ea"/>
                <a:cs typeface="Arial" panose="020B0604020202020204"/>
                <a:sym typeface="Arial" panose="020B0604020202020204"/>
              </a:rPr>
              <a:t>ǯǯǯǯǯǯǯǯǯǯǯǯǯǯǯ</a:t>
            </a:r>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a:sym typeface="Arial" panose="020B0604020202020204"/>
            </a:endParaRPr>
          </a:p>
          <a:p>
            <a:pPr marL="0" marR="0" lvl="0" indent="0" algn="l" defTabSz="914384" rtl="0" eaLnBrk="1" fontAlgn="auto" latinLnBrk="0" hangingPunct="1">
              <a:lnSpc>
                <a:spcPct val="131000"/>
              </a:lnSpc>
              <a:spcBef>
                <a:spcPts val="0"/>
              </a:spcBef>
              <a:spcAft>
                <a:spcPts val="0"/>
              </a:spcAft>
              <a:buClr>
                <a:srgbClr val="000000"/>
              </a:buClr>
              <a:buSzTx/>
              <a:buFontTx/>
              <a:buNone/>
              <a:tabLst/>
              <a:defRPr/>
            </a:pPr>
            <a:r>
              <a:rPr kumimoji="0" lang="vi-VN" sz="2800" b="0" i="0" u="none" strike="noStrike" kern="0" cap="none" spc="0" normalizeH="0" baseline="0" noProof="0" dirty="0" err="1">
                <a:ln>
                  <a:noFill/>
                </a:ln>
                <a:solidFill>
                  <a:srgbClr val="000000"/>
                </a:solidFill>
                <a:effectLst/>
                <a:uLnTx/>
                <a:uFillTx/>
                <a:latin typeface="HP001 4 hàng" panose="020B0603050302020204" pitchFamily="34" charset="0"/>
                <a:ea typeface="+mn-ea"/>
                <a:cs typeface="Arial" panose="020B0604020202020204"/>
                <a:sym typeface="Arial" panose="020B0604020202020204"/>
              </a:rPr>
              <a:t>ǯǯǯǯǯǯǯǯǯǯǯǯǯǯǯ</a:t>
            </a:r>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a:sym typeface="Arial" panose="020B0604020202020204"/>
            </a:endParaRPr>
          </a:p>
          <a:p>
            <a:pPr marL="0" marR="0" lvl="0" indent="0" algn="l" defTabSz="914384" rtl="0" eaLnBrk="1" fontAlgn="auto" latinLnBrk="0" hangingPunct="1">
              <a:lnSpc>
                <a:spcPct val="131000"/>
              </a:lnSpc>
              <a:spcBef>
                <a:spcPts val="0"/>
              </a:spcBef>
              <a:spcAft>
                <a:spcPts val="0"/>
              </a:spcAft>
              <a:buClr>
                <a:srgbClr val="000000"/>
              </a:buClr>
              <a:buSzTx/>
              <a:buFontTx/>
              <a:buNone/>
              <a:tabLst/>
              <a:defRPr/>
            </a:pPr>
            <a:r>
              <a:rPr kumimoji="0" lang="vi-VN" sz="2800" b="0" i="0" u="none" strike="noStrike" kern="0" cap="none" spc="0" normalizeH="0" baseline="0" noProof="0" dirty="0" err="1">
                <a:ln>
                  <a:noFill/>
                </a:ln>
                <a:solidFill>
                  <a:srgbClr val="000000"/>
                </a:solidFill>
                <a:effectLst/>
                <a:uLnTx/>
                <a:uFillTx/>
                <a:latin typeface="HP001 4 hàng" panose="020B0603050302020204" pitchFamily="34" charset="0"/>
                <a:ea typeface="+mn-ea"/>
                <a:cs typeface="Arial" panose="020B0604020202020204"/>
                <a:sym typeface="Arial" panose="020B0604020202020204"/>
              </a:rPr>
              <a:t>ǯǯǯǯǯǯǯǯǯǯǯǯǯǯǯ</a:t>
            </a:r>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a:sym typeface="Arial" panose="020B0604020202020204"/>
            </a:endParaRPr>
          </a:p>
          <a:p>
            <a:pPr marL="0" marR="0" lvl="0" indent="0" algn="l" defTabSz="914384" rtl="0" eaLnBrk="1" fontAlgn="auto" latinLnBrk="0" hangingPunct="1">
              <a:lnSpc>
                <a:spcPct val="131000"/>
              </a:lnSpc>
              <a:spcBef>
                <a:spcPts val="0"/>
              </a:spcBef>
              <a:spcAft>
                <a:spcPts val="0"/>
              </a:spcAft>
              <a:buClr>
                <a:srgbClr val="000000"/>
              </a:buClr>
              <a:buSzTx/>
              <a:buFontTx/>
              <a:buNone/>
              <a:tabLst/>
              <a:defRPr/>
            </a:pPr>
            <a:r>
              <a:rPr kumimoji="0" lang="vi-VN" sz="2800" b="0" i="0" u="none" strike="noStrike" kern="0" cap="none" spc="0" normalizeH="0" baseline="0" noProof="0" dirty="0" err="1">
                <a:ln>
                  <a:noFill/>
                </a:ln>
                <a:solidFill>
                  <a:srgbClr val="000000"/>
                </a:solidFill>
                <a:effectLst/>
                <a:uLnTx/>
                <a:uFillTx/>
                <a:latin typeface="HP001 4 hàng" panose="020B0603050302020204" pitchFamily="34" charset="0"/>
                <a:ea typeface="+mn-ea"/>
                <a:cs typeface="Arial" panose="020B0604020202020204"/>
                <a:sym typeface="Arial" panose="020B0604020202020204"/>
              </a:rPr>
              <a:t>ǯǯǯǯǯǯǯǯǯǯǯǯǯǯǯ</a:t>
            </a:r>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a:sym typeface="Arial" panose="020B0604020202020204"/>
            </a:endParaRPr>
          </a:p>
          <a:p>
            <a:pPr marL="0" marR="0" lvl="0" indent="0" algn="l" defTabSz="914384" rtl="0" eaLnBrk="1" fontAlgn="auto" latinLnBrk="0" hangingPunct="1">
              <a:lnSpc>
                <a:spcPct val="131000"/>
              </a:lnSpc>
              <a:spcBef>
                <a:spcPts val="0"/>
              </a:spcBef>
              <a:spcAft>
                <a:spcPts val="0"/>
              </a:spcAft>
              <a:buClr>
                <a:srgbClr val="000000"/>
              </a:buClr>
              <a:buSzTx/>
              <a:buFontTx/>
              <a:buNone/>
              <a:tabLst/>
              <a:defRPr/>
            </a:pPr>
            <a:r>
              <a:rPr kumimoji="0" lang="vi-VN" sz="2800" b="0" i="0" u="none" strike="noStrike" kern="0" cap="none" spc="0" normalizeH="0" baseline="0" noProof="0" dirty="0" err="1">
                <a:ln>
                  <a:noFill/>
                </a:ln>
                <a:solidFill>
                  <a:srgbClr val="000000"/>
                </a:solidFill>
                <a:effectLst/>
                <a:uLnTx/>
                <a:uFillTx/>
                <a:latin typeface="HP001 4 hàng" panose="020B0603050302020204" pitchFamily="34" charset="0"/>
                <a:ea typeface="+mn-ea"/>
                <a:cs typeface="Arial" panose="020B0604020202020204"/>
                <a:sym typeface="Arial" panose="020B0604020202020204"/>
              </a:rPr>
              <a:t>ǯǯǯǯǯǯǯǯǯǯǯǯǯǯǯ</a:t>
            </a:r>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a:sym typeface="Arial" panose="020B0604020202020204"/>
            </a:endParaRPr>
          </a:p>
          <a:p>
            <a:pPr marL="0" marR="0" lvl="0" indent="0" algn="l" defTabSz="914384" rtl="0" eaLnBrk="1" fontAlgn="auto" latinLnBrk="0" hangingPunct="1">
              <a:lnSpc>
                <a:spcPct val="131000"/>
              </a:lnSpc>
              <a:spcBef>
                <a:spcPts val="0"/>
              </a:spcBef>
              <a:spcAft>
                <a:spcPts val="0"/>
              </a:spcAft>
              <a:buClr>
                <a:srgbClr val="000000"/>
              </a:buClr>
              <a:buSzTx/>
              <a:buFontTx/>
              <a:buNone/>
              <a:tabLst/>
              <a:defRPr/>
            </a:pPr>
            <a:r>
              <a:rPr kumimoji="0" lang="vi-VN" sz="2800" b="0" i="0" u="none" strike="noStrike" kern="0" cap="none" spc="0" normalizeH="0" baseline="0" noProof="0" dirty="0" err="1">
                <a:ln>
                  <a:noFill/>
                </a:ln>
                <a:solidFill>
                  <a:srgbClr val="000000"/>
                </a:solidFill>
                <a:effectLst/>
                <a:uLnTx/>
                <a:uFillTx/>
                <a:latin typeface="HP001 4 hàng" panose="020B0603050302020204" pitchFamily="34" charset="0"/>
                <a:ea typeface="+mn-ea"/>
                <a:cs typeface="Arial" panose="020B0604020202020204"/>
                <a:sym typeface="Arial" panose="020B0604020202020204"/>
              </a:rPr>
              <a:t>ǯǯǯǯǯǯǯǯǯǯǯǯǯǯǯ</a:t>
            </a:r>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a:sym typeface="Arial" panose="020B0604020202020204"/>
            </a:endParaRPr>
          </a:p>
          <a:p>
            <a:pPr marL="0" marR="0" lvl="0" indent="0" algn="l" defTabSz="914384" rtl="0" eaLnBrk="1" fontAlgn="auto" latinLnBrk="0" hangingPunct="1">
              <a:lnSpc>
                <a:spcPct val="131000"/>
              </a:lnSpc>
              <a:spcBef>
                <a:spcPts val="0"/>
              </a:spcBef>
              <a:spcAft>
                <a:spcPts val="0"/>
              </a:spcAft>
              <a:buClr>
                <a:srgbClr val="000000"/>
              </a:buClr>
              <a:buSzTx/>
              <a:buFontTx/>
              <a:buNone/>
              <a:tabLst/>
              <a:defRPr/>
            </a:pPr>
            <a:r>
              <a:rPr kumimoji="0" lang="vi-VN" sz="2800" b="0" i="0" u="none" strike="noStrike" kern="0" cap="none" spc="0" normalizeH="0" baseline="0" noProof="0" dirty="0" err="1">
                <a:ln>
                  <a:noFill/>
                </a:ln>
                <a:solidFill>
                  <a:srgbClr val="000000"/>
                </a:solidFill>
                <a:effectLst/>
                <a:uLnTx/>
                <a:uFillTx/>
                <a:latin typeface="HP001 4 hàng" panose="020B0603050302020204" pitchFamily="34" charset="0"/>
                <a:ea typeface="+mn-ea"/>
                <a:cs typeface="Arial" panose="020B0604020202020204"/>
                <a:sym typeface="Arial" panose="020B0604020202020204"/>
              </a:rPr>
              <a:t>ǯǯǯǯǯǯǯǯǯǯǯǯǯǯǯ</a:t>
            </a:r>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a:sym typeface="Arial" panose="020B0604020202020204"/>
            </a:endParaRPr>
          </a:p>
          <a:p>
            <a:pPr marL="0" marR="0" lvl="0" indent="0" algn="l" defTabSz="914384" rtl="0" eaLnBrk="1" fontAlgn="auto" latinLnBrk="0" hangingPunct="1">
              <a:lnSpc>
                <a:spcPct val="131000"/>
              </a:lnSpc>
              <a:spcBef>
                <a:spcPts val="0"/>
              </a:spcBef>
              <a:spcAft>
                <a:spcPts val="0"/>
              </a:spcAft>
              <a:buClr>
                <a:srgbClr val="000000"/>
              </a:buClr>
              <a:buSzTx/>
              <a:buFontTx/>
              <a:buNone/>
              <a:tabLst/>
              <a:defRPr/>
            </a:pPr>
            <a:r>
              <a:rPr kumimoji="0" lang="vi-VN" sz="2800" b="0" i="0" u="none" strike="noStrike" kern="0" cap="none" spc="0" normalizeH="0" baseline="0" noProof="0" dirty="0" err="1">
                <a:ln>
                  <a:noFill/>
                </a:ln>
                <a:solidFill>
                  <a:srgbClr val="000000"/>
                </a:solidFill>
                <a:effectLst/>
                <a:uLnTx/>
                <a:uFillTx/>
                <a:latin typeface="HP001 4 hàng" panose="020B0603050302020204" pitchFamily="34" charset="0"/>
                <a:ea typeface="+mn-ea"/>
                <a:cs typeface="Arial" panose="020B0604020202020204"/>
                <a:sym typeface="Arial" panose="020B0604020202020204"/>
              </a:rPr>
              <a:t>ǯǯǯǯǯǯǯǯǯǯǯǯǯǯǯ</a:t>
            </a:r>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a:sym typeface="Arial" panose="020B0604020202020204"/>
            </a:endParaRPr>
          </a:p>
          <a:p>
            <a:pPr marL="0" marR="0" lvl="0" indent="0" algn="l" defTabSz="914384" rtl="0" eaLnBrk="1" fontAlgn="auto" latinLnBrk="0" hangingPunct="1">
              <a:lnSpc>
                <a:spcPct val="131000"/>
              </a:lnSpc>
              <a:spcBef>
                <a:spcPts val="0"/>
              </a:spcBef>
              <a:spcAft>
                <a:spcPts val="0"/>
              </a:spcAft>
              <a:buClr>
                <a:srgbClr val="000000"/>
              </a:buClr>
              <a:buSzTx/>
              <a:buFontTx/>
              <a:buNone/>
              <a:tabLst/>
              <a:defRPr/>
            </a:pPr>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a:sym typeface="Arial" panose="020B0604020202020204"/>
            </a:endParaRPr>
          </a:p>
        </p:txBody>
      </p:sp>
      <p:grpSp>
        <p:nvGrpSpPr>
          <p:cNvPr id="21" name="Group 20">
            <a:extLst>
              <a:ext uri="{FF2B5EF4-FFF2-40B4-BE49-F238E27FC236}">
                <a16:creationId xmlns:a16="http://schemas.microsoft.com/office/drawing/2014/main" id="{7C021FE9-CE05-4870-8130-2C2C1C9ED59F}"/>
              </a:ext>
            </a:extLst>
          </p:cNvPr>
          <p:cNvGrpSpPr/>
          <p:nvPr/>
        </p:nvGrpSpPr>
        <p:grpSpPr>
          <a:xfrm>
            <a:off x="-49471" y="-20538"/>
            <a:ext cx="863212" cy="5413563"/>
            <a:chOff x="-23261" y="-21387"/>
            <a:chExt cx="863234" cy="5434165"/>
          </a:xfrm>
        </p:grpSpPr>
        <p:cxnSp>
          <p:nvCxnSpPr>
            <p:cNvPr id="6" name="Straight Connector 5">
              <a:extLst>
                <a:ext uri="{FF2B5EF4-FFF2-40B4-BE49-F238E27FC236}">
                  <a16:creationId xmlns:a16="http://schemas.microsoft.com/office/drawing/2014/main" id="{E6446AEA-4EFB-41B6-A23A-DBCA9EB1F9B6}"/>
                </a:ext>
              </a:extLst>
            </p:cNvPr>
            <p:cNvCxnSpPr>
              <a:cxnSpLocks/>
            </p:cNvCxnSpPr>
            <p:nvPr/>
          </p:nvCxnSpPr>
          <p:spPr>
            <a:xfrm>
              <a:off x="839973" y="-21387"/>
              <a:ext cx="0" cy="54341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605A318-FB27-4D0F-B1AC-1316C2B348A2}"/>
                </a:ext>
              </a:extLst>
            </p:cNvPr>
            <p:cNvCxnSpPr>
              <a:cxnSpLocks/>
            </p:cNvCxnSpPr>
            <p:nvPr/>
          </p:nvCxnSpPr>
          <p:spPr>
            <a:xfrm flipH="1">
              <a:off x="791678" y="-21266"/>
              <a:ext cx="1" cy="54340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9D2BD8B-9DC2-485E-BBDB-22AB9E252CE8}"/>
                </a:ext>
              </a:extLst>
            </p:cNvPr>
            <p:cNvCxnSpPr>
              <a:cxnSpLocks/>
            </p:cNvCxnSpPr>
            <p:nvPr/>
          </p:nvCxnSpPr>
          <p:spPr>
            <a:xfrm flipH="1">
              <a:off x="0" y="438150"/>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01DB9B3B-C838-40C4-A0D1-9901E8FDDB16}"/>
                </a:ext>
              </a:extLst>
            </p:cNvPr>
            <p:cNvCxnSpPr>
              <a:cxnSpLocks/>
            </p:cNvCxnSpPr>
            <p:nvPr/>
          </p:nvCxnSpPr>
          <p:spPr>
            <a:xfrm flipH="1">
              <a:off x="1" y="1009650"/>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E9BCF3C5-8F18-492A-97BD-3CA98615D5C0}"/>
                </a:ext>
              </a:extLst>
            </p:cNvPr>
            <p:cNvCxnSpPr>
              <a:cxnSpLocks/>
            </p:cNvCxnSpPr>
            <p:nvPr/>
          </p:nvCxnSpPr>
          <p:spPr>
            <a:xfrm flipH="1">
              <a:off x="0" y="1545429"/>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54129CAE-BC6D-4800-B529-0F6CCF22B523}"/>
                </a:ext>
              </a:extLst>
            </p:cNvPr>
            <p:cNvCxnSpPr>
              <a:cxnSpLocks/>
            </p:cNvCxnSpPr>
            <p:nvPr/>
          </p:nvCxnSpPr>
          <p:spPr>
            <a:xfrm flipH="1">
              <a:off x="0" y="2130027"/>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FE08F781-0BA5-4287-AE2B-709C650A3FF3}"/>
                </a:ext>
              </a:extLst>
            </p:cNvPr>
            <p:cNvCxnSpPr>
              <a:cxnSpLocks/>
            </p:cNvCxnSpPr>
            <p:nvPr/>
          </p:nvCxnSpPr>
          <p:spPr>
            <a:xfrm flipH="1">
              <a:off x="1" y="2690215"/>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076E7A4D-0360-485E-ADE8-8004A5587C1C}"/>
                </a:ext>
              </a:extLst>
            </p:cNvPr>
            <p:cNvCxnSpPr>
              <a:cxnSpLocks/>
            </p:cNvCxnSpPr>
            <p:nvPr/>
          </p:nvCxnSpPr>
          <p:spPr>
            <a:xfrm flipH="1">
              <a:off x="0" y="3259928"/>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59C56AA5-ED49-4AD0-AE4F-838262A4C815}"/>
                </a:ext>
              </a:extLst>
            </p:cNvPr>
            <p:cNvCxnSpPr>
              <a:cxnSpLocks/>
            </p:cNvCxnSpPr>
            <p:nvPr/>
          </p:nvCxnSpPr>
          <p:spPr>
            <a:xfrm flipH="1">
              <a:off x="-23261" y="3808804"/>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668AC8E-D9E6-4E8E-AFCD-BD7D1448F704}"/>
                </a:ext>
              </a:extLst>
            </p:cNvPr>
            <p:cNvCxnSpPr>
              <a:cxnSpLocks/>
            </p:cNvCxnSpPr>
            <p:nvPr/>
          </p:nvCxnSpPr>
          <p:spPr>
            <a:xfrm flipH="1">
              <a:off x="-23260" y="4357681"/>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7EFD9F5-C0AF-4BCA-BF9B-7982A01464BC}"/>
                </a:ext>
              </a:extLst>
            </p:cNvPr>
            <p:cNvCxnSpPr>
              <a:cxnSpLocks/>
            </p:cNvCxnSpPr>
            <p:nvPr/>
          </p:nvCxnSpPr>
          <p:spPr>
            <a:xfrm flipH="1">
              <a:off x="-23261" y="4927395"/>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24" name="Hộp Văn bản 23">
            <a:extLst>
              <a:ext uri="{FF2B5EF4-FFF2-40B4-BE49-F238E27FC236}">
                <a16:creationId xmlns:a16="http://schemas.microsoft.com/office/drawing/2014/main" id="{4AE2CBAF-08CA-4B54-B415-8237ABC1DFD7}"/>
              </a:ext>
            </a:extLst>
          </p:cNvPr>
          <p:cNvSpPr txBox="1"/>
          <p:nvPr/>
        </p:nvSpPr>
        <p:spPr>
          <a:xfrm>
            <a:off x="1331640" y="104314"/>
            <a:ext cx="7488832" cy="523220"/>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000000"/>
                </a:solidFill>
                <a:effectLst/>
                <a:uLnTx/>
                <a:uFillTx/>
                <a:latin typeface="HP001 5H" panose="020B0603050302020204" pitchFamily="34" charset="0"/>
                <a:ea typeface="+mn-ea"/>
                <a:cs typeface="HP001 5H" panose="020B0603050302020204" pitchFamily="34" charset="0"/>
                <a:sym typeface="Arial" panose="020B0604020202020204"/>
              </a:rPr>
              <a:t>Thứ</a:t>
            </a:r>
            <a:r>
              <a:rPr kumimoji="0" lang="en-US" sz="2800" b="0" i="0" u="none" strike="noStrike" kern="0" cap="none" spc="0" normalizeH="0" baseline="0" noProof="0" dirty="0">
                <a:ln>
                  <a:noFill/>
                </a:ln>
                <a:solidFill>
                  <a:srgbClr val="000000"/>
                </a:solidFill>
                <a:effectLst/>
                <a:uLnTx/>
                <a:uFillTx/>
                <a:latin typeface="HP001 5H" panose="020B0603050302020204" pitchFamily="34" charset="0"/>
                <a:ea typeface="+mn-ea"/>
                <a:cs typeface="HP001 5H" panose="020B0603050302020204" pitchFamily="34" charset="0"/>
                <a:sym typeface="Arial" panose="020B0604020202020204"/>
              </a:rPr>
              <a:t> </a:t>
            </a:r>
            <a:r>
              <a:rPr kumimoji="0" lang="en-US" sz="2800" b="0" i="0" u="none" strike="noStrike" kern="0" cap="none" spc="0" normalizeH="0" baseline="0" noProof="0" dirty="0" err="1">
                <a:ln>
                  <a:noFill/>
                </a:ln>
                <a:solidFill>
                  <a:srgbClr val="000000"/>
                </a:solidFill>
                <a:effectLst/>
                <a:uLnTx/>
                <a:uFillTx/>
                <a:latin typeface="HP001 5H" panose="020B0603050302020204" pitchFamily="34" charset="0"/>
                <a:ea typeface="+mn-ea"/>
                <a:cs typeface="HP001 5H" panose="020B0603050302020204" pitchFamily="34" charset="0"/>
                <a:sym typeface="Arial" panose="020B0604020202020204"/>
              </a:rPr>
              <a:t>tư</a:t>
            </a:r>
            <a:r>
              <a:rPr kumimoji="0" lang="en-US" sz="2800" b="0" i="0" u="none" strike="noStrike" kern="0" cap="none" spc="0" normalizeH="0" baseline="0" noProof="0" dirty="0">
                <a:ln>
                  <a:noFill/>
                </a:ln>
                <a:solidFill>
                  <a:srgbClr val="000000"/>
                </a:solidFill>
                <a:effectLst/>
                <a:uLnTx/>
                <a:uFillTx/>
                <a:latin typeface="HP001 5H" panose="020B0603050302020204" pitchFamily="34" charset="0"/>
                <a:ea typeface="+mn-ea"/>
                <a:cs typeface="HP001 5H" panose="020B0603050302020204" pitchFamily="34" charset="0"/>
                <a:sym typeface="Arial" panose="020B0604020202020204"/>
              </a:rPr>
              <a:t> </a:t>
            </a:r>
            <a:r>
              <a:rPr kumimoji="0" lang="en-US" sz="2800" b="0" i="0" u="none" strike="noStrike" kern="0" cap="none" spc="0" normalizeH="0" baseline="0" noProof="0" dirty="0" err="1">
                <a:ln>
                  <a:noFill/>
                </a:ln>
                <a:solidFill>
                  <a:srgbClr val="000000"/>
                </a:solidFill>
                <a:effectLst/>
                <a:uLnTx/>
                <a:uFillTx/>
                <a:latin typeface="HP001 5H" panose="020B0603050302020204" pitchFamily="34" charset="0"/>
                <a:ea typeface="+mn-ea"/>
                <a:cs typeface="HP001 5H" panose="020B0603050302020204" pitchFamily="34" charset="0"/>
                <a:sym typeface="Arial" panose="020B0604020202020204"/>
              </a:rPr>
              <a:t>ngày</a:t>
            </a:r>
            <a:r>
              <a:rPr kumimoji="0" lang="en-US" sz="2800" b="0" i="0" u="none" strike="noStrike" kern="0" cap="none" spc="0" normalizeH="0" baseline="0" noProof="0" dirty="0">
                <a:ln>
                  <a:noFill/>
                </a:ln>
                <a:solidFill>
                  <a:srgbClr val="000000"/>
                </a:solidFill>
                <a:effectLst/>
                <a:uLnTx/>
                <a:uFillTx/>
                <a:latin typeface="HP001 5H" panose="020B0603050302020204" pitchFamily="34" charset="0"/>
                <a:ea typeface="+mn-ea"/>
                <a:cs typeface="HP001 5H" panose="020B0603050302020204" pitchFamily="34" charset="0"/>
                <a:sym typeface="Arial" panose="020B0604020202020204"/>
              </a:rPr>
              <a:t> </a:t>
            </a:r>
            <a:r>
              <a:rPr kumimoji="0" lang="en-US" sz="2800" b="0" i="0" u="none" strike="noStrike" kern="0" cap="none" spc="0" normalizeH="0" baseline="0" noProof="0" dirty="0" smtClean="0">
                <a:ln>
                  <a:noFill/>
                </a:ln>
                <a:solidFill>
                  <a:srgbClr val="000000"/>
                </a:solidFill>
                <a:effectLst/>
                <a:uLnTx/>
                <a:uFillTx/>
                <a:latin typeface="HP001 5H" panose="020B0603050302020204" pitchFamily="34" charset="0"/>
                <a:ea typeface="+mn-ea"/>
                <a:cs typeface="HP001 5H" panose="020B0603050302020204" pitchFamily="34" charset="0"/>
                <a:sym typeface="Arial" panose="020B0604020202020204"/>
              </a:rPr>
              <a:t>13 </a:t>
            </a:r>
            <a:r>
              <a:rPr kumimoji="0" lang="en-US" sz="2800" b="0" i="0" u="none" strike="noStrike" kern="0" cap="none" spc="0" normalizeH="0" baseline="0" noProof="0" dirty="0" err="1">
                <a:ln>
                  <a:noFill/>
                </a:ln>
                <a:solidFill>
                  <a:srgbClr val="000000"/>
                </a:solidFill>
                <a:effectLst/>
                <a:uLnTx/>
                <a:uFillTx/>
                <a:latin typeface="HP001 5H" panose="020B0603050302020204" pitchFamily="34" charset="0"/>
                <a:ea typeface="+mn-ea"/>
                <a:cs typeface="HP001 5H" panose="020B0603050302020204" pitchFamily="34" charset="0"/>
                <a:sym typeface="Arial" panose="020B0604020202020204"/>
              </a:rPr>
              <a:t>tháng</a:t>
            </a:r>
            <a:r>
              <a:rPr kumimoji="0" lang="en-US" sz="2800" b="0" i="0" u="none" strike="noStrike" kern="0" cap="none" spc="0" normalizeH="0" baseline="0" noProof="0" dirty="0">
                <a:ln>
                  <a:noFill/>
                </a:ln>
                <a:solidFill>
                  <a:srgbClr val="000000"/>
                </a:solidFill>
                <a:effectLst/>
                <a:uLnTx/>
                <a:uFillTx/>
                <a:latin typeface="HP001 5H" panose="020B0603050302020204" pitchFamily="34" charset="0"/>
                <a:ea typeface="+mn-ea"/>
                <a:cs typeface="HP001 5H" panose="020B0603050302020204" pitchFamily="34" charset="0"/>
                <a:sym typeface="Arial" panose="020B0604020202020204"/>
              </a:rPr>
              <a:t> 9 </a:t>
            </a:r>
            <a:r>
              <a:rPr kumimoji="0" lang="en-US" sz="2800" b="0" i="0" u="none" strike="noStrike" kern="0" cap="none" spc="0" normalizeH="0" baseline="0" noProof="0" dirty="0" err="1">
                <a:ln>
                  <a:noFill/>
                </a:ln>
                <a:solidFill>
                  <a:srgbClr val="000000"/>
                </a:solidFill>
                <a:effectLst/>
                <a:uLnTx/>
                <a:uFillTx/>
                <a:latin typeface="HP001 5H" panose="020B0603050302020204" pitchFamily="34" charset="0"/>
                <a:ea typeface="+mn-ea"/>
                <a:cs typeface="HP001 5H" panose="020B0603050302020204" pitchFamily="34" charset="0"/>
                <a:sym typeface="Arial" panose="020B0604020202020204"/>
              </a:rPr>
              <a:t>năm</a:t>
            </a:r>
            <a:r>
              <a:rPr kumimoji="0" lang="en-US" sz="2800" b="0" i="0" u="none" strike="noStrike" kern="0" cap="none" spc="0" normalizeH="0" baseline="0" noProof="0" dirty="0">
                <a:ln>
                  <a:noFill/>
                </a:ln>
                <a:solidFill>
                  <a:srgbClr val="000000"/>
                </a:solidFill>
                <a:effectLst/>
                <a:uLnTx/>
                <a:uFillTx/>
                <a:latin typeface="HP001 5H" panose="020B0603050302020204" pitchFamily="34" charset="0"/>
                <a:ea typeface="+mn-ea"/>
                <a:cs typeface="HP001 5H" panose="020B0603050302020204" pitchFamily="34" charset="0"/>
                <a:sym typeface="Arial" panose="020B0604020202020204"/>
              </a:rPr>
              <a:t> </a:t>
            </a:r>
            <a:r>
              <a:rPr kumimoji="0" lang="en-US" sz="2800" b="0" i="0" u="none" strike="noStrike" kern="0" cap="none" spc="0" normalizeH="0" baseline="0" noProof="0" dirty="0" smtClean="0">
                <a:ln>
                  <a:noFill/>
                </a:ln>
                <a:solidFill>
                  <a:srgbClr val="000000"/>
                </a:solidFill>
                <a:effectLst/>
                <a:uLnTx/>
                <a:uFillTx/>
                <a:latin typeface="HP001 5H" panose="020B0603050302020204" pitchFamily="34" charset="0"/>
                <a:ea typeface="+mn-ea"/>
                <a:cs typeface="HP001 5H" panose="020B0603050302020204" pitchFamily="34" charset="0"/>
                <a:sym typeface="Arial" panose="020B0604020202020204"/>
              </a:rPr>
              <a:t>2022</a:t>
            </a:r>
            <a:endParaRPr kumimoji="0" lang="vi-VN" sz="13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3" name="Hộp Văn bản 23">
            <a:extLst>
              <a:ext uri="{FF2B5EF4-FFF2-40B4-BE49-F238E27FC236}">
                <a16:creationId xmlns:a16="http://schemas.microsoft.com/office/drawing/2014/main" id="{FAE1B683-DE55-45CC-85C5-B73C2138F3FB}"/>
              </a:ext>
            </a:extLst>
          </p:cNvPr>
          <p:cNvSpPr txBox="1"/>
          <p:nvPr/>
        </p:nvSpPr>
        <p:spPr>
          <a:xfrm>
            <a:off x="2483768" y="675666"/>
            <a:ext cx="7488832" cy="523220"/>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000000"/>
                </a:solidFill>
                <a:effectLst/>
                <a:uLnTx/>
                <a:uFillTx/>
                <a:latin typeface="HP001 5H" panose="020B0603050302020204" pitchFamily="34" charset="0"/>
                <a:ea typeface="+mn-ea"/>
                <a:cs typeface="HP001 5H" panose="020B0603050302020204" pitchFamily="34" charset="0"/>
                <a:sym typeface="Arial" panose="020B0604020202020204"/>
              </a:rPr>
              <a:t>Luyện</a:t>
            </a:r>
            <a:r>
              <a:rPr kumimoji="0" lang="en-US" sz="2800" b="0" i="0" u="none" strike="noStrike" kern="0" cap="none" spc="0" normalizeH="0" baseline="0" noProof="0" dirty="0">
                <a:ln>
                  <a:noFill/>
                </a:ln>
                <a:solidFill>
                  <a:srgbClr val="000000"/>
                </a:solidFill>
                <a:effectLst/>
                <a:uLnTx/>
                <a:uFillTx/>
                <a:latin typeface="HP001 5H" panose="020B0603050302020204" pitchFamily="34" charset="0"/>
                <a:ea typeface="+mn-ea"/>
                <a:cs typeface="HP001 5H" panose="020B0603050302020204" pitchFamily="34" charset="0"/>
                <a:sym typeface="Arial" panose="020B0604020202020204"/>
              </a:rPr>
              <a:t> </a:t>
            </a:r>
            <a:r>
              <a:rPr kumimoji="0" lang="en-US" sz="2800" b="0" i="0" u="none" strike="noStrike" kern="0" cap="none" spc="0" normalizeH="0" baseline="0" noProof="0" dirty="0" err="1">
                <a:ln>
                  <a:noFill/>
                </a:ln>
                <a:solidFill>
                  <a:srgbClr val="000000"/>
                </a:solidFill>
                <a:effectLst/>
                <a:uLnTx/>
                <a:uFillTx/>
                <a:latin typeface="HP001 5H" panose="020B0603050302020204" pitchFamily="34" charset="0"/>
                <a:ea typeface="+mn-ea"/>
                <a:cs typeface="HP001 5H" panose="020B0603050302020204" pitchFamily="34" charset="0"/>
                <a:sym typeface="Arial" panose="020B0604020202020204"/>
              </a:rPr>
              <a:t>từ</a:t>
            </a:r>
            <a:r>
              <a:rPr kumimoji="0" lang="en-US" sz="2800" b="0" i="0" u="none" strike="noStrike" kern="0" cap="none" spc="0" normalizeH="0" baseline="0" noProof="0" dirty="0">
                <a:ln>
                  <a:noFill/>
                </a:ln>
                <a:solidFill>
                  <a:srgbClr val="000000"/>
                </a:solidFill>
                <a:effectLst/>
                <a:uLnTx/>
                <a:uFillTx/>
                <a:latin typeface="HP001 5H" panose="020B0603050302020204" pitchFamily="34" charset="0"/>
                <a:ea typeface="+mn-ea"/>
                <a:cs typeface="HP001 5H" panose="020B0603050302020204" pitchFamily="34" charset="0"/>
                <a:sym typeface="Arial" panose="020B0604020202020204"/>
              </a:rPr>
              <a:t> </a:t>
            </a:r>
            <a:r>
              <a:rPr kumimoji="0" lang="en-US" sz="2800" b="0" i="0" u="none" strike="noStrike" kern="0" cap="none" spc="0" normalizeH="0" baseline="0" noProof="0" dirty="0" err="1">
                <a:ln>
                  <a:noFill/>
                </a:ln>
                <a:solidFill>
                  <a:srgbClr val="000000"/>
                </a:solidFill>
                <a:effectLst/>
                <a:uLnTx/>
                <a:uFillTx/>
                <a:latin typeface="HP001 5H" panose="020B0603050302020204" pitchFamily="34" charset="0"/>
                <a:ea typeface="+mn-ea"/>
                <a:cs typeface="HP001 5H" panose="020B0603050302020204" pitchFamily="34" charset="0"/>
                <a:sym typeface="Arial" panose="020B0604020202020204"/>
              </a:rPr>
              <a:t>và</a:t>
            </a:r>
            <a:r>
              <a:rPr kumimoji="0" lang="en-US" sz="2800" b="0" i="0" u="none" strike="noStrike" kern="0" cap="none" spc="0" normalizeH="0" baseline="0" noProof="0" dirty="0">
                <a:ln>
                  <a:noFill/>
                </a:ln>
                <a:solidFill>
                  <a:srgbClr val="000000"/>
                </a:solidFill>
                <a:effectLst/>
                <a:uLnTx/>
                <a:uFillTx/>
                <a:latin typeface="HP001 5H" panose="020B0603050302020204" pitchFamily="34" charset="0"/>
                <a:ea typeface="+mn-ea"/>
                <a:cs typeface="HP001 5H" panose="020B0603050302020204" pitchFamily="34" charset="0"/>
                <a:sym typeface="Arial" panose="020B0604020202020204"/>
              </a:rPr>
              <a:t> </a:t>
            </a:r>
            <a:r>
              <a:rPr kumimoji="0" lang="en-US" sz="2800" b="0" i="0" u="none" strike="noStrike" kern="0" cap="none" spc="0" normalizeH="0" baseline="0" noProof="0" dirty="0" err="1">
                <a:ln>
                  <a:noFill/>
                </a:ln>
                <a:solidFill>
                  <a:srgbClr val="000000"/>
                </a:solidFill>
                <a:effectLst/>
                <a:uLnTx/>
                <a:uFillTx/>
                <a:latin typeface="HP001 5H" panose="020B0603050302020204" pitchFamily="34" charset="0"/>
                <a:ea typeface="+mn-ea"/>
                <a:cs typeface="HP001 5H" panose="020B0603050302020204" pitchFamily="34" charset="0"/>
                <a:sym typeface="Arial" panose="020B0604020202020204"/>
              </a:rPr>
              <a:t>câu</a:t>
            </a:r>
            <a:endParaRPr kumimoji="0" lang="vi-VN" sz="13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4" name="Hộp Văn bản 23">
            <a:extLst>
              <a:ext uri="{FF2B5EF4-FFF2-40B4-BE49-F238E27FC236}">
                <a16:creationId xmlns:a16="http://schemas.microsoft.com/office/drawing/2014/main" id="{D2B2FD61-CFFB-42F6-BB37-8E64D23BF638}"/>
              </a:ext>
            </a:extLst>
          </p:cNvPr>
          <p:cNvSpPr txBox="1"/>
          <p:nvPr/>
        </p:nvSpPr>
        <p:spPr>
          <a:xfrm>
            <a:off x="1331640" y="1180019"/>
            <a:ext cx="7488832" cy="584775"/>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MRVT</a:t>
            </a:r>
            <a:r>
              <a:rPr kumimoji="0" lang="en-US" sz="3200" b="0" i="0" u="none" strike="noStrike" kern="0" cap="none" spc="0" normalizeH="0" baseline="0" noProof="0" dirty="0">
                <a:ln>
                  <a:noFill/>
                </a:ln>
                <a:solidFill>
                  <a:srgbClr val="000000"/>
                </a:solidFill>
                <a:effectLst/>
                <a:uLnTx/>
                <a:uFillTx/>
                <a:latin typeface="HP001 5H" panose="020B0603050302020204" pitchFamily="34" charset="0"/>
                <a:cs typeface="HP001 5H" panose="020B0603050302020204" pitchFamily="34" charset="0"/>
                <a:sym typeface="Arial" panose="020B0604020202020204"/>
              </a:rPr>
              <a:t>: </a:t>
            </a:r>
            <a:r>
              <a:rPr kumimoji="0" lang="en-US" sz="2800" b="0" i="0" u="none" strike="noStrike" kern="0" cap="none" spc="0" normalizeH="0" baseline="0" noProof="0" dirty="0" err="1">
                <a:ln>
                  <a:noFill/>
                </a:ln>
                <a:solidFill>
                  <a:srgbClr val="000000"/>
                </a:solidFill>
                <a:effectLst/>
                <a:uLnTx/>
                <a:uFillTx/>
                <a:latin typeface="HP001 5H" panose="020B0603050302020204" pitchFamily="34" charset="0"/>
                <a:ea typeface="+mn-ea"/>
                <a:cs typeface="HP001 5H" panose="020B0603050302020204" pitchFamily="34" charset="0"/>
                <a:sym typeface="Arial" panose="020B0604020202020204"/>
              </a:rPr>
              <a:t>Nhân</a:t>
            </a:r>
            <a:r>
              <a:rPr kumimoji="0" lang="en-US" sz="2800" b="0" i="0" u="none" strike="noStrike" kern="0" cap="none" spc="0" normalizeH="0" baseline="0" noProof="0" dirty="0">
                <a:ln>
                  <a:noFill/>
                </a:ln>
                <a:solidFill>
                  <a:srgbClr val="000000"/>
                </a:solidFill>
                <a:effectLst/>
                <a:uLnTx/>
                <a:uFillTx/>
                <a:latin typeface="HP001 5H" panose="020B0603050302020204" pitchFamily="34" charset="0"/>
                <a:ea typeface="+mn-ea"/>
                <a:cs typeface="HP001 5H" panose="020B0603050302020204" pitchFamily="34" charset="0"/>
                <a:sym typeface="Arial" panose="020B0604020202020204"/>
              </a:rPr>
              <a:t> </a:t>
            </a:r>
            <a:r>
              <a:rPr kumimoji="0" lang="en-US" sz="2800" b="0" i="0" u="none" strike="noStrike" kern="0" cap="none" spc="0" normalizeH="0" baseline="0" noProof="0" dirty="0" err="1">
                <a:ln>
                  <a:noFill/>
                </a:ln>
                <a:solidFill>
                  <a:srgbClr val="000000"/>
                </a:solidFill>
                <a:effectLst/>
                <a:uLnTx/>
                <a:uFillTx/>
                <a:latin typeface="HP001 5H" panose="020B0603050302020204" pitchFamily="34" charset="0"/>
                <a:ea typeface="+mn-ea"/>
                <a:cs typeface="HP001 5H" panose="020B0603050302020204" pitchFamily="34" charset="0"/>
                <a:sym typeface="Arial" panose="020B0604020202020204"/>
              </a:rPr>
              <a:t>hậu</a:t>
            </a:r>
            <a:r>
              <a:rPr kumimoji="0" lang="en-US" sz="2800" b="0" i="0" u="none" strike="noStrike" kern="0" cap="none" spc="0" normalizeH="0" baseline="0" noProof="0" dirty="0">
                <a:ln>
                  <a:noFill/>
                </a:ln>
                <a:solidFill>
                  <a:srgbClr val="000000"/>
                </a:solidFill>
                <a:effectLst/>
                <a:uLnTx/>
                <a:uFillTx/>
                <a:latin typeface="HP001 5H" panose="020B0603050302020204" pitchFamily="34" charset="0"/>
                <a:ea typeface="+mn-ea"/>
                <a:cs typeface="HP001 5H" panose="020B0603050302020204" pitchFamily="34" charset="0"/>
                <a:sym typeface="Arial" panose="020B0604020202020204"/>
              </a:rPr>
              <a:t> – </a:t>
            </a:r>
            <a:r>
              <a:rPr kumimoji="0" lang="en-US" sz="2800" b="0" i="0" u="none" strike="noStrike" kern="0" cap="none" spc="0" normalizeH="0" baseline="0" noProof="0" dirty="0" err="1">
                <a:ln>
                  <a:noFill/>
                </a:ln>
                <a:solidFill>
                  <a:srgbClr val="000000"/>
                </a:solidFill>
                <a:effectLst/>
                <a:uLnTx/>
                <a:uFillTx/>
                <a:latin typeface="HP001 5H" panose="020B0603050302020204" pitchFamily="34" charset="0"/>
                <a:ea typeface="+mn-ea"/>
                <a:cs typeface="HP001 5H" panose="020B0603050302020204" pitchFamily="34" charset="0"/>
                <a:sym typeface="Arial" panose="020B0604020202020204"/>
              </a:rPr>
              <a:t>Đoàn</a:t>
            </a:r>
            <a:r>
              <a:rPr kumimoji="0" lang="en-US" sz="2800" b="0" i="0" u="none" strike="noStrike" kern="0" cap="none" spc="0" normalizeH="0" baseline="0" noProof="0" dirty="0">
                <a:ln>
                  <a:noFill/>
                </a:ln>
                <a:solidFill>
                  <a:srgbClr val="000000"/>
                </a:solidFill>
                <a:effectLst/>
                <a:uLnTx/>
                <a:uFillTx/>
                <a:latin typeface="HP001 5H" panose="020B0603050302020204" pitchFamily="34" charset="0"/>
                <a:ea typeface="+mn-ea"/>
                <a:cs typeface="HP001 5H" panose="020B0603050302020204" pitchFamily="34" charset="0"/>
                <a:sym typeface="Arial" panose="020B0604020202020204"/>
              </a:rPr>
              <a:t> </a:t>
            </a:r>
            <a:r>
              <a:rPr kumimoji="0" lang="en-US" sz="2800" b="0" i="0" u="none" strike="noStrike" kern="0" cap="none" spc="0" normalizeH="0" baseline="0" noProof="0" dirty="0" err="1">
                <a:ln>
                  <a:noFill/>
                </a:ln>
                <a:solidFill>
                  <a:srgbClr val="000000"/>
                </a:solidFill>
                <a:effectLst/>
                <a:uLnTx/>
                <a:uFillTx/>
                <a:latin typeface="HP001 5H" panose="020B0603050302020204" pitchFamily="34" charset="0"/>
                <a:ea typeface="+mn-ea"/>
                <a:cs typeface="HP001 5H" panose="020B0603050302020204" pitchFamily="34" charset="0"/>
                <a:sym typeface="Arial" panose="020B0604020202020204"/>
              </a:rPr>
              <a:t>kết</a:t>
            </a:r>
            <a:endParaRPr kumimoji="0" lang="vi-VN" sz="13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81431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BB65E09-6D0C-4A53-8CCB-C89260ADD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597" y="-397309"/>
            <a:ext cx="1587302" cy="1714286"/>
          </a:xfrm>
          <a:prstGeom prst="rect">
            <a:avLst/>
          </a:prstGeom>
        </p:spPr>
      </p:pic>
      <p:sp>
        <p:nvSpPr>
          <p:cNvPr id="2" name="TextBox 1"/>
          <p:cNvSpPr txBox="1"/>
          <p:nvPr/>
        </p:nvSpPr>
        <p:spPr>
          <a:xfrm>
            <a:off x="2441486" y="1340773"/>
            <a:ext cx="4261028" cy="923330"/>
          </a:xfrm>
          <a:prstGeom prst="rect">
            <a:avLst/>
          </a:prstGeom>
          <a:noFill/>
        </p:spPr>
        <p:txBody>
          <a:bodyPr wrap="square" rtlCol="0">
            <a:spAutoFit/>
            <a:scene3d>
              <a:camera prst="orthographicFront"/>
              <a:lightRig rig="soft" dir="tl">
                <a:rot lat="0" lon="0" rev="0"/>
              </a:lightRig>
            </a:scene3d>
            <a:sp3d contourW="25400" prstMaterial="matte">
              <a:contourClr>
                <a:schemeClr val="accent2">
                  <a:tint val="20000"/>
                </a:schemeClr>
              </a:contourClr>
            </a:sp3d>
          </a:bodyPr>
          <a:lstStyle/>
          <a:p>
            <a:pPr algn="ctr"/>
            <a:r>
              <a:rPr lang="en-US" altLang="zh-CN" sz="5400" spc="50" dirty="0">
                <a:ln w="11430">
                  <a:noFill/>
                </a:ln>
                <a:solidFill>
                  <a:srgbClr val="FF0000"/>
                </a:solidFill>
                <a:effectLst>
                  <a:outerShdw blurRad="76200" dist="50800" dir="5400000" algn="tl" rotWithShape="0">
                    <a:srgbClr val="000000">
                      <a:alpha val="65000"/>
                    </a:srgbClr>
                  </a:outerShdw>
                </a:effectLst>
                <a:latin typeface="Times New Roman" panose="02020603050405020304" pitchFamily="18" charset="0"/>
                <a:ea typeface="华康方圆体W7(P)" pitchFamily="82" charset="-122"/>
                <a:cs typeface="Times New Roman" panose="02020603050405020304" pitchFamily="18" charset="0"/>
              </a:rPr>
              <a:t>CỦNG CỐ</a:t>
            </a:r>
            <a:endParaRPr lang="zh-CN" altLang="en-US" sz="5400" spc="50" dirty="0">
              <a:ln w="11430">
                <a:noFill/>
              </a:ln>
              <a:solidFill>
                <a:srgbClr val="FF0000"/>
              </a:solidFill>
              <a:effectLst>
                <a:outerShdw blurRad="76200" dist="50800" dir="5400000" algn="tl" rotWithShape="0">
                  <a:srgbClr val="000000">
                    <a:alpha val="65000"/>
                  </a:srgbClr>
                </a:outerShdw>
              </a:effectLst>
              <a:latin typeface="Times New Roman" panose="02020603050405020304" pitchFamily="18" charset="0"/>
              <a:ea typeface="华康方圆体W7(P)" pitchFamily="82" charset="-122"/>
              <a:cs typeface="Times New Roman" panose="02020603050405020304" pitchFamily="18" charset="0"/>
            </a:endParaRPr>
          </a:p>
        </p:txBody>
      </p:sp>
      <p:pic>
        <p:nvPicPr>
          <p:cNvPr id="3" name="图片 7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5736" y="2715766"/>
            <a:ext cx="4387436" cy="2613790"/>
          </a:xfrm>
          <a:prstGeom prst="rect">
            <a:avLst/>
          </a:prstGeom>
        </p:spPr>
      </p:pic>
      <p:pic>
        <p:nvPicPr>
          <p:cNvPr id="5" name="Picture 4">
            <a:extLst>
              <a:ext uri="{FF2B5EF4-FFF2-40B4-BE49-F238E27FC236}">
                <a16:creationId xmlns:a16="http://schemas.microsoft.com/office/drawing/2014/main" id="{D1D4E2A9-2CE0-4DA8-837B-73B30B344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195778"/>
            <a:ext cx="2100354" cy="949270"/>
          </a:xfrm>
          <a:prstGeom prst="rect">
            <a:avLst/>
          </a:prstGeom>
        </p:spPr>
      </p:pic>
      <p:pic>
        <p:nvPicPr>
          <p:cNvPr id="6" name="Picture 5">
            <a:extLst>
              <a:ext uri="{FF2B5EF4-FFF2-40B4-BE49-F238E27FC236}">
                <a16:creationId xmlns:a16="http://schemas.microsoft.com/office/drawing/2014/main" id="{52CC4973-A20B-40BC-B01B-77A32ECFE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3808" y="-340888"/>
            <a:ext cx="2100354" cy="949270"/>
          </a:xfrm>
          <a:prstGeom prst="rect">
            <a:avLst/>
          </a:prstGeom>
        </p:spPr>
      </p:pic>
      <p:pic>
        <p:nvPicPr>
          <p:cNvPr id="7" name="Picture 6">
            <a:extLst>
              <a:ext uri="{FF2B5EF4-FFF2-40B4-BE49-F238E27FC236}">
                <a16:creationId xmlns:a16="http://schemas.microsoft.com/office/drawing/2014/main" id="{B267118B-39AC-4C4C-9CBD-CDF48F7F6C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4368" y="117974"/>
            <a:ext cx="2100354" cy="949270"/>
          </a:xfrm>
          <a:prstGeom prst="rect">
            <a:avLst/>
          </a:prstGeom>
        </p:spPr>
      </p:pic>
      <p:pic>
        <p:nvPicPr>
          <p:cNvPr id="11" name="Picture 10" descr="Icon&#10;&#10;Description automatically generated">
            <a:extLst>
              <a:ext uri="{FF2B5EF4-FFF2-40B4-BE49-F238E27FC236}">
                <a16:creationId xmlns:a16="http://schemas.microsoft.com/office/drawing/2014/main" id="{3706071A-8837-43AF-BE42-81FDFF50E9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6336" y="111461"/>
            <a:ext cx="742678" cy="923330"/>
          </a:xfrm>
          <a:prstGeom prst="rect">
            <a:avLst/>
          </a:prstGeom>
        </p:spPr>
      </p:pic>
      <p:pic>
        <p:nvPicPr>
          <p:cNvPr id="13" name="Picture 12" descr="A picture containing icon&#10;&#10;Description automatically generated">
            <a:extLst>
              <a:ext uri="{FF2B5EF4-FFF2-40B4-BE49-F238E27FC236}">
                <a16:creationId xmlns:a16="http://schemas.microsoft.com/office/drawing/2014/main" id="{B064CAD4-2B31-4F7E-A9F8-C1053A306E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718682" flipH="1">
            <a:off x="2441486" y="503240"/>
            <a:ext cx="714316" cy="1223404"/>
          </a:xfrm>
          <a:prstGeom prst="rect">
            <a:avLst/>
          </a:prstGeom>
        </p:spPr>
      </p:pic>
      <p:pic>
        <p:nvPicPr>
          <p:cNvPr id="15" name="Picture 14">
            <a:extLst>
              <a:ext uri="{FF2B5EF4-FFF2-40B4-BE49-F238E27FC236}">
                <a16:creationId xmlns:a16="http://schemas.microsoft.com/office/drawing/2014/main" id="{873C1E6D-7325-4DED-94F2-B065097A23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277" y="1174876"/>
            <a:ext cx="2627159" cy="2255333"/>
          </a:xfrm>
          <a:prstGeom prst="rect">
            <a:avLst/>
          </a:prstGeom>
        </p:spPr>
      </p:pic>
      <p:pic>
        <p:nvPicPr>
          <p:cNvPr id="17" name="Picture 16">
            <a:extLst>
              <a:ext uri="{FF2B5EF4-FFF2-40B4-BE49-F238E27FC236}">
                <a16:creationId xmlns:a16="http://schemas.microsoft.com/office/drawing/2014/main" id="{48DC5370-355C-46F2-85FD-E75ACF6A02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40055" y="915566"/>
            <a:ext cx="1688889" cy="2158730"/>
          </a:xfrm>
          <a:prstGeom prst="rect">
            <a:avLst/>
          </a:prstGeom>
        </p:spPr>
      </p:pic>
    </p:spTree>
    <p:extLst>
      <p:ext uri="{BB962C8B-B14F-4D97-AF65-F5344CB8AC3E}">
        <p14:creationId xmlns:p14="http://schemas.microsoft.com/office/powerpoint/2010/main" val="3998524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6"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Effect transition="in" filter="wipe(down)">
                                      <p:cBhvr>
                                        <p:cTn id="13" dur="290">
                                          <p:stCondLst>
                                            <p:cond delay="0"/>
                                          </p:stCondLst>
                                        </p:cTn>
                                        <p:tgtEl>
                                          <p:spTgt spid="2"/>
                                        </p:tgtEl>
                                      </p:cBhvr>
                                    </p:animEffect>
                                    <p:anim calcmode="lin" valueType="num">
                                      <p:cBhvr>
                                        <p:cTn id="14"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9" dur="13">
                                          <p:stCondLst>
                                            <p:cond delay="325"/>
                                          </p:stCondLst>
                                        </p:cTn>
                                        <p:tgtEl>
                                          <p:spTgt spid="2"/>
                                        </p:tgtEl>
                                      </p:cBhvr>
                                      <p:to x="100000" y="60000"/>
                                    </p:animScale>
                                    <p:animScale>
                                      <p:cBhvr>
                                        <p:cTn id="20" dur="83" decel="50000">
                                          <p:stCondLst>
                                            <p:cond delay="338"/>
                                          </p:stCondLst>
                                        </p:cTn>
                                        <p:tgtEl>
                                          <p:spTgt spid="2"/>
                                        </p:tgtEl>
                                      </p:cBhvr>
                                      <p:to x="100000" y="100000"/>
                                    </p:animScale>
                                    <p:animScale>
                                      <p:cBhvr>
                                        <p:cTn id="21" dur="13">
                                          <p:stCondLst>
                                            <p:cond delay="656"/>
                                          </p:stCondLst>
                                        </p:cTn>
                                        <p:tgtEl>
                                          <p:spTgt spid="2"/>
                                        </p:tgtEl>
                                      </p:cBhvr>
                                      <p:to x="100000" y="80000"/>
                                    </p:animScale>
                                    <p:animScale>
                                      <p:cBhvr>
                                        <p:cTn id="22" dur="83" decel="50000">
                                          <p:stCondLst>
                                            <p:cond delay="669"/>
                                          </p:stCondLst>
                                        </p:cTn>
                                        <p:tgtEl>
                                          <p:spTgt spid="2"/>
                                        </p:tgtEl>
                                      </p:cBhvr>
                                      <p:to x="100000" y="100000"/>
                                    </p:animScale>
                                    <p:animScale>
                                      <p:cBhvr>
                                        <p:cTn id="23" dur="13">
                                          <p:stCondLst>
                                            <p:cond delay="821"/>
                                          </p:stCondLst>
                                        </p:cTn>
                                        <p:tgtEl>
                                          <p:spTgt spid="2"/>
                                        </p:tgtEl>
                                      </p:cBhvr>
                                      <p:to x="100000" y="90000"/>
                                    </p:animScale>
                                    <p:animScale>
                                      <p:cBhvr>
                                        <p:cTn id="24" dur="83" decel="50000">
                                          <p:stCondLst>
                                            <p:cond delay="834"/>
                                          </p:stCondLst>
                                        </p:cTn>
                                        <p:tgtEl>
                                          <p:spTgt spid="2"/>
                                        </p:tgtEl>
                                      </p:cBhvr>
                                      <p:to x="100000" y="100000"/>
                                    </p:animScale>
                                    <p:animScale>
                                      <p:cBhvr>
                                        <p:cTn id="25" dur="13">
                                          <p:stCondLst>
                                            <p:cond delay="904"/>
                                          </p:stCondLst>
                                        </p:cTn>
                                        <p:tgtEl>
                                          <p:spTgt spid="2"/>
                                        </p:tgtEl>
                                      </p:cBhvr>
                                      <p:to x="100000" y="95000"/>
                                    </p:animScale>
                                    <p:animScale>
                                      <p:cBhvr>
                                        <p:cTn id="26" dur="83" decel="50000">
                                          <p:stCondLst>
                                            <p:cond delay="917"/>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1937" b="100000" l="9847" r="88943"/>
                    </a14:imgEffect>
                  </a14:imgLayer>
                </a14:imgProps>
              </a:ext>
              <a:ext uri="{28A0092B-C50C-407E-A947-70E740481C1C}">
                <a14:useLocalDpi xmlns:a14="http://schemas.microsoft.com/office/drawing/2010/main" val="0"/>
              </a:ext>
            </a:extLst>
          </a:blip>
          <a:stretch>
            <a:fillRect/>
          </a:stretch>
        </p:blipFill>
        <p:spPr>
          <a:xfrm flipH="1">
            <a:off x="6660232" y="1995686"/>
            <a:ext cx="2880320" cy="2880320"/>
          </a:xfrm>
          <a:prstGeom prst="rect">
            <a:avLst/>
          </a:prstGeom>
        </p:spPr>
      </p:pic>
      <p:sp>
        <p:nvSpPr>
          <p:cNvPr id="14" name="TextBox 682"/>
          <p:cNvSpPr txBox="1"/>
          <p:nvPr/>
        </p:nvSpPr>
        <p:spPr>
          <a:xfrm>
            <a:off x="1835696" y="483518"/>
            <a:ext cx="4824536" cy="2139396"/>
          </a:xfrm>
          <a:prstGeom prst="cloudCallout">
            <a:avLst>
              <a:gd name="adj1" fmla="val 65757"/>
              <a:gd name="adj2" fmla="val 42147"/>
            </a:avLst>
          </a:prstGeom>
          <a:solidFill>
            <a:srgbClr val="FAF0EA"/>
          </a:solidFill>
          <a:ln>
            <a:solidFill>
              <a:srgbClr val="FF0000"/>
            </a:solidFill>
            <a:prstDash val="dash"/>
          </a:ln>
          <a:effectLst>
            <a:glow rad="63500">
              <a:schemeClr val="accent5">
                <a:satMod val="175000"/>
                <a:alpha val="40000"/>
              </a:scheme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defPPr>
            <a:lvl1pPr algn="ctr">
              <a:defRPr sz="3200">
                <a:solidFill>
                  <a:schemeClr val="accent3"/>
                </a:solidFill>
                <a:latin typeface="华康方圆体W7(P)" pitchFamily="82" charset="-122"/>
                <a:ea typeface="华康方圆体W7(P)" pitchFamily="82"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3000">
                <a:solidFill>
                  <a:srgbClr val="069DB6"/>
                </a:solidFill>
                <a:latin typeface="Times New Roman" panose="02020603050405020304" pitchFamily="18" charset="0"/>
                <a:cs typeface="Times New Roman" panose="02020603050405020304" pitchFamily="18" charset="0"/>
              </a:rPr>
              <a:t>Nhớ chuẩn bị bài sau bạn nhé!</a:t>
            </a:r>
          </a:p>
        </p:txBody>
      </p:sp>
      <p:pic>
        <p:nvPicPr>
          <p:cNvPr id="1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8031" y="3041579"/>
            <a:ext cx="4092010" cy="2075412"/>
          </a:xfrm>
          <a:prstGeom prst="rect">
            <a:avLst/>
          </a:prstGeom>
        </p:spPr>
      </p:pic>
      <p:grpSp>
        <p:nvGrpSpPr>
          <p:cNvPr id="18" name="组合 2"/>
          <p:cNvGrpSpPr/>
          <p:nvPr/>
        </p:nvGrpSpPr>
        <p:grpSpPr>
          <a:xfrm rot="20200192">
            <a:off x="150680" y="2036096"/>
            <a:ext cx="3024336" cy="3024336"/>
            <a:chOff x="539552" y="1419622"/>
            <a:chExt cx="3024336" cy="3024336"/>
          </a:xfrm>
        </p:grpSpPr>
        <p:pic>
          <p:nvPicPr>
            <p:cNvPr id="19"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552" y="1419622"/>
              <a:ext cx="3024336" cy="3024336"/>
            </a:xfrm>
            <a:prstGeom prst="rect">
              <a:avLst/>
            </a:prstGeom>
          </p:spPr>
        </p:pic>
        <p:sp>
          <p:nvSpPr>
            <p:cNvPr id="20" name="矩形 7"/>
            <p:cNvSpPr/>
            <p:nvPr/>
          </p:nvSpPr>
          <p:spPr>
            <a:xfrm rot="544169">
              <a:off x="1115615" y="2772399"/>
              <a:ext cx="1621910" cy="960319"/>
            </a:xfrm>
            <a:prstGeom prst="rect">
              <a:avLst/>
            </a:prstGeom>
          </p:spPr>
          <p:txBody>
            <a:bodyPr wrap="square" lIns="91432" tIns="45716" rIns="91432" bIns="45716">
              <a:spAutoFit/>
            </a:bodyPr>
            <a:lstStyle/>
            <a:p>
              <a:pPr algn="ctr">
                <a:lnSpc>
                  <a:spcPct val="150000"/>
                </a:lnSpc>
              </a:pPr>
              <a:r>
                <a:rPr lang="en-US" altLang="zh-CN" sz="2000" b="1">
                  <a:solidFill>
                    <a:srgbClr val="069DB6"/>
                  </a:solidFill>
                  <a:latin typeface="Times New Roman" panose="02020603050405020304" pitchFamily="18" charset="0"/>
                  <a:ea typeface="微软雅黑" panose="020B0503020204020204" pitchFamily="34" charset="-122"/>
                  <a:cs typeface="Times New Roman" panose="02020603050405020304" pitchFamily="18" charset="0"/>
                </a:rPr>
                <a:t>DẤU HAI CHẤM</a:t>
              </a:r>
              <a:endParaRPr lang="zh-CN" altLang="en-US" sz="2000" b="1" dirty="0">
                <a:solidFill>
                  <a:srgbClr val="069DB6"/>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382875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par>
                                <p:cTn id="13" presetID="37"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900" decel="100000" fill="hold"/>
                                        <p:tgtEl>
                                          <p:spTgt spid="1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par>
                          <p:cTn id="25" fill="hold">
                            <p:stCondLst>
                              <p:cond delay="1500"/>
                            </p:stCondLst>
                            <p:childTnLst>
                              <p:par>
                                <p:cTn id="26" presetID="32" presetClass="emph" presetSubtype="0" repeatCount="indefinite" fill="hold" nodeType="afterEffect">
                                  <p:stCondLst>
                                    <p:cond delay="0"/>
                                  </p:stCondLst>
                                  <p:childTnLst>
                                    <p:animRot by="120000">
                                      <p:cBhvr>
                                        <p:cTn id="27" dur="100" fill="hold">
                                          <p:stCondLst>
                                            <p:cond delay="0"/>
                                          </p:stCondLst>
                                        </p:cTn>
                                        <p:tgtEl>
                                          <p:spTgt spid="18"/>
                                        </p:tgtEl>
                                        <p:attrNameLst>
                                          <p:attrName>r</p:attrName>
                                        </p:attrNameLst>
                                      </p:cBhvr>
                                    </p:animRot>
                                    <p:animRot by="-240000">
                                      <p:cBhvr>
                                        <p:cTn id="28" dur="200" fill="hold">
                                          <p:stCondLst>
                                            <p:cond delay="200"/>
                                          </p:stCondLst>
                                        </p:cTn>
                                        <p:tgtEl>
                                          <p:spTgt spid="18"/>
                                        </p:tgtEl>
                                        <p:attrNameLst>
                                          <p:attrName>r</p:attrName>
                                        </p:attrNameLst>
                                      </p:cBhvr>
                                    </p:animRot>
                                    <p:animRot by="240000">
                                      <p:cBhvr>
                                        <p:cTn id="29" dur="200" fill="hold">
                                          <p:stCondLst>
                                            <p:cond delay="400"/>
                                          </p:stCondLst>
                                        </p:cTn>
                                        <p:tgtEl>
                                          <p:spTgt spid="18"/>
                                        </p:tgtEl>
                                        <p:attrNameLst>
                                          <p:attrName>r</p:attrName>
                                        </p:attrNameLst>
                                      </p:cBhvr>
                                    </p:animRot>
                                    <p:animRot by="-240000">
                                      <p:cBhvr>
                                        <p:cTn id="30" dur="200" fill="hold">
                                          <p:stCondLst>
                                            <p:cond delay="600"/>
                                          </p:stCondLst>
                                        </p:cTn>
                                        <p:tgtEl>
                                          <p:spTgt spid="18"/>
                                        </p:tgtEl>
                                        <p:attrNameLst>
                                          <p:attrName>r</p:attrName>
                                        </p:attrNameLst>
                                      </p:cBhvr>
                                    </p:animRot>
                                    <p:animRot by="120000">
                                      <p:cBhvr>
                                        <p:cTn id="31"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259632" y="1995686"/>
            <a:ext cx="6246389" cy="2781578"/>
          </a:xfrm>
          <a:prstGeom prst="rect">
            <a:avLst/>
          </a:prstGeom>
        </p:spPr>
      </p:pic>
      <p:pic>
        <p:nvPicPr>
          <p:cNvPr id="4" name="图片 7"/>
          <p:cNvPicPr>
            <a:picLocks noChangeAspect="1"/>
          </p:cNvPicPr>
          <p:nvPr/>
        </p:nvPicPr>
        <p:blipFill rotWithShape="1">
          <a:blip r:embed="rId3" cstate="print">
            <a:extLst>
              <a:ext uri="{28A0092B-C50C-407E-A947-70E740481C1C}">
                <a14:useLocalDpi xmlns:a14="http://schemas.microsoft.com/office/drawing/2010/main" val="0"/>
              </a:ext>
            </a:extLst>
          </a:blip>
          <a:srcRect t="40671" b="24053"/>
          <a:stretch>
            <a:fillRect/>
          </a:stretch>
        </p:blipFill>
        <p:spPr>
          <a:xfrm>
            <a:off x="0" y="3537022"/>
            <a:ext cx="9144000" cy="1814452"/>
          </a:xfrm>
          <a:prstGeom prst="rect">
            <a:avLst/>
          </a:prstGeom>
        </p:spPr>
      </p:pic>
      <p:sp>
        <p:nvSpPr>
          <p:cNvPr id="6" name="TextBox 5"/>
          <p:cNvSpPr txBox="1"/>
          <p:nvPr/>
        </p:nvSpPr>
        <p:spPr>
          <a:xfrm>
            <a:off x="853271" y="913644"/>
            <a:ext cx="6939720" cy="1015663"/>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CN" sz="6000" spc="50">
                <a:ln w="11430">
                  <a:solidFill>
                    <a:srgbClr val="AD4E35"/>
                  </a:solidFill>
                </a:ln>
                <a:solidFill>
                  <a:srgbClr val="F26E4B"/>
                </a:solidFill>
                <a:effectLst>
                  <a:outerShdw blurRad="38100" dist="38100" dir="2700000" algn="tl">
                    <a:srgbClr val="000000">
                      <a:alpha val="43137"/>
                    </a:srgbClr>
                  </a:outerShdw>
                </a:effectLst>
                <a:latin typeface="UTM Diana" panose="02040603050506020204" pitchFamily="18" charset="0"/>
                <a:ea typeface="华康方圆体W7(P)" pitchFamily="82" charset="-122"/>
              </a:rPr>
              <a:t>Tạm biệt các em!</a:t>
            </a:r>
            <a:endParaRPr lang="zh-CN" altLang="en-US" sz="6000" spc="50" dirty="0">
              <a:ln w="11430">
                <a:solidFill>
                  <a:srgbClr val="AD4E35"/>
                </a:solidFill>
              </a:ln>
              <a:solidFill>
                <a:srgbClr val="F26E4B"/>
              </a:solidFill>
              <a:effectLst>
                <a:outerShdw blurRad="38100" dist="38100" dir="2700000" algn="tl">
                  <a:srgbClr val="000000">
                    <a:alpha val="43137"/>
                  </a:srgbClr>
                </a:outerShdw>
              </a:effectLst>
              <a:latin typeface="UTM Diana" panose="02040603050506020204" pitchFamily="18" charset="0"/>
              <a:ea typeface="华康方圆体W7(P)" pitchFamily="82" charset="-122"/>
            </a:endParaRPr>
          </a:p>
        </p:txBody>
      </p:sp>
    </p:spTree>
    <p:extLst>
      <p:ext uri="{BB962C8B-B14F-4D97-AF65-F5344CB8AC3E}">
        <p14:creationId xmlns:p14="http://schemas.microsoft.com/office/powerpoint/2010/main" val="1706456837"/>
      </p:ext>
    </p:extLst>
  </p:cSld>
  <p:clrMapOvr>
    <a:masterClrMapping/>
  </p:clrMapOvr>
  <mc:AlternateContent xmlns:mc="http://schemas.openxmlformats.org/markup-compatibility/2006" xmlns:p14="http://schemas.microsoft.com/office/powerpoint/2010/main">
    <mc:Choice Requires="p14">
      <p:transition spd="slow" p14:dur="20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50" presetClass="entr" presetSubtype="0" decel="100000" fill="hold" grpId="0" nodeType="withEffect">
                                  <p:stCondLst>
                                    <p:cond delay="0"/>
                                  </p:stCondLst>
                                  <p:iterate type="wd">
                                    <p:tmPct val="10000"/>
                                  </p:iterate>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3"/>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Rectangle 19"/>
          <p:cNvSpPr/>
          <p:nvPr/>
        </p:nvSpPr>
        <p:spPr>
          <a:xfrm rot="21420000">
            <a:off x="344125" y="446222"/>
            <a:ext cx="1096963" cy="100647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solidFill>
            <a:srgbClr val="97D9E4"/>
          </a:solidFill>
          <a:ln>
            <a:noFill/>
          </a:ln>
          <a:effectLst>
            <a:outerShdw blurRad="317500" dist="38100" dir="8100000" sx="101000" sy="101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fontAlgn="auto">
              <a:spcBef>
                <a:spcPts val="0"/>
              </a:spcBef>
              <a:spcAft>
                <a:spcPts val="0"/>
              </a:spcAft>
              <a:defRPr/>
            </a:pPr>
            <a:r>
              <a:rPr lang="en-US" sz="4400" b="1">
                <a:solidFill>
                  <a:schemeClr val="bg1"/>
                </a:solidFill>
                <a:latin typeface="UTM Kona KT" panose="02040603050506020204" pitchFamily="18" charset="0"/>
                <a:cs typeface="Arial" pitchFamily="34" charset="0"/>
              </a:rPr>
              <a:t>K</a:t>
            </a:r>
            <a:endParaRPr lang="en-US" sz="4400" b="1" dirty="0">
              <a:solidFill>
                <a:schemeClr val="bg1"/>
              </a:solidFill>
              <a:latin typeface="UTM Kona KT" panose="02040603050506020204" pitchFamily="18" charset="0"/>
              <a:cs typeface="Arial" pitchFamily="34" charset="0"/>
            </a:endParaRPr>
          </a:p>
        </p:txBody>
      </p:sp>
      <p:sp>
        <p:nvSpPr>
          <p:cNvPr id="9" name="Rectangle 19"/>
          <p:cNvSpPr/>
          <p:nvPr/>
        </p:nvSpPr>
        <p:spPr>
          <a:xfrm rot="286156">
            <a:off x="1193929" y="268785"/>
            <a:ext cx="1096962" cy="1004888"/>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solidFill>
            <a:srgbClr val="F2BCBD"/>
          </a:solidFill>
          <a:ln>
            <a:noFill/>
          </a:ln>
          <a:effectLst>
            <a:outerShdw blurRad="317500" dist="38100" dir="8100000" sx="101000" sy="101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fontAlgn="auto">
              <a:spcBef>
                <a:spcPts val="0"/>
              </a:spcBef>
              <a:spcAft>
                <a:spcPts val="0"/>
              </a:spcAft>
              <a:defRPr/>
            </a:pPr>
            <a:r>
              <a:rPr lang="en-US" sz="4400" b="1">
                <a:solidFill>
                  <a:schemeClr val="bg1"/>
                </a:solidFill>
                <a:latin typeface="UTM Kona KT" panose="02040603050506020204" pitchFamily="18" charset="0"/>
                <a:cs typeface="Arial" pitchFamily="34" charset="0"/>
              </a:rPr>
              <a:t>H</a:t>
            </a:r>
            <a:endParaRPr lang="en-US" sz="4400" b="1" dirty="0">
              <a:solidFill>
                <a:schemeClr val="bg1"/>
              </a:solidFill>
              <a:latin typeface="UTM Kona KT" panose="02040603050506020204" pitchFamily="18" charset="0"/>
              <a:cs typeface="Arial" pitchFamily="34" charset="0"/>
            </a:endParaRPr>
          </a:p>
        </p:txBody>
      </p:sp>
      <p:sp>
        <p:nvSpPr>
          <p:cNvPr id="10" name="Rectangle 19"/>
          <p:cNvSpPr/>
          <p:nvPr/>
        </p:nvSpPr>
        <p:spPr>
          <a:xfrm rot="21345731">
            <a:off x="2162940" y="687702"/>
            <a:ext cx="1098550" cy="100647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solidFill>
            <a:srgbClr val="97D9E4"/>
          </a:solidFill>
          <a:ln>
            <a:noFill/>
          </a:ln>
          <a:effectLst>
            <a:outerShdw blurRad="317500" dist="38100" dir="8100000" sx="101000" sy="101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fontAlgn="auto">
              <a:spcBef>
                <a:spcPts val="0"/>
              </a:spcBef>
              <a:spcAft>
                <a:spcPts val="0"/>
              </a:spcAft>
              <a:defRPr/>
            </a:pPr>
            <a:r>
              <a:rPr lang="en-US" sz="4400" b="1">
                <a:solidFill>
                  <a:schemeClr val="bg1"/>
                </a:solidFill>
                <a:latin typeface="UTM Kona KT" panose="02040603050506020204" pitchFamily="18" charset="0"/>
                <a:cs typeface="Arial" pitchFamily="34" charset="0"/>
              </a:rPr>
              <a:t>Ở</a:t>
            </a:r>
            <a:endParaRPr lang="en-US" sz="4400" b="1" dirty="0">
              <a:solidFill>
                <a:schemeClr val="tx1">
                  <a:lumMod val="85000"/>
                  <a:lumOff val="15000"/>
                </a:schemeClr>
              </a:solidFill>
              <a:latin typeface="VNI-Hobo" pitchFamily="2" charset="0"/>
              <a:cs typeface="Arial" pitchFamily="34" charset="0"/>
            </a:endParaRPr>
          </a:p>
        </p:txBody>
      </p:sp>
      <p:sp>
        <p:nvSpPr>
          <p:cNvPr id="11" name="Rectangle 19"/>
          <p:cNvSpPr/>
          <p:nvPr/>
        </p:nvSpPr>
        <p:spPr>
          <a:xfrm rot="21540000">
            <a:off x="3023308" y="261422"/>
            <a:ext cx="1098550" cy="1004887"/>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solidFill>
            <a:srgbClr val="F2BCBD"/>
          </a:solidFill>
          <a:ln>
            <a:noFill/>
          </a:ln>
          <a:effectLst>
            <a:outerShdw blurRad="317500" dist="38100" dir="8100000" sx="101000" sy="101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r>
              <a:rPr lang="en-US" sz="4400" b="1">
                <a:solidFill>
                  <a:schemeClr val="bg1"/>
                </a:solidFill>
                <a:latin typeface="UTM Kona KT" panose="02040603050506020204" pitchFamily="18" charset="0"/>
                <a:cs typeface="Arial" pitchFamily="34" charset="0"/>
              </a:rPr>
              <a:t>I</a:t>
            </a:r>
            <a:endParaRPr lang="en-US" sz="4400" b="1" dirty="0">
              <a:solidFill>
                <a:schemeClr val="bg1"/>
              </a:solidFill>
              <a:latin typeface="UTM Kona KT" panose="02040603050506020204" pitchFamily="18" charset="0"/>
              <a:cs typeface="Arial" pitchFamily="34" charset="0"/>
            </a:endParaRPr>
          </a:p>
        </p:txBody>
      </p:sp>
      <p:sp>
        <p:nvSpPr>
          <p:cNvPr id="12" name="Rectangle 19"/>
          <p:cNvSpPr/>
          <p:nvPr/>
        </p:nvSpPr>
        <p:spPr>
          <a:xfrm rot="352731">
            <a:off x="4666911" y="785149"/>
            <a:ext cx="1098550" cy="1004887"/>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solidFill>
            <a:srgbClr val="97D9E4"/>
          </a:solidFill>
          <a:ln>
            <a:noFill/>
          </a:ln>
          <a:effectLst>
            <a:outerShdw blurRad="317500" dist="38100" dir="8100000" sx="101000" sy="101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r>
              <a:rPr lang="en-US" sz="4400" b="1">
                <a:solidFill>
                  <a:schemeClr val="bg1"/>
                </a:solidFill>
                <a:latin typeface="UTM Kona KT" panose="02040603050506020204" pitchFamily="18" charset="0"/>
                <a:cs typeface="Arial" pitchFamily="34" charset="0"/>
              </a:rPr>
              <a:t>đ</a:t>
            </a:r>
            <a:endParaRPr lang="en-US" sz="4400" b="1" dirty="0">
              <a:solidFill>
                <a:schemeClr val="bg1"/>
              </a:solidFill>
              <a:latin typeface="UTM Kona KT" panose="02040603050506020204" pitchFamily="18" charset="0"/>
              <a:cs typeface="Arial" pitchFamily="34" charset="0"/>
            </a:endParaRPr>
          </a:p>
        </p:txBody>
      </p:sp>
      <p:sp>
        <p:nvSpPr>
          <p:cNvPr id="18" name="Rectangle 19"/>
          <p:cNvSpPr/>
          <p:nvPr/>
        </p:nvSpPr>
        <p:spPr>
          <a:xfrm rot="286156">
            <a:off x="5633797" y="525636"/>
            <a:ext cx="1096962" cy="1004888"/>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solidFill>
            <a:srgbClr val="F2BCBD"/>
          </a:solidFill>
          <a:ln>
            <a:noFill/>
          </a:ln>
          <a:effectLst>
            <a:outerShdw blurRad="317500" dist="38100" dir="8100000" sx="101000" sy="101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r>
              <a:rPr lang="en-US" sz="4400" b="1">
                <a:solidFill>
                  <a:schemeClr val="bg1"/>
                </a:solidFill>
                <a:latin typeface="UTM Kona KT" panose="02040603050506020204" pitchFamily="18" charset="0"/>
                <a:cs typeface="Arial" pitchFamily="34" charset="0"/>
              </a:rPr>
              <a:t>Ộ</a:t>
            </a:r>
            <a:endParaRPr lang="en-US" sz="4400" b="1" dirty="0">
              <a:solidFill>
                <a:schemeClr val="bg1"/>
              </a:solidFill>
              <a:latin typeface="UTM Kona KT" panose="02040603050506020204" pitchFamily="18" charset="0"/>
              <a:cs typeface="Arial" pitchFamily="34" charset="0"/>
            </a:endParaRPr>
          </a:p>
        </p:txBody>
      </p:sp>
      <p:sp>
        <p:nvSpPr>
          <p:cNvPr id="19" name="Rectangle 19"/>
          <p:cNvSpPr/>
          <p:nvPr/>
        </p:nvSpPr>
        <p:spPr>
          <a:xfrm rot="21345731">
            <a:off x="6602808" y="944553"/>
            <a:ext cx="1098550" cy="100647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solidFill>
            <a:srgbClr val="97D9E4"/>
          </a:solidFill>
          <a:ln>
            <a:noFill/>
          </a:ln>
          <a:effectLst>
            <a:outerShdw blurRad="317500" dist="38100" dir="8100000" sx="101000" sy="101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r>
              <a:rPr lang="en-US" sz="4400" b="1">
                <a:solidFill>
                  <a:schemeClr val="bg1"/>
                </a:solidFill>
                <a:latin typeface="UTM Kona KT" panose="02040603050506020204" pitchFamily="18" charset="0"/>
                <a:cs typeface="Arial" pitchFamily="34" charset="0"/>
              </a:rPr>
              <a:t>n</a:t>
            </a:r>
            <a:endParaRPr lang="en-US" sz="4400" b="1" dirty="0">
              <a:solidFill>
                <a:schemeClr val="bg1"/>
              </a:solidFill>
              <a:latin typeface="UTM Kona KT" panose="02040603050506020204" pitchFamily="18" charset="0"/>
              <a:cs typeface="Arial" pitchFamily="34" charset="0"/>
            </a:endParaRPr>
          </a:p>
        </p:txBody>
      </p:sp>
      <p:sp>
        <p:nvSpPr>
          <p:cNvPr id="20" name="Rectangle 19"/>
          <p:cNvSpPr/>
          <p:nvPr/>
        </p:nvSpPr>
        <p:spPr>
          <a:xfrm rot="21540000">
            <a:off x="7534792" y="571783"/>
            <a:ext cx="1098550" cy="1004887"/>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solidFill>
            <a:srgbClr val="F2BCBD"/>
          </a:solidFill>
          <a:ln>
            <a:noFill/>
          </a:ln>
          <a:effectLst>
            <a:outerShdw blurRad="317500" dist="38100" dir="8100000" sx="101000" sy="101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r>
              <a:rPr lang="en-US" sz="4400" b="1">
                <a:solidFill>
                  <a:schemeClr val="bg1"/>
                </a:solidFill>
                <a:latin typeface="UTM Kona KT" panose="02040603050506020204" pitchFamily="18" charset="0"/>
                <a:cs typeface="Arial" pitchFamily="34" charset="0"/>
              </a:rPr>
              <a:t>G</a:t>
            </a:r>
            <a:endParaRPr lang="en-US" sz="4400" b="1" dirty="0">
              <a:solidFill>
                <a:schemeClr val="bg1"/>
              </a:solidFill>
              <a:latin typeface="UTM Kona KT" panose="02040603050506020204" pitchFamily="18" charset="0"/>
              <a:cs typeface="Arial" pitchFamily="34" charset="0"/>
            </a:endParaRPr>
          </a:p>
        </p:txBody>
      </p:sp>
      <p:sp>
        <p:nvSpPr>
          <p:cNvPr id="6" name="Heart 5">
            <a:hlinkClick r:id="rId5" action="ppaction://hlinksldjump"/>
          </p:cNvPr>
          <p:cNvSpPr/>
          <p:nvPr/>
        </p:nvSpPr>
        <p:spPr>
          <a:xfrm rot="17437930">
            <a:off x="2815508" y="2879611"/>
            <a:ext cx="1953201" cy="1953201"/>
          </a:xfrm>
          <a:prstGeom prst="heart">
            <a:avLst/>
          </a:prstGeom>
          <a:solidFill>
            <a:srgbClr val="F2BCBD"/>
          </a:solidFill>
          <a:ln w="76200">
            <a:solidFill>
              <a:srgbClr val="FDA82D"/>
            </a:solidFill>
            <a:prstDash val="sysDot"/>
          </a:ln>
          <a:effectLst>
            <a:reflection blurRad="6350" stA="52000" endA="300" endPos="35000" dir="5400000" sy="-100000" algn="bl" rotWithShape="0"/>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eart 42">
            <a:hlinkClick r:id="rId6" action="ppaction://hlinksldjump"/>
          </p:cNvPr>
          <p:cNvSpPr/>
          <p:nvPr/>
        </p:nvSpPr>
        <p:spPr>
          <a:xfrm rot="4233481">
            <a:off x="4769370" y="2920922"/>
            <a:ext cx="1953201" cy="1953201"/>
          </a:xfrm>
          <a:prstGeom prst="heart">
            <a:avLst/>
          </a:prstGeom>
          <a:solidFill>
            <a:srgbClr val="97D9E4"/>
          </a:solidFill>
          <a:ln w="76200">
            <a:solidFill>
              <a:srgbClr val="FDA82D"/>
            </a:solidFill>
            <a:prstDash val="sysDot"/>
          </a:ln>
          <a:effectLst>
            <a:reflection blurRad="6350" stA="52000" endA="300" endPos="35000" dir="5400000" sy="-100000" algn="bl" rotWithShape="0"/>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c 43"/>
          <p:cNvSpPr/>
          <p:nvPr/>
        </p:nvSpPr>
        <p:spPr>
          <a:xfrm>
            <a:off x="3175057" y="2648042"/>
            <a:ext cx="1603714" cy="2610500"/>
          </a:xfrm>
          <a:prstGeom prst="arc">
            <a:avLst>
              <a:gd name="adj1" fmla="val 16385589"/>
              <a:gd name="adj2" fmla="val 814322"/>
            </a:avLst>
          </a:prstGeom>
          <a:noFill/>
          <a:ln w="76200">
            <a:solidFill>
              <a:srgbClr val="FDA82D"/>
            </a:solidFill>
            <a:prstDash val="sysDot"/>
          </a:ln>
          <a:effectLst>
            <a:reflection blurRad="6350" stA="52000" endA="300" endPos="35000" dir="5400000" sy="-100000" algn="bl" rotWithShape="0"/>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45" name="Arc 44"/>
          <p:cNvSpPr/>
          <p:nvPr/>
        </p:nvSpPr>
        <p:spPr>
          <a:xfrm flipH="1">
            <a:off x="4786389" y="2645585"/>
            <a:ext cx="1603714" cy="2610500"/>
          </a:xfrm>
          <a:prstGeom prst="arc">
            <a:avLst>
              <a:gd name="adj1" fmla="val 16385589"/>
              <a:gd name="adj2" fmla="val 814322"/>
            </a:avLst>
          </a:prstGeom>
          <a:noFill/>
          <a:ln w="76200">
            <a:solidFill>
              <a:srgbClr val="FDA82D"/>
            </a:solidFill>
            <a:prstDash val="sysDot"/>
          </a:ln>
          <a:effectLst>
            <a:reflection blurRad="6350" stA="52000" endA="300" endPos="35000" dir="5400000" sy="-100000" algn="bl" rotWithShape="0"/>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47" name="图片 7"/>
          <p:cNvPicPr>
            <a:picLocks noChangeAspect="1"/>
          </p:cNvPicPr>
          <p:nvPr/>
        </p:nvPicPr>
        <p:blipFill rotWithShape="1">
          <a:blip r:embed="rId7" cstate="print">
            <a:extLst>
              <a:ext uri="{28A0092B-C50C-407E-A947-70E740481C1C}">
                <a14:useLocalDpi xmlns:a14="http://schemas.microsoft.com/office/drawing/2010/main" val="0"/>
              </a:ext>
            </a:extLst>
          </a:blip>
          <a:srcRect t="41625" b="24053"/>
          <a:stretch/>
        </p:blipFill>
        <p:spPr>
          <a:xfrm flipH="1">
            <a:off x="-11956" y="4000130"/>
            <a:ext cx="9144000" cy="1538199"/>
          </a:xfrm>
          <a:prstGeom prst="rect">
            <a:avLst/>
          </a:prstGeom>
        </p:spPr>
      </p:pic>
      <p:pic>
        <p:nvPicPr>
          <p:cNvPr id="49" name="Picture 48"/>
          <p:cNvPicPr>
            <a:picLocks noChangeAspect="1"/>
          </p:cNvPicPr>
          <p:nvPr/>
        </p:nvPicPr>
        <p:blipFill rotWithShape="1">
          <a:blip r:embed="rId8">
            <a:extLst>
              <a:ext uri="{BEBA8EAE-BF5A-486C-A8C5-ECC9F3942E4B}">
                <a14:imgProps xmlns:a14="http://schemas.microsoft.com/office/drawing/2010/main">
                  <a14:imgLayer r:embed="rId9">
                    <a14:imgEffect>
                      <a14:backgroundRemoval t="37333" b="90000" l="10000" r="62667"/>
                    </a14:imgEffect>
                  </a14:imgLayer>
                </a14:imgProps>
              </a:ext>
              <a:ext uri="{28A0092B-C50C-407E-A947-70E740481C1C}">
                <a14:useLocalDpi xmlns:a14="http://schemas.microsoft.com/office/drawing/2010/main" val="0"/>
              </a:ext>
            </a:extLst>
          </a:blip>
          <a:srcRect l="11501" t="51750" r="53500" b="22000"/>
          <a:stretch/>
        </p:blipFill>
        <p:spPr>
          <a:xfrm rot="4687889">
            <a:off x="182939" y="4486331"/>
            <a:ext cx="818659" cy="613994"/>
          </a:xfrm>
          <a:prstGeom prst="rect">
            <a:avLst/>
          </a:prstGeom>
        </p:spPr>
      </p:pic>
      <p:pic>
        <p:nvPicPr>
          <p:cNvPr id="50" name="Picture 49"/>
          <p:cNvPicPr>
            <a:picLocks noChangeAspect="1"/>
          </p:cNvPicPr>
          <p:nvPr/>
        </p:nvPicPr>
        <p:blipFill rotWithShape="1">
          <a:blip r:embed="rId8">
            <a:extLst>
              <a:ext uri="{BEBA8EAE-BF5A-486C-A8C5-ECC9F3942E4B}">
                <a14:imgProps xmlns:a14="http://schemas.microsoft.com/office/drawing/2010/main">
                  <a14:imgLayer r:embed="rId9">
                    <a14:imgEffect>
                      <a14:backgroundRemoval t="37333" b="90000" l="10000" r="62667"/>
                    </a14:imgEffect>
                  </a14:imgLayer>
                </a14:imgProps>
              </a:ext>
              <a:ext uri="{28A0092B-C50C-407E-A947-70E740481C1C}">
                <a14:useLocalDpi xmlns:a14="http://schemas.microsoft.com/office/drawing/2010/main" val="0"/>
              </a:ext>
            </a:extLst>
          </a:blip>
          <a:srcRect l="11501" t="51750" r="53500" b="22000"/>
          <a:stretch/>
        </p:blipFill>
        <p:spPr>
          <a:xfrm rot="4028671">
            <a:off x="7134361" y="4003275"/>
            <a:ext cx="783490" cy="587618"/>
          </a:xfrm>
          <a:prstGeom prst="rect">
            <a:avLst/>
          </a:prstGeom>
        </p:spPr>
      </p:pic>
      <p:pic>
        <p:nvPicPr>
          <p:cNvPr id="51" name="Picture 50"/>
          <p:cNvPicPr>
            <a:picLocks noChangeAspect="1"/>
          </p:cNvPicPr>
          <p:nvPr/>
        </p:nvPicPr>
        <p:blipFill rotWithShape="1">
          <a:blip r:embed="rId8">
            <a:extLst>
              <a:ext uri="{BEBA8EAE-BF5A-486C-A8C5-ECC9F3942E4B}">
                <a14:imgProps xmlns:a14="http://schemas.microsoft.com/office/drawing/2010/main">
                  <a14:imgLayer r:embed="rId9">
                    <a14:imgEffect>
                      <a14:backgroundRemoval t="37333" b="90000" l="10000" r="62667"/>
                    </a14:imgEffect>
                  </a14:imgLayer>
                </a14:imgProps>
              </a:ext>
              <a:ext uri="{28A0092B-C50C-407E-A947-70E740481C1C}">
                <a14:useLocalDpi xmlns:a14="http://schemas.microsoft.com/office/drawing/2010/main" val="0"/>
              </a:ext>
            </a:extLst>
          </a:blip>
          <a:srcRect l="11501" t="51750" r="53500" b="22000"/>
          <a:stretch/>
        </p:blipFill>
        <p:spPr>
          <a:xfrm rot="19049472">
            <a:off x="7882501" y="3103222"/>
            <a:ext cx="676955" cy="507716"/>
          </a:xfrm>
          <a:prstGeom prst="rect">
            <a:avLst/>
          </a:prstGeom>
        </p:spPr>
      </p:pic>
      <p:pic>
        <p:nvPicPr>
          <p:cNvPr id="52" name="Picture 51"/>
          <p:cNvPicPr>
            <a:picLocks noChangeAspect="1"/>
          </p:cNvPicPr>
          <p:nvPr/>
        </p:nvPicPr>
        <p:blipFill rotWithShape="1">
          <a:blip r:embed="rId8">
            <a:extLst>
              <a:ext uri="{BEBA8EAE-BF5A-486C-A8C5-ECC9F3942E4B}">
                <a14:imgProps xmlns:a14="http://schemas.microsoft.com/office/drawing/2010/main">
                  <a14:imgLayer r:embed="rId9">
                    <a14:imgEffect>
                      <a14:backgroundRemoval t="37333" b="90000" l="10000" r="62667"/>
                    </a14:imgEffect>
                  </a14:imgLayer>
                </a14:imgProps>
              </a:ext>
              <a:ext uri="{28A0092B-C50C-407E-A947-70E740481C1C}">
                <a14:useLocalDpi xmlns:a14="http://schemas.microsoft.com/office/drawing/2010/main" val="0"/>
              </a:ext>
            </a:extLst>
          </a:blip>
          <a:srcRect l="11501" t="51750" r="53500" b="22000"/>
          <a:stretch/>
        </p:blipFill>
        <p:spPr>
          <a:xfrm rot="2911165">
            <a:off x="2085647" y="374258"/>
            <a:ext cx="680022" cy="510017"/>
          </a:xfrm>
          <a:prstGeom prst="rect">
            <a:avLst/>
          </a:prstGeom>
        </p:spPr>
      </p:pic>
      <p:pic>
        <p:nvPicPr>
          <p:cNvPr id="54" name="Picture 53"/>
          <p:cNvPicPr>
            <a:picLocks noChangeAspect="1"/>
          </p:cNvPicPr>
          <p:nvPr/>
        </p:nvPicPr>
        <p:blipFill rotWithShape="1">
          <a:blip r:embed="rId10" cstate="print">
            <a:extLst>
              <a:ext uri="{BEBA8EAE-BF5A-486C-A8C5-ECC9F3942E4B}">
                <a14:imgProps xmlns:a14="http://schemas.microsoft.com/office/drawing/2010/main">
                  <a14:imgLayer r:embed="rId9">
                    <a14:imgEffect>
                      <a14:backgroundRemoval t="37333" b="90000" l="10000" r="62667"/>
                    </a14:imgEffect>
                  </a14:imgLayer>
                </a14:imgProps>
              </a:ext>
              <a:ext uri="{28A0092B-C50C-407E-A947-70E740481C1C}">
                <a14:useLocalDpi xmlns:a14="http://schemas.microsoft.com/office/drawing/2010/main" val="0"/>
              </a:ext>
            </a:extLst>
          </a:blip>
          <a:srcRect l="11501" t="51750" r="53500" b="22000"/>
          <a:stretch/>
        </p:blipFill>
        <p:spPr>
          <a:xfrm rot="2911165">
            <a:off x="1771031" y="3242323"/>
            <a:ext cx="498134" cy="373601"/>
          </a:xfrm>
          <a:prstGeom prst="rect">
            <a:avLst/>
          </a:prstGeom>
        </p:spPr>
      </p:pic>
      <p:pic>
        <p:nvPicPr>
          <p:cNvPr id="55" name="Picture 54"/>
          <p:cNvPicPr>
            <a:picLocks noChangeAspect="1"/>
          </p:cNvPicPr>
          <p:nvPr/>
        </p:nvPicPr>
        <p:blipFill rotWithShape="1">
          <a:blip r:embed="rId8">
            <a:extLst>
              <a:ext uri="{BEBA8EAE-BF5A-486C-A8C5-ECC9F3942E4B}">
                <a14:imgProps xmlns:a14="http://schemas.microsoft.com/office/drawing/2010/main">
                  <a14:imgLayer r:embed="rId9">
                    <a14:imgEffect>
                      <a14:backgroundRemoval t="37333" b="90000" l="10000" r="62667"/>
                    </a14:imgEffect>
                  </a14:imgLayer>
                </a14:imgProps>
              </a:ext>
              <a:ext uri="{28A0092B-C50C-407E-A947-70E740481C1C}">
                <a14:useLocalDpi xmlns:a14="http://schemas.microsoft.com/office/drawing/2010/main" val="0"/>
              </a:ext>
            </a:extLst>
          </a:blip>
          <a:srcRect l="11501" t="51750" r="53500" b="22000"/>
          <a:stretch/>
        </p:blipFill>
        <p:spPr>
          <a:xfrm rot="4687889" flipV="1">
            <a:off x="6756553" y="446378"/>
            <a:ext cx="1095584" cy="821688"/>
          </a:xfrm>
          <a:prstGeom prst="rect">
            <a:avLst/>
          </a:prstGeom>
        </p:spPr>
      </p:pic>
      <p:pic>
        <p:nvPicPr>
          <p:cNvPr id="59" name="Picture 58"/>
          <p:cNvPicPr>
            <a:picLocks noChangeAspect="1"/>
          </p:cNvPicPr>
          <p:nvPr/>
        </p:nvPicPr>
        <p:blipFill rotWithShape="1">
          <a:blip r:embed="rId11" cstate="print">
            <a:extLst>
              <a:ext uri="{BEBA8EAE-BF5A-486C-A8C5-ECC9F3942E4B}">
                <a14:imgProps xmlns:a14="http://schemas.microsoft.com/office/drawing/2010/main">
                  <a14:imgLayer r:embed="rId9">
                    <a14:imgEffect>
                      <a14:backgroundRemoval t="37333" b="90000" l="10000" r="62667"/>
                    </a14:imgEffect>
                  </a14:imgLayer>
                </a14:imgProps>
              </a:ext>
              <a:ext uri="{28A0092B-C50C-407E-A947-70E740481C1C}">
                <a14:useLocalDpi xmlns:a14="http://schemas.microsoft.com/office/drawing/2010/main" val="0"/>
              </a:ext>
            </a:extLst>
          </a:blip>
          <a:srcRect l="11501" t="51750" r="53500" b="22000"/>
          <a:stretch/>
        </p:blipFill>
        <p:spPr>
          <a:xfrm rot="21194722">
            <a:off x="1316400" y="2990104"/>
            <a:ext cx="544549" cy="408412"/>
          </a:xfrm>
          <a:prstGeom prst="rect">
            <a:avLst/>
          </a:prstGeom>
        </p:spPr>
      </p:pic>
      <p:grpSp>
        <p:nvGrpSpPr>
          <p:cNvPr id="23" name="Group 22"/>
          <p:cNvGrpSpPr/>
          <p:nvPr/>
        </p:nvGrpSpPr>
        <p:grpSpPr>
          <a:xfrm>
            <a:off x="7546924" y="3108471"/>
            <a:ext cx="1689622" cy="1008112"/>
            <a:chOff x="178861" y="4114079"/>
            <a:chExt cx="1689622" cy="1008112"/>
          </a:xfrm>
        </p:grpSpPr>
        <p:pic>
          <p:nvPicPr>
            <p:cNvPr id="24" name="Picture 23"/>
            <p:cNvPicPr>
              <a:picLocks noChangeAspect="1"/>
            </p:cNvPicPr>
            <p:nvPr/>
          </p:nvPicPr>
          <p:blipFill rotWithShape="1">
            <a:blip r:embed="rId12">
              <a:extLst>
                <a:ext uri="{BEBA8EAE-BF5A-486C-A8C5-ECC9F3942E4B}">
                  <a14:imgProps xmlns:a14="http://schemas.microsoft.com/office/drawing/2010/main">
                    <a14:imgLayer r:embed="rId13">
                      <a14:imgEffect>
                        <a14:backgroundRemoval t="71703" b="100000" l="40575" r="66454">
                          <a14:foregroundMark x1="62780" y1="77938" x2="62780" y2="77938"/>
                          <a14:foregroundMark x1="63738" y1="82014" x2="63738" y2="82014"/>
                          <a14:foregroundMark x1="64537" y1="82734" x2="64537" y2="82734"/>
                          <a14:foregroundMark x1="64537" y1="83693" x2="64537" y2="83693"/>
                          <a14:foregroundMark x1="64696" y1="85851" x2="64696" y2="85851"/>
                          <a14:foregroundMark x1="64058" y1="86571" x2="64058" y2="86571"/>
                          <a14:foregroundMark x1="63898" y1="87050" x2="63898" y2="87050"/>
                          <a14:foregroundMark x1="39297" y1="92806" x2="39297" y2="92806"/>
                          <a14:foregroundMark x1="38658" y1="91127" x2="38658" y2="91127"/>
                          <a14:foregroundMark x1="38658" y1="89928" x2="38658" y2="89928"/>
                          <a14:foregroundMark x1="38498" y1="92806" x2="38498" y2="92806"/>
                          <a14:foregroundMark x1="38179" y1="92326" x2="38179" y2="92326"/>
                          <a14:foregroundMark x1="38658" y1="93765" x2="38658" y2="93765"/>
                          <a14:foregroundMark x1="38498" y1="95444" x2="38498" y2="95444"/>
                        </a14:backgroundRemoval>
                      </a14:imgEffect>
                    </a14:imgLayer>
                  </a14:imgProps>
                </a:ext>
                <a:ext uri="{28A0092B-C50C-407E-A947-70E740481C1C}">
                  <a14:useLocalDpi xmlns:a14="http://schemas.microsoft.com/office/drawing/2010/main" val="0"/>
                </a:ext>
              </a:extLst>
            </a:blip>
            <a:srcRect l="40698" t="73323" r="30965" b="1296"/>
            <a:stretch/>
          </p:blipFill>
          <p:spPr>
            <a:xfrm>
              <a:off x="178861" y="4114079"/>
              <a:ext cx="1689622" cy="1008112"/>
            </a:xfrm>
            <a:prstGeom prst="rect">
              <a:avLst/>
            </a:prstGeom>
          </p:spPr>
        </p:pic>
        <p:sp>
          <p:nvSpPr>
            <p:cNvPr id="25" name="TextBox 24">
              <a:hlinkClick r:id="rId5" action="ppaction://hlinksldjump"/>
            </p:cNvPr>
            <p:cNvSpPr txBox="1"/>
            <p:nvPr/>
          </p:nvSpPr>
          <p:spPr>
            <a:xfrm>
              <a:off x="350201" y="4618135"/>
              <a:ext cx="1224136" cy="338554"/>
            </a:xfrm>
            <a:prstGeom prst="rect">
              <a:avLst/>
            </a:prstGeom>
            <a:noFill/>
          </p:spPr>
          <p:txBody>
            <a:bodyPr wrap="square" rtlCol="0">
              <a:spAutoFit/>
            </a:bodyPr>
            <a:lstStyle/>
            <a:p>
              <a:r>
                <a:rPr lang="en-US" sz="1600" b="1">
                  <a:solidFill>
                    <a:srgbClr val="34B1C6"/>
                  </a:solidFill>
                  <a:latin typeface="UTM Androgyne" panose="02040603050506020204" pitchFamily="18" charset="0"/>
                </a:rPr>
                <a:t>Bài mới</a:t>
              </a:r>
            </a:p>
          </p:txBody>
        </p: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repeatCount="indefinite" fill="hold" nodeType="afterEffect">
                                  <p:stCondLst>
                                    <p:cond delay="200"/>
                                  </p:stCondLst>
                                  <p:childTnLst>
                                    <p:animEffect transition="out" filter="fade">
                                      <p:cBhvr>
                                        <p:cTn id="12" dur="500" tmFilter="0, 0; .2, .5; .8, .5; 1, 0"/>
                                        <p:tgtEl>
                                          <p:spTgt spid="59"/>
                                        </p:tgtEl>
                                      </p:cBhvr>
                                    </p:animEffect>
                                    <p:animScale>
                                      <p:cBhvr>
                                        <p:cTn id="13" dur="250" autoRev="1" fill="hold"/>
                                        <p:tgtEl>
                                          <p:spTgt spid="59"/>
                                        </p:tgtEl>
                                      </p:cBhvr>
                                      <p:by x="105000" y="105000"/>
                                    </p:animScale>
                                  </p:childTnLst>
                                </p:cTn>
                              </p:par>
                              <p:par>
                                <p:cTn id="14" presetID="2" presetClass="entr" presetSubtype="4"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 calcmode="lin" valueType="num">
                                      <p:cBhvr additive="base">
                                        <p:cTn id="16" dur="500" fill="hold"/>
                                        <p:tgtEl>
                                          <p:spTgt spid="52"/>
                                        </p:tgtEl>
                                        <p:attrNameLst>
                                          <p:attrName>ppt_x</p:attrName>
                                        </p:attrNameLst>
                                      </p:cBhvr>
                                      <p:tavLst>
                                        <p:tav tm="0">
                                          <p:val>
                                            <p:strVal val="#ppt_x"/>
                                          </p:val>
                                        </p:tav>
                                        <p:tav tm="100000">
                                          <p:val>
                                            <p:strVal val="#ppt_x"/>
                                          </p:val>
                                        </p:tav>
                                      </p:tavLst>
                                    </p:anim>
                                    <p:anim calcmode="lin" valueType="num">
                                      <p:cBhvr additive="base">
                                        <p:cTn id="17" dur="500" fill="hold"/>
                                        <p:tgtEl>
                                          <p:spTgt spid="52"/>
                                        </p:tgtEl>
                                        <p:attrNameLst>
                                          <p:attrName>ppt_y</p:attrName>
                                        </p:attrNameLst>
                                      </p:cBhvr>
                                      <p:tavLst>
                                        <p:tav tm="0">
                                          <p:val>
                                            <p:strVal val="1+#ppt_h/2"/>
                                          </p:val>
                                        </p:tav>
                                        <p:tav tm="100000">
                                          <p:val>
                                            <p:strVal val="#ppt_y"/>
                                          </p:val>
                                        </p:tav>
                                      </p:tavLst>
                                    </p:anim>
                                  </p:childTnLst>
                                </p:cTn>
                              </p:par>
                              <p:par>
                                <p:cTn id="18" presetID="26" presetClass="emph" presetSubtype="0" repeatCount="indefinite" fill="hold" nodeType="withEffect">
                                  <p:stCondLst>
                                    <p:cond delay="0"/>
                                  </p:stCondLst>
                                  <p:childTnLst>
                                    <p:animEffect transition="out" filter="fade">
                                      <p:cBhvr>
                                        <p:cTn id="19" dur="500" tmFilter="0, 0; .2, .5; .8, .5; 1, 0"/>
                                        <p:tgtEl>
                                          <p:spTgt spid="50"/>
                                        </p:tgtEl>
                                      </p:cBhvr>
                                    </p:animEffect>
                                    <p:animScale>
                                      <p:cBhvr>
                                        <p:cTn id="20" dur="250" autoRev="1" fill="hold"/>
                                        <p:tgtEl>
                                          <p:spTgt spid="50"/>
                                        </p:tgtEl>
                                      </p:cBhvr>
                                      <p:by x="105000" y="105000"/>
                                    </p:animScale>
                                  </p:childTnLst>
                                </p:cTn>
                              </p:par>
                            </p:childTnLst>
                          </p:cTn>
                        </p:par>
                        <p:par>
                          <p:cTn id="21" fill="hold">
                            <p:stCondLst>
                              <p:cond delay="1700"/>
                            </p:stCondLst>
                            <p:childTnLst>
                              <p:par>
                                <p:cTn id="22" presetID="53" presetClass="entr" presetSubtype="16" fill="hold" grpId="0" nodeType="afterEffect">
                                  <p:stCondLst>
                                    <p:cond delay="20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2400"/>
                            </p:stCondLst>
                            <p:childTnLst>
                              <p:par>
                                <p:cTn id="28" presetID="53" presetClass="entr" presetSubtype="16" fill="hold" grpId="0" nodeType="afterEffect">
                                  <p:stCondLst>
                                    <p:cond delay="20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par>
                          <p:cTn id="33" fill="hold">
                            <p:stCondLst>
                              <p:cond delay="3100"/>
                            </p:stCondLst>
                            <p:childTnLst>
                              <p:par>
                                <p:cTn id="34" presetID="53" presetClass="entr" presetSubtype="16" fill="hold" grpId="0" nodeType="afterEffect">
                                  <p:stCondLst>
                                    <p:cond delay="20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par>
                          <p:cTn id="39" fill="hold">
                            <p:stCondLst>
                              <p:cond delay="3800"/>
                            </p:stCondLst>
                            <p:childTnLst>
                              <p:par>
                                <p:cTn id="40" presetID="53" presetClass="entr" presetSubtype="16" fill="hold" grpId="0" nodeType="afterEffect">
                                  <p:stCondLst>
                                    <p:cond delay="20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par>
                          <p:cTn id="45" fill="hold">
                            <p:stCondLst>
                              <p:cond delay="5800"/>
                            </p:stCondLst>
                            <p:childTnLst>
                              <p:par>
                                <p:cTn id="46" presetID="53" presetClass="entr" presetSubtype="16" fill="hold" grpId="0" nodeType="afterEffect">
                                  <p:stCondLst>
                                    <p:cond delay="20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fltVal val="0"/>
                                          </p:val>
                                        </p:tav>
                                        <p:tav tm="100000">
                                          <p:val>
                                            <p:strVal val="#ppt_h"/>
                                          </p:val>
                                        </p:tav>
                                      </p:tavLst>
                                    </p:anim>
                                    <p:animEffect transition="in" filter="fade">
                                      <p:cBhvr>
                                        <p:cTn id="50" dur="500"/>
                                        <p:tgtEl>
                                          <p:spTgt spid="12"/>
                                        </p:tgtEl>
                                      </p:cBhvr>
                                    </p:animEffect>
                                  </p:childTnLst>
                                </p:cTn>
                              </p:par>
                            </p:childTnLst>
                          </p:cTn>
                        </p:par>
                        <p:par>
                          <p:cTn id="51" fill="hold">
                            <p:stCondLst>
                              <p:cond delay="6500"/>
                            </p:stCondLst>
                            <p:childTnLst>
                              <p:par>
                                <p:cTn id="52" presetID="53" presetClass="entr" presetSubtype="16" fill="hold" grpId="0" nodeType="afterEffect">
                                  <p:stCondLst>
                                    <p:cond delay="20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par>
                          <p:cTn id="57" fill="hold">
                            <p:stCondLst>
                              <p:cond delay="7200"/>
                            </p:stCondLst>
                            <p:childTnLst>
                              <p:par>
                                <p:cTn id="58" presetID="53" presetClass="entr" presetSubtype="16" fill="hold" grpId="0" nodeType="afterEffect">
                                  <p:stCondLst>
                                    <p:cond delay="200"/>
                                  </p:stCondLst>
                                  <p:childTnLst>
                                    <p:set>
                                      <p:cBhvr>
                                        <p:cTn id="59" dur="1" fill="hold">
                                          <p:stCondLst>
                                            <p:cond delay="0"/>
                                          </p:stCondLst>
                                        </p:cTn>
                                        <p:tgtEl>
                                          <p:spTgt spid="19"/>
                                        </p:tgtEl>
                                        <p:attrNameLst>
                                          <p:attrName>style.visibility</p:attrName>
                                        </p:attrNameLst>
                                      </p:cBhvr>
                                      <p:to>
                                        <p:strVal val="visible"/>
                                      </p:to>
                                    </p:set>
                                    <p:anim calcmode="lin" valueType="num">
                                      <p:cBhvr>
                                        <p:cTn id="60" dur="500" fill="hold"/>
                                        <p:tgtEl>
                                          <p:spTgt spid="19"/>
                                        </p:tgtEl>
                                        <p:attrNameLst>
                                          <p:attrName>ppt_w</p:attrName>
                                        </p:attrNameLst>
                                      </p:cBhvr>
                                      <p:tavLst>
                                        <p:tav tm="0">
                                          <p:val>
                                            <p:fltVal val="0"/>
                                          </p:val>
                                        </p:tav>
                                        <p:tav tm="100000">
                                          <p:val>
                                            <p:strVal val="#ppt_w"/>
                                          </p:val>
                                        </p:tav>
                                      </p:tavLst>
                                    </p:anim>
                                    <p:anim calcmode="lin" valueType="num">
                                      <p:cBhvr>
                                        <p:cTn id="61" dur="500" fill="hold"/>
                                        <p:tgtEl>
                                          <p:spTgt spid="19"/>
                                        </p:tgtEl>
                                        <p:attrNameLst>
                                          <p:attrName>ppt_h</p:attrName>
                                        </p:attrNameLst>
                                      </p:cBhvr>
                                      <p:tavLst>
                                        <p:tav tm="0">
                                          <p:val>
                                            <p:fltVal val="0"/>
                                          </p:val>
                                        </p:tav>
                                        <p:tav tm="100000">
                                          <p:val>
                                            <p:strVal val="#ppt_h"/>
                                          </p:val>
                                        </p:tav>
                                      </p:tavLst>
                                    </p:anim>
                                    <p:animEffect transition="in" filter="fade">
                                      <p:cBhvr>
                                        <p:cTn id="62" dur="500"/>
                                        <p:tgtEl>
                                          <p:spTgt spid="19"/>
                                        </p:tgtEl>
                                      </p:cBhvr>
                                    </p:animEffect>
                                  </p:childTnLst>
                                </p:cTn>
                              </p:par>
                            </p:childTnLst>
                          </p:cTn>
                        </p:par>
                        <p:par>
                          <p:cTn id="63" fill="hold">
                            <p:stCondLst>
                              <p:cond delay="7900"/>
                            </p:stCondLst>
                            <p:childTnLst>
                              <p:par>
                                <p:cTn id="64" presetID="53" presetClass="entr" presetSubtype="16" fill="hold" grpId="0" nodeType="afterEffect">
                                  <p:stCondLst>
                                    <p:cond delay="200"/>
                                  </p:stCondLst>
                                  <p:childTnLst>
                                    <p:set>
                                      <p:cBhvr>
                                        <p:cTn id="65" dur="1" fill="hold">
                                          <p:stCondLst>
                                            <p:cond delay="0"/>
                                          </p:stCondLst>
                                        </p:cTn>
                                        <p:tgtEl>
                                          <p:spTgt spid="20"/>
                                        </p:tgtEl>
                                        <p:attrNameLst>
                                          <p:attrName>style.visibility</p:attrName>
                                        </p:attrNameLst>
                                      </p:cBhvr>
                                      <p:to>
                                        <p:strVal val="visible"/>
                                      </p:to>
                                    </p:set>
                                    <p:anim calcmode="lin" valueType="num">
                                      <p:cBhvr>
                                        <p:cTn id="66" dur="500" fill="hold"/>
                                        <p:tgtEl>
                                          <p:spTgt spid="20"/>
                                        </p:tgtEl>
                                        <p:attrNameLst>
                                          <p:attrName>ppt_w</p:attrName>
                                        </p:attrNameLst>
                                      </p:cBhvr>
                                      <p:tavLst>
                                        <p:tav tm="0">
                                          <p:val>
                                            <p:fltVal val="0"/>
                                          </p:val>
                                        </p:tav>
                                        <p:tav tm="100000">
                                          <p:val>
                                            <p:strVal val="#ppt_w"/>
                                          </p:val>
                                        </p:tav>
                                      </p:tavLst>
                                    </p:anim>
                                    <p:anim calcmode="lin" valueType="num">
                                      <p:cBhvr>
                                        <p:cTn id="67" dur="500" fill="hold"/>
                                        <p:tgtEl>
                                          <p:spTgt spid="20"/>
                                        </p:tgtEl>
                                        <p:attrNameLst>
                                          <p:attrName>ppt_h</p:attrName>
                                        </p:attrNameLst>
                                      </p:cBhvr>
                                      <p:tavLst>
                                        <p:tav tm="0">
                                          <p:val>
                                            <p:fltVal val="0"/>
                                          </p:val>
                                        </p:tav>
                                        <p:tav tm="100000">
                                          <p:val>
                                            <p:strVal val="#ppt_h"/>
                                          </p:val>
                                        </p:tav>
                                      </p:tavLst>
                                    </p:anim>
                                    <p:animEffect transition="in" filter="fade">
                                      <p:cBhvr>
                                        <p:cTn id="68" dur="500"/>
                                        <p:tgtEl>
                                          <p:spTgt spid="20"/>
                                        </p:tgtEl>
                                      </p:cBhvr>
                                    </p:animEffect>
                                  </p:childTnLst>
                                </p:cTn>
                              </p:par>
                            </p:childTnLst>
                          </p:cTn>
                        </p:par>
                        <p:par>
                          <p:cTn id="69" fill="hold">
                            <p:stCondLst>
                              <p:cond delay="8600"/>
                            </p:stCondLst>
                            <p:childTnLst>
                              <p:par>
                                <p:cTn id="70" presetID="44" presetClass="path" presetSubtype="0" accel="50000" decel="50000" fill="hold" nodeType="afterEffect">
                                  <p:stCondLst>
                                    <p:cond delay="200"/>
                                  </p:stCondLst>
                                  <p:childTnLst>
                                    <p:animMotion origin="layout" path="M -4.72222E-6 3.33333E-6 L -0.08229 0.06327 C -0.09947 0.07716 -0.12534 0.08518 -0.15208 0.08518 C -0.18281 0.08518 -0.20729 0.07716 -0.22447 0.06327 L -0.30659 3.33333E-6 " pathEditMode="relative" rAng="0" ptsTypes="AAAAA">
                                      <p:cBhvr>
                                        <p:cTn id="71" dur="2000" fill="hold"/>
                                        <p:tgtEl>
                                          <p:spTgt spid="55"/>
                                        </p:tgtEl>
                                        <p:attrNameLst>
                                          <p:attrName>ppt_x</p:attrName>
                                          <p:attrName>ppt_y</p:attrName>
                                        </p:attrNameLst>
                                      </p:cBhvr>
                                      <p:rCtr x="-15330" y="4259"/>
                                    </p:animMotion>
                                  </p:childTnLst>
                                </p:cTn>
                              </p:par>
                              <p:par>
                                <p:cTn id="72" presetID="41" presetClass="path" presetSubtype="0" accel="50000" decel="50000" fill="hold" nodeType="withEffect">
                                  <p:stCondLst>
                                    <p:cond delay="0"/>
                                  </p:stCondLst>
                                  <p:childTnLst>
                                    <p:animMotion origin="layout" path="M 3.05556E-6 -0.03796 C 0.0125 -0.02716 0.05712 -0.01605 0.07257 -0.01605 C 0.17083 -0.01605 0.27205 -0.18642 0.27205 -0.35648 C 0.27205 -0.27099 0.32257 -0.18642 0.37048 -0.18642 C 0.421 -0.18642 0.46892 -0.27222 0.46892 -0.35648 C 0.46892 -0.31451 0.49409 -0.27099 0.51944 -0.27099 C 0.54479 -0.27099 0.56996 -0.31296 0.56996 -0.35648 C 0.56996 -0.33488 0.58264 -0.31451 0.59531 -0.31451 C 0.60798 -0.31451 0.62066 -0.33642 0.62066 -0.35648 C 0.62066 -0.34568 0.62725 -0.33488 0.63333 -0.33488 C 0.63663 -0.33488 0.64583 -0.34568 0.64583 -0.35648 C 0.64583 -0.35123 0.64913 -0.34568 0.65243 -0.34568 C 0.65243 -0.34444 0.65902 -0.35123 0.65902 -0.35648 C 0.65902 -0.35401 0.65902 -0.35123 0.66232 -0.35123 C 0.66232 -0.35247 0.66562 -0.3537 0.66562 -0.35648 C 0.66562 -0.35525 0.66562 -0.35401 0.66562 -0.35247 C 0.66892 -0.35247 0.66892 -0.3537 0.66892 -0.35494 C 0.67222 -0.35494 0.67222 -0.3537 0.67222 -0.35247 C 0.67569 -0.35247 0.67569 -0.3537 0.67569 -0.35494 " pathEditMode="relative" rAng="0" ptsTypes="AAAAAAAAAAAAAAAAAAA">
                                      <p:cBhvr>
                                        <p:cTn id="73" dur="2000" fill="hold"/>
                                        <p:tgtEl>
                                          <p:spTgt spid="49"/>
                                        </p:tgtEl>
                                        <p:attrNameLst>
                                          <p:attrName>ppt_x</p:attrName>
                                          <p:attrName>ppt_y</p:attrName>
                                        </p:attrNameLst>
                                      </p:cBhvr>
                                      <p:rCtr x="33785" y="-14846"/>
                                    </p:animMotion>
                                  </p:childTnLst>
                                </p:cTn>
                              </p:par>
                              <p:par>
                                <p:cTn id="74" presetID="6" presetClass="entr" presetSubtype="16" fill="hold" grpId="0" nodeType="with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circle(in)">
                                      <p:cBhvr>
                                        <p:cTn id="76" dur="2000"/>
                                        <p:tgtEl>
                                          <p:spTgt spid="6"/>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circle(in)">
                                      <p:cBhvr>
                                        <p:cTn id="79" dur="2000"/>
                                        <p:tgtEl>
                                          <p:spTgt spid="43"/>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circle(in)">
                                      <p:cBhvr>
                                        <p:cTn id="82" dur="2000"/>
                                        <p:tgtEl>
                                          <p:spTgt spid="45"/>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44"/>
                                        </p:tgtEl>
                                        <p:attrNameLst>
                                          <p:attrName>style.visibility</p:attrName>
                                        </p:attrNameLst>
                                      </p:cBhvr>
                                      <p:to>
                                        <p:strVal val="visible"/>
                                      </p:to>
                                    </p:set>
                                    <p:animEffect transition="in" filter="circle(in)">
                                      <p:cBhvr>
                                        <p:cTn id="85"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8" grpId="0" animBg="1"/>
      <p:bldP spid="19" grpId="0" animBg="1"/>
      <p:bldP spid="20" grpId="0" animBg="1"/>
      <p:bldP spid="6" grpId="0" animBg="1"/>
      <p:bldP spid="43" grpId="0" animBg="1"/>
      <p:bldP spid="44" grpId="0"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TextBox 5"/>
          <p:cNvSpPr txBox="1"/>
          <p:nvPr/>
        </p:nvSpPr>
        <p:spPr>
          <a:xfrm>
            <a:off x="3134206" y="915566"/>
            <a:ext cx="3841115" cy="769441"/>
          </a:xfrm>
          <a:prstGeom prst="rect">
            <a:avLst/>
          </a:prstGeom>
          <a:noFill/>
        </p:spPr>
        <p:txBody>
          <a:bodyPr wrap="none" rtlCol="0">
            <a:spAutoFit/>
            <a:scene3d>
              <a:camera prst="orthographicFront"/>
              <a:lightRig rig="soft" dir="tl">
                <a:rot lat="0" lon="0" rev="0"/>
              </a:lightRig>
            </a:scene3d>
            <a:sp3d contourW="25400" prstMaterial="matte">
              <a:contourClr>
                <a:schemeClr val="accent2">
                  <a:tint val="20000"/>
                </a:schemeClr>
              </a:contourClr>
            </a:sp3d>
          </a:bodyPr>
          <a:lstStyle/>
          <a:p>
            <a:pPr algn="ctr"/>
            <a:r>
              <a:rPr lang="en-US" altLang="zh-CN" sz="4400" spc="50" dirty="0" err="1">
                <a:ln w="11430">
                  <a:noFill/>
                </a:ln>
                <a:latin typeface="Times New Roman" panose="02020603050405020304" pitchFamily="18" charset="0"/>
                <a:ea typeface="华康方圆体W7(P)" pitchFamily="82" charset="-122"/>
                <a:cs typeface="Times New Roman" panose="02020603050405020304" pitchFamily="18" charset="0"/>
              </a:rPr>
              <a:t>Mở</a:t>
            </a:r>
            <a:r>
              <a:rPr lang="en-US" altLang="zh-CN" sz="4400" spc="50" dirty="0">
                <a:ln w="11430">
                  <a:noFill/>
                </a:ln>
                <a:latin typeface="Times New Roman" panose="02020603050405020304" pitchFamily="18" charset="0"/>
                <a:ea typeface="华康方圆体W7(P)" pitchFamily="82" charset="-122"/>
                <a:cs typeface="Times New Roman" panose="02020603050405020304" pitchFamily="18" charset="0"/>
              </a:rPr>
              <a:t> </a:t>
            </a:r>
            <a:r>
              <a:rPr lang="en-US" altLang="zh-CN" sz="4400" spc="50" dirty="0" err="1">
                <a:ln w="11430">
                  <a:noFill/>
                </a:ln>
                <a:latin typeface="Times New Roman" panose="02020603050405020304" pitchFamily="18" charset="0"/>
                <a:ea typeface="华康方圆体W7(P)" pitchFamily="82" charset="-122"/>
                <a:cs typeface="Times New Roman" panose="02020603050405020304" pitchFamily="18" charset="0"/>
              </a:rPr>
              <a:t>rộng</a:t>
            </a:r>
            <a:r>
              <a:rPr lang="en-US" altLang="zh-CN" sz="4400" spc="50" dirty="0">
                <a:ln w="11430">
                  <a:noFill/>
                </a:ln>
                <a:latin typeface="Times New Roman" panose="02020603050405020304" pitchFamily="18" charset="0"/>
                <a:ea typeface="华康方圆体W7(P)" pitchFamily="82" charset="-122"/>
                <a:cs typeface="Times New Roman" panose="02020603050405020304" pitchFamily="18" charset="0"/>
              </a:rPr>
              <a:t> </a:t>
            </a:r>
            <a:r>
              <a:rPr lang="en-US" altLang="zh-CN" sz="4400" spc="50" dirty="0" err="1">
                <a:ln w="11430">
                  <a:noFill/>
                </a:ln>
                <a:latin typeface="Times New Roman" panose="02020603050405020304" pitchFamily="18" charset="0"/>
                <a:ea typeface="华康方圆体W7(P)" pitchFamily="82" charset="-122"/>
                <a:cs typeface="Times New Roman" panose="02020603050405020304" pitchFamily="18" charset="0"/>
              </a:rPr>
              <a:t>vốn</a:t>
            </a:r>
            <a:r>
              <a:rPr lang="en-US" altLang="zh-CN" sz="4400" spc="50" dirty="0">
                <a:ln w="11430">
                  <a:noFill/>
                </a:ln>
                <a:latin typeface="Times New Roman" panose="02020603050405020304" pitchFamily="18" charset="0"/>
                <a:ea typeface="华康方圆体W7(P)" pitchFamily="82" charset="-122"/>
                <a:cs typeface="Times New Roman" panose="02020603050405020304" pitchFamily="18" charset="0"/>
              </a:rPr>
              <a:t> </a:t>
            </a:r>
            <a:r>
              <a:rPr lang="en-US" altLang="zh-CN" sz="4400" spc="50" dirty="0" err="1">
                <a:ln w="11430">
                  <a:noFill/>
                </a:ln>
                <a:latin typeface="Times New Roman" panose="02020603050405020304" pitchFamily="18" charset="0"/>
                <a:ea typeface="华康方圆体W7(P)" pitchFamily="82" charset="-122"/>
                <a:cs typeface="Times New Roman" panose="02020603050405020304" pitchFamily="18" charset="0"/>
              </a:rPr>
              <a:t>từ</a:t>
            </a:r>
            <a:endParaRPr lang="en-US" altLang="zh-CN" sz="4400" spc="50" dirty="0">
              <a:ln w="11430">
                <a:noFill/>
              </a:ln>
              <a:latin typeface="Times New Roman" panose="02020603050405020304" pitchFamily="18" charset="0"/>
              <a:ea typeface="华康方圆体W7(P)" pitchFamily="82" charset="-122"/>
              <a:cs typeface="Times New Roman" panose="02020603050405020304" pitchFamily="18" charset="0"/>
            </a:endParaRPr>
          </a:p>
        </p:txBody>
      </p:sp>
      <p:sp>
        <p:nvSpPr>
          <p:cNvPr id="7" name="TextBox 6"/>
          <p:cNvSpPr txBox="1"/>
          <p:nvPr/>
        </p:nvSpPr>
        <p:spPr>
          <a:xfrm>
            <a:off x="1373828" y="1923678"/>
            <a:ext cx="6336887" cy="1754326"/>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a:defRPr sz="4800" spc="50">
                <a:ln w="11430"/>
                <a:solidFill>
                  <a:schemeClr val="accent1"/>
                </a:solidFill>
                <a:effectLst>
                  <a:outerShdw blurRad="76200" dist="50800" dir="5400000" algn="tl" rotWithShape="0">
                    <a:srgbClr val="000000">
                      <a:alpha val="65000"/>
                    </a:srgbClr>
                  </a:outerShdw>
                </a:effectLst>
                <a:latin typeface="VNI-Cooper" pitchFamily="2" charset="0"/>
                <a:ea typeface="华康方圆体W7(P)" pitchFamily="82" charset="-122"/>
              </a:defRPr>
            </a:lvl1pPr>
          </a:lstStyle>
          <a:p>
            <a:r>
              <a:rPr lang="en-US" altLang="zh-CN" sz="5400" b="1">
                <a:ln w="11430">
                  <a:noFill/>
                </a:ln>
                <a:solidFill>
                  <a:srgbClr val="EA495A"/>
                </a:solidFill>
                <a:effectLst>
                  <a:outerShdw blurRad="38100" dist="38100" dir="2700000" algn="tl">
                    <a:srgbClr val="000000">
                      <a:alpha val="43137"/>
                    </a:srgbClr>
                  </a:outerShdw>
                </a:effectLst>
                <a:latin typeface="UVN Dung Dan" panose="03060902040502020204" pitchFamily="66" charset="0"/>
              </a:rPr>
              <a:t>Nhân hậu</a:t>
            </a:r>
          </a:p>
          <a:p>
            <a:r>
              <a:rPr lang="en-US" altLang="zh-CN" sz="5400" b="1">
                <a:ln w="11430">
                  <a:noFill/>
                </a:ln>
                <a:solidFill>
                  <a:srgbClr val="EA495A"/>
                </a:solidFill>
                <a:effectLst>
                  <a:outerShdw blurRad="38100" dist="38100" dir="2700000" algn="tl">
                    <a:srgbClr val="000000">
                      <a:alpha val="43137"/>
                    </a:srgbClr>
                  </a:outerShdw>
                </a:effectLst>
                <a:latin typeface="UVN Dung Dan" panose="03060902040502020204" pitchFamily="66" charset="0"/>
              </a:rPr>
              <a:t>Đoàn kết</a:t>
            </a:r>
          </a:p>
        </p:txBody>
      </p:sp>
    </p:spTree>
    <p:extLst>
      <p:ext uri="{BB962C8B-B14F-4D97-AF65-F5344CB8AC3E}">
        <p14:creationId xmlns:p14="http://schemas.microsoft.com/office/powerpoint/2010/main" val="8686130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CBF71A7-A732-4F80-BD33-DBE7E44994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56607" y="-308570"/>
            <a:ext cx="1778140" cy="1526477"/>
          </a:xfrm>
          <a:prstGeom prst="rect">
            <a:avLst/>
          </a:prstGeom>
        </p:spPr>
      </p:pic>
      <p:pic>
        <p:nvPicPr>
          <p:cNvPr id="13" name="Picture 12" descr="A picture containing text, indoor&#10;&#10;Description automatically generated">
            <a:extLst>
              <a:ext uri="{FF2B5EF4-FFF2-40B4-BE49-F238E27FC236}">
                <a16:creationId xmlns:a16="http://schemas.microsoft.com/office/drawing/2014/main" id="{1BB09720-C3BA-46EE-877A-20B971AB0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7" y="3363838"/>
            <a:ext cx="9144000" cy="2014538"/>
          </a:xfrm>
          <a:prstGeom prst="rect">
            <a:avLst/>
          </a:prstGeom>
        </p:spPr>
      </p:pic>
      <p:graphicFrame>
        <p:nvGraphicFramePr>
          <p:cNvPr id="11" name="Diagram 10">
            <a:extLst>
              <a:ext uri="{FF2B5EF4-FFF2-40B4-BE49-F238E27FC236}">
                <a16:creationId xmlns:a16="http://schemas.microsoft.com/office/drawing/2014/main" id="{94DA5D26-3E9A-41B6-912A-497EFF93F06A}"/>
              </a:ext>
            </a:extLst>
          </p:cNvPr>
          <p:cNvGraphicFramePr/>
          <p:nvPr>
            <p:extLst>
              <p:ext uri="{D42A27DB-BD31-4B8C-83A1-F6EECF244321}">
                <p14:modId xmlns:p14="http://schemas.microsoft.com/office/powerpoint/2010/main" val="1635662831"/>
              </p:ext>
            </p:extLst>
          </p:nvPr>
        </p:nvGraphicFramePr>
        <p:xfrm>
          <a:off x="2627784" y="195486"/>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Rectangle: Rounded Corners 13">
            <a:extLst>
              <a:ext uri="{FF2B5EF4-FFF2-40B4-BE49-F238E27FC236}">
                <a16:creationId xmlns:a16="http://schemas.microsoft.com/office/drawing/2014/main" id="{294DF56A-0269-4404-A440-75855EC595B5}"/>
              </a:ext>
            </a:extLst>
          </p:cNvPr>
          <p:cNvSpPr/>
          <p:nvPr/>
        </p:nvSpPr>
        <p:spPr>
          <a:xfrm>
            <a:off x="973135" y="1707654"/>
            <a:ext cx="1438625" cy="936104"/>
          </a:xfrm>
          <a:custGeom>
            <a:avLst/>
            <a:gdLst>
              <a:gd name="connsiteX0" fmla="*/ 0 w 1438625"/>
              <a:gd name="connsiteY0" fmla="*/ 156020 h 936104"/>
              <a:gd name="connsiteX1" fmla="*/ 156020 w 1438625"/>
              <a:gd name="connsiteY1" fmla="*/ 0 h 936104"/>
              <a:gd name="connsiteX2" fmla="*/ 708047 w 1438625"/>
              <a:gd name="connsiteY2" fmla="*/ 0 h 936104"/>
              <a:gd name="connsiteX3" fmla="*/ 1282605 w 1438625"/>
              <a:gd name="connsiteY3" fmla="*/ 0 h 936104"/>
              <a:gd name="connsiteX4" fmla="*/ 1438625 w 1438625"/>
              <a:gd name="connsiteY4" fmla="*/ 156020 h 936104"/>
              <a:gd name="connsiteX5" fmla="*/ 1438625 w 1438625"/>
              <a:gd name="connsiteY5" fmla="*/ 455571 h 936104"/>
              <a:gd name="connsiteX6" fmla="*/ 1438625 w 1438625"/>
              <a:gd name="connsiteY6" fmla="*/ 780084 h 936104"/>
              <a:gd name="connsiteX7" fmla="*/ 1282605 w 1438625"/>
              <a:gd name="connsiteY7" fmla="*/ 936104 h 936104"/>
              <a:gd name="connsiteX8" fmla="*/ 741844 w 1438625"/>
              <a:gd name="connsiteY8" fmla="*/ 936104 h 936104"/>
              <a:gd name="connsiteX9" fmla="*/ 156020 w 1438625"/>
              <a:gd name="connsiteY9" fmla="*/ 936104 h 936104"/>
              <a:gd name="connsiteX10" fmla="*/ 0 w 1438625"/>
              <a:gd name="connsiteY10" fmla="*/ 780084 h 936104"/>
              <a:gd name="connsiteX11" fmla="*/ 0 w 1438625"/>
              <a:gd name="connsiteY11" fmla="*/ 455571 h 936104"/>
              <a:gd name="connsiteX12" fmla="*/ 0 w 1438625"/>
              <a:gd name="connsiteY12" fmla="*/ 15602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8625" h="936104" fill="none" extrusionOk="0">
                <a:moveTo>
                  <a:pt x="0" y="156020"/>
                </a:moveTo>
                <a:cubicBezTo>
                  <a:pt x="-17221" y="62498"/>
                  <a:pt x="80277" y="-6425"/>
                  <a:pt x="156020" y="0"/>
                </a:cubicBezTo>
                <a:cubicBezTo>
                  <a:pt x="290821" y="-54174"/>
                  <a:pt x="453863" y="29275"/>
                  <a:pt x="708047" y="0"/>
                </a:cubicBezTo>
                <a:cubicBezTo>
                  <a:pt x="962231" y="-29275"/>
                  <a:pt x="1019817" y="53664"/>
                  <a:pt x="1282605" y="0"/>
                </a:cubicBezTo>
                <a:cubicBezTo>
                  <a:pt x="1363262" y="5524"/>
                  <a:pt x="1457784" y="64541"/>
                  <a:pt x="1438625" y="156020"/>
                </a:cubicBezTo>
                <a:cubicBezTo>
                  <a:pt x="1473971" y="217668"/>
                  <a:pt x="1419962" y="339421"/>
                  <a:pt x="1438625" y="455571"/>
                </a:cubicBezTo>
                <a:cubicBezTo>
                  <a:pt x="1457288" y="571721"/>
                  <a:pt x="1418225" y="709237"/>
                  <a:pt x="1438625" y="780084"/>
                </a:cubicBezTo>
                <a:cubicBezTo>
                  <a:pt x="1414505" y="863777"/>
                  <a:pt x="1355809" y="942614"/>
                  <a:pt x="1282605" y="936104"/>
                </a:cubicBezTo>
                <a:cubicBezTo>
                  <a:pt x="1141784" y="957468"/>
                  <a:pt x="952511" y="903378"/>
                  <a:pt x="741844" y="936104"/>
                </a:cubicBezTo>
                <a:cubicBezTo>
                  <a:pt x="531177" y="968830"/>
                  <a:pt x="350391" y="884036"/>
                  <a:pt x="156020" y="936104"/>
                </a:cubicBezTo>
                <a:cubicBezTo>
                  <a:pt x="78189" y="923603"/>
                  <a:pt x="-16812" y="853946"/>
                  <a:pt x="0" y="780084"/>
                </a:cubicBezTo>
                <a:cubicBezTo>
                  <a:pt x="-17990" y="654721"/>
                  <a:pt x="24533" y="607262"/>
                  <a:pt x="0" y="455571"/>
                </a:cubicBezTo>
                <a:cubicBezTo>
                  <a:pt x="-24533" y="303880"/>
                  <a:pt x="3535" y="250132"/>
                  <a:pt x="0" y="156020"/>
                </a:cubicBezTo>
                <a:close/>
              </a:path>
              <a:path w="1438625" h="936104" stroke="0" extrusionOk="0">
                <a:moveTo>
                  <a:pt x="0" y="156020"/>
                </a:moveTo>
                <a:cubicBezTo>
                  <a:pt x="13604" y="71468"/>
                  <a:pt x="61205" y="-11635"/>
                  <a:pt x="156020" y="0"/>
                </a:cubicBezTo>
                <a:cubicBezTo>
                  <a:pt x="415340" y="-1883"/>
                  <a:pt x="506546" y="34874"/>
                  <a:pt x="696781" y="0"/>
                </a:cubicBezTo>
                <a:cubicBezTo>
                  <a:pt x="887016" y="-34874"/>
                  <a:pt x="1132248" y="60809"/>
                  <a:pt x="1282605" y="0"/>
                </a:cubicBezTo>
                <a:cubicBezTo>
                  <a:pt x="1365347" y="15321"/>
                  <a:pt x="1434862" y="70480"/>
                  <a:pt x="1438625" y="156020"/>
                </a:cubicBezTo>
                <a:cubicBezTo>
                  <a:pt x="1459647" y="260367"/>
                  <a:pt x="1415804" y="385159"/>
                  <a:pt x="1438625" y="455571"/>
                </a:cubicBezTo>
                <a:cubicBezTo>
                  <a:pt x="1461446" y="525983"/>
                  <a:pt x="1423375" y="633977"/>
                  <a:pt x="1438625" y="780084"/>
                </a:cubicBezTo>
                <a:cubicBezTo>
                  <a:pt x="1446987" y="874093"/>
                  <a:pt x="1366282" y="933567"/>
                  <a:pt x="1282605" y="936104"/>
                </a:cubicBezTo>
                <a:cubicBezTo>
                  <a:pt x="1151893" y="996309"/>
                  <a:pt x="841066" y="874011"/>
                  <a:pt x="708047" y="936104"/>
                </a:cubicBezTo>
                <a:cubicBezTo>
                  <a:pt x="575028" y="998197"/>
                  <a:pt x="394740" y="882651"/>
                  <a:pt x="156020" y="936104"/>
                </a:cubicBezTo>
                <a:cubicBezTo>
                  <a:pt x="69639" y="923815"/>
                  <a:pt x="-16461" y="861088"/>
                  <a:pt x="0" y="780084"/>
                </a:cubicBezTo>
                <a:cubicBezTo>
                  <a:pt x="-15712" y="670533"/>
                  <a:pt x="25958" y="609503"/>
                  <a:pt x="0" y="468052"/>
                </a:cubicBezTo>
                <a:cubicBezTo>
                  <a:pt x="-25958" y="326601"/>
                  <a:pt x="29813" y="223867"/>
                  <a:pt x="0" y="156020"/>
                </a:cubicBezTo>
                <a:close/>
              </a:path>
            </a:pathLst>
          </a:custGeom>
          <a:solidFill>
            <a:schemeClr val="accent6">
              <a:lumMod val="20000"/>
              <a:lumOff val="80000"/>
            </a:schemeClr>
          </a:solidFill>
          <a:ln w="28575">
            <a:solidFill>
              <a:schemeClr val="accent6">
                <a:lumMod val="75000"/>
              </a:schemeClr>
            </a:solidFill>
            <a:prstDash val="dash"/>
            <a:extLst>
              <a:ext uri="{C807C97D-BFC1-408E-A445-0C87EB9F89A2}">
                <ask:lineSketchStyleProps xmlns:ask="http://schemas.microsoft.com/office/drawing/2018/sketchyshapes" xmlns="" sd="221418858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MỤC TIÊU</a:t>
            </a:r>
            <a:endParaRPr lang="vi-VN" sz="2800" dirty="0">
              <a:solidFill>
                <a:schemeClr val="tx1"/>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5AF6B71E-ED9B-4E08-BB0B-8805011D6D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1049" y="934622"/>
            <a:ext cx="1123232" cy="1126976"/>
          </a:xfrm>
          <a:prstGeom prst="rect">
            <a:avLst/>
          </a:prstGeom>
        </p:spPr>
      </p:pic>
    </p:spTree>
    <p:extLst>
      <p:ext uri="{BB962C8B-B14F-4D97-AF65-F5344CB8AC3E}">
        <p14:creationId xmlns:p14="http://schemas.microsoft.com/office/powerpoint/2010/main" val="3774223965"/>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组合 14"/>
          <p:cNvGrpSpPr/>
          <p:nvPr/>
        </p:nvGrpSpPr>
        <p:grpSpPr>
          <a:xfrm>
            <a:off x="1187624" y="1077406"/>
            <a:ext cx="6238814" cy="793181"/>
            <a:chOff x="2110311" y="1329732"/>
            <a:chExt cx="8165476" cy="1067749"/>
          </a:xfrm>
        </p:grpSpPr>
        <p:sp>
          <p:nvSpPr>
            <p:cNvPr id="1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i="0" u="none" strike="noStrike" kern="0" cap="none" spc="0" normalizeH="0" baseline="0" noProof="0" dirty="0">
                <a:ln>
                  <a:noFill/>
                </a:ln>
                <a:effectLst/>
                <a:uLnTx/>
                <a:uFillTx/>
                <a:latin typeface="Times New Roman" panose="02020603050405020304" pitchFamily="18" charset="0"/>
                <a:ea typeface="华康方圆体W7(P)" pitchFamily="82" charset="-122"/>
                <a:cs typeface="Times New Roman" panose="02020603050405020304" pitchFamily="18" charset="0"/>
              </a:endParaRPr>
            </a:p>
          </p:txBody>
        </p:sp>
        <p:sp>
          <p:nvSpPr>
            <p:cNvPr id="17" name="矩形 16"/>
            <p:cNvSpPr/>
            <p:nvPr/>
          </p:nvSpPr>
          <p:spPr>
            <a:xfrm>
              <a:off x="2251991" y="1496152"/>
              <a:ext cx="8023796" cy="677020"/>
            </a:xfrm>
            <a:prstGeom prst="rect">
              <a:avLst/>
            </a:prstGeom>
          </p:spPr>
          <p:txBody>
            <a:bodyPr wrap="square">
              <a:spAutoFit/>
            </a:bodyPr>
            <a:lstStyle/>
            <a:p>
              <a:pPr algn="ctr"/>
              <a:r>
                <a:rPr lang="vi-VN" altLang="en-US" sz="1900" dirty="0" err="1">
                  <a:latin typeface="Times New Roman" panose="02020603050405020304" pitchFamily="18" charset="0"/>
                  <a:cs typeface="Times New Roman" panose="02020603050405020304" pitchFamily="18" charset="0"/>
                </a:rPr>
                <a:t>Thể</a:t>
              </a:r>
              <a:r>
                <a:rPr lang="vi-VN" altLang="en-US" sz="1900" dirty="0">
                  <a:latin typeface="Times New Roman" panose="02020603050405020304" pitchFamily="18" charset="0"/>
                  <a:cs typeface="Times New Roman" panose="02020603050405020304" pitchFamily="18" charset="0"/>
                </a:rPr>
                <a:t> </a:t>
              </a:r>
              <a:r>
                <a:rPr lang="vi-VN" altLang="en-US" sz="1900" dirty="0" err="1">
                  <a:latin typeface="Times New Roman" panose="02020603050405020304" pitchFamily="18" charset="0"/>
                  <a:cs typeface="Times New Roman" panose="02020603050405020304" pitchFamily="18" charset="0"/>
                </a:rPr>
                <a:t>hiện</a:t>
              </a:r>
              <a:r>
                <a:rPr lang="vi-VN" altLang="en-US" sz="1900" dirty="0">
                  <a:latin typeface="Times New Roman" panose="02020603050405020304" pitchFamily="18" charset="0"/>
                  <a:cs typeface="Times New Roman" panose="02020603050405020304" pitchFamily="18" charset="0"/>
                </a:rPr>
                <a:t> </a:t>
              </a:r>
              <a:r>
                <a:rPr lang="vi-VN" altLang="en-US" sz="1900" dirty="0" err="1">
                  <a:latin typeface="Times New Roman" panose="02020603050405020304" pitchFamily="18" charset="0"/>
                  <a:cs typeface="Times New Roman" panose="02020603050405020304" pitchFamily="18" charset="0"/>
                </a:rPr>
                <a:t>lòng</a:t>
              </a:r>
              <a:r>
                <a:rPr lang="vi-VN" altLang="en-US" sz="1900" dirty="0">
                  <a:latin typeface="Times New Roman" panose="02020603050405020304" pitchFamily="18" charset="0"/>
                  <a:cs typeface="Times New Roman" panose="02020603050405020304" pitchFamily="18" charset="0"/>
                </a:rPr>
                <a:t> nhân </a:t>
              </a:r>
              <a:r>
                <a:rPr lang="vi-VN" altLang="en-US" sz="1900" dirty="0" err="1">
                  <a:latin typeface="Times New Roman" panose="02020603050405020304" pitchFamily="18" charset="0"/>
                  <a:cs typeface="Times New Roman" panose="02020603050405020304" pitchFamily="18" charset="0"/>
                </a:rPr>
                <a:t>hậu</a:t>
              </a:r>
              <a:r>
                <a:rPr lang="vi-VN" altLang="en-US" sz="1900" dirty="0">
                  <a:latin typeface="Times New Roman" panose="02020603050405020304" pitchFamily="18" charset="0"/>
                  <a:cs typeface="Times New Roman" panose="02020603050405020304" pitchFamily="18" charset="0"/>
                </a:rPr>
                <a:t>, </a:t>
              </a:r>
              <a:r>
                <a:rPr lang="vi-VN" altLang="en-US" sz="1900" dirty="0" err="1">
                  <a:latin typeface="Times New Roman" panose="02020603050405020304" pitchFamily="18" charset="0"/>
                  <a:cs typeface="Times New Roman" panose="02020603050405020304" pitchFamily="18" charset="0"/>
                </a:rPr>
                <a:t>tình</a:t>
              </a:r>
              <a:r>
                <a:rPr lang="vi-VN" altLang="en-US" sz="1900" dirty="0">
                  <a:latin typeface="Times New Roman" panose="02020603050405020304" pitchFamily="18" charset="0"/>
                  <a:cs typeface="Times New Roman" panose="02020603050405020304" pitchFamily="18" charset="0"/>
                </a:rPr>
                <a:t> </a:t>
              </a:r>
              <a:r>
                <a:rPr lang="vi-VN" altLang="en-US" sz="1900" dirty="0" err="1">
                  <a:latin typeface="Times New Roman" panose="02020603050405020304" pitchFamily="18" charset="0"/>
                  <a:cs typeface="Times New Roman" panose="02020603050405020304" pitchFamily="18" charset="0"/>
                </a:rPr>
                <a:t>cảm</a:t>
              </a:r>
              <a:r>
                <a:rPr lang="vi-VN" altLang="en-US" sz="1900" dirty="0">
                  <a:latin typeface="Times New Roman" panose="02020603050405020304" pitchFamily="18" charset="0"/>
                  <a:cs typeface="Times New Roman" panose="02020603050405020304" pitchFamily="18" charset="0"/>
                </a:rPr>
                <a:t> yêu thương </a:t>
              </a:r>
              <a:r>
                <a:rPr lang="vi-VN" altLang="en-US" sz="1900" dirty="0" err="1">
                  <a:latin typeface="Times New Roman" panose="02020603050405020304" pitchFamily="18" charset="0"/>
                  <a:cs typeface="Times New Roman" panose="02020603050405020304" pitchFamily="18" charset="0"/>
                </a:rPr>
                <a:t>đồng</a:t>
              </a:r>
              <a:r>
                <a:rPr lang="vi-VN" altLang="en-US" sz="1900" dirty="0">
                  <a:latin typeface="Times New Roman" panose="02020603050405020304" pitchFamily="18" charset="0"/>
                  <a:cs typeface="Times New Roman" panose="02020603050405020304" pitchFamily="18" charset="0"/>
                </a:rPr>
                <a:t> </a:t>
              </a:r>
              <a:r>
                <a:rPr lang="vi-VN" altLang="en-US" sz="1900" dirty="0" err="1">
                  <a:latin typeface="Times New Roman" panose="02020603050405020304" pitchFamily="18" charset="0"/>
                  <a:cs typeface="Times New Roman" panose="02020603050405020304" pitchFamily="18" charset="0"/>
                </a:rPr>
                <a:t>loại</a:t>
              </a:r>
              <a:endParaRPr lang="vi-VN" altLang="en-US" sz="1900" dirty="0">
                <a:latin typeface="Times New Roman" panose="02020603050405020304" pitchFamily="18" charset="0"/>
                <a:cs typeface="Times New Roman" panose="02020603050405020304" pitchFamily="18" charset="0"/>
              </a:endParaRPr>
            </a:p>
          </p:txBody>
        </p:sp>
      </p:grpSp>
      <p:grpSp>
        <p:nvGrpSpPr>
          <p:cNvPr id="51" name="组合 50"/>
          <p:cNvGrpSpPr/>
          <p:nvPr/>
        </p:nvGrpSpPr>
        <p:grpSpPr>
          <a:xfrm>
            <a:off x="1187624" y="2120694"/>
            <a:ext cx="6169019" cy="656891"/>
            <a:chOff x="2110311" y="1329732"/>
            <a:chExt cx="8016513"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i="0" u="none" strike="noStrike" kern="0" cap="none" spc="0" normalizeH="0" baseline="0" noProof="0" dirty="0">
                <a:ln>
                  <a:noFill/>
                </a:ln>
                <a:effectLst/>
                <a:uLnTx/>
                <a:uFillTx/>
                <a:latin typeface="Times New Roman" panose="02020603050405020304" pitchFamily="18" charset="0"/>
                <a:ea typeface="华康方圆体W7(P)" pitchFamily="82" charset="-122"/>
                <a:cs typeface="Times New Roman" panose="02020603050405020304" pitchFamily="18" charset="0"/>
              </a:endParaRPr>
            </a:p>
          </p:txBody>
        </p:sp>
        <p:sp>
          <p:nvSpPr>
            <p:cNvPr id="53" name="矩形 52"/>
            <p:cNvSpPr/>
            <p:nvPr/>
          </p:nvSpPr>
          <p:spPr>
            <a:xfrm>
              <a:off x="2681015" y="1455021"/>
              <a:ext cx="7409934" cy="650362"/>
            </a:xfrm>
            <a:prstGeom prst="rect">
              <a:avLst/>
            </a:prstGeom>
          </p:spPr>
          <p:txBody>
            <a:bodyPr wrap="square">
              <a:spAutoFit/>
            </a:bodyPr>
            <a:lstStyle/>
            <a:p>
              <a:pPr algn="ctr"/>
              <a:r>
                <a:rPr lang="vi-VN" altLang="en-US" sz="2000" dirty="0" err="1">
                  <a:latin typeface="Times New Roman" panose="02020603050405020304" pitchFamily="18" charset="0"/>
                  <a:cs typeface="Times New Roman" panose="02020603050405020304" pitchFamily="18" charset="0"/>
                </a:rPr>
                <a:t>Trái</a:t>
              </a:r>
              <a:r>
                <a:rPr lang="vi-VN" altLang="en-US" sz="2000" dirty="0">
                  <a:latin typeface="Times New Roman" panose="02020603050405020304" pitchFamily="18" charset="0"/>
                  <a:cs typeface="Times New Roman" panose="02020603050405020304" pitchFamily="18" charset="0"/>
                </a:rPr>
                <a:t> </a:t>
              </a:r>
              <a:r>
                <a:rPr lang="vi-VN" altLang="en-US" sz="2000" dirty="0" err="1">
                  <a:latin typeface="Times New Roman" panose="02020603050405020304" pitchFamily="18" charset="0"/>
                  <a:cs typeface="Times New Roman" panose="02020603050405020304" pitchFamily="18" charset="0"/>
                </a:rPr>
                <a:t>nghĩa</a:t>
              </a:r>
              <a:r>
                <a:rPr lang="vi-VN" altLang="en-US" sz="2000" dirty="0">
                  <a:latin typeface="Times New Roman" panose="02020603050405020304" pitchFamily="18" charset="0"/>
                  <a:cs typeface="Times New Roman" panose="02020603050405020304" pitchFamily="18" charset="0"/>
                </a:rPr>
                <a:t> </a:t>
              </a:r>
              <a:r>
                <a:rPr lang="vi-VN" altLang="en-US" sz="2000" dirty="0" err="1">
                  <a:latin typeface="Times New Roman" panose="02020603050405020304" pitchFamily="18" charset="0"/>
                  <a:cs typeface="Times New Roman" panose="02020603050405020304" pitchFamily="18" charset="0"/>
                </a:rPr>
                <a:t>với</a:t>
              </a:r>
              <a:r>
                <a:rPr lang="vi-VN" altLang="en-US" sz="2000" dirty="0">
                  <a:latin typeface="Times New Roman" panose="02020603050405020304" pitchFamily="18" charset="0"/>
                  <a:cs typeface="Times New Roman" panose="02020603050405020304" pitchFamily="18" charset="0"/>
                </a:rPr>
                <a:t> </a:t>
              </a:r>
              <a:r>
                <a:rPr lang="vi-VN" altLang="en-US" sz="2000" b="1" i="1" dirty="0">
                  <a:latin typeface="Times New Roman" panose="02020603050405020304" pitchFamily="18" charset="0"/>
                  <a:cs typeface="Times New Roman" panose="02020603050405020304" pitchFamily="18" charset="0"/>
                </a:rPr>
                <a:t>nhân </a:t>
              </a:r>
              <a:r>
                <a:rPr lang="vi-VN" altLang="en-US" sz="2000" b="1" i="1" dirty="0" err="1">
                  <a:latin typeface="Times New Roman" panose="02020603050405020304" pitchFamily="18" charset="0"/>
                  <a:cs typeface="Times New Roman" panose="02020603050405020304" pitchFamily="18" charset="0"/>
                </a:rPr>
                <a:t>hậu</a:t>
              </a:r>
              <a:r>
                <a:rPr lang="vi-VN" altLang="en-US" sz="2000" b="1" i="1" dirty="0">
                  <a:latin typeface="Times New Roman" panose="02020603050405020304" pitchFamily="18" charset="0"/>
                  <a:cs typeface="Times New Roman" panose="02020603050405020304" pitchFamily="18" charset="0"/>
                </a:rPr>
                <a:t> </a:t>
              </a:r>
              <a:r>
                <a:rPr lang="vi-VN" altLang="en-US" sz="2000" dirty="0" err="1">
                  <a:latin typeface="Times New Roman" panose="02020603050405020304" pitchFamily="18" charset="0"/>
                  <a:cs typeface="Times New Roman" panose="02020603050405020304" pitchFamily="18" charset="0"/>
                </a:rPr>
                <a:t>hoặc</a:t>
              </a:r>
              <a:r>
                <a:rPr lang="vi-VN" altLang="en-US" sz="2000" dirty="0">
                  <a:latin typeface="Times New Roman" panose="02020603050405020304" pitchFamily="18" charset="0"/>
                  <a:cs typeface="Times New Roman" panose="02020603050405020304" pitchFamily="18" charset="0"/>
                </a:rPr>
                <a:t> </a:t>
              </a:r>
              <a:r>
                <a:rPr lang="vi-VN" altLang="en-US" sz="2000" b="1" i="1" dirty="0">
                  <a:latin typeface="Times New Roman" panose="02020603050405020304" pitchFamily="18" charset="0"/>
                  <a:cs typeface="Times New Roman" panose="02020603050405020304" pitchFamily="18" charset="0"/>
                </a:rPr>
                <a:t>yêu thương </a:t>
              </a:r>
            </a:p>
          </p:txBody>
        </p:sp>
      </p:grpSp>
      <p:grpSp>
        <p:nvGrpSpPr>
          <p:cNvPr id="61" name="组合 60"/>
          <p:cNvGrpSpPr/>
          <p:nvPr/>
        </p:nvGrpSpPr>
        <p:grpSpPr>
          <a:xfrm>
            <a:off x="1187624" y="3066986"/>
            <a:ext cx="6238814" cy="656892"/>
            <a:chOff x="2110311" y="1329732"/>
            <a:chExt cx="8070685" cy="1067749"/>
          </a:xfrm>
        </p:grpSpPr>
        <p:sp>
          <p:nvSpPr>
            <p:cNvPr id="6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i="0" u="none" strike="noStrike" kern="0" cap="none" spc="0" normalizeH="0" baseline="0" noProof="0" dirty="0">
                <a:ln>
                  <a:noFill/>
                </a:ln>
                <a:effectLst/>
                <a:uLnTx/>
                <a:uFillTx/>
                <a:latin typeface="Times New Roman" panose="02020603050405020304" pitchFamily="18" charset="0"/>
                <a:ea typeface="华康方圆体W7(P)" pitchFamily="82" charset="-122"/>
                <a:cs typeface="Times New Roman" panose="02020603050405020304" pitchFamily="18" charset="0"/>
              </a:endParaRPr>
            </a:p>
          </p:txBody>
        </p:sp>
        <p:sp>
          <p:nvSpPr>
            <p:cNvPr id="63" name="矩形 62"/>
            <p:cNvSpPr/>
            <p:nvPr/>
          </p:nvSpPr>
          <p:spPr>
            <a:xfrm>
              <a:off x="2662879" y="1509086"/>
              <a:ext cx="7518117" cy="650361"/>
            </a:xfrm>
            <a:prstGeom prst="rect">
              <a:avLst/>
            </a:prstGeom>
          </p:spPr>
          <p:txBody>
            <a:bodyPr wrap="square">
              <a:spAutoFit/>
            </a:bodyPr>
            <a:lstStyle/>
            <a:p>
              <a:pPr algn="ctr">
                <a:spcBef>
                  <a:spcPct val="10000"/>
                </a:spcBef>
              </a:pPr>
              <a:r>
                <a:rPr lang="en-US" altLang="en-US" sz="2000" dirty="0" err="1">
                  <a:latin typeface="Times New Roman" panose="02020603050405020304" pitchFamily="18" charset="0"/>
                  <a:cs typeface="Times New Roman" panose="02020603050405020304" pitchFamily="18" charset="0"/>
                </a:rPr>
                <a:t>Thể</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hiện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tinh</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thần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đùm</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bọc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giúp</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đỡ</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đồng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loại</a:t>
              </a:r>
              <a:r>
                <a:rPr lang="en-US" altLang="en-US" sz="2000" dirty="0">
                  <a:latin typeface="Times New Roman" panose="02020603050405020304" pitchFamily="18" charset="0"/>
                  <a:cs typeface="Times New Roman" panose="02020603050405020304" pitchFamily="18" charset="0"/>
                </a:rPr>
                <a:t> </a:t>
              </a:r>
            </a:p>
          </p:txBody>
        </p:sp>
      </p:grpSp>
      <p:grpSp>
        <p:nvGrpSpPr>
          <p:cNvPr id="71" name="组合 70"/>
          <p:cNvGrpSpPr/>
          <p:nvPr/>
        </p:nvGrpSpPr>
        <p:grpSpPr>
          <a:xfrm>
            <a:off x="1187624" y="4083918"/>
            <a:ext cx="6280690" cy="656891"/>
            <a:chOff x="2110311" y="1329732"/>
            <a:chExt cx="8052549" cy="1067749"/>
          </a:xfrm>
        </p:grpSpPr>
        <p:sp>
          <p:nvSpPr>
            <p:cNvPr id="7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i="0" u="none" strike="noStrike" kern="0" cap="none" spc="0" normalizeH="0" baseline="0" noProof="0" dirty="0">
                <a:ln>
                  <a:noFill/>
                </a:ln>
                <a:effectLst/>
                <a:uLnTx/>
                <a:uFillTx/>
                <a:latin typeface="Times New Roman" panose="02020603050405020304" pitchFamily="18" charset="0"/>
                <a:ea typeface="华康方圆体W7(P)" pitchFamily="82" charset="-122"/>
                <a:cs typeface="Times New Roman" panose="02020603050405020304" pitchFamily="18" charset="0"/>
              </a:endParaRPr>
            </a:p>
          </p:txBody>
        </p:sp>
        <p:sp>
          <p:nvSpPr>
            <p:cNvPr id="73" name="矩形 72"/>
            <p:cNvSpPr/>
            <p:nvPr/>
          </p:nvSpPr>
          <p:spPr>
            <a:xfrm>
              <a:off x="2681016" y="1433241"/>
              <a:ext cx="7481844" cy="725403"/>
            </a:xfrm>
            <a:prstGeom prst="rect">
              <a:avLst/>
            </a:prstGeom>
          </p:spPr>
          <p:txBody>
            <a:bodyPr wrap="square">
              <a:spAutoFit/>
            </a:bodyPr>
            <a:lstStyle/>
            <a:p>
              <a:pPr algn="ctr">
                <a:spcBef>
                  <a:spcPct val="10000"/>
                </a:spcBef>
              </a:pPr>
              <a:r>
                <a:rPr lang="en-US" altLang="en-US" sz="2000" dirty="0" err="1">
                  <a:latin typeface="Times New Roman" panose="02020603050405020304" pitchFamily="18" charset="0"/>
                  <a:cs typeface="Times New Roman" panose="02020603050405020304" pitchFamily="18" charset="0"/>
                </a:rPr>
                <a:t>Trái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nghĩa</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với</a:t>
              </a:r>
              <a:r>
                <a:rPr lang="en-US" altLang="en-US" sz="2000"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đùm</a:t>
              </a:r>
              <a:r>
                <a:rPr lang="en-US" altLang="en-US" sz="2300" b="1" i="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bọc</a:t>
              </a:r>
              <a:r>
                <a:rPr lang="en-US" altLang="en-US" sz="2300" b="1" i="1"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hoặc</a:t>
              </a:r>
              <a:r>
                <a:rPr lang="en-US" altLang="en-US" sz="2000"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giúp</a:t>
              </a:r>
              <a:r>
                <a:rPr lang="en-US" altLang="en-US" sz="2300" b="1" i="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đỡ</a:t>
              </a:r>
              <a:r>
                <a:rPr lang="en-US" altLang="en-US" sz="2300" b="1" i="1" dirty="0">
                  <a:latin typeface="Times New Roman" panose="02020603050405020304" pitchFamily="18" charset="0"/>
                  <a:cs typeface="Times New Roman" panose="02020603050405020304" pitchFamily="18" charset="0"/>
                </a:rPr>
                <a:t> </a:t>
              </a:r>
            </a:p>
          </p:txBody>
        </p:sp>
      </p:gr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9855" b="89984" l="3069" r="95396">
                        <a14:foregroundMark x1="47738" y1="63247" x2="47738" y2="63247"/>
                      </a14:backgroundRemoval>
                    </a14:imgEffect>
                  </a14:imgLayer>
                </a14:imgProps>
              </a:ext>
              <a:ext uri="{28A0092B-C50C-407E-A947-70E740481C1C}">
                <a14:useLocalDpi xmlns:a14="http://schemas.microsoft.com/office/drawing/2010/main" val="0"/>
              </a:ext>
            </a:extLst>
          </a:blip>
          <a:stretch>
            <a:fillRect/>
          </a:stretch>
        </p:blipFill>
        <p:spPr>
          <a:xfrm>
            <a:off x="7119308" y="-220668"/>
            <a:ext cx="1912200" cy="1911960"/>
          </a:xfrm>
          <a:prstGeom prst="rect">
            <a:avLst/>
          </a:prstGeom>
        </p:spPr>
      </p:pic>
      <p:grpSp>
        <p:nvGrpSpPr>
          <p:cNvPr id="2" name="Group 1"/>
          <p:cNvGrpSpPr/>
          <p:nvPr/>
        </p:nvGrpSpPr>
        <p:grpSpPr>
          <a:xfrm>
            <a:off x="1451480" y="-79105"/>
            <a:ext cx="3152359" cy="1092831"/>
            <a:chOff x="-24909" y="1549969"/>
            <a:chExt cx="3152359" cy="1092831"/>
          </a:xfrm>
        </p:grpSpPr>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79856" b="100000" l="0" r="45847"/>
                      </a14:imgEffect>
                    </a14:imgLayer>
                  </a14:imgProps>
                </a:ext>
                <a:ext uri="{28A0092B-C50C-407E-A947-70E740481C1C}">
                  <a14:useLocalDpi xmlns:a14="http://schemas.microsoft.com/office/drawing/2010/main" val="0"/>
                </a:ext>
              </a:extLst>
            </a:blip>
            <a:srcRect t="79007" r="59661"/>
            <a:stretch/>
          </p:blipFill>
          <p:spPr>
            <a:xfrm>
              <a:off x="-24909" y="1549969"/>
              <a:ext cx="3152359" cy="1092831"/>
            </a:xfrm>
            <a:prstGeom prst="rect">
              <a:avLst/>
            </a:prstGeom>
          </p:spPr>
        </p:pic>
        <p:sp>
          <p:nvSpPr>
            <p:cNvPr id="12" name="TextBox 11"/>
            <p:cNvSpPr txBox="1"/>
            <p:nvPr/>
          </p:nvSpPr>
          <p:spPr>
            <a:xfrm>
              <a:off x="469895" y="1897752"/>
              <a:ext cx="1661032" cy="461665"/>
            </a:xfrm>
            <a:prstGeom prst="rect">
              <a:avLst/>
            </a:prstGeom>
            <a:noFill/>
          </p:spPr>
          <p:txBody>
            <a:bodyPr wrap="none" rtlCol="0">
              <a:spAutoFit/>
            </a:bodyPr>
            <a:lstStyle/>
            <a:p>
              <a:r>
                <a:rPr lang="en-US" sz="2400" dirty="0" err="1">
                  <a:solidFill>
                    <a:srgbClr val="2A91A2"/>
                  </a:solidFill>
                  <a:latin typeface="Times New Roman" panose="02020603050405020304" pitchFamily="18" charset="0"/>
                  <a:cs typeface="Times New Roman" panose="02020603050405020304" pitchFamily="18" charset="0"/>
                </a:rPr>
                <a:t>Tìm</a:t>
              </a:r>
              <a:r>
                <a:rPr lang="en-US" sz="2400" dirty="0">
                  <a:solidFill>
                    <a:srgbClr val="2A91A2"/>
                  </a:solidFill>
                  <a:latin typeface="Times New Roman" panose="02020603050405020304" pitchFamily="18" charset="0"/>
                  <a:cs typeface="Times New Roman" panose="02020603050405020304" pitchFamily="18" charset="0"/>
                </a:rPr>
                <a:t> </a:t>
              </a:r>
              <a:r>
                <a:rPr lang="en-US" sz="2400" dirty="0" err="1">
                  <a:solidFill>
                    <a:srgbClr val="2A91A2"/>
                  </a:solidFill>
                  <a:latin typeface="Times New Roman" panose="02020603050405020304" pitchFamily="18" charset="0"/>
                  <a:cs typeface="Times New Roman" panose="02020603050405020304" pitchFamily="18" charset="0"/>
                </a:rPr>
                <a:t>từ</a:t>
              </a:r>
              <a:r>
                <a:rPr lang="en-US" sz="2400" dirty="0">
                  <a:solidFill>
                    <a:srgbClr val="2A91A2"/>
                  </a:solidFill>
                  <a:latin typeface="Times New Roman" panose="02020603050405020304" pitchFamily="18" charset="0"/>
                  <a:cs typeface="Times New Roman" panose="02020603050405020304" pitchFamily="18" charset="0"/>
                </a:rPr>
                <a:t> </a:t>
              </a:r>
              <a:r>
                <a:rPr lang="en-US" sz="2400" dirty="0" err="1">
                  <a:solidFill>
                    <a:srgbClr val="2A91A2"/>
                  </a:solidFill>
                  <a:latin typeface="Times New Roman" panose="02020603050405020304" pitchFamily="18" charset="0"/>
                  <a:cs typeface="Times New Roman" panose="02020603050405020304" pitchFamily="18" charset="0"/>
                </a:rPr>
                <a:t>ngữ</a:t>
              </a:r>
              <a:r>
                <a:rPr lang="en-US" sz="2400" dirty="0">
                  <a:solidFill>
                    <a:srgbClr val="2A91A2"/>
                  </a:solidFill>
                  <a:latin typeface="Times New Roman" panose="02020603050405020304" pitchFamily="18" charset="0"/>
                  <a:cs typeface="Times New Roman" panose="02020603050405020304" pitchFamily="18" charset="0"/>
                </a:rPr>
                <a:t>:</a:t>
              </a:r>
            </a:p>
          </p:txBody>
        </p:sp>
      </p:grpSp>
      <p:grpSp>
        <p:nvGrpSpPr>
          <p:cNvPr id="74" name="Group 73"/>
          <p:cNvGrpSpPr/>
          <p:nvPr/>
        </p:nvGrpSpPr>
        <p:grpSpPr>
          <a:xfrm>
            <a:off x="61661" y="99619"/>
            <a:ext cx="1462405" cy="1082828"/>
            <a:chOff x="254860" y="60327"/>
            <a:chExt cx="1462405" cy="1082828"/>
          </a:xfrm>
        </p:grpSpPr>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311105">
              <a:off x="254860" y="60327"/>
              <a:ext cx="1442356" cy="1082828"/>
            </a:xfrm>
            <a:prstGeom prst="rect">
              <a:avLst/>
            </a:prstGeom>
          </p:spPr>
        </p:pic>
        <p:sp>
          <p:nvSpPr>
            <p:cNvPr id="76" name="TextBox 75"/>
            <p:cNvSpPr txBox="1"/>
            <p:nvPr/>
          </p:nvSpPr>
          <p:spPr>
            <a:xfrm rot="20210300">
              <a:off x="395622" y="372742"/>
              <a:ext cx="1321643" cy="461665"/>
            </a:xfrm>
            <a:prstGeom prst="rect">
              <a:avLst/>
            </a:prstGeom>
            <a:noFill/>
          </p:spPr>
          <p:txBody>
            <a:bodyPr wrap="square" rtlCol="0">
              <a:spAutoFit/>
            </a:bodyPr>
            <a:lstStyle/>
            <a:p>
              <a:pPr algn="ctr"/>
              <a:r>
                <a:rPr lang="en-US" sz="2400">
                  <a:solidFill>
                    <a:schemeClr val="bg1"/>
                  </a:solidFill>
                  <a:latin typeface="Times New Roman" panose="02020603050405020304" pitchFamily="18" charset="0"/>
                  <a:cs typeface="Times New Roman" panose="02020603050405020304" pitchFamily="18" charset="0"/>
                </a:rPr>
                <a:t>Bài 1</a:t>
              </a:r>
            </a:p>
          </p:txBody>
        </p:sp>
      </p:grpSp>
      <p:pic>
        <p:nvPicPr>
          <p:cNvPr id="6" name="Picture 5">
            <a:extLst>
              <a:ext uri="{FF2B5EF4-FFF2-40B4-BE49-F238E27FC236}">
                <a16:creationId xmlns:a16="http://schemas.microsoft.com/office/drawing/2014/main" id="{E8C7B446-222F-4996-8107-252C951CF7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26438" y="4180596"/>
            <a:ext cx="1831016" cy="1007059"/>
          </a:xfrm>
          <a:prstGeom prst="rect">
            <a:avLst/>
          </a:prstGeom>
        </p:spPr>
      </p:pic>
    </p:spTree>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500"/>
                                        <p:tgtEl>
                                          <p:spTgt spid="74"/>
                                        </p:tgtEl>
                                        <p:attrNameLst>
                                          <p:attrName>ppt_y</p:attrName>
                                        </p:attrNameLst>
                                      </p:cBhvr>
                                      <p:tavLst>
                                        <p:tav tm="0">
                                          <p:val>
                                            <p:strVal val="#ppt_y+#ppt_h*1.125000"/>
                                          </p:val>
                                        </p:tav>
                                        <p:tav tm="100000">
                                          <p:val>
                                            <p:strVal val="#ppt_y"/>
                                          </p:val>
                                        </p:tav>
                                      </p:tavLst>
                                    </p:anim>
                                    <p:animEffect transition="in" filter="wipe(up)">
                                      <p:cBhvr>
                                        <p:cTn id="8" dur="500"/>
                                        <p:tgtEl>
                                          <p:spTgt spid="74"/>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1250"/>
                                        <p:tgtEl>
                                          <p:spTgt spid="15"/>
                                        </p:tgtEl>
                                      </p:cBhvr>
                                    </p:animEffect>
                                  </p:childTnLst>
                                </p:cTn>
                              </p:par>
                            </p:childTnLst>
                          </p:cTn>
                        </p:par>
                        <p:par>
                          <p:cTn id="18" fill="hold">
                            <p:stCondLst>
                              <p:cond delay="2250"/>
                            </p:stCondLst>
                            <p:childTnLst>
                              <p:par>
                                <p:cTn id="19" presetID="22" presetClass="entr" presetSubtype="8" fill="hold"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left)">
                                      <p:cBhvr>
                                        <p:cTn id="21" dur="1250"/>
                                        <p:tgtEl>
                                          <p:spTgt spid="51"/>
                                        </p:tgtEl>
                                      </p:cBhvr>
                                    </p:animEffect>
                                  </p:childTnLst>
                                </p:cTn>
                              </p:par>
                            </p:childTnLst>
                          </p:cTn>
                        </p:par>
                        <p:par>
                          <p:cTn id="22" fill="hold">
                            <p:stCondLst>
                              <p:cond delay="3500"/>
                            </p:stCondLst>
                            <p:childTnLst>
                              <p:par>
                                <p:cTn id="23" presetID="22" presetClass="entr" presetSubtype="8" fill="hold" nodeType="after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left)">
                                      <p:cBhvr>
                                        <p:cTn id="25" dur="1250"/>
                                        <p:tgtEl>
                                          <p:spTgt spid="61"/>
                                        </p:tgtEl>
                                      </p:cBhvr>
                                    </p:animEffect>
                                  </p:childTnLst>
                                </p:cTn>
                              </p:par>
                            </p:childTnLst>
                          </p:cTn>
                        </p:par>
                        <p:par>
                          <p:cTn id="26" fill="hold">
                            <p:stCondLst>
                              <p:cond delay="4750"/>
                            </p:stCondLst>
                            <p:childTnLst>
                              <p:par>
                                <p:cTn id="27" presetID="22" presetClass="entr" presetSubtype="8" fill="hold" nodeType="after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wipe(left)">
                                      <p:cBhvr>
                                        <p:cTn id="29" dur="1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组合 14"/>
          <p:cNvGrpSpPr/>
          <p:nvPr/>
        </p:nvGrpSpPr>
        <p:grpSpPr>
          <a:xfrm>
            <a:off x="1691680" y="72533"/>
            <a:ext cx="7317301" cy="1123402"/>
            <a:chOff x="2110311" y="1329732"/>
            <a:chExt cx="8298272" cy="1067749"/>
          </a:xfrm>
        </p:grpSpPr>
        <p:sp>
          <p:nvSpPr>
            <p:cNvPr id="11"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4000" i="0" u="none" strike="noStrike" kern="0" cap="none" spc="0" normalizeH="0" baseline="0" noProof="0" dirty="0">
                <a:ln>
                  <a:noFill/>
                </a:ln>
                <a:solidFill>
                  <a:srgbClr val="4CBDD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sp>
          <p:nvSpPr>
            <p:cNvPr id="12" name="矩形 16"/>
            <p:cNvSpPr/>
            <p:nvPr/>
          </p:nvSpPr>
          <p:spPr>
            <a:xfrm>
              <a:off x="2511759" y="1432395"/>
              <a:ext cx="7896824" cy="789829"/>
            </a:xfrm>
            <a:prstGeom prst="rect">
              <a:avLst/>
            </a:prstGeom>
          </p:spPr>
          <p:txBody>
            <a:bodyPr wrap="square">
              <a:spAutoFit/>
            </a:bodyPr>
            <a:lstStyle/>
            <a:p>
              <a:pPr algn="ctr"/>
              <a:r>
                <a:rPr lang="vi-VN" altLang="en-US" sz="2400">
                  <a:solidFill>
                    <a:srgbClr val="2A91A2"/>
                  </a:solidFill>
                  <a:latin typeface="Times New Roman" panose="02020603050405020304" pitchFamily="18" charset="0"/>
                  <a:cs typeface="Times New Roman" panose="02020603050405020304" pitchFamily="18" charset="0"/>
                </a:rPr>
                <a:t>a) Một số từ ngữ thể hiện lòng nhân hậu, tình cảm yêu thương đồng loại</a:t>
              </a:r>
            </a:p>
          </p:txBody>
        </p:sp>
      </p:grpSp>
      <p:grpSp>
        <p:nvGrpSpPr>
          <p:cNvPr id="110" name="Group 109"/>
          <p:cNvGrpSpPr/>
          <p:nvPr/>
        </p:nvGrpSpPr>
        <p:grpSpPr>
          <a:xfrm>
            <a:off x="470384" y="3223134"/>
            <a:ext cx="2738773" cy="987479"/>
            <a:chOff x="470384" y="3223134"/>
            <a:chExt cx="2738773" cy="987479"/>
          </a:xfrm>
        </p:grpSpPr>
        <p:pic>
          <p:nvPicPr>
            <p:cNvPr id="59" name="Picture 58"/>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0384" y="3223134"/>
              <a:ext cx="2738773" cy="987479"/>
            </a:xfrm>
            <a:prstGeom prst="rect">
              <a:avLst/>
            </a:prstGeom>
          </p:spPr>
        </p:pic>
        <p:sp>
          <p:nvSpPr>
            <p:cNvPr id="62" name="Rectangle 61"/>
            <p:cNvSpPr/>
            <p:nvPr/>
          </p:nvSpPr>
          <p:spPr>
            <a:xfrm>
              <a:off x="832671" y="3411643"/>
              <a:ext cx="1499128" cy="461665"/>
            </a:xfrm>
            <a:prstGeom prst="rect">
              <a:avLst/>
            </a:prstGeom>
            <a:noFill/>
          </p:spPr>
          <p:txBody>
            <a:bodyPr wrap="none">
              <a:spAutoFit/>
            </a:bodyPr>
            <a:lstStyle/>
            <a:p>
              <a:r>
                <a:rPr lang="en-US" sz="2400">
                  <a:solidFill>
                    <a:srgbClr val="F13B59"/>
                  </a:solidFill>
                  <a:latin typeface="Times New Roman" panose="02020603050405020304" pitchFamily="18" charset="0"/>
                  <a:cs typeface="Times New Roman" panose="02020603050405020304" pitchFamily="18" charset="0"/>
                </a:rPr>
                <a:t>lòng vị tha</a:t>
              </a:r>
            </a:p>
          </p:txBody>
        </p:sp>
      </p:grpSp>
      <p:grpSp>
        <p:nvGrpSpPr>
          <p:cNvPr id="109" name="Group 108"/>
          <p:cNvGrpSpPr/>
          <p:nvPr/>
        </p:nvGrpSpPr>
        <p:grpSpPr>
          <a:xfrm>
            <a:off x="482837" y="2269441"/>
            <a:ext cx="2738773" cy="987479"/>
            <a:chOff x="482837" y="2269441"/>
            <a:chExt cx="2738773" cy="987479"/>
          </a:xfrm>
        </p:grpSpPr>
        <p:pic>
          <p:nvPicPr>
            <p:cNvPr id="57" name="Picture 56"/>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82837" y="2269441"/>
              <a:ext cx="2738773" cy="987479"/>
            </a:xfrm>
            <a:prstGeom prst="rect">
              <a:avLst/>
            </a:prstGeom>
          </p:spPr>
        </p:pic>
        <p:sp>
          <p:nvSpPr>
            <p:cNvPr id="61" name="Rectangle 60"/>
            <p:cNvSpPr/>
            <p:nvPr/>
          </p:nvSpPr>
          <p:spPr>
            <a:xfrm>
              <a:off x="735894" y="2405992"/>
              <a:ext cx="1566454" cy="461665"/>
            </a:xfrm>
            <a:prstGeom prst="rect">
              <a:avLst/>
            </a:prstGeom>
            <a:noFill/>
          </p:spPr>
          <p:txBody>
            <a:bodyPr wrap="none">
              <a:spAutoFit/>
            </a:bodyPr>
            <a:lstStyle/>
            <a:p>
              <a:r>
                <a:rPr lang="en-US" sz="2400">
                  <a:solidFill>
                    <a:srgbClr val="F13B59"/>
                  </a:solidFill>
                  <a:latin typeface="Times New Roman" panose="02020603050405020304" pitchFamily="18" charset="0"/>
                  <a:cs typeface="Times New Roman" panose="02020603050405020304" pitchFamily="18" charset="0"/>
                </a:rPr>
                <a:t>tình thân ái</a:t>
              </a:r>
            </a:p>
          </p:txBody>
        </p:sp>
      </p:grpSp>
      <p:grpSp>
        <p:nvGrpSpPr>
          <p:cNvPr id="111" name="Group 110"/>
          <p:cNvGrpSpPr/>
          <p:nvPr/>
        </p:nvGrpSpPr>
        <p:grpSpPr>
          <a:xfrm>
            <a:off x="489381" y="4184484"/>
            <a:ext cx="2738773" cy="987479"/>
            <a:chOff x="489381" y="4184484"/>
            <a:chExt cx="2738773" cy="987479"/>
          </a:xfrm>
        </p:grpSpPr>
        <p:pic>
          <p:nvPicPr>
            <p:cNvPr id="60" name="Picture 59"/>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89381" y="4184484"/>
              <a:ext cx="2738773" cy="987479"/>
            </a:xfrm>
            <a:prstGeom prst="rect">
              <a:avLst/>
            </a:prstGeom>
          </p:spPr>
        </p:pic>
        <p:sp>
          <p:nvSpPr>
            <p:cNvPr id="63" name="Rectangle 62"/>
            <p:cNvSpPr/>
            <p:nvPr/>
          </p:nvSpPr>
          <p:spPr>
            <a:xfrm>
              <a:off x="983353" y="4344835"/>
              <a:ext cx="1301959" cy="461665"/>
            </a:xfrm>
            <a:prstGeom prst="rect">
              <a:avLst/>
            </a:prstGeom>
          </p:spPr>
          <p:txBody>
            <a:bodyPr wrap="none">
              <a:spAutoFit/>
            </a:bodyPr>
            <a:lstStyle/>
            <a:p>
              <a:r>
                <a:rPr lang="en-US" sz="2400">
                  <a:solidFill>
                    <a:srgbClr val="F13B59"/>
                  </a:solidFill>
                  <a:latin typeface="Times New Roman" panose="02020603050405020304" pitchFamily="18" charset="0"/>
                  <a:cs typeface="Times New Roman" panose="02020603050405020304" pitchFamily="18" charset="0"/>
                </a:rPr>
                <a:t>bao</a:t>
              </a:r>
              <a:r>
                <a:rPr lang="en-US">
                  <a:latin typeface="Times New Roman" panose="02020603050405020304" pitchFamily="18" charset="0"/>
                  <a:cs typeface="Times New Roman" panose="02020603050405020304" pitchFamily="18" charset="0"/>
                </a:rPr>
                <a:t> </a:t>
              </a:r>
              <a:r>
                <a:rPr lang="en-US" sz="2400">
                  <a:solidFill>
                    <a:srgbClr val="F13B59"/>
                  </a:solidFill>
                  <a:latin typeface="Times New Roman" panose="02020603050405020304" pitchFamily="18" charset="0"/>
                  <a:cs typeface="Times New Roman" panose="02020603050405020304" pitchFamily="18" charset="0"/>
                </a:rPr>
                <a:t>dung</a:t>
              </a:r>
            </a:p>
          </p:txBody>
        </p:sp>
      </p:grpSp>
      <p:grpSp>
        <p:nvGrpSpPr>
          <p:cNvPr id="41" name="Group 40"/>
          <p:cNvGrpSpPr/>
          <p:nvPr/>
        </p:nvGrpSpPr>
        <p:grpSpPr>
          <a:xfrm>
            <a:off x="254860" y="60327"/>
            <a:ext cx="1462405" cy="1082828"/>
            <a:chOff x="254860" y="60327"/>
            <a:chExt cx="1462405" cy="1082828"/>
          </a:xfrm>
        </p:grpSpPr>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11105">
              <a:off x="254860" y="60327"/>
              <a:ext cx="1442356" cy="1082828"/>
            </a:xfrm>
            <a:prstGeom prst="rect">
              <a:avLst/>
            </a:prstGeom>
          </p:spPr>
        </p:pic>
        <p:sp>
          <p:nvSpPr>
            <p:cNvPr id="48" name="TextBox 47"/>
            <p:cNvSpPr txBox="1"/>
            <p:nvPr/>
          </p:nvSpPr>
          <p:spPr>
            <a:xfrm rot="20210300">
              <a:off x="395622" y="372742"/>
              <a:ext cx="1321643" cy="461665"/>
            </a:xfrm>
            <a:prstGeom prst="rect">
              <a:avLst/>
            </a:prstGeom>
            <a:noFill/>
          </p:spPr>
          <p:txBody>
            <a:bodyPr wrap="square" rtlCol="0">
              <a:spAutoFit/>
            </a:bodyPr>
            <a:lstStyle/>
            <a:p>
              <a:pPr algn="ctr"/>
              <a:r>
                <a:rPr lang="en-US" sz="2400">
                  <a:solidFill>
                    <a:schemeClr val="bg1"/>
                  </a:solidFill>
                  <a:latin typeface="Times New Roman" panose="02020603050405020304" pitchFamily="18" charset="0"/>
                  <a:cs typeface="Times New Roman" panose="02020603050405020304" pitchFamily="18" charset="0"/>
                </a:rPr>
                <a:t>Bài 1</a:t>
              </a:r>
            </a:p>
          </p:txBody>
        </p:sp>
      </p:grpSp>
      <p:grpSp>
        <p:nvGrpSpPr>
          <p:cNvPr id="13" name="Group 12"/>
          <p:cNvGrpSpPr/>
          <p:nvPr/>
        </p:nvGrpSpPr>
        <p:grpSpPr>
          <a:xfrm>
            <a:off x="489381" y="1341877"/>
            <a:ext cx="2738773" cy="987479"/>
            <a:chOff x="528060" y="1451988"/>
            <a:chExt cx="2738773" cy="987479"/>
          </a:xfrm>
        </p:grpSpPr>
        <p:pic>
          <p:nvPicPr>
            <p:cNvPr id="2" name="Picture 1"/>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28060" y="1451988"/>
              <a:ext cx="2738773" cy="987479"/>
            </a:xfrm>
            <a:prstGeom prst="rect">
              <a:avLst/>
            </a:prstGeom>
          </p:spPr>
        </p:pic>
        <p:sp>
          <p:nvSpPr>
            <p:cNvPr id="44" name="Rectangle 43"/>
            <p:cNvSpPr/>
            <p:nvPr/>
          </p:nvSpPr>
          <p:spPr>
            <a:xfrm>
              <a:off x="667345" y="1658746"/>
              <a:ext cx="1704313" cy="461665"/>
            </a:xfrm>
            <a:prstGeom prst="rect">
              <a:avLst/>
            </a:prstGeom>
            <a:noFill/>
          </p:spPr>
          <p:txBody>
            <a:bodyPr wrap="none">
              <a:spAutoFit/>
            </a:bodyPr>
            <a:lstStyle/>
            <a:p>
              <a:r>
                <a:rPr lang="en-US" altLang="en-US" sz="2400">
                  <a:solidFill>
                    <a:srgbClr val="F13B59"/>
                  </a:solidFill>
                  <a:latin typeface="Times New Roman" panose="02020603050405020304" pitchFamily="18" charset="0"/>
                  <a:cs typeface="Times New Roman" panose="02020603050405020304" pitchFamily="18" charset="0"/>
                </a:rPr>
                <a:t>lòng nhân ái</a:t>
              </a:r>
            </a:p>
          </p:txBody>
        </p:sp>
      </p:grpSp>
      <p:grpSp>
        <p:nvGrpSpPr>
          <p:cNvPr id="18" name="Group 17"/>
          <p:cNvGrpSpPr/>
          <p:nvPr/>
        </p:nvGrpSpPr>
        <p:grpSpPr>
          <a:xfrm>
            <a:off x="3335830" y="1423319"/>
            <a:ext cx="2930123" cy="759348"/>
            <a:chOff x="3335830" y="1423319"/>
            <a:chExt cx="2930123" cy="759348"/>
          </a:xfrm>
        </p:grpSpPr>
        <p:pic>
          <p:nvPicPr>
            <p:cNvPr id="14" name="Picture 13"/>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335830" y="1423319"/>
              <a:ext cx="2930123" cy="759348"/>
            </a:xfrm>
            <a:prstGeom prst="rect">
              <a:avLst/>
            </a:prstGeom>
          </p:spPr>
        </p:pic>
        <p:sp>
          <p:nvSpPr>
            <p:cNvPr id="64" name="Rectangle 63"/>
            <p:cNvSpPr/>
            <p:nvPr/>
          </p:nvSpPr>
          <p:spPr>
            <a:xfrm>
              <a:off x="3337726" y="1484653"/>
              <a:ext cx="2222083" cy="461665"/>
            </a:xfrm>
            <a:prstGeom prst="rect">
              <a:avLst/>
            </a:prstGeom>
            <a:noFill/>
          </p:spPr>
          <p:txBody>
            <a:bodyPr wrap="none">
              <a:spAutoFit/>
            </a:bodyPr>
            <a:lstStyle/>
            <a:p>
              <a:r>
                <a:rPr lang="vi-VN" sz="2400">
                  <a:solidFill>
                    <a:srgbClr val="F13B59"/>
                  </a:solidFill>
                  <a:latin typeface="Times New Roman" panose="02020603050405020304" pitchFamily="18" charset="0"/>
                  <a:cs typeface="Times New Roman" panose="02020603050405020304" pitchFamily="18" charset="0"/>
                </a:rPr>
                <a:t>tình thương mến</a:t>
              </a:r>
            </a:p>
          </p:txBody>
        </p:sp>
      </p:grpSp>
      <p:grpSp>
        <p:nvGrpSpPr>
          <p:cNvPr id="20" name="Group 19"/>
          <p:cNvGrpSpPr/>
          <p:nvPr/>
        </p:nvGrpSpPr>
        <p:grpSpPr>
          <a:xfrm>
            <a:off x="3335830" y="2337635"/>
            <a:ext cx="2930123" cy="759348"/>
            <a:chOff x="3335830" y="2337635"/>
            <a:chExt cx="2930123" cy="759348"/>
          </a:xfrm>
        </p:grpSpPr>
        <p:pic>
          <p:nvPicPr>
            <p:cNvPr id="65" name="Picture 64"/>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335830" y="2337635"/>
              <a:ext cx="2930123" cy="759348"/>
            </a:xfrm>
            <a:prstGeom prst="rect">
              <a:avLst/>
            </a:prstGeom>
          </p:spPr>
        </p:pic>
        <p:sp>
          <p:nvSpPr>
            <p:cNvPr id="68" name="Rectangle 67"/>
            <p:cNvSpPr/>
            <p:nvPr/>
          </p:nvSpPr>
          <p:spPr>
            <a:xfrm>
              <a:off x="3687479" y="2452631"/>
              <a:ext cx="1531188" cy="461665"/>
            </a:xfrm>
            <a:prstGeom prst="rect">
              <a:avLst/>
            </a:prstGeom>
          </p:spPr>
          <p:txBody>
            <a:bodyPr wrap="none">
              <a:spAutoFit/>
            </a:bodyPr>
            <a:lstStyle/>
            <a:p>
              <a:r>
                <a:rPr lang="vi-VN" sz="2400">
                  <a:solidFill>
                    <a:srgbClr val="F13B59"/>
                  </a:solidFill>
                  <a:latin typeface="Times New Roman" panose="02020603050405020304" pitchFamily="18" charset="0"/>
                  <a:cs typeface="Times New Roman" panose="02020603050405020304" pitchFamily="18" charset="0"/>
                </a:rPr>
                <a:t>xót thương</a:t>
              </a:r>
            </a:p>
          </p:txBody>
        </p:sp>
      </p:grpSp>
      <p:grpSp>
        <p:nvGrpSpPr>
          <p:cNvPr id="79" name="Group 78"/>
          <p:cNvGrpSpPr/>
          <p:nvPr/>
        </p:nvGrpSpPr>
        <p:grpSpPr>
          <a:xfrm>
            <a:off x="3335830" y="3251952"/>
            <a:ext cx="2930123" cy="759348"/>
            <a:chOff x="3335830" y="3251952"/>
            <a:chExt cx="2930123" cy="759348"/>
          </a:xfrm>
        </p:grpSpPr>
        <p:pic>
          <p:nvPicPr>
            <p:cNvPr id="66" name="Picture 65"/>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335830" y="3251952"/>
              <a:ext cx="2930123" cy="759348"/>
            </a:xfrm>
            <a:prstGeom prst="rect">
              <a:avLst/>
            </a:prstGeom>
          </p:spPr>
        </p:pic>
        <p:sp>
          <p:nvSpPr>
            <p:cNvPr id="69" name="Rectangle 68"/>
            <p:cNvSpPr/>
            <p:nvPr/>
          </p:nvSpPr>
          <p:spPr>
            <a:xfrm>
              <a:off x="3973219" y="3357177"/>
              <a:ext cx="1167307" cy="461665"/>
            </a:xfrm>
            <a:prstGeom prst="rect">
              <a:avLst/>
            </a:prstGeom>
          </p:spPr>
          <p:txBody>
            <a:bodyPr wrap="none">
              <a:spAutoFit/>
            </a:bodyPr>
            <a:lstStyle/>
            <a:p>
              <a:r>
                <a:rPr lang="en-US" sz="2400">
                  <a:solidFill>
                    <a:srgbClr val="F13B59"/>
                  </a:solidFill>
                  <a:latin typeface="Times New Roman" panose="02020603050405020304" pitchFamily="18" charset="0"/>
                  <a:cs typeface="Times New Roman" panose="02020603050405020304" pitchFamily="18" charset="0"/>
                </a:rPr>
                <a:t>yêu quý</a:t>
              </a:r>
            </a:p>
          </p:txBody>
        </p:sp>
      </p:grpSp>
      <p:grpSp>
        <p:nvGrpSpPr>
          <p:cNvPr id="80" name="Group 79"/>
          <p:cNvGrpSpPr/>
          <p:nvPr/>
        </p:nvGrpSpPr>
        <p:grpSpPr>
          <a:xfrm>
            <a:off x="3340971" y="4245384"/>
            <a:ext cx="2930123" cy="759348"/>
            <a:chOff x="3340971" y="4245384"/>
            <a:chExt cx="2930123" cy="759348"/>
          </a:xfrm>
        </p:grpSpPr>
        <p:pic>
          <p:nvPicPr>
            <p:cNvPr id="67" name="Picture 66"/>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340971" y="4245384"/>
              <a:ext cx="2930123" cy="759348"/>
            </a:xfrm>
            <a:prstGeom prst="rect">
              <a:avLst/>
            </a:prstGeom>
          </p:spPr>
        </p:pic>
        <p:sp>
          <p:nvSpPr>
            <p:cNvPr id="70" name="Rectangle 69"/>
            <p:cNvSpPr/>
            <p:nvPr/>
          </p:nvSpPr>
          <p:spPr>
            <a:xfrm>
              <a:off x="3883813" y="4321510"/>
              <a:ext cx="1473480" cy="461665"/>
            </a:xfrm>
            <a:prstGeom prst="rect">
              <a:avLst/>
            </a:prstGeom>
          </p:spPr>
          <p:txBody>
            <a:bodyPr wrap="none">
              <a:spAutoFit/>
            </a:bodyPr>
            <a:lstStyle/>
            <a:p>
              <a:r>
                <a:rPr lang="en-US" sz="2400">
                  <a:solidFill>
                    <a:srgbClr val="F13B59"/>
                  </a:solidFill>
                  <a:latin typeface="Times New Roman" panose="02020603050405020304" pitchFamily="18" charset="0"/>
                  <a:cs typeface="Times New Roman" panose="02020603050405020304" pitchFamily="18" charset="0"/>
                </a:rPr>
                <a:t>thông cảm</a:t>
              </a:r>
            </a:p>
          </p:txBody>
        </p:sp>
      </p:grpSp>
      <p:grpSp>
        <p:nvGrpSpPr>
          <p:cNvPr id="82" name="Group 81"/>
          <p:cNvGrpSpPr/>
          <p:nvPr/>
        </p:nvGrpSpPr>
        <p:grpSpPr>
          <a:xfrm>
            <a:off x="6314452" y="2295563"/>
            <a:ext cx="2770371" cy="846123"/>
            <a:chOff x="6314452" y="2295563"/>
            <a:chExt cx="2770371" cy="846123"/>
          </a:xfrm>
        </p:grpSpPr>
        <p:pic>
          <p:nvPicPr>
            <p:cNvPr id="71" name="Picture 70"/>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314452" y="2295563"/>
              <a:ext cx="2770371" cy="846123"/>
            </a:xfrm>
            <a:prstGeom prst="rect">
              <a:avLst/>
            </a:prstGeom>
          </p:spPr>
        </p:pic>
        <p:sp>
          <p:nvSpPr>
            <p:cNvPr id="74" name="Rectangle 73"/>
            <p:cNvSpPr/>
            <p:nvPr/>
          </p:nvSpPr>
          <p:spPr>
            <a:xfrm>
              <a:off x="6909195" y="2483201"/>
              <a:ext cx="1292341" cy="461665"/>
            </a:xfrm>
            <a:prstGeom prst="rect">
              <a:avLst/>
            </a:prstGeom>
          </p:spPr>
          <p:txBody>
            <a:bodyPr wrap="none">
              <a:spAutoFit/>
            </a:bodyPr>
            <a:lstStyle/>
            <a:p>
              <a:r>
                <a:rPr lang="vi-VN" sz="2400">
                  <a:solidFill>
                    <a:srgbClr val="F13B59"/>
                  </a:solidFill>
                  <a:latin typeface="Times New Roman" panose="02020603050405020304" pitchFamily="18" charset="0"/>
                  <a:cs typeface="Times New Roman" panose="02020603050405020304" pitchFamily="18" charset="0"/>
                </a:rPr>
                <a:t>độ lượng</a:t>
              </a:r>
            </a:p>
          </p:txBody>
        </p:sp>
      </p:grpSp>
      <p:grpSp>
        <p:nvGrpSpPr>
          <p:cNvPr id="83" name="Group 82"/>
          <p:cNvGrpSpPr/>
          <p:nvPr/>
        </p:nvGrpSpPr>
        <p:grpSpPr>
          <a:xfrm>
            <a:off x="6279936" y="3251952"/>
            <a:ext cx="2770371" cy="846123"/>
            <a:chOff x="6279936" y="3251952"/>
            <a:chExt cx="2770371" cy="846123"/>
          </a:xfrm>
        </p:grpSpPr>
        <p:pic>
          <p:nvPicPr>
            <p:cNvPr id="72" name="Picture 71"/>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279936" y="3251952"/>
              <a:ext cx="2770371" cy="846123"/>
            </a:xfrm>
            <a:prstGeom prst="rect">
              <a:avLst/>
            </a:prstGeom>
          </p:spPr>
        </p:pic>
        <p:sp>
          <p:nvSpPr>
            <p:cNvPr id="76" name="Rectangle 75"/>
            <p:cNvSpPr/>
            <p:nvPr/>
          </p:nvSpPr>
          <p:spPr>
            <a:xfrm>
              <a:off x="7006978" y="3431702"/>
              <a:ext cx="1098378" cy="461665"/>
            </a:xfrm>
            <a:prstGeom prst="rect">
              <a:avLst/>
            </a:prstGeom>
          </p:spPr>
          <p:txBody>
            <a:bodyPr wrap="none">
              <a:spAutoFit/>
            </a:bodyPr>
            <a:lstStyle/>
            <a:p>
              <a:r>
                <a:rPr lang="en-US" sz="2400">
                  <a:solidFill>
                    <a:srgbClr val="F13B59"/>
                  </a:solidFill>
                  <a:latin typeface="Times New Roman" panose="02020603050405020304" pitchFamily="18" charset="0"/>
                  <a:cs typeface="Times New Roman" panose="02020603050405020304" pitchFamily="18" charset="0"/>
                </a:rPr>
                <a:t>đau xót</a:t>
              </a:r>
            </a:p>
          </p:txBody>
        </p:sp>
      </p:grpSp>
      <p:grpSp>
        <p:nvGrpSpPr>
          <p:cNvPr id="84" name="Group 83"/>
          <p:cNvGrpSpPr/>
          <p:nvPr/>
        </p:nvGrpSpPr>
        <p:grpSpPr>
          <a:xfrm>
            <a:off x="6294354" y="4183383"/>
            <a:ext cx="2770371" cy="846123"/>
            <a:chOff x="6294354" y="4183383"/>
            <a:chExt cx="2770371" cy="846123"/>
          </a:xfrm>
        </p:grpSpPr>
        <p:pic>
          <p:nvPicPr>
            <p:cNvPr id="73" name="Picture 72"/>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294354" y="4183383"/>
              <a:ext cx="2770371" cy="846123"/>
            </a:xfrm>
            <a:prstGeom prst="rect">
              <a:avLst/>
            </a:prstGeom>
          </p:spPr>
        </p:pic>
        <p:sp>
          <p:nvSpPr>
            <p:cNvPr id="77" name="Rectangle 76"/>
            <p:cNvSpPr/>
            <p:nvPr/>
          </p:nvSpPr>
          <p:spPr>
            <a:xfrm>
              <a:off x="6857578" y="4394225"/>
              <a:ext cx="1388522" cy="461665"/>
            </a:xfrm>
            <a:prstGeom prst="rect">
              <a:avLst/>
            </a:prstGeom>
          </p:spPr>
          <p:txBody>
            <a:bodyPr wrap="none">
              <a:spAutoFit/>
            </a:bodyPr>
            <a:lstStyle/>
            <a:p>
              <a:r>
                <a:rPr lang="en-US" sz="2400">
                  <a:solidFill>
                    <a:srgbClr val="F13B59"/>
                  </a:solidFill>
                  <a:latin typeface="Times New Roman" panose="02020603050405020304" pitchFamily="18" charset="0"/>
                  <a:cs typeface="Times New Roman" panose="02020603050405020304" pitchFamily="18" charset="0"/>
                </a:rPr>
                <a:t>đồng cảm</a:t>
              </a:r>
            </a:p>
          </p:txBody>
        </p:sp>
      </p:grpSp>
      <p:grpSp>
        <p:nvGrpSpPr>
          <p:cNvPr id="81" name="Group 80"/>
          <p:cNvGrpSpPr/>
          <p:nvPr/>
        </p:nvGrpSpPr>
        <p:grpSpPr>
          <a:xfrm>
            <a:off x="6265953" y="1386454"/>
            <a:ext cx="2770371" cy="846123"/>
            <a:chOff x="6265953" y="1386454"/>
            <a:chExt cx="2770371" cy="846123"/>
          </a:xfrm>
        </p:grpSpPr>
        <p:pic>
          <p:nvPicPr>
            <p:cNvPr id="15" name="Picture 14"/>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265953" y="1386454"/>
              <a:ext cx="2770371" cy="846123"/>
            </a:xfrm>
            <a:prstGeom prst="rect">
              <a:avLst/>
            </a:prstGeom>
          </p:spPr>
        </p:pic>
        <p:sp>
          <p:nvSpPr>
            <p:cNvPr id="78" name="Rectangle 77"/>
            <p:cNvSpPr/>
            <p:nvPr/>
          </p:nvSpPr>
          <p:spPr>
            <a:xfrm>
              <a:off x="7006978" y="1565359"/>
              <a:ext cx="1042273" cy="461665"/>
            </a:xfrm>
            <a:prstGeom prst="rect">
              <a:avLst/>
            </a:prstGeom>
            <a:noFill/>
          </p:spPr>
          <p:txBody>
            <a:bodyPr wrap="none">
              <a:spAutoFit/>
            </a:bodyPr>
            <a:lstStyle/>
            <a:p>
              <a:r>
                <a:rPr lang="en-US" sz="2400">
                  <a:solidFill>
                    <a:srgbClr val="F13B59"/>
                  </a:solidFill>
                  <a:latin typeface="Times New Roman" panose="02020603050405020304" pitchFamily="18" charset="0"/>
                  <a:cs typeface="Times New Roman" panose="02020603050405020304" pitchFamily="18" charset="0"/>
                </a:rPr>
                <a:t>tha thứ</a:t>
              </a:r>
            </a:p>
          </p:txBody>
        </p:sp>
      </p:grpSp>
    </p:spTree>
    <p:extLst>
      <p:ext uri="{BB962C8B-B14F-4D97-AF65-F5344CB8AC3E}">
        <p14:creationId xmlns:p14="http://schemas.microsoft.com/office/powerpoint/2010/main" val="1803802701"/>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p:tgtEl>
                                          <p:spTgt spid="41"/>
                                        </p:tgtEl>
                                        <p:attrNameLst>
                                          <p:attrName>ppt_y</p:attrName>
                                        </p:attrNameLst>
                                      </p:cBhvr>
                                      <p:tavLst>
                                        <p:tav tm="0">
                                          <p:val>
                                            <p:strVal val="#ppt_y+#ppt_h*1.125000"/>
                                          </p:val>
                                        </p:tav>
                                        <p:tav tm="100000">
                                          <p:val>
                                            <p:strVal val="#ppt_y"/>
                                          </p:val>
                                        </p:tav>
                                      </p:tavLst>
                                    </p:anim>
                                    <p:animEffect transition="in" filter="wipe(up)">
                                      <p:cBhvr>
                                        <p:cTn id="8" dur="500"/>
                                        <p:tgtEl>
                                          <p:spTgt spid="41"/>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2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9"/>
                                        </p:tgtEl>
                                        <p:attrNameLst>
                                          <p:attrName>style.visibility</p:attrName>
                                        </p:attrNameLst>
                                      </p:cBhvr>
                                      <p:to>
                                        <p:strVal val="visible"/>
                                      </p:to>
                                    </p:set>
                                    <p:animEffect transition="in" filter="fade">
                                      <p:cBhvr>
                                        <p:cTn id="24" dur="1000"/>
                                        <p:tgtEl>
                                          <p:spTgt spid="109"/>
                                        </p:tgtEl>
                                      </p:cBhvr>
                                    </p:animEffect>
                                    <p:anim calcmode="lin" valueType="num">
                                      <p:cBhvr>
                                        <p:cTn id="25" dur="1000" fill="hold"/>
                                        <p:tgtEl>
                                          <p:spTgt spid="109"/>
                                        </p:tgtEl>
                                        <p:attrNameLst>
                                          <p:attrName>ppt_x</p:attrName>
                                        </p:attrNameLst>
                                      </p:cBhvr>
                                      <p:tavLst>
                                        <p:tav tm="0">
                                          <p:val>
                                            <p:strVal val="#ppt_x"/>
                                          </p:val>
                                        </p:tav>
                                        <p:tav tm="100000">
                                          <p:val>
                                            <p:strVal val="#ppt_x"/>
                                          </p:val>
                                        </p:tav>
                                      </p:tavLst>
                                    </p:anim>
                                    <p:anim calcmode="lin" valueType="num">
                                      <p:cBhvr>
                                        <p:cTn id="26" dur="1000" fill="hold"/>
                                        <p:tgtEl>
                                          <p:spTgt spid="10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1000"/>
                                        <p:tgtEl>
                                          <p:spTgt spid="110"/>
                                        </p:tgtEl>
                                      </p:cBhvr>
                                    </p:animEffect>
                                    <p:anim calcmode="lin" valueType="num">
                                      <p:cBhvr>
                                        <p:cTn id="32" dur="1000" fill="hold"/>
                                        <p:tgtEl>
                                          <p:spTgt spid="110"/>
                                        </p:tgtEl>
                                        <p:attrNameLst>
                                          <p:attrName>ppt_x</p:attrName>
                                        </p:attrNameLst>
                                      </p:cBhvr>
                                      <p:tavLst>
                                        <p:tav tm="0">
                                          <p:val>
                                            <p:strVal val="#ppt_x"/>
                                          </p:val>
                                        </p:tav>
                                        <p:tav tm="100000">
                                          <p:val>
                                            <p:strVal val="#ppt_x"/>
                                          </p:val>
                                        </p:tav>
                                      </p:tavLst>
                                    </p:anim>
                                    <p:anim calcmode="lin" valueType="num">
                                      <p:cBhvr>
                                        <p:cTn id="33" dur="1000" fill="hold"/>
                                        <p:tgtEl>
                                          <p:spTgt spid="1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1"/>
                                        </p:tgtEl>
                                        <p:attrNameLst>
                                          <p:attrName>style.visibility</p:attrName>
                                        </p:attrNameLst>
                                      </p:cBhvr>
                                      <p:to>
                                        <p:strVal val="visible"/>
                                      </p:to>
                                    </p:set>
                                    <p:animEffect transition="in" filter="fade">
                                      <p:cBhvr>
                                        <p:cTn id="38" dur="1000"/>
                                        <p:tgtEl>
                                          <p:spTgt spid="111"/>
                                        </p:tgtEl>
                                      </p:cBhvr>
                                    </p:animEffect>
                                    <p:anim calcmode="lin" valueType="num">
                                      <p:cBhvr>
                                        <p:cTn id="39" dur="1000" fill="hold"/>
                                        <p:tgtEl>
                                          <p:spTgt spid="111"/>
                                        </p:tgtEl>
                                        <p:attrNameLst>
                                          <p:attrName>ppt_x</p:attrName>
                                        </p:attrNameLst>
                                      </p:cBhvr>
                                      <p:tavLst>
                                        <p:tav tm="0">
                                          <p:val>
                                            <p:strVal val="#ppt_x"/>
                                          </p:val>
                                        </p:tav>
                                        <p:tav tm="100000">
                                          <p:val>
                                            <p:strVal val="#ppt_x"/>
                                          </p:val>
                                        </p:tav>
                                      </p:tavLst>
                                    </p:anim>
                                    <p:anim calcmode="lin" valueType="num">
                                      <p:cBhvr>
                                        <p:cTn id="40" dur="1000" fill="hold"/>
                                        <p:tgtEl>
                                          <p:spTgt spid="11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79"/>
                                        </p:tgtEl>
                                        <p:attrNameLst>
                                          <p:attrName>style.visibility</p:attrName>
                                        </p:attrNameLst>
                                      </p:cBhvr>
                                      <p:to>
                                        <p:strVal val="visible"/>
                                      </p:to>
                                    </p:set>
                                    <p:animEffect transition="in" filter="fade">
                                      <p:cBhvr>
                                        <p:cTn id="59" dur="1000"/>
                                        <p:tgtEl>
                                          <p:spTgt spid="79"/>
                                        </p:tgtEl>
                                      </p:cBhvr>
                                    </p:animEffect>
                                    <p:anim calcmode="lin" valueType="num">
                                      <p:cBhvr>
                                        <p:cTn id="60" dur="1000" fill="hold"/>
                                        <p:tgtEl>
                                          <p:spTgt spid="79"/>
                                        </p:tgtEl>
                                        <p:attrNameLst>
                                          <p:attrName>ppt_x</p:attrName>
                                        </p:attrNameLst>
                                      </p:cBhvr>
                                      <p:tavLst>
                                        <p:tav tm="0">
                                          <p:val>
                                            <p:strVal val="#ppt_x"/>
                                          </p:val>
                                        </p:tav>
                                        <p:tav tm="100000">
                                          <p:val>
                                            <p:strVal val="#ppt_x"/>
                                          </p:val>
                                        </p:tav>
                                      </p:tavLst>
                                    </p:anim>
                                    <p:anim calcmode="lin" valueType="num">
                                      <p:cBhvr>
                                        <p:cTn id="61"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80"/>
                                        </p:tgtEl>
                                        <p:attrNameLst>
                                          <p:attrName>style.visibility</p:attrName>
                                        </p:attrNameLst>
                                      </p:cBhvr>
                                      <p:to>
                                        <p:strVal val="visible"/>
                                      </p:to>
                                    </p:set>
                                    <p:animEffect transition="in" filter="fade">
                                      <p:cBhvr>
                                        <p:cTn id="66" dur="1000"/>
                                        <p:tgtEl>
                                          <p:spTgt spid="80"/>
                                        </p:tgtEl>
                                      </p:cBhvr>
                                    </p:animEffect>
                                    <p:anim calcmode="lin" valueType="num">
                                      <p:cBhvr>
                                        <p:cTn id="67" dur="1000" fill="hold"/>
                                        <p:tgtEl>
                                          <p:spTgt spid="80"/>
                                        </p:tgtEl>
                                        <p:attrNameLst>
                                          <p:attrName>ppt_x</p:attrName>
                                        </p:attrNameLst>
                                      </p:cBhvr>
                                      <p:tavLst>
                                        <p:tav tm="0">
                                          <p:val>
                                            <p:strVal val="#ppt_x"/>
                                          </p:val>
                                        </p:tav>
                                        <p:tav tm="100000">
                                          <p:val>
                                            <p:strVal val="#ppt_x"/>
                                          </p:val>
                                        </p:tav>
                                      </p:tavLst>
                                    </p:anim>
                                    <p:anim calcmode="lin" valueType="num">
                                      <p:cBhvr>
                                        <p:cTn id="68"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81"/>
                                        </p:tgtEl>
                                        <p:attrNameLst>
                                          <p:attrName>style.visibility</p:attrName>
                                        </p:attrNameLst>
                                      </p:cBhvr>
                                      <p:to>
                                        <p:strVal val="visible"/>
                                      </p:to>
                                    </p:set>
                                    <p:animEffect transition="in" filter="fade">
                                      <p:cBhvr>
                                        <p:cTn id="73" dur="1000"/>
                                        <p:tgtEl>
                                          <p:spTgt spid="81"/>
                                        </p:tgtEl>
                                      </p:cBhvr>
                                    </p:animEffect>
                                    <p:anim calcmode="lin" valueType="num">
                                      <p:cBhvr>
                                        <p:cTn id="74" dur="1000" fill="hold"/>
                                        <p:tgtEl>
                                          <p:spTgt spid="81"/>
                                        </p:tgtEl>
                                        <p:attrNameLst>
                                          <p:attrName>ppt_x</p:attrName>
                                        </p:attrNameLst>
                                      </p:cBhvr>
                                      <p:tavLst>
                                        <p:tav tm="0">
                                          <p:val>
                                            <p:strVal val="#ppt_x"/>
                                          </p:val>
                                        </p:tav>
                                        <p:tav tm="100000">
                                          <p:val>
                                            <p:strVal val="#ppt_x"/>
                                          </p:val>
                                        </p:tav>
                                      </p:tavLst>
                                    </p:anim>
                                    <p:anim calcmode="lin" valueType="num">
                                      <p:cBhvr>
                                        <p:cTn id="75"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82"/>
                                        </p:tgtEl>
                                        <p:attrNameLst>
                                          <p:attrName>style.visibility</p:attrName>
                                        </p:attrNameLst>
                                      </p:cBhvr>
                                      <p:to>
                                        <p:strVal val="visible"/>
                                      </p:to>
                                    </p:set>
                                    <p:animEffect transition="in" filter="fade">
                                      <p:cBhvr>
                                        <p:cTn id="80" dur="1000"/>
                                        <p:tgtEl>
                                          <p:spTgt spid="82"/>
                                        </p:tgtEl>
                                      </p:cBhvr>
                                    </p:animEffect>
                                    <p:anim calcmode="lin" valueType="num">
                                      <p:cBhvr>
                                        <p:cTn id="81" dur="1000" fill="hold"/>
                                        <p:tgtEl>
                                          <p:spTgt spid="82"/>
                                        </p:tgtEl>
                                        <p:attrNameLst>
                                          <p:attrName>ppt_x</p:attrName>
                                        </p:attrNameLst>
                                      </p:cBhvr>
                                      <p:tavLst>
                                        <p:tav tm="0">
                                          <p:val>
                                            <p:strVal val="#ppt_x"/>
                                          </p:val>
                                        </p:tav>
                                        <p:tav tm="100000">
                                          <p:val>
                                            <p:strVal val="#ppt_x"/>
                                          </p:val>
                                        </p:tav>
                                      </p:tavLst>
                                    </p:anim>
                                    <p:anim calcmode="lin" valueType="num">
                                      <p:cBhvr>
                                        <p:cTn id="82"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83"/>
                                        </p:tgtEl>
                                        <p:attrNameLst>
                                          <p:attrName>style.visibility</p:attrName>
                                        </p:attrNameLst>
                                      </p:cBhvr>
                                      <p:to>
                                        <p:strVal val="visible"/>
                                      </p:to>
                                    </p:set>
                                    <p:animEffect transition="in" filter="fade">
                                      <p:cBhvr>
                                        <p:cTn id="87" dur="1000"/>
                                        <p:tgtEl>
                                          <p:spTgt spid="83"/>
                                        </p:tgtEl>
                                      </p:cBhvr>
                                    </p:animEffect>
                                    <p:anim calcmode="lin" valueType="num">
                                      <p:cBhvr>
                                        <p:cTn id="88" dur="1000" fill="hold"/>
                                        <p:tgtEl>
                                          <p:spTgt spid="83"/>
                                        </p:tgtEl>
                                        <p:attrNameLst>
                                          <p:attrName>ppt_x</p:attrName>
                                        </p:attrNameLst>
                                      </p:cBhvr>
                                      <p:tavLst>
                                        <p:tav tm="0">
                                          <p:val>
                                            <p:strVal val="#ppt_x"/>
                                          </p:val>
                                        </p:tav>
                                        <p:tav tm="100000">
                                          <p:val>
                                            <p:strVal val="#ppt_x"/>
                                          </p:val>
                                        </p:tav>
                                      </p:tavLst>
                                    </p:anim>
                                    <p:anim calcmode="lin" valueType="num">
                                      <p:cBhvr>
                                        <p:cTn id="89"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84"/>
                                        </p:tgtEl>
                                        <p:attrNameLst>
                                          <p:attrName>style.visibility</p:attrName>
                                        </p:attrNameLst>
                                      </p:cBhvr>
                                      <p:to>
                                        <p:strVal val="visible"/>
                                      </p:to>
                                    </p:set>
                                    <p:animEffect transition="in" filter="fade">
                                      <p:cBhvr>
                                        <p:cTn id="94" dur="1000"/>
                                        <p:tgtEl>
                                          <p:spTgt spid="84"/>
                                        </p:tgtEl>
                                      </p:cBhvr>
                                    </p:animEffect>
                                    <p:anim calcmode="lin" valueType="num">
                                      <p:cBhvr>
                                        <p:cTn id="95" dur="1000" fill="hold"/>
                                        <p:tgtEl>
                                          <p:spTgt spid="84"/>
                                        </p:tgtEl>
                                        <p:attrNameLst>
                                          <p:attrName>ppt_x</p:attrName>
                                        </p:attrNameLst>
                                      </p:cBhvr>
                                      <p:tavLst>
                                        <p:tav tm="0">
                                          <p:val>
                                            <p:strVal val="#ppt_x"/>
                                          </p:val>
                                        </p:tav>
                                        <p:tav tm="100000">
                                          <p:val>
                                            <p:strVal val="#ppt_x"/>
                                          </p:val>
                                        </p:tav>
                                      </p:tavLst>
                                    </p:anim>
                                    <p:anim calcmode="lin" valueType="num">
                                      <p:cBhvr>
                                        <p:cTn id="96"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组合 50"/>
          <p:cNvGrpSpPr/>
          <p:nvPr/>
        </p:nvGrpSpPr>
        <p:grpSpPr>
          <a:xfrm>
            <a:off x="2016927" y="169260"/>
            <a:ext cx="6443505" cy="1123200"/>
            <a:chOff x="2110311" y="1329732"/>
            <a:chExt cx="8016513" cy="1067749"/>
          </a:xfrm>
        </p:grpSpPr>
        <p:sp>
          <p:nvSpPr>
            <p:cNvPr id="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44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sp>
          <p:nvSpPr>
            <p:cNvPr id="7" name="矩形 52"/>
            <p:cNvSpPr/>
            <p:nvPr/>
          </p:nvSpPr>
          <p:spPr>
            <a:xfrm>
              <a:off x="3115852" y="1407681"/>
              <a:ext cx="6683691" cy="789972"/>
            </a:xfrm>
            <a:prstGeom prst="rect">
              <a:avLst/>
            </a:prstGeom>
          </p:spPr>
          <p:txBody>
            <a:bodyPr wrap="square">
              <a:spAutoFit/>
            </a:bodyPr>
            <a:lstStyle/>
            <a:p>
              <a:r>
                <a:rPr lang="vi-VN" sz="2400">
                  <a:solidFill>
                    <a:srgbClr val="F13B59"/>
                  </a:solidFill>
                  <a:latin typeface="Times New Roman" panose="02020603050405020304" pitchFamily="18" charset="0"/>
                  <a:cs typeface="Times New Roman" panose="02020603050405020304" pitchFamily="18" charset="0"/>
                </a:rPr>
                <a:t>b) Một số từ ngữ trái nghĩa với </a:t>
              </a:r>
              <a:br>
                <a:rPr lang="vi-VN" sz="2400">
                  <a:solidFill>
                    <a:srgbClr val="F13B59"/>
                  </a:solidFill>
                  <a:latin typeface="Times New Roman" panose="02020603050405020304" pitchFamily="18" charset="0"/>
                  <a:cs typeface="Times New Roman" panose="02020603050405020304" pitchFamily="18" charset="0"/>
                </a:rPr>
              </a:br>
              <a:r>
                <a:rPr lang="vi-VN" sz="2400">
                  <a:solidFill>
                    <a:srgbClr val="F13B59"/>
                  </a:solidFill>
                  <a:latin typeface="Times New Roman" panose="02020603050405020304" pitchFamily="18" charset="0"/>
                  <a:cs typeface="Times New Roman" panose="02020603050405020304" pitchFamily="18" charset="0"/>
                </a:rPr>
                <a:t>nhân hậu hoặc yêu thương:</a:t>
              </a:r>
            </a:p>
          </p:txBody>
        </p:sp>
      </p:grpSp>
      <p:grpSp>
        <p:nvGrpSpPr>
          <p:cNvPr id="35" name="Group 34"/>
          <p:cNvGrpSpPr>
            <a:grpSpLocks/>
          </p:cNvGrpSpPr>
          <p:nvPr/>
        </p:nvGrpSpPr>
        <p:grpSpPr bwMode="auto">
          <a:xfrm rot="16200000">
            <a:off x="4163084" y="-653161"/>
            <a:ext cx="2176462" cy="6308724"/>
            <a:chOff x="5886979" y="2413021"/>
            <a:chExt cx="2004071" cy="3581087"/>
          </a:xfrm>
        </p:grpSpPr>
        <p:grpSp>
          <p:nvGrpSpPr>
            <p:cNvPr id="37" name="Group 36"/>
            <p:cNvGrpSpPr>
              <a:grpSpLocks/>
            </p:cNvGrpSpPr>
            <p:nvPr/>
          </p:nvGrpSpPr>
          <p:grpSpPr bwMode="auto">
            <a:xfrm rot="5400000">
              <a:off x="6525859" y="1774141"/>
              <a:ext cx="726311" cy="2004071"/>
              <a:chOff x="6861694" y="2670769"/>
              <a:chExt cx="990914" cy="2004071"/>
            </a:xfrm>
          </p:grpSpPr>
          <p:sp>
            <p:nvSpPr>
              <p:cNvPr id="47" name="Rectangle 46"/>
              <p:cNvSpPr/>
              <p:nvPr/>
            </p:nvSpPr>
            <p:spPr>
              <a:xfrm>
                <a:off x="6861694" y="2670769"/>
                <a:ext cx="990913" cy="1442756"/>
              </a:xfrm>
              <a:prstGeom prst="rect">
                <a:avLst/>
              </a:prstGeom>
              <a:solidFill>
                <a:srgbClr val="F797A7"/>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48" name="Pentagon 27"/>
              <p:cNvSpPr/>
              <p:nvPr/>
            </p:nvSpPr>
            <p:spPr>
              <a:xfrm rot="16200000" flipH="1" flipV="1">
                <a:off x="6395314" y="3217546"/>
                <a:ext cx="1923675" cy="990913"/>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4">
                  <a:lumMod val="20000"/>
                  <a:lumOff val="8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grpSp>
        <p:grpSp>
          <p:nvGrpSpPr>
            <p:cNvPr id="38" name="Group 37"/>
            <p:cNvGrpSpPr>
              <a:grpSpLocks/>
            </p:cNvGrpSpPr>
            <p:nvPr/>
          </p:nvGrpSpPr>
          <p:grpSpPr bwMode="auto">
            <a:xfrm rot="5400000">
              <a:off x="6525860" y="2750963"/>
              <a:ext cx="726310" cy="2004071"/>
              <a:chOff x="6862157" y="2670769"/>
              <a:chExt cx="990913" cy="2004071"/>
            </a:xfrm>
          </p:grpSpPr>
          <p:sp>
            <p:nvSpPr>
              <p:cNvPr id="45" name="Rectangle 44"/>
              <p:cNvSpPr/>
              <p:nvPr/>
            </p:nvSpPr>
            <p:spPr>
              <a:xfrm>
                <a:off x="6862157" y="2670769"/>
                <a:ext cx="990913" cy="1442756"/>
              </a:xfrm>
              <a:prstGeom prst="rect">
                <a:avLst/>
              </a:prstGeom>
              <a:solidFill>
                <a:srgbClr val="97D9E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46" name="Pentagon 27"/>
              <p:cNvSpPr/>
              <p:nvPr/>
            </p:nvSpPr>
            <p:spPr>
              <a:xfrm rot="16200000" flipH="1" flipV="1">
                <a:off x="6395776" y="3217546"/>
                <a:ext cx="1923675" cy="990913"/>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2">
                  <a:lumMod val="20000"/>
                  <a:lumOff val="8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grpSp>
        <p:grpSp>
          <p:nvGrpSpPr>
            <p:cNvPr id="39" name="Group 38"/>
            <p:cNvGrpSpPr>
              <a:grpSpLocks/>
            </p:cNvGrpSpPr>
            <p:nvPr/>
          </p:nvGrpSpPr>
          <p:grpSpPr bwMode="auto">
            <a:xfrm rot="5400000">
              <a:off x="6525858" y="3652093"/>
              <a:ext cx="726314" cy="2004070"/>
              <a:chOff x="6861630" y="2670770"/>
              <a:chExt cx="990918" cy="2004070"/>
            </a:xfrm>
          </p:grpSpPr>
          <p:sp>
            <p:nvSpPr>
              <p:cNvPr id="43" name="Rectangle 42"/>
              <p:cNvSpPr/>
              <p:nvPr/>
            </p:nvSpPr>
            <p:spPr>
              <a:xfrm>
                <a:off x="6861630" y="2670770"/>
                <a:ext cx="990912" cy="1442756"/>
              </a:xfrm>
              <a:prstGeom prst="rect">
                <a:avLst/>
              </a:prstGeom>
              <a:solidFill>
                <a:srgbClr val="F797A7"/>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44" name="Pentagon 27"/>
              <p:cNvSpPr/>
              <p:nvPr/>
            </p:nvSpPr>
            <p:spPr>
              <a:xfrm rot="16200000" flipH="1" flipV="1">
                <a:off x="6395254" y="3217546"/>
                <a:ext cx="1923675" cy="990913"/>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3">
                  <a:lumMod val="20000"/>
                  <a:lumOff val="8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grpSp>
        <p:grpSp>
          <p:nvGrpSpPr>
            <p:cNvPr id="40" name="Group 39"/>
            <p:cNvGrpSpPr>
              <a:grpSpLocks/>
            </p:cNvGrpSpPr>
            <p:nvPr/>
          </p:nvGrpSpPr>
          <p:grpSpPr bwMode="auto">
            <a:xfrm rot="5400000">
              <a:off x="6525859" y="4628917"/>
              <a:ext cx="726311" cy="2004071"/>
              <a:chOff x="6862096" y="2670769"/>
              <a:chExt cx="990914" cy="2004071"/>
            </a:xfrm>
          </p:grpSpPr>
          <p:sp>
            <p:nvSpPr>
              <p:cNvPr id="41" name="Rectangle 40"/>
              <p:cNvSpPr/>
              <p:nvPr/>
            </p:nvSpPr>
            <p:spPr>
              <a:xfrm>
                <a:off x="6862096" y="2670769"/>
                <a:ext cx="990913" cy="1442756"/>
              </a:xfrm>
              <a:prstGeom prst="rect">
                <a:avLst/>
              </a:prstGeom>
              <a:solidFill>
                <a:srgbClr val="97D9E4"/>
              </a:solidFill>
              <a:ln w="3175">
                <a:solidFill>
                  <a:srgbClr val="97D9E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42" name="Pentagon 27"/>
              <p:cNvSpPr/>
              <p:nvPr/>
            </p:nvSpPr>
            <p:spPr>
              <a:xfrm rot="16200000" flipH="1" flipV="1">
                <a:off x="6395716" y="3217546"/>
                <a:ext cx="1923675" cy="990913"/>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5">
                  <a:lumMod val="20000"/>
                  <a:lumOff val="8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grpSp>
      </p:grpSp>
      <p:pic>
        <p:nvPicPr>
          <p:cNvPr id="36" name="Picture 35" descr="shadow_1_m"/>
          <p:cNvPicPr>
            <a:picLocks noChangeAspect="1" noChangeArrowheads="1"/>
          </p:cNvPicPr>
          <p:nvPr/>
        </p:nvPicPr>
        <p:blipFill>
          <a:blip r:embed="rId3"/>
          <a:srcRect t="61411"/>
          <a:stretch>
            <a:fillRect/>
          </a:stretch>
        </p:blipFill>
        <p:spPr bwMode="gray">
          <a:xfrm rot="10800000" flipH="1" flipV="1">
            <a:off x="445947" y="1412970"/>
            <a:ext cx="9504363" cy="112806"/>
          </a:xfrm>
          <a:prstGeom prst="rect">
            <a:avLst/>
          </a:prstGeom>
          <a:noFill/>
          <a:ln w="9525">
            <a:noFill/>
            <a:miter lim="800000"/>
            <a:headEnd/>
            <a:tailEnd/>
          </a:ln>
        </p:spPr>
      </p:pic>
      <p:grpSp>
        <p:nvGrpSpPr>
          <p:cNvPr id="49" name="Group 48"/>
          <p:cNvGrpSpPr>
            <a:grpSpLocks/>
          </p:cNvGrpSpPr>
          <p:nvPr/>
        </p:nvGrpSpPr>
        <p:grpSpPr bwMode="auto">
          <a:xfrm rot="5400000" flipV="1">
            <a:off x="3280421" y="-704307"/>
            <a:ext cx="2176462" cy="9504363"/>
            <a:chOff x="5877003" y="1552756"/>
            <a:chExt cx="2004071" cy="4848044"/>
          </a:xfrm>
        </p:grpSpPr>
        <p:grpSp>
          <p:nvGrpSpPr>
            <p:cNvPr id="50" name="Group 49"/>
            <p:cNvGrpSpPr>
              <a:grpSpLocks/>
            </p:cNvGrpSpPr>
            <p:nvPr/>
          </p:nvGrpSpPr>
          <p:grpSpPr bwMode="auto">
            <a:xfrm>
              <a:off x="5877003" y="2394911"/>
              <a:ext cx="2004071" cy="3217993"/>
              <a:chOff x="5886979" y="2413021"/>
              <a:chExt cx="2004071" cy="3581087"/>
            </a:xfrm>
          </p:grpSpPr>
          <p:grpSp>
            <p:nvGrpSpPr>
              <p:cNvPr id="52" name="Group 51"/>
              <p:cNvGrpSpPr>
                <a:grpSpLocks/>
              </p:cNvGrpSpPr>
              <p:nvPr/>
            </p:nvGrpSpPr>
            <p:grpSpPr bwMode="auto">
              <a:xfrm rot="5400000">
                <a:off x="6525859" y="1774141"/>
                <a:ext cx="726311" cy="2004071"/>
                <a:chOff x="6861694" y="2670769"/>
                <a:chExt cx="990914" cy="2004071"/>
              </a:xfrm>
            </p:grpSpPr>
            <p:sp>
              <p:nvSpPr>
                <p:cNvPr id="62" name="Rectangle 61"/>
                <p:cNvSpPr/>
                <p:nvPr/>
              </p:nvSpPr>
              <p:spPr>
                <a:xfrm>
                  <a:off x="6861694" y="2670769"/>
                  <a:ext cx="990913" cy="1442756"/>
                </a:xfrm>
                <a:prstGeom prst="rect">
                  <a:avLst/>
                </a:prstGeom>
                <a:solidFill>
                  <a:srgbClr val="97D9E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63" name="Pentagon 27"/>
                <p:cNvSpPr/>
                <p:nvPr/>
              </p:nvSpPr>
              <p:spPr>
                <a:xfrm rot="16200000" flipH="1" flipV="1">
                  <a:off x="6395314" y="3217546"/>
                  <a:ext cx="1923675" cy="990913"/>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4">
                    <a:lumMod val="20000"/>
                    <a:lumOff val="8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grpSp>
          <p:grpSp>
            <p:nvGrpSpPr>
              <p:cNvPr id="53" name="Group 52"/>
              <p:cNvGrpSpPr>
                <a:grpSpLocks/>
              </p:cNvGrpSpPr>
              <p:nvPr/>
            </p:nvGrpSpPr>
            <p:grpSpPr bwMode="auto">
              <a:xfrm rot="5400000">
                <a:off x="6525860" y="2750963"/>
                <a:ext cx="726310" cy="2004071"/>
                <a:chOff x="6862157" y="2670769"/>
                <a:chExt cx="990913" cy="2004071"/>
              </a:xfrm>
            </p:grpSpPr>
            <p:sp>
              <p:nvSpPr>
                <p:cNvPr id="60" name="Rectangle 59"/>
                <p:cNvSpPr/>
                <p:nvPr/>
              </p:nvSpPr>
              <p:spPr>
                <a:xfrm>
                  <a:off x="6862157" y="2670769"/>
                  <a:ext cx="990913" cy="1442756"/>
                </a:xfrm>
                <a:prstGeom prst="rect">
                  <a:avLst/>
                </a:prstGeom>
                <a:solidFill>
                  <a:srgbClr val="F797A7"/>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61" name="Pentagon 27"/>
                <p:cNvSpPr/>
                <p:nvPr/>
              </p:nvSpPr>
              <p:spPr>
                <a:xfrm rot="16200000" flipH="1" flipV="1">
                  <a:off x="6395776" y="3217546"/>
                  <a:ext cx="1923675" cy="990913"/>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2">
                    <a:lumMod val="20000"/>
                    <a:lumOff val="8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grpSp>
          <p:grpSp>
            <p:nvGrpSpPr>
              <p:cNvPr id="54" name="Group 53"/>
              <p:cNvGrpSpPr>
                <a:grpSpLocks/>
              </p:cNvGrpSpPr>
              <p:nvPr/>
            </p:nvGrpSpPr>
            <p:grpSpPr bwMode="auto">
              <a:xfrm rot="5400000">
                <a:off x="6525858" y="3652093"/>
                <a:ext cx="726314" cy="2004070"/>
                <a:chOff x="6861630" y="2670770"/>
                <a:chExt cx="990918" cy="2004070"/>
              </a:xfrm>
            </p:grpSpPr>
            <p:sp>
              <p:nvSpPr>
                <p:cNvPr id="58" name="Rectangle 57"/>
                <p:cNvSpPr/>
                <p:nvPr/>
              </p:nvSpPr>
              <p:spPr>
                <a:xfrm>
                  <a:off x="6861630" y="2670770"/>
                  <a:ext cx="990912" cy="1442756"/>
                </a:xfrm>
                <a:prstGeom prst="rect">
                  <a:avLst/>
                </a:prstGeom>
                <a:solidFill>
                  <a:srgbClr val="97D9E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59" name="Pentagon 27"/>
                <p:cNvSpPr/>
                <p:nvPr/>
              </p:nvSpPr>
              <p:spPr>
                <a:xfrm rot="16200000" flipH="1" flipV="1">
                  <a:off x="6395254" y="3217546"/>
                  <a:ext cx="1923675" cy="990913"/>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3">
                    <a:lumMod val="20000"/>
                    <a:lumOff val="8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grpSp>
          <p:grpSp>
            <p:nvGrpSpPr>
              <p:cNvPr id="55" name="Group 54"/>
              <p:cNvGrpSpPr>
                <a:grpSpLocks/>
              </p:cNvGrpSpPr>
              <p:nvPr/>
            </p:nvGrpSpPr>
            <p:grpSpPr bwMode="auto">
              <a:xfrm rot="5400000">
                <a:off x="6525859" y="4628917"/>
                <a:ext cx="726311" cy="2004071"/>
                <a:chOff x="6862096" y="2670769"/>
                <a:chExt cx="990914" cy="2004071"/>
              </a:xfrm>
            </p:grpSpPr>
            <p:sp>
              <p:nvSpPr>
                <p:cNvPr id="56" name="Rectangle 55"/>
                <p:cNvSpPr/>
                <p:nvPr/>
              </p:nvSpPr>
              <p:spPr>
                <a:xfrm>
                  <a:off x="6862096" y="2670769"/>
                  <a:ext cx="990913" cy="1442756"/>
                </a:xfrm>
                <a:prstGeom prst="rect">
                  <a:avLst/>
                </a:prstGeom>
                <a:solidFill>
                  <a:srgbClr val="F797A7"/>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57" name="Pentagon 27"/>
                <p:cNvSpPr/>
                <p:nvPr/>
              </p:nvSpPr>
              <p:spPr>
                <a:xfrm rot="16200000" flipH="1" flipV="1">
                  <a:off x="6395716" y="3217546"/>
                  <a:ext cx="1923675" cy="990913"/>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5">
                    <a:lumMod val="20000"/>
                    <a:lumOff val="8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grpSp>
        </p:grpSp>
        <p:pic>
          <p:nvPicPr>
            <p:cNvPr id="51" name="Picture 50" descr="shadow_1_m"/>
            <p:cNvPicPr>
              <a:picLocks noChangeAspect="1" noChangeArrowheads="1"/>
            </p:cNvPicPr>
            <p:nvPr/>
          </p:nvPicPr>
          <p:blipFill>
            <a:blip r:embed="rId3"/>
            <a:srcRect t="61411"/>
            <a:stretch>
              <a:fillRect/>
            </a:stretch>
          </p:blipFill>
          <p:spPr bwMode="gray">
            <a:xfrm rot="-5400000" flipH="1" flipV="1">
              <a:off x="5405117" y="3924842"/>
              <a:ext cx="4848044" cy="103871"/>
            </a:xfrm>
            <a:prstGeom prst="rect">
              <a:avLst/>
            </a:prstGeom>
            <a:noFill/>
            <a:ln w="9525">
              <a:noFill/>
              <a:miter lim="800000"/>
              <a:headEnd/>
              <a:tailEnd/>
            </a:ln>
          </p:spPr>
        </p:pic>
      </p:grpSp>
      <p:sp>
        <p:nvSpPr>
          <p:cNvPr id="65" name="Rectangle 64"/>
          <p:cNvSpPr/>
          <p:nvPr/>
        </p:nvSpPr>
        <p:spPr>
          <a:xfrm>
            <a:off x="2157392" y="2359614"/>
            <a:ext cx="1173719" cy="461665"/>
          </a:xfrm>
          <a:prstGeom prst="rect">
            <a:avLst/>
          </a:prstGeom>
        </p:spPr>
        <p:txBody>
          <a:bodyPr wrap="none">
            <a:spAutoFit/>
          </a:bodyPr>
          <a:lstStyle/>
          <a:p>
            <a:r>
              <a:rPr lang="en-US" sz="2400">
                <a:solidFill>
                  <a:srgbClr val="2A91A2"/>
                </a:solidFill>
                <a:latin typeface="Times New Roman" panose="02020603050405020304" pitchFamily="18" charset="0"/>
                <a:cs typeface="Times New Roman" panose="02020603050405020304" pitchFamily="18" charset="0"/>
              </a:rPr>
              <a:t>hung ác</a:t>
            </a:r>
          </a:p>
        </p:txBody>
      </p:sp>
      <p:sp>
        <p:nvSpPr>
          <p:cNvPr id="66" name="Rectangle 65"/>
          <p:cNvSpPr/>
          <p:nvPr/>
        </p:nvSpPr>
        <p:spPr>
          <a:xfrm>
            <a:off x="3843980" y="2390642"/>
            <a:ext cx="1160895" cy="461665"/>
          </a:xfrm>
          <a:prstGeom prst="rect">
            <a:avLst/>
          </a:prstGeom>
        </p:spPr>
        <p:txBody>
          <a:bodyPr wrap="none">
            <a:spAutoFit/>
          </a:bodyPr>
          <a:lstStyle/>
          <a:p>
            <a:r>
              <a:rPr lang="en-US" altLang="en-US" sz="2400">
                <a:solidFill>
                  <a:srgbClr val="2A91A2"/>
                </a:solidFill>
                <a:latin typeface="Times New Roman" panose="02020603050405020304" pitchFamily="18" charset="0"/>
                <a:cs typeface="Times New Roman" panose="02020603050405020304" pitchFamily="18" charset="0"/>
              </a:rPr>
              <a:t>nanh ác</a:t>
            </a:r>
          </a:p>
        </p:txBody>
      </p:sp>
      <p:sp>
        <p:nvSpPr>
          <p:cNvPr id="67" name="Rectangle 66"/>
          <p:cNvSpPr/>
          <p:nvPr/>
        </p:nvSpPr>
        <p:spPr>
          <a:xfrm>
            <a:off x="5540352" y="2442919"/>
            <a:ext cx="941283" cy="461665"/>
          </a:xfrm>
          <a:prstGeom prst="rect">
            <a:avLst/>
          </a:prstGeom>
        </p:spPr>
        <p:txBody>
          <a:bodyPr wrap="none">
            <a:spAutoFit/>
          </a:bodyPr>
          <a:lstStyle/>
          <a:p>
            <a:r>
              <a:rPr lang="en-US" sz="2400">
                <a:solidFill>
                  <a:srgbClr val="2A91A2"/>
                </a:solidFill>
                <a:latin typeface="Times New Roman" panose="02020603050405020304" pitchFamily="18" charset="0"/>
                <a:cs typeface="Times New Roman" panose="02020603050405020304" pitchFamily="18" charset="0"/>
              </a:rPr>
              <a:t>tàn ác</a:t>
            </a:r>
          </a:p>
        </p:txBody>
      </p:sp>
      <p:sp>
        <p:nvSpPr>
          <p:cNvPr id="68" name="Rectangle 67"/>
          <p:cNvSpPr/>
          <p:nvPr/>
        </p:nvSpPr>
        <p:spPr>
          <a:xfrm>
            <a:off x="7225540" y="2470448"/>
            <a:ext cx="1132041" cy="461665"/>
          </a:xfrm>
          <a:prstGeom prst="rect">
            <a:avLst/>
          </a:prstGeom>
        </p:spPr>
        <p:txBody>
          <a:bodyPr wrap="none">
            <a:spAutoFit/>
          </a:bodyPr>
          <a:lstStyle/>
          <a:p>
            <a:r>
              <a:rPr lang="en-US" sz="2400">
                <a:solidFill>
                  <a:srgbClr val="2A91A2"/>
                </a:solidFill>
                <a:latin typeface="Times New Roman" panose="02020603050405020304" pitchFamily="18" charset="0"/>
                <a:cs typeface="Times New Roman" panose="02020603050405020304" pitchFamily="18" charset="0"/>
              </a:rPr>
              <a:t>cay độc</a:t>
            </a:r>
          </a:p>
        </p:txBody>
      </p:sp>
      <p:sp>
        <p:nvSpPr>
          <p:cNvPr id="69" name="Rectangle 68"/>
          <p:cNvSpPr/>
          <p:nvPr/>
        </p:nvSpPr>
        <p:spPr>
          <a:xfrm>
            <a:off x="1277285" y="3640041"/>
            <a:ext cx="1314784" cy="461665"/>
          </a:xfrm>
          <a:prstGeom prst="rect">
            <a:avLst/>
          </a:prstGeom>
        </p:spPr>
        <p:txBody>
          <a:bodyPr wrap="none">
            <a:spAutoFit/>
          </a:bodyPr>
          <a:lstStyle/>
          <a:p>
            <a:r>
              <a:rPr lang="en-US" sz="2400">
                <a:solidFill>
                  <a:srgbClr val="2A91A2"/>
                </a:solidFill>
                <a:latin typeface="Times New Roman" panose="02020603050405020304" pitchFamily="18" charset="0"/>
                <a:cs typeface="Times New Roman" panose="02020603050405020304" pitchFamily="18" charset="0"/>
              </a:rPr>
              <a:t>ác nghiệt</a:t>
            </a:r>
          </a:p>
        </p:txBody>
      </p:sp>
      <p:sp>
        <p:nvSpPr>
          <p:cNvPr id="70" name="Rectangle 69"/>
          <p:cNvSpPr/>
          <p:nvPr/>
        </p:nvSpPr>
        <p:spPr>
          <a:xfrm>
            <a:off x="2990122" y="3676742"/>
            <a:ext cx="1210588" cy="461665"/>
          </a:xfrm>
          <a:prstGeom prst="rect">
            <a:avLst/>
          </a:prstGeom>
        </p:spPr>
        <p:txBody>
          <a:bodyPr wrap="none">
            <a:spAutoFit/>
          </a:bodyPr>
          <a:lstStyle/>
          <a:p>
            <a:r>
              <a:rPr lang="en-US" sz="2400">
                <a:solidFill>
                  <a:srgbClr val="2A91A2"/>
                </a:solidFill>
                <a:latin typeface="Times New Roman" panose="02020603050405020304" pitchFamily="18" charset="0"/>
                <a:cs typeface="Times New Roman" panose="02020603050405020304" pitchFamily="18" charset="0"/>
              </a:rPr>
              <a:t>hung dữ</a:t>
            </a:r>
          </a:p>
        </p:txBody>
      </p:sp>
      <p:sp>
        <p:nvSpPr>
          <p:cNvPr id="71" name="Rectangle 70"/>
          <p:cNvSpPr/>
          <p:nvPr/>
        </p:nvSpPr>
        <p:spPr>
          <a:xfrm>
            <a:off x="4752040" y="3717178"/>
            <a:ext cx="984565" cy="461665"/>
          </a:xfrm>
          <a:prstGeom prst="rect">
            <a:avLst/>
          </a:prstGeom>
        </p:spPr>
        <p:txBody>
          <a:bodyPr wrap="none">
            <a:spAutoFit/>
          </a:bodyPr>
          <a:lstStyle/>
          <a:p>
            <a:r>
              <a:rPr lang="en-US" sz="2400">
                <a:solidFill>
                  <a:srgbClr val="2A91A2"/>
                </a:solidFill>
                <a:latin typeface="Times New Roman" panose="02020603050405020304" pitchFamily="18" charset="0"/>
                <a:cs typeface="Times New Roman" panose="02020603050405020304" pitchFamily="18" charset="0"/>
              </a:rPr>
              <a:t>dữ tợn</a:t>
            </a:r>
          </a:p>
        </p:txBody>
      </p:sp>
      <p:sp>
        <p:nvSpPr>
          <p:cNvPr id="72" name="Rectangle 71"/>
          <p:cNvSpPr/>
          <p:nvPr/>
        </p:nvSpPr>
        <p:spPr>
          <a:xfrm>
            <a:off x="6437746" y="3728902"/>
            <a:ext cx="1051891" cy="461665"/>
          </a:xfrm>
          <a:prstGeom prst="rect">
            <a:avLst/>
          </a:prstGeom>
        </p:spPr>
        <p:txBody>
          <a:bodyPr wrap="none">
            <a:spAutoFit/>
          </a:bodyPr>
          <a:lstStyle/>
          <a:p>
            <a:r>
              <a:rPr lang="en-US" sz="2400">
                <a:solidFill>
                  <a:srgbClr val="2A91A2"/>
                </a:solidFill>
                <a:latin typeface="Times New Roman" panose="02020603050405020304" pitchFamily="18" charset="0"/>
                <a:cs typeface="Times New Roman" panose="02020603050405020304" pitchFamily="18" charset="0"/>
              </a:rPr>
              <a:t>dữ dằn</a:t>
            </a:r>
          </a:p>
        </p:txBody>
      </p:sp>
      <p:pic>
        <p:nvPicPr>
          <p:cNvPr id="1026" name="Picture 2" descr="Angry Images | Free Vectors, Stock Photos &amp;amp; PSD"/>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438" b="92012" l="1775" r="96450">
                        <a14:foregroundMark x1="21302" y1="60059" x2="21302" y2="60059"/>
                        <a14:foregroundMark x1="21893" y1="55325" x2="21893" y2="55325"/>
                        <a14:foregroundMark x1="21893" y1="55325" x2="21893" y2="55325"/>
                        <a14:foregroundMark x1="21302" y1="54142" x2="21302" y2="54142"/>
                        <a14:foregroundMark x1="20710" y1="53550" x2="19527" y2="53550"/>
                        <a14:foregroundMark x1="14793" y1="52367" x2="14793" y2="52367"/>
                        <a14:foregroundMark x1="75740" y1="52367" x2="75740" y2="52367"/>
                        <a14:foregroundMark x1="79882" y1="47041" x2="79882" y2="47041"/>
                        <a14:foregroundMark x1="80769" y1="46154" x2="80769" y2="46154"/>
                        <a14:foregroundMark x1="81953" y1="45858" x2="81953" y2="45858"/>
                        <a14:foregroundMark x1="85207" y1="45562" x2="85207" y2="45562"/>
                      </a14:backgroundRemoval>
                    </a14:imgEffect>
                  </a14:imgLayer>
                </a14:imgProps>
              </a:ext>
              <a:ext uri="{28A0092B-C50C-407E-A947-70E740481C1C}">
                <a14:useLocalDpi xmlns:a14="http://schemas.microsoft.com/office/drawing/2010/main" val="0"/>
              </a:ext>
            </a:extLst>
          </a:blip>
          <a:srcRect/>
          <a:stretch>
            <a:fillRect/>
          </a:stretch>
        </p:blipFill>
        <p:spPr bwMode="auto">
          <a:xfrm>
            <a:off x="67623" y="1412037"/>
            <a:ext cx="2041918" cy="2041918"/>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Group 63"/>
          <p:cNvGrpSpPr/>
          <p:nvPr/>
        </p:nvGrpSpPr>
        <p:grpSpPr>
          <a:xfrm>
            <a:off x="254860" y="60327"/>
            <a:ext cx="1462405" cy="1082828"/>
            <a:chOff x="254860" y="60327"/>
            <a:chExt cx="1462405" cy="1082828"/>
          </a:xfrm>
        </p:grpSpPr>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11105">
              <a:off x="254860" y="60327"/>
              <a:ext cx="1442356" cy="1082828"/>
            </a:xfrm>
            <a:prstGeom prst="rect">
              <a:avLst/>
            </a:prstGeom>
          </p:spPr>
        </p:pic>
        <p:sp>
          <p:nvSpPr>
            <p:cNvPr id="74" name="TextBox 73"/>
            <p:cNvSpPr txBox="1"/>
            <p:nvPr/>
          </p:nvSpPr>
          <p:spPr>
            <a:xfrm rot="20210300">
              <a:off x="395622" y="372742"/>
              <a:ext cx="1321643" cy="461665"/>
            </a:xfrm>
            <a:prstGeom prst="rect">
              <a:avLst/>
            </a:prstGeom>
            <a:noFill/>
          </p:spPr>
          <p:txBody>
            <a:bodyPr wrap="square" rtlCol="0">
              <a:spAutoFit/>
            </a:bodyPr>
            <a:lstStyle/>
            <a:p>
              <a:pPr algn="ctr"/>
              <a:r>
                <a:rPr lang="en-US" sz="2400">
                  <a:solidFill>
                    <a:schemeClr val="bg1"/>
                  </a:solidFill>
                  <a:latin typeface="Times New Roman" panose="02020603050405020304" pitchFamily="18" charset="0"/>
                  <a:cs typeface="Times New Roman" panose="02020603050405020304" pitchFamily="18" charset="0"/>
                </a:rPr>
                <a:t>Bài 1</a:t>
              </a:r>
            </a:p>
          </p:txBody>
        </p:sp>
      </p:grpSp>
    </p:spTree>
    <p:extLst>
      <p:ext uri="{BB962C8B-B14F-4D97-AF65-F5344CB8AC3E}">
        <p14:creationId xmlns:p14="http://schemas.microsoft.com/office/powerpoint/2010/main" val="2399552492"/>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p:tgtEl>
                                          <p:spTgt spid="64"/>
                                        </p:tgtEl>
                                        <p:attrNameLst>
                                          <p:attrName>ppt_y</p:attrName>
                                        </p:attrNameLst>
                                      </p:cBhvr>
                                      <p:tavLst>
                                        <p:tav tm="0">
                                          <p:val>
                                            <p:strVal val="#ppt_y+#ppt_h*1.125000"/>
                                          </p:val>
                                        </p:tav>
                                        <p:tav tm="100000">
                                          <p:val>
                                            <p:strVal val="#ppt_y"/>
                                          </p:val>
                                        </p:tav>
                                      </p:tavLst>
                                    </p:anim>
                                    <p:animEffect transition="in" filter="wipe(up)">
                                      <p:cBhvr>
                                        <p:cTn id="8" dur="500"/>
                                        <p:tgtEl>
                                          <p:spTgt spid="64"/>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1000"/>
                                        <p:tgtEl>
                                          <p:spTgt spid="65"/>
                                        </p:tgtEl>
                                      </p:cBhvr>
                                    </p:animEffect>
                                    <p:anim calcmode="lin" valueType="num">
                                      <p:cBhvr>
                                        <p:cTn id="18" dur="1000" fill="hold"/>
                                        <p:tgtEl>
                                          <p:spTgt spid="65"/>
                                        </p:tgtEl>
                                        <p:attrNameLst>
                                          <p:attrName>ppt_x</p:attrName>
                                        </p:attrNameLst>
                                      </p:cBhvr>
                                      <p:tavLst>
                                        <p:tav tm="0">
                                          <p:val>
                                            <p:strVal val="#ppt_x"/>
                                          </p:val>
                                        </p:tav>
                                        <p:tav tm="100000">
                                          <p:val>
                                            <p:strVal val="#ppt_x"/>
                                          </p:val>
                                        </p:tav>
                                      </p:tavLst>
                                    </p:anim>
                                    <p:anim calcmode="lin" valueType="num">
                                      <p:cBhvr>
                                        <p:cTn id="19"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fade">
                                      <p:cBhvr>
                                        <p:cTn id="24" dur="1000"/>
                                        <p:tgtEl>
                                          <p:spTgt spid="66"/>
                                        </p:tgtEl>
                                      </p:cBhvr>
                                    </p:animEffect>
                                    <p:anim calcmode="lin" valueType="num">
                                      <p:cBhvr>
                                        <p:cTn id="25" dur="1000" fill="hold"/>
                                        <p:tgtEl>
                                          <p:spTgt spid="66"/>
                                        </p:tgtEl>
                                        <p:attrNameLst>
                                          <p:attrName>ppt_x</p:attrName>
                                        </p:attrNameLst>
                                      </p:cBhvr>
                                      <p:tavLst>
                                        <p:tav tm="0">
                                          <p:val>
                                            <p:strVal val="#ppt_x"/>
                                          </p:val>
                                        </p:tav>
                                        <p:tav tm="100000">
                                          <p:val>
                                            <p:strVal val="#ppt_x"/>
                                          </p:val>
                                        </p:tav>
                                      </p:tavLst>
                                    </p:anim>
                                    <p:anim calcmode="lin" valueType="num">
                                      <p:cBhvr>
                                        <p:cTn id="26"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1000"/>
                                        <p:tgtEl>
                                          <p:spTgt spid="67"/>
                                        </p:tgtEl>
                                      </p:cBhvr>
                                    </p:animEffect>
                                    <p:anim calcmode="lin" valueType="num">
                                      <p:cBhvr>
                                        <p:cTn id="32" dur="1000" fill="hold"/>
                                        <p:tgtEl>
                                          <p:spTgt spid="67"/>
                                        </p:tgtEl>
                                        <p:attrNameLst>
                                          <p:attrName>ppt_x</p:attrName>
                                        </p:attrNameLst>
                                      </p:cBhvr>
                                      <p:tavLst>
                                        <p:tav tm="0">
                                          <p:val>
                                            <p:strVal val="#ppt_x"/>
                                          </p:val>
                                        </p:tav>
                                        <p:tav tm="100000">
                                          <p:val>
                                            <p:strVal val="#ppt_x"/>
                                          </p:val>
                                        </p:tav>
                                      </p:tavLst>
                                    </p:anim>
                                    <p:anim calcmode="lin" valueType="num">
                                      <p:cBhvr>
                                        <p:cTn id="33"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fade">
                                      <p:cBhvr>
                                        <p:cTn id="38" dur="1000"/>
                                        <p:tgtEl>
                                          <p:spTgt spid="68"/>
                                        </p:tgtEl>
                                      </p:cBhvr>
                                    </p:animEffect>
                                    <p:anim calcmode="lin" valueType="num">
                                      <p:cBhvr>
                                        <p:cTn id="39" dur="1000" fill="hold"/>
                                        <p:tgtEl>
                                          <p:spTgt spid="68"/>
                                        </p:tgtEl>
                                        <p:attrNameLst>
                                          <p:attrName>ppt_x</p:attrName>
                                        </p:attrNameLst>
                                      </p:cBhvr>
                                      <p:tavLst>
                                        <p:tav tm="0">
                                          <p:val>
                                            <p:strVal val="#ppt_x"/>
                                          </p:val>
                                        </p:tav>
                                        <p:tav tm="100000">
                                          <p:val>
                                            <p:strVal val="#ppt_x"/>
                                          </p:val>
                                        </p:tav>
                                      </p:tavLst>
                                    </p:anim>
                                    <p:anim calcmode="lin" valueType="num">
                                      <p:cBhvr>
                                        <p:cTn id="40"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69"/>
                                        </p:tgtEl>
                                        <p:attrNameLst>
                                          <p:attrName>style.visibility</p:attrName>
                                        </p:attrNameLst>
                                      </p:cBhvr>
                                      <p:to>
                                        <p:strVal val="visible"/>
                                      </p:to>
                                    </p:set>
                                    <p:animEffect transition="in" filter="fade">
                                      <p:cBhvr>
                                        <p:cTn id="45" dur="1000"/>
                                        <p:tgtEl>
                                          <p:spTgt spid="69"/>
                                        </p:tgtEl>
                                      </p:cBhvr>
                                    </p:animEffect>
                                    <p:anim calcmode="lin" valueType="num">
                                      <p:cBhvr>
                                        <p:cTn id="46" dur="1000" fill="hold"/>
                                        <p:tgtEl>
                                          <p:spTgt spid="69"/>
                                        </p:tgtEl>
                                        <p:attrNameLst>
                                          <p:attrName>ppt_x</p:attrName>
                                        </p:attrNameLst>
                                      </p:cBhvr>
                                      <p:tavLst>
                                        <p:tav tm="0">
                                          <p:val>
                                            <p:strVal val="#ppt_x"/>
                                          </p:val>
                                        </p:tav>
                                        <p:tav tm="100000">
                                          <p:val>
                                            <p:strVal val="#ppt_x"/>
                                          </p:val>
                                        </p:tav>
                                      </p:tavLst>
                                    </p:anim>
                                    <p:anim calcmode="lin" valueType="num">
                                      <p:cBhvr>
                                        <p:cTn id="47"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1000"/>
                                        <p:tgtEl>
                                          <p:spTgt spid="70"/>
                                        </p:tgtEl>
                                      </p:cBhvr>
                                    </p:animEffect>
                                    <p:anim calcmode="lin" valueType="num">
                                      <p:cBhvr>
                                        <p:cTn id="53" dur="1000" fill="hold"/>
                                        <p:tgtEl>
                                          <p:spTgt spid="70"/>
                                        </p:tgtEl>
                                        <p:attrNameLst>
                                          <p:attrName>ppt_x</p:attrName>
                                        </p:attrNameLst>
                                      </p:cBhvr>
                                      <p:tavLst>
                                        <p:tav tm="0">
                                          <p:val>
                                            <p:strVal val="#ppt_x"/>
                                          </p:val>
                                        </p:tav>
                                        <p:tav tm="100000">
                                          <p:val>
                                            <p:strVal val="#ppt_x"/>
                                          </p:val>
                                        </p:tav>
                                      </p:tavLst>
                                    </p:anim>
                                    <p:anim calcmode="lin" valueType="num">
                                      <p:cBhvr>
                                        <p:cTn id="54"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animEffect transition="in" filter="fade">
                                      <p:cBhvr>
                                        <p:cTn id="59" dur="1000"/>
                                        <p:tgtEl>
                                          <p:spTgt spid="71"/>
                                        </p:tgtEl>
                                      </p:cBhvr>
                                    </p:animEffect>
                                    <p:anim calcmode="lin" valueType="num">
                                      <p:cBhvr>
                                        <p:cTn id="60" dur="1000" fill="hold"/>
                                        <p:tgtEl>
                                          <p:spTgt spid="71"/>
                                        </p:tgtEl>
                                        <p:attrNameLst>
                                          <p:attrName>ppt_x</p:attrName>
                                        </p:attrNameLst>
                                      </p:cBhvr>
                                      <p:tavLst>
                                        <p:tav tm="0">
                                          <p:val>
                                            <p:strVal val="#ppt_x"/>
                                          </p:val>
                                        </p:tav>
                                        <p:tav tm="100000">
                                          <p:val>
                                            <p:strVal val="#ppt_x"/>
                                          </p:val>
                                        </p:tav>
                                      </p:tavLst>
                                    </p:anim>
                                    <p:anim calcmode="lin" valueType="num">
                                      <p:cBhvr>
                                        <p:cTn id="61"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72"/>
                                        </p:tgtEl>
                                        <p:attrNameLst>
                                          <p:attrName>style.visibility</p:attrName>
                                        </p:attrNameLst>
                                      </p:cBhvr>
                                      <p:to>
                                        <p:strVal val="visible"/>
                                      </p:to>
                                    </p:set>
                                    <p:animEffect transition="in" filter="fade">
                                      <p:cBhvr>
                                        <p:cTn id="66" dur="1000"/>
                                        <p:tgtEl>
                                          <p:spTgt spid="72"/>
                                        </p:tgtEl>
                                      </p:cBhvr>
                                    </p:animEffect>
                                    <p:anim calcmode="lin" valueType="num">
                                      <p:cBhvr>
                                        <p:cTn id="67" dur="1000" fill="hold"/>
                                        <p:tgtEl>
                                          <p:spTgt spid="72"/>
                                        </p:tgtEl>
                                        <p:attrNameLst>
                                          <p:attrName>ppt_x</p:attrName>
                                        </p:attrNameLst>
                                      </p:cBhvr>
                                      <p:tavLst>
                                        <p:tav tm="0">
                                          <p:val>
                                            <p:strVal val="#ppt_x"/>
                                          </p:val>
                                        </p:tav>
                                        <p:tav tm="100000">
                                          <p:val>
                                            <p:strVal val="#ppt_x"/>
                                          </p:val>
                                        </p:tav>
                                      </p:tavLst>
                                    </p:anim>
                                    <p:anim calcmode="lin" valueType="num">
                                      <p:cBhvr>
                                        <p:cTn id="68"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67" grpId="0"/>
      <p:bldP spid="68" grpId="0"/>
      <p:bldP spid="69" grpId="0"/>
      <p:bldP spid="70" grpId="0"/>
      <p:bldP spid="71" grpId="0"/>
      <p:bldP spid="7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 name="椭圆 13"/>
          <p:cNvSpPr/>
          <p:nvPr/>
        </p:nvSpPr>
        <p:spPr>
          <a:xfrm>
            <a:off x="586783" y="1049651"/>
            <a:ext cx="3215469" cy="3215469"/>
          </a:xfrm>
          <a:prstGeom prst="ellipse">
            <a:avLst/>
          </a:prstGeom>
          <a:solidFill>
            <a:schemeClr val="accent3">
              <a:lumMod val="20000"/>
              <a:lumOff val="80000"/>
            </a:schemeClr>
          </a:solidFill>
          <a:ln>
            <a:solidFill>
              <a:schemeClr val="accent3">
                <a:lumMod val="50000"/>
              </a:schemeClr>
            </a:solidFill>
            <a:prstDash val="dash"/>
          </a:ln>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endParaRPr lang="en-US" sz="2400">
              <a:solidFill>
                <a:schemeClr val="tx1"/>
              </a:solidFill>
              <a:effectLst>
                <a:glow rad="63500">
                  <a:schemeClr val="accent1">
                    <a:satMod val="175000"/>
                    <a:alpha val="40000"/>
                  </a:schemeClr>
                </a:glow>
              </a:effectLst>
              <a:latin typeface="Times New Roman" panose="02020603050405020304" pitchFamily="18" charset="0"/>
              <a:cs typeface="Times New Roman" panose="02020603050405020304" pitchFamily="18" charset="0"/>
            </a:endParaRPr>
          </a:p>
          <a:p>
            <a:pPr algn="ctr"/>
            <a:r>
              <a:rPr lang="en-US" sz="2400">
                <a:solidFill>
                  <a:schemeClr val="tx1"/>
                </a:solidFill>
                <a:effectLst>
                  <a:glow rad="63500">
                    <a:schemeClr val="accent1">
                      <a:satMod val="175000"/>
                      <a:alpha val="40000"/>
                    </a:schemeClr>
                  </a:glow>
                </a:effectLst>
                <a:latin typeface="Times New Roman" panose="02020603050405020304" pitchFamily="18" charset="0"/>
                <a:cs typeface="Times New Roman" panose="02020603050405020304" pitchFamily="18" charset="0"/>
              </a:rPr>
              <a:t>c) Một số từ ngữ thể hiện tinh thần </a:t>
            </a:r>
            <a:br>
              <a:rPr lang="en-US" sz="2400">
                <a:solidFill>
                  <a:schemeClr val="tx1"/>
                </a:solidFill>
                <a:effectLst>
                  <a:glow rad="63500">
                    <a:schemeClr val="accent1">
                      <a:satMod val="175000"/>
                      <a:alpha val="40000"/>
                    </a:schemeClr>
                  </a:glow>
                </a:effectLst>
                <a:latin typeface="Times New Roman" panose="02020603050405020304" pitchFamily="18" charset="0"/>
                <a:cs typeface="Times New Roman" panose="02020603050405020304" pitchFamily="18" charset="0"/>
              </a:rPr>
            </a:br>
            <a:r>
              <a:rPr lang="en-US" sz="2800">
                <a:solidFill>
                  <a:schemeClr val="tx1"/>
                </a:solidFill>
                <a:effectLst>
                  <a:glow rad="63500">
                    <a:schemeClr val="accent1">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đùm bọc</a:t>
            </a:r>
            <a:r>
              <a:rPr lang="en-US" sz="2400">
                <a:solidFill>
                  <a:schemeClr val="tx1"/>
                </a:solidFill>
                <a:effectLst>
                  <a:glow rad="63500">
                    <a:schemeClr val="accent1">
                      <a:satMod val="175000"/>
                      <a:alpha val="40000"/>
                    </a:schemeClr>
                  </a:glow>
                </a:effectLst>
                <a:latin typeface="Times New Roman" panose="02020603050405020304" pitchFamily="18" charset="0"/>
                <a:cs typeface="Times New Roman" panose="02020603050405020304" pitchFamily="18" charset="0"/>
              </a:rPr>
              <a:t>, </a:t>
            </a:r>
            <a:r>
              <a:rPr lang="en-US" sz="2800">
                <a:solidFill>
                  <a:schemeClr val="tx1"/>
                </a:solidFill>
                <a:effectLst>
                  <a:glow rad="63500">
                    <a:schemeClr val="accent1">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giúp đỡ </a:t>
            </a:r>
            <a:r>
              <a:rPr lang="en-US" sz="2400">
                <a:solidFill>
                  <a:schemeClr val="tx1"/>
                </a:solidFill>
                <a:effectLst>
                  <a:glow rad="63500">
                    <a:schemeClr val="accent1">
                      <a:satMod val="175000"/>
                      <a:alpha val="40000"/>
                    </a:schemeClr>
                  </a:glow>
                </a:effectLst>
                <a:latin typeface="Times New Roman" panose="02020603050405020304" pitchFamily="18" charset="0"/>
                <a:cs typeface="Times New Roman" panose="02020603050405020304" pitchFamily="18" charset="0"/>
              </a:rPr>
              <a:t>đồng loại:</a:t>
            </a:r>
          </a:p>
          <a:p>
            <a:pPr algn="ctr"/>
            <a:endParaRPr lang="zh-CN" altLang="en-US" sz="3600">
              <a:solidFill>
                <a:schemeClr val="tx1"/>
              </a:solidFill>
              <a:effectLst>
                <a:glow rad="63500">
                  <a:schemeClr val="accent1">
                    <a:satMod val="175000"/>
                    <a:alpha val="40000"/>
                  </a:schemeClr>
                </a:glow>
              </a:effectLst>
              <a:latin typeface="Times New Roman" panose="02020603050405020304" pitchFamily="18" charset="0"/>
              <a:cs typeface="Times New Roman" panose="02020603050405020304" pitchFamily="18" charset="0"/>
            </a:endParaRPr>
          </a:p>
        </p:txBody>
      </p:sp>
      <p:sp>
        <p:nvSpPr>
          <p:cNvPr id="59" name="椭圆 21"/>
          <p:cNvSpPr/>
          <p:nvPr/>
        </p:nvSpPr>
        <p:spPr>
          <a:xfrm>
            <a:off x="6234936" y="202661"/>
            <a:ext cx="1296144" cy="1296144"/>
          </a:xfrm>
          <a:prstGeom prst="ellipse">
            <a:avLst/>
          </a:prstGeom>
          <a:solidFill>
            <a:schemeClr val="accent1">
              <a:lumMod val="20000"/>
              <a:lumOff val="80000"/>
            </a:schemeClr>
          </a:solidFill>
          <a:ln>
            <a:solidFill>
              <a:schemeClr val="accent1">
                <a:lumMod val="75000"/>
              </a:schemeClr>
            </a:solidFill>
            <a:prstDash val="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cứu giúp</a:t>
            </a:r>
            <a:endParaRPr lang="zh-CN" altLang="en-US" sz="2400">
              <a:solidFill>
                <a:schemeClr val="tx1"/>
              </a:solidFill>
              <a:latin typeface="Times New Roman" panose="02020603050405020304" pitchFamily="18" charset="0"/>
              <a:cs typeface="Times New Roman" panose="02020603050405020304" pitchFamily="18" charset="0"/>
            </a:endParaRPr>
          </a:p>
        </p:txBody>
      </p:sp>
      <p:sp>
        <p:nvSpPr>
          <p:cNvPr id="65" name="椭圆 21"/>
          <p:cNvSpPr/>
          <p:nvPr/>
        </p:nvSpPr>
        <p:spPr>
          <a:xfrm>
            <a:off x="4746439" y="1796093"/>
            <a:ext cx="1296144" cy="1296144"/>
          </a:xfrm>
          <a:prstGeom prst="ellipse">
            <a:avLst/>
          </a:prstGeom>
          <a:solidFill>
            <a:schemeClr val="accent3">
              <a:lumMod val="20000"/>
              <a:lumOff val="80000"/>
            </a:schemeClr>
          </a:solidFill>
          <a:ln>
            <a:solidFill>
              <a:schemeClr val="accent3">
                <a:lumMod val="50000"/>
              </a:schemeClr>
            </a:solidFill>
            <a:prstDash val="dash"/>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400">
                <a:solidFill>
                  <a:schemeClr val="tx1"/>
                </a:solidFill>
                <a:latin typeface="Times New Roman" panose="02020603050405020304" pitchFamily="18" charset="0"/>
                <a:cs typeface="Times New Roman" panose="02020603050405020304" pitchFamily="18" charset="0"/>
              </a:rPr>
              <a:t>cứu trơ</a:t>
            </a:r>
            <a:r>
              <a:rPr lang="en-US" altLang="en-US" sz="2300">
                <a:solidFill>
                  <a:schemeClr val="tx1"/>
                </a:solidFill>
                <a:latin typeface="Times New Roman" panose="02020603050405020304" pitchFamily="18" charset="0"/>
                <a:cs typeface="Times New Roman" panose="02020603050405020304" pitchFamily="18" charset="0"/>
              </a:rPr>
              <a:t>ï</a:t>
            </a:r>
            <a:endParaRPr lang="zh-CN" altLang="en-US" sz="2300" dirty="0">
              <a:solidFill>
                <a:schemeClr val="tx1"/>
              </a:solidFill>
              <a:latin typeface="Times New Roman" panose="02020603050405020304" pitchFamily="18" charset="0"/>
              <a:cs typeface="Times New Roman" panose="02020603050405020304" pitchFamily="18" charset="0"/>
            </a:endParaRPr>
          </a:p>
        </p:txBody>
      </p:sp>
      <p:sp>
        <p:nvSpPr>
          <p:cNvPr id="76" name="椭圆 21"/>
          <p:cNvSpPr/>
          <p:nvPr/>
        </p:nvSpPr>
        <p:spPr>
          <a:xfrm>
            <a:off x="6464887" y="2104542"/>
            <a:ext cx="1296144" cy="1296144"/>
          </a:xfrm>
          <a:prstGeom prst="ellipse">
            <a:avLst/>
          </a:prstGeom>
          <a:solidFill>
            <a:srgbClr val="E0C1FF"/>
          </a:solidFill>
          <a:ln>
            <a:solidFill>
              <a:srgbClr val="7030A0"/>
            </a:solidFill>
            <a:prstDash val="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bảo vệ</a:t>
            </a:r>
            <a:endParaRPr lang="zh-CN" altLang="en-US" sz="2400">
              <a:solidFill>
                <a:schemeClr val="tx1"/>
              </a:solidFill>
              <a:latin typeface="Times New Roman" panose="02020603050405020304" pitchFamily="18" charset="0"/>
              <a:cs typeface="Times New Roman" panose="02020603050405020304" pitchFamily="18" charset="0"/>
            </a:endParaRPr>
          </a:p>
        </p:txBody>
      </p:sp>
      <p:sp>
        <p:nvSpPr>
          <p:cNvPr id="80" name="椭圆 21"/>
          <p:cNvSpPr/>
          <p:nvPr/>
        </p:nvSpPr>
        <p:spPr>
          <a:xfrm>
            <a:off x="3969127" y="147033"/>
            <a:ext cx="1634450" cy="1634450"/>
          </a:xfrm>
          <a:prstGeom prst="ellipse">
            <a:avLst/>
          </a:prstGeom>
          <a:solidFill>
            <a:schemeClr val="accent4">
              <a:lumMod val="20000"/>
              <a:lumOff val="80000"/>
            </a:schemeClr>
          </a:solidFill>
          <a:ln>
            <a:solidFill>
              <a:schemeClr val="accent4">
                <a:lumMod val="75000"/>
              </a:schemeClr>
            </a:solidFill>
            <a:prstDash val="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bênh vực</a:t>
            </a:r>
          </a:p>
        </p:txBody>
      </p:sp>
      <p:sp>
        <p:nvSpPr>
          <p:cNvPr id="81" name="椭圆 21"/>
          <p:cNvSpPr/>
          <p:nvPr/>
        </p:nvSpPr>
        <p:spPr>
          <a:xfrm>
            <a:off x="2213852" y="91008"/>
            <a:ext cx="1296144" cy="1296144"/>
          </a:xfrm>
          <a:prstGeom prst="ellipse">
            <a:avLst/>
          </a:prstGeom>
          <a:solidFill>
            <a:schemeClr val="accent2">
              <a:lumMod val="20000"/>
              <a:lumOff val="80000"/>
            </a:schemeClr>
          </a:solidFill>
          <a:ln>
            <a:solidFill>
              <a:schemeClr val="accent2">
                <a:lumMod val="75000"/>
              </a:schemeClr>
            </a:solidFill>
            <a:prstDash val="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hỗ trợ</a:t>
            </a:r>
          </a:p>
        </p:txBody>
      </p:sp>
      <p:sp>
        <p:nvSpPr>
          <p:cNvPr id="82" name="椭圆 21"/>
          <p:cNvSpPr/>
          <p:nvPr/>
        </p:nvSpPr>
        <p:spPr>
          <a:xfrm>
            <a:off x="7811864" y="1359521"/>
            <a:ext cx="1296144" cy="1296144"/>
          </a:xfrm>
          <a:prstGeom prst="ellipse">
            <a:avLst/>
          </a:prstGeom>
          <a:solidFill>
            <a:schemeClr val="accent2">
              <a:lumMod val="20000"/>
              <a:lumOff val="80000"/>
            </a:schemeClr>
          </a:solidFill>
          <a:ln>
            <a:solidFill>
              <a:schemeClr val="accent2">
                <a:lumMod val="75000"/>
              </a:schemeClr>
            </a:solidFill>
            <a:prstDash val="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ủng hộ</a:t>
            </a:r>
          </a:p>
        </p:txBody>
      </p:sp>
      <p:sp>
        <p:nvSpPr>
          <p:cNvPr id="83" name="椭圆 21"/>
          <p:cNvSpPr/>
          <p:nvPr/>
        </p:nvSpPr>
        <p:spPr>
          <a:xfrm>
            <a:off x="3179232" y="3400686"/>
            <a:ext cx="1512557" cy="1512557"/>
          </a:xfrm>
          <a:prstGeom prst="ellipse">
            <a:avLst/>
          </a:prstGeom>
          <a:solidFill>
            <a:srgbClr val="CDFFCD"/>
          </a:solidFill>
          <a:ln>
            <a:solidFill>
              <a:srgbClr val="00B050"/>
            </a:solidFill>
            <a:prstDash val="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che chắn</a:t>
            </a:r>
          </a:p>
        </p:txBody>
      </p:sp>
      <p:sp>
        <p:nvSpPr>
          <p:cNvPr id="84" name="椭圆 21"/>
          <p:cNvSpPr/>
          <p:nvPr/>
        </p:nvSpPr>
        <p:spPr>
          <a:xfrm>
            <a:off x="171636" y="3671790"/>
            <a:ext cx="1296144" cy="1296144"/>
          </a:xfrm>
          <a:prstGeom prst="ellipse">
            <a:avLst/>
          </a:prstGeom>
          <a:solidFill>
            <a:schemeClr val="accent5">
              <a:lumMod val="20000"/>
              <a:lumOff val="80000"/>
            </a:schemeClr>
          </a:solidFill>
          <a:ln>
            <a:solidFill>
              <a:schemeClr val="accent5">
                <a:lumMod val="75000"/>
              </a:schemeClr>
            </a:solidFill>
            <a:prstDash val="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che đỡ</a:t>
            </a:r>
          </a:p>
        </p:txBody>
      </p:sp>
      <p:sp>
        <p:nvSpPr>
          <p:cNvPr id="85" name="椭圆 21"/>
          <p:cNvSpPr/>
          <p:nvPr/>
        </p:nvSpPr>
        <p:spPr>
          <a:xfrm>
            <a:off x="6807395" y="3506267"/>
            <a:ext cx="1517706" cy="1517706"/>
          </a:xfrm>
          <a:prstGeom prst="ellipse">
            <a:avLst/>
          </a:prstGeom>
          <a:solidFill>
            <a:srgbClr val="FFFF8F"/>
          </a:solidFill>
          <a:ln>
            <a:solidFill>
              <a:srgbClr val="D7D200"/>
            </a:solidFill>
            <a:prstDash val="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nâng đỡ</a:t>
            </a:r>
            <a:endParaRPr lang="zh-CN" altLang="en-US" sz="2400">
              <a:solidFill>
                <a:schemeClr val="tx1"/>
              </a:solidFill>
              <a:latin typeface="Times New Roman" panose="02020603050405020304" pitchFamily="18" charset="0"/>
              <a:cs typeface="Times New Roman" panose="02020603050405020304" pitchFamily="18" charset="0"/>
            </a:endParaRPr>
          </a:p>
        </p:txBody>
      </p:sp>
      <p:sp>
        <p:nvSpPr>
          <p:cNvPr id="86" name="椭圆 21"/>
          <p:cNvSpPr/>
          <p:nvPr/>
        </p:nvSpPr>
        <p:spPr>
          <a:xfrm>
            <a:off x="5047503" y="3506267"/>
            <a:ext cx="1296144" cy="1296144"/>
          </a:xfrm>
          <a:prstGeom prst="ellipse">
            <a:avLst/>
          </a:prstGeom>
          <a:solidFill>
            <a:srgbClr val="C9C9FF"/>
          </a:solidFill>
          <a:ln>
            <a:solidFill>
              <a:srgbClr val="002060"/>
            </a:solidFill>
            <a:prstDash val="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che chở</a:t>
            </a:r>
            <a:endParaRPr lang="zh-CN" altLang="en-US" sz="2400">
              <a:solidFill>
                <a:schemeClr val="tx1"/>
              </a:solidFill>
              <a:latin typeface="Times New Roman" panose="02020603050405020304" pitchFamily="18" charset="0"/>
              <a:cs typeface="Times New Roman" panose="02020603050405020304" pitchFamily="18" charset="0"/>
            </a:endParaRPr>
          </a:p>
        </p:txBody>
      </p:sp>
      <p:pic>
        <p:nvPicPr>
          <p:cNvPr id="87" name="Picture 8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35" b="64216" l="51642" r="89984"/>
                    </a14:imgEffect>
                  </a14:imgLayer>
                </a14:imgProps>
              </a:ext>
              <a:ext uri="{28A0092B-C50C-407E-A947-70E740481C1C}">
                <a14:useLocalDpi xmlns:a14="http://schemas.microsoft.com/office/drawing/2010/main" val="0"/>
              </a:ext>
            </a:extLst>
          </a:blip>
          <a:srcRect l="53733" t="12201" r="9867" b="42999"/>
          <a:stretch/>
        </p:blipFill>
        <p:spPr>
          <a:xfrm rot="20369825">
            <a:off x="8212172" y="201796"/>
            <a:ext cx="854057" cy="700764"/>
          </a:xfrm>
          <a:prstGeom prst="rect">
            <a:avLst/>
          </a:prstGeom>
        </p:spPr>
      </p:pic>
      <p:pic>
        <p:nvPicPr>
          <p:cNvPr id="88" name="Picture 8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35" b="64216" l="51642" r="89984"/>
                    </a14:imgEffect>
                  </a14:imgLayer>
                </a14:imgProps>
              </a:ext>
              <a:ext uri="{28A0092B-C50C-407E-A947-70E740481C1C}">
                <a14:useLocalDpi xmlns:a14="http://schemas.microsoft.com/office/drawing/2010/main" val="0"/>
              </a:ext>
            </a:extLst>
          </a:blip>
          <a:srcRect l="53733" t="12201" r="9867" b="42999"/>
          <a:stretch/>
        </p:blipFill>
        <p:spPr>
          <a:xfrm rot="20696515">
            <a:off x="3816329" y="2591721"/>
            <a:ext cx="611656" cy="501871"/>
          </a:xfrm>
          <a:prstGeom prst="rect">
            <a:avLst/>
          </a:prstGeom>
        </p:spPr>
      </p:pic>
      <p:pic>
        <p:nvPicPr>
          <p:cNvPr id="89" name="Picture 8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35" b="64216" l="51642" r="89984"/>
                    </a14:imgEffect>
                  </a14:imgLayer>
                </a14:imgProps>
              </a:ext>
              <a:ext uri="{28A0092B-C50C-407E-A947-70E740481C1C}">
                <a14:useLocalDpi xmlns:a14="http://schemas.microsoft.com/office/drawing/2010/main" val="0"/>
              </a:ext>
            </a:extLst>
          </a:blip>
          <a:srcRect l="53733" t="12201" r="9867" b="42999"/>
          <a:stretch/>
        </p:blipFill>
        <p:spPr>
          <a:xfrm rot="1888128">
            <a:off x="2234223" y="4068927"/>
            <a:ext cx="611656" cy="501871"/>
          </a:xfrm>
          <a:prstGeom prst="rect">
            <a:avLst/>
          </a:prstGeom>
        </p:spPr>
      </p:pic>
      <p:pic>
        <p:nvPicPr>
          <p:cNvPr id="90" name="Picture 8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35" b="64216" l="51642" r="89984"/>
                    </a14:imgEffect>
                  </a14:imgLayer>
                </a14:imgProps>
              </a:ext>
              <a:ext uri="{28A0092B-C50C-407E-A947-70E740481C1C}">
                <a14:useLocalDpi xmlns:a14="http://schemas.microsoft.com/office/drawing/2010/main" val="0"/>
              </a:ext>
            </a:extLst>
          </a:blip>
          <a:srcRect l="53733" t="12201" r="9867" b="42999"/>
          <a:stretch/>
        </p:blipFill>
        <p:spPr>
          <a:xfrm rot="1888128">
            <a:off x="8115636" y="2864561"/>
            <a:ext cx="526501" cy="432000"/>
          </a:xfrm>
          <a:prstGeom prst="rect">
            <a:avLst/>
          </a:prstGeom>
        </p:spPr>
      </p:pic>
      <p:pic>
        <p:nvPicPr>
          <p:cNvPr id="91" name="Picture 9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35" b="64216" l="51642" r="89984"/>
                    </a14:imgEffect>
                  </a14:imgLayer>
                </a14:imgProps>
              </a:ext>
              <a:ext uri="{28A0092B-C50C-407E-A947-70E740481C1C}">
                <a14:useLocalDpi xmlns:a14="http://schemas.microsoft.com/office/drawing/2010/main" val="0"/>
              </a:ext>
            </a:extLst>
          </a:blip>
          <a:srcRect l="53733" t="12201" r="9867" b="42999"/>
          <a:stretch/>
        </p:blipFill>
        <p:spPr>
          <a:xfrm rot="1888128">
            <a:off x="1425696" y="133842"/>
            <a:ext cx="526501" cy="432000"/>
          </a:xfrm>
          <a:prstGeom prst="rect">
            <a:avLst/>
          </a:prstGeom>
        </p:spPr>
      </p:pic>
      <p:grpSp>
        <p:nvGrpSpPr>
          <p:cNvPr id="21" name="Group 20"/>
          <p:cNvGrpSpPr/>
          <p:nvPr/>
        </p:nvGrpSpPr>
        <p:grpSpPr>
          <a:xfrm>
            <a:off x="254860" y="60327"/>
            <a:ext cx="1462405" cy="1082828"/>
            <a:chOff x="254860" y="60327"/>
            <a:chExt cx="1462405" cy="1082828"/>
          </a:xfrm>
        </p:grpSpPr>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311105">
              <a:off x="254860" y="60327"/>
              <a:ext cx="1442356" cy="1082828"/>
            </a:xfrm>
            <a:prstGeom prst="rect">
              <a:avLst/>
            </a:prstGeom>
          </p:spPr>
        </p:pic>
        <p:sp>
          <p:nvSpPr>
            <p:cNvPr id="23" name="TextBox 22"/>
            <p:cNvSpPr txBox="1"/>
            <p:nvPr/>
          </p:nvSpPr>
          <p:spPr>
            <a:xfrm rot="20210300">
              <a:off x="395622" y="372742"/>
              <a:ext cx="1321643" cy="46166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Bài 1</a:t>
              </a:r>
            </a:p>
          </p:txBody>
        </p:sp>
      </p:grpSp>
      <p:sp>
        <p:nvSpPr>
          <p:cNvPr id="24" name="椭圆 13">
            <a:extLst>
              <a:ext uri="{FF2B5EF4-FFF2-40B4-BE49-F238E27FC236}">
                <a16:creationId xmlns:a16="http://schemas.microsoft.com/office/drawing/2014/main" id="{E6CD153B-2A6D-4317-B28C-1CA0CFDCE403}"/>
              </a:ext>
            </a:extLst>
          </p:cNvPr>
          <p:cNvSpPr/>
          <p:nvPr/>
        </p:nvSpPr>
        <p:spPr>
          <a:xfrm>
            <a:off x="546168" y="1047930"/>
            <a:ext cx="3215469" cy="3215469"/>
          </a:xfrm>
          <a:prstGeom prst="ellipse">
            <a:avLst/>
          </a:prstGeom>
          <a:solidFill>
            <a:schemeClr val="accent3">
              <a:lumMod val="20000"/>
              <a:lumOff val="80000"/>
            </a:schemeClr>
          </a:solidFill>
          <a:ln>
            <a:solidFill>
              <a:schemeClr val="accent3">
                <a:lumMod val="50000"/>
              </a:schemeClr>
            </a:solidFill>
            <a:prstDash val="dash"/>
          </a:ln>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endParaRPr lang="en-US" sz="2400" dirty="0">
              <a:solidFill>
                <a:schemeClr val="tx1"/>
              </a:solidFill>
              <a:effectLst/>
              <a:latin typeface="Times New Roman" panose="02020603050405020304" pitchFamily="18" charset="0"/>
              <a:cs typeface="Times New Roman" panose="02020603050405020304" pitchFamily="18" charset="0"/>
            </a:endParaRPr>
          </a:p>
          <a:p>
            <a:pPr algn="ctr"/>
            <a:r>
              <a:rPr lang="en-US" sz="2400" dirty="0">
                <a:solidFill>
                  <a:schemeClr val="tx1"/>
                </a:solidFill>
                <a:effectLst/>
                <a:latin typeface="Times New Roman" panose="02020603050405020304" pitchFamily="18" charset="0"/>
                <a:cs typeface="Times New Roman" panose="02020603050405020304" pitchFamily="18" charset="0"/>
              </a:rPr>
              <a:t>c) </a:t>
            </a:r>
            <a:r>
              <a:rPr lang="en-US" sz="2400" dirty="0" err="1">
                <a:solidFill>
                  <a:schemeClr val="tx1"/>
                </a:solidFill>
                <a:effectLst/>
                <a:latin typeface="Times New Roman" panose="02020603050405020304" pitchFamily="18" charset="0"/>
                <a:cs typeface="Times New Roman" panose="02020603050405020304" pitchFamily="18" charset="0"/>
              </a:rPr>
              <a:t>Một</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số</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từ</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ngữ</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thể</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hiện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tinh</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thần</a:t>
            </a:r>
            <a:r>
              <a:rPr lang="en-US" sz="2400" dirty="0">
                <a:solidFill>
                  <a:schemeClr val="tx1"/>
                </a:solidFill>
                <a:effectLst/>
                <a:latin typeface="Times New Roman" panose="02020603050405020304" pitchFamily="18" charset="0"/>
                <a:cs typeface="Times New Roman" panose="02020603050405020304" pitchFamily="18" charset="0"/>
              </a:rPr>
              <a:t> </a:t>
            </a:r>
            <a:br>
              <a:rPr lang="en-US" sz="2400" dirty="0">
                <a:solidFill>
                  <a:schemeClr val="tx1"/>
                </a:solidFill>
                <a:effectLst/>
                <a:latin typeface="Times New Roman" panose="02020603050405020304" pitchFamily="18" charset="0"/>
                <a:cs typeface="Times New Roman" panose="02020603050405020304" pitchFamily="18" charset="0"/>
              </a:rPr>
            </a:br>
            <a:r>
              <a:rPr lang="en-US" sz="2800" b="1" dirty="0" err="1">
                <a:solidFill>
                  <a:schemeClr val="tx1"/>
                </a:solidFill>
                <a:effectLst/>
                <a:latin typeface="Times New Roman" panose="02020603050405020304" pitchFamily="18" charset="0"/>
                <a:cs typeface="Times New Roman" panose="02020603050405020304" pitchFamily="18" charset="0"/>
              </a:rPr>
              <a:t>đùm</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bọc</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giúp</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đỡ</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đồng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loại</a:t>
            </a:r>
            <a:r>
              <a:rPr lang="en-US" sz="2400" dirty="0">
                <a:solidFill>
                  <a:schemeClr val="tx1"/>
                </a:solidFill>
                <a:effectLst/>
                <a:latin typeface="Times New Roman" panose="02020603050405020304" pitchFamily="18" charset="0"/>
                <a:cs typeface="Times New Roman" panose="02020603050405020304" pitchFamily="18" charset="0"/>
              </a:rPr>
              <a:t>:</a:t>
            </a:r>
          </a:p>
          <a:p>
            <a:pPr algn="ctr"/>
            <a:endParaRPr lang="zh-CN" altLang="en-US" sz="3600" dirty="0">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1508249"/>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par>
                                <p:cTn id="9" presetID="6" presetClass="emph" presetSubtype="0" repeatCount="indefinite" fill="hold" nodeType="withEffect">
                                  <p:stCondLst>
                                    <p:cond delay="0"/>
                                  </p:stCondLst>
                                  <p:childTnLst>
                                    <p:animScale>
                                      <p:cBhvr>
                                        <p:cTn id="10" dur="2000" fill="hold"/>
                                        <p:tgtEl>
                                          <p:spTgt spid="87"/>
                                        </p:tgtEl>
                                      </p:cBhvr>
                                      <p:by x="150000" y="150000"/>
                                    </p:animScale>
                                  </p:childTnLst>
                                </p:cTn>
                              </p:par>
                              <p:par>
                                <p:cTn id="11" presetID="6" presetClass="emph" presetSubtype="0" repeatCount="indefinite" fill="hold" nodeType="withEffect">
                                  <p:stCondLst>
                                    <p:cond delay="0"/>
                                  </p:stCondLst>
                                  <p:childTnLst>
                                    <p:animScale>
                                      <p:cBhvr>
                                        <p:cTn id="12" dur="2000" fill="hold"/>
                                        <p:tgtEl>
                                          <p:spTgt spid="90"/>
                                        </p:tgtEl>
                                      </p:cBhvr>
                                      <p:by x="150000" y="150000"/>
                                    </p:animScale>
                                  </p:childTnLst>
                                </p:cTn>
                              </p:par>
                              <p:par>
                                <p:cTn id="13" presetID="6" presetClass="emph" presetSubtype="0" repeatCount="indefinite" fill="hold" nodeType="withEffect">
                                  <p:stCondLst>
                                    <p:cond delay="0"/>
                                  </p:stCondLst>
                                  <p:childTnLst>
                                    <p:animScale>
                                      <p:cBhvr>
                                        <p:cTn id="14" dur="2000" fill="hold"/>
                                        <p:tgtEl>
                                          <p:spTgt spid="88"/>
                                        </p:tgtEl>
                                      </p:cBhvr>
                                      <p:by x="150000" y="150000"/>
                                    </p:animScale>
                                  </p:childTnLst>
                                </p:cTn>
                              </p:par>
                              <p:par>
                                <p:cTn id="15" presetID="6" presetClass="emph" presetSubtype="0" repeatCount="indefinite" fill="hold" nodeType="withEffect">
                                  <p:stCondLst>
                                    <p:cond delay="0"/>
                                  </p:stCondLst>
                                  <p:childTnLst>
                                    <p:animScale>
                                      <p:cBhvr>
                                        <p:cTn id="16" dur="2000" fill="hold"/>
                                        <p:tgtEl>
                                          <p:spTgt spid="89"/>
                                        </p:tgtEl>
                                      </p:cBhvr>
                                      <p:by x="150000" y="150000"/>
                                    </p:animScale>
                                  </p:childTnLst>
                                </p:cTn>
                              </p:par>
                              <p:par>
                                <p:cTn id="17" presetID="6" presetClass="emph" presetSubtype="0" repeatCount="indefinite" fill="hold" nodeType="withEffect">
                                  <p:stCondLst>
                                    <p:cond delay="0"/>
                                  </p:stCondLst>
                                  <p:childTnLst>
                                    <p:animScale>
                                      <p:cBhvr>
                                        <p:cTn id="18" dur="2000" fill="hold"/>
                                        <p:tgtEl>
                                          <p:spTgt spid="91"/>
                                        </p:tgtEl>
                                      </p:cBhvr>
                                      <p:by x="150000" y="150000"/>
                                    </p:animScale>
                                  </p:childTnLst>
                                </p:cTn>
                              </p:par>
                            </p:childTnLst>
                          </p:cTn>
                        </p:par>
                        <p:par>
                          <p:cTn id="19" fill="hold">
                            <p:stCondLst>
                              <p:cond delay="2000"/>
                            </p:stCondLst>
                            <p:childTnLst>
                              <p:par>
                                <p:cTn id="20" presetID="26" presetClass="entr" presetSubtype="0" fill="hold" grpId="0" nodeType="after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down)">
                                      <p:cBhvr>
                                        <p:cTn id="22" dur="290">
                                          <p:stCondLst>
                                            <p:cond delay="0"/>
                                          </p:stCondLst>
                                        </p:cTn>
                                        <p:tgtEl>
                                          <p:spTgt spid="57"/>
                                        </p:tgtEl>
                                      </p:cBhvr>
                                    </p:animEffect>
                                    <p:anim calcmode="lin" valueType="num">
                                      <p:cBhvr>
                                        <p:cTn id="23" dur="911"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24" dur="332"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25" dur="332" tmFilter="0, 0; 0.125,0.2665; 0.25,0.4; 0.375,0.465; 0.5,0.5;  0.625,0.535; 0.75,0.6; 0.875,0.7335; 1,1">
                                          <p:stCondLst>
                                            <p:cond delay="332"/>
                                          </p:stCondLst>
                                        </p:cTn>
                                        <p:tgtEl>
                                          <p:spTgt spid="57"/>
                                        </p:tgtEl>
                                        <p:attrNameLst>
                                          <p:attrName>ppt_y</p:attrName>
                                        </p:attrNameLst>
                                      </p:cBhvr>
                                      <p:tavLst>
                                        <p:tav tm="0" fmla="#ppt_y-sin(pi*$)/9">
                                          <p:val>
                                            <p:fltVal val="0"/>
                                          </p:val>
                                        </p:tav>
                                        <p:tav tm="100000">
                                          <p:val>
                                            <p:fltVal val="1"/>
                                          </p:val>
                                        </p:tav>
                                      </p:tavLst>
                                    </p:anim>
                                    <p:anim calcmode="lin" valueType="num">
                                      <p:cBhvr>
                                        <p:cTn id="26" dur="166" tmFilter="0, 0; 0.125,0.2665; 0.25,0.4; 0.375,0.465; 0.5,0.5;  0.625,0.535; 0.75,0.6; 0.875,0.7335; 1,1">
                                          <p:stCondLst>
                                            <p:cond delay="662"/>
                                          </p:stCondLst>
                                        </p:cTn>
                                        <p:tgtEl>
                                          <p:spTgt spid="57"/>
                                        </p:tgtEl>
                                        <p:attrNameLst>
                                          <p:attrName>ppt_y</p:attrName>
                                        </p:attrNameLst>
                                      </p:cBhvr>
                                      <p:tavLst>
                                        <p:tav tm="0" fmla="#ppt_y-sin(pi*$)/27">
                                          <p:val>
                                            <p:fltVal val="0"/>
                                          </p:val>
                                        </p:tav>
                                        <p:tav tm="100000">
                                          <p:val>
                                            <p:fltVal val="1"/>
                                          </p:val>
                                        </p:tav>
                                      </p:tavLst>
                                    </p:anim>
                                    <p:anim calcmode="lin" valueType="num">
                                      <p:cBhvr>
                                        <p:cTn id="27" dur="82" tmFilter="0, 0; 0.125,0.2665; 0.25,0.4; 0.375,0.465; 0.5,0.5;  0.625,0.535; 0.75,0.6; 0.875,0.7335; 1,1">
                                          <p:stCondLst>
                                            <p:cond delay="828"/>
                                          </p:stCondLst>
                                        </p:cTn>
                                        <p:tgtEl>
                                          <p:spTgt spid="57"/>
                                        </p:tgtEl>
                                        <p:attrNameLst>
                                          <p:attrName>ppt_y</p:attrName>
                                        </p:attrNameLst>
                                      </p:cBhvr>
                                      <p:tavLst>
                                        <p:tav tm="0" fmla="#ppt_y-sin(pi*$)/81">
                                          <p:val>
                                            <p:fltVal val="0"/>
                                          </p:val>
                                        </p:tav>
                                        <p:tav tm="100000">
                                          <p:val>
                                            <p:fltVal val="1"/>
                                          </p:val>
                                        </p:tav>
                                      </p:tavLst>
                                    </p:anim>
                                    <p:animScale>
                                      <p:cBhvr>
                                        <p:cTn id="28" dur="13">
                                          <p:stCondLst>
                                            <p:cond delay="325"/>
                                          </p:stCondLst>
                                        </p:cTn>
                                        <p:tgtEl>
                                          <p:spTgt spid="57"/>
                                        </p:tgtEl>
                                      </p:cBhvr>
                                      <p:to x="100000" y="60000"/>
                                    </p:animScale>
                                    <p:animScale>
                                      <p:cBhvr>
                                        <p:cTn id="29" dur="83" decel="50000">
                                          <p:stCondLst>
                                            <p:cond delay="338"/>
                                          </p:stCondLst>
                                        </p:cTn>
                                        <p:tgtEl>
                                          <p:spTgt spid="57"/>
                                        </p:tgtEl>
                                      </p:cBhvr>
                                      <p:to x="100000" y="100000"/>
                                    </p:animScale>
                                    <p:animScale>
                                      <p:cBhvr>
                                        <p:cTn id="30" dur="13">
                                          <p:stCondLst>
                                            <p:cond delay="656"/>
                                          </p:stCondLst>
                                        </p:cTn>
                                        <p:tgtEl>
                                          <p:spTgt spid="57"/>
                                        </p:tgtEl>
                                      </p:cBhvr>
                                      <p:to x="100000" y="80000"/>
                                    </p:animScale>
                                    <p:animScale>
                                      <p:cBhvr>
                                        <p:cTn id="31" dur="83" decel="50000">
                                          <p:stCondLst>
                                            <p:cond delay="669"/>
                                          </p:stCondLst>
                                        </p:cTn>
                                        <p:tgtEl>
                                          <p:spTgt spid="57"/>
                                        </p:tgtEl>
                                      </p:cBhvr>
                                      <p:to x="100000" y="100000"/>
                                    </p:animScale>
                                    <p:animScale>
                                      <p:cBhvr>
                                        <p:cTn id="32" dur="13">
                                          <p:stCondLst>
                                            <p:cond delay="821"/>
                                          </p:stCondLst>
                                        </p:cTn>
                                        <p:tgtEl>
                                          <p:spTgt spid="57"/>
                                        </p:tgtEl>
                                      </p:cBhvr>
                                      <p:to x="100000" y="90000"/>
                                    </p:animScale>
                                    <p:animScale>
                                      <p:cBhvr>
                                        <p:cTn id="33" dur="83" decel="50000">
                                          <p:stCondLst>
                                            <p:cond delay="834"/>
                                          </p:stCondLst>
                                        </p:cTn>
                                        <p:tgtEl>
                                          <p:spTgt spid="57"/>
                                        </p:tgtEl>
                                      </p:cBhvr>
                                      <p:to x="100000" y="100000"/>
                                    </p:animScale>
                                    <p:animScale>
                                      <p:cBhvr>
                                        <p:cTn id="34" dur="13">
                                          <p:stCondLst>
                                            <p:cond delay="904"/>
                                          </p:stCondLst>
                                        </p:cTn>
                                        <p:tgtEl>
                                          <p:spTgt spid="57"/>
                                        </p:tgtEl>
                                      </p:cBhvr>
                                      <p:to x="100000" y="95000"/>
                                    </p:animScale>
                                    <p:animScale>
                                      <p:cBhvr>
                                        <p:cTn id="35" dur="83" decel="50000">
                                          <p:stCondLst>
                                            <p:cond delay="917"/>
                                          </p:stCondLst>
                                        </p:cTn>
                                        <p:tgtEl>
                                          <p:spTgt spid="57"/>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grpId="0" nodeType="clickEffect">
                                  <p:stCondLst>
                                    <p:cond delay="0"/>
                                  </p:stCondLst>
                                  <p:childTnLst>
                                    <p:set>
                                      <p:cBhvr>
                                        <p:cTn id="39" dur="1" fill="hold">
                                          <p:stCondLst>
                                            <p:cond delay="0"/>
                                          </p:stCondLst>
                                        </p:cTn>
                                        <p:tgtEl>
                                          <p:spTgt spid="81"/>
                                        </p:tgtEl>
                                        <p:attrNameLst>
                                          <p:attrName>style.visibility</p:attrName>
                                        </p:attrNameLst>
                                      </p:cBhvr>
                                      <p:to>
                                        <p:strVal val="visible"/>
                                      </p:to>
                                    </p:set>
                                    <p:anim calcmode="lin" valueType="num">
                                      <p:cBhvr>
                                        <p:cTn id="40" dur="500" fill="hold"/>
                                        <p:tgtEl>
                                          <p:spTgt spid="81"/>
                                        </p:tgtEl>
                                        <p:attrNameLst>
                                          <p:attrName>ppt_w</p:attrName>
                                        </p:attrNameLst>
                                      </p:cBhvr>
                                      <p:tavLst>
                                        <p:tav tm="0">
                                          <p:val>
                                            <p:fltVal val="0"/>
                                          </p:val>
                                        </p:tav>
                                        <p:tav tm="100000">
                                          <p:val>
                                            <p:strVal val="#ppt_w"/>
                                          </p:val>
                                        </p:tav>
                                      </p:tavLst>
                                    </p:anim>
                                    <p:anim calcmode="lin" valueType="num">
                                      <p:cBhvr>
                                        <p:cTn id="41" dur="500" fill="hold"/>
                                        <p:tgtEl>
                                          <p:spTgt spid="81"/>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grpId="0" nodeType="clickEffect">
                                  <p:stCondLst>
                                    <p:cond delay="0"/>
                                  </p:stCondLst>
                                  <p:childTnLst>
                                    <p:set>
                                      <p:cBhvr>
                                        <p:cTn id="45" dur="1" fill="hold">
                                          <p:stCondLst>
                                            <p:cond delay="0"/>
                                          </p:stCondLst>
                                        </p:cTn>
                                        <p:tgtEl>
                                          <p:spTgt spid="76"/>
                                        </p:tgtEl>
                                        <p:attrNameLst>
                                          <p:attrName>style.visibility</p:attrName>
                                        </p:attrNameLst>
                                      </p:cBhvr>
                                      <p:to>
                                        <p:strVal val="visible"/>
                                      </p:to>
                                    </p:set>
                                    <p:anim calcmode="lin" valueType="num">
                                      <p:cBhvr>
                                        <p:cTn id="46" dur="500" fill="hold"/>
                                        <p:tgtEl>
                                          <p:spTgt spid="76"/>
                                        </p:tgtEl>
                                        <p:attrNameLst>
                                          <p:attrName>ppt_w</p:attrName>
                                        </p:attrNameLst>
                                      </p:cBhvr>
                                      <p:tavLst>
                                        <p:tav tm="0">
                                          <p:val>
                                            <p:fltVal val="0"/>
                                          </p:val>
                                        </p:tav>
                                        <p:tav tm="100000">
                                          <p:val>
                                            <p:strVal val="#ppt_w"/>
                                          </p:val>
                                        </p:tav>
                                      </p:tavLst>
                                    </p:anim>
                                    <p:anim calcmode="lin" valueType="num">
                                      <p:cBhvr>
                                        <p:cTn id="47" dur="500" fill="hold"/>
                                        <p:tgtEl>
                                          <p:spTgt spid="76"/>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0" nodeType="clickEffect">
                                  <p:stCondLst>
                                    <p:cond delay="0"/>
                                  </p:stCondLst>
                                  <p:childTnLst>
                                    <p:set>
                                      <p:cBhvr>
                                        <p:cTn id="51" dur="1" fill="hold">
                                          <p:stCondLst>
                                            <p:cond delay="0"/>
                                          </p:stCondLst>
                                        </p:cTn>
                                        <p:tgtEl>
                                          <p:spTgt spid="83"/>
                                        </p:tgtEl>
                                        <p:attrNameLst>
                                          <p:attrName>style.visibility</p:attrName>
                                        </p:attrNameLst>
                                      </p:cBhvr>
                                      <p:to>
                                        <p:strVal val="visible"/>
                                      </p:to>
                                    </p:set>
                                    <p:anim calcmode="lin" valueType="num">
                                      <p:cBhvr>
                                        <p:cTn id="52" dur="500" fill="hold"/>
                                        <p:tgtEl>
                                          <p:spTgt spid="83"/>
                                        </p:tgtEl>
                                        <p:attrNameLst>
                                          <p:attrName>ppt_w</p:attrName>
                                        </p:attrNameLst>
                                      </p:cBhvr>
                                      <p:tavLst>
                                        <p:tav tm="0">
                                          <p:val>
                                            <p:fltVal val="0"/>
                                          </p:val>
                                        </p:tav>
                                        <p:tav tm="100000">
                                          <p:val>
                                            <p:strVal val="#ppt_w"/>
                                          </p:val>
                                        </p:tav>
                                      </p:tavLst>
                                    </p:anim>
                                    <p:anim calcmode="lin" valueType="num">
                                      <p:cBhvr>
                                        <p:cTn id="53" dur="500" fill="hold"/>
                                        <p:tgtEl>
                                          <p:spTgt spid="83"/>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grpId="0" nodeType="clickEffect">
                                  <p:stCondLst>
                                    <p:cond delay="0"/>
                                  </p:stCondLst>
                                  <p:childTnLst>
                                    <p:set>
                                      <p:cBhvr>
                                        <p:cTn id="57" dur="1" fill="hold">
                                          <p:stCondLst>
                                            <p:cond delay="0"/>
                                          </p:stCondLst>
                                        </p:cTn>
                                        <p:tgtEl>
                                          <p:spTgt spid="80"/>
                                        </p:tgtEl>
                                        <p:attrNameLst>
                                          <p:attrName>style.visibility</p:attrName>
                                        </p:attrNameLst>
                                      </p:cBhvr>
                                      <p:to>
                                        <p:strVal val="visible"/>
                                      </p:to>
                                    </p:set>
                                    <p:anim calcmode="lin" valueType="num">
                                      <p:cBhvr>
                                        <p:cTn id="58" dur="500" fill="hold"/>
                                        <p:tgtEl>
                                          <p:spTgt spid="80"/>
                                        </p:tgtEl>
                                        <p:attrNameLst>
                                          <p:attrName>ppt_w</p:attrName>
                                        </p:attrNameLst>
                                      </p:cBhvr>
                                      <p:tavLst>
                                        <p:tav tm="0">
                                          <p:val>
                                            <p:fltVal val="0"/>
                                          </p:val>
                                        </p:tav>
                                        <p:tav tm="100000">
                                          <p:val>
                                            <p:strVal val="#ppt_w"/>
                                          </p:val>
                                        </p:tav>
                                      </p:tavLst>
                                    </p:anim>
                                    <p:anim calcmode="lin" valueType="num">
                                      <p:cBhvr>
                                        <p:cTn id="59" dur="500" fill="hold"/>
                                        <p:tgtEl>
                                          <p:spTgt spid="80"/>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23" presetClass="entr" presetSubtype="16" fill="hold" grpId="0" nodeType="clickEffect">
                                  <p:stCondLst>
                                    <p:cond delay="0"/>
                                  </p:stCondLst>
                                  <p:childTnLst>
                                    <p:set>
                                      <p:cBhvr>
                                        <p:cTn id="63" dur="1" fill="hold">
                                          <p:stCondLst>
                                            <p:cond delay="0"/>
                                          </p:stCondLst>
                                        </p:cTn>
                                        <p:tgtEl>
                                          <p:spTgt spid="84"/>
                                        </p:tgtEl>
                                        <p:attrNameLst>
                                          <p:attrName>style.visibility</p:attrName>
                                        </p:attrNameLst>
                                      </p:cBhvr>
                                      <p:to>
                                        <p:strVal val="visible"/>
                                      </p:to>
                                    </p:set>
                                    <p:anim calcmode="lin" valueType="num">
                                      <p:cBhvr>
                                        <p:cTn id="64" dur="500" fill="hold"/>
                                        <p:tgtEl>
                                          <p:spTgt spid="84"/>
                                        </p:tgtEl>
                                        <p:attrNameLst>
                                          <p:attrName>ppt_w</p:attrName>
                                        </p:attrNameLst>
                                      </p:cBhvr>
                                      <p:tavLst>
                                        <p:tav tm="0">
                                          <p:val>
                                            <p:fltVal val="0"/>
                                          </p:val>
                                        </p:tav>
                                        <p:tav tm="100000">
                                          <p:val>
                                            <p:strVal val="#ppt_w"/>
                                          </p:val>
                                        </p:tav>
                                      </p:tavLst>
                                    </p:anim>
                                    <p:anim calcmode="lin" valueType="num">
                                      <p:cBhvr>
                                        <p:cTn id="65" dur="500" fill="hold"/>
                                        <p:tgtEl>
                                          <p:spTgt spid="84"/>
                                        </p:tgtEl>
                                        <p:attrNameLst>
                                          <p:attrName>ppt_h</p:attrName>
                                        </p:attrNameLst>
                                      </p:cBhvr>
                                      <p:tavLst>
                                        <p:tav tm="0">
                                          <p:val>
                                            <p:fltVal val="0"/>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23" presetClass="entr" presetSubtype="16" fill="hold" grpId="0" nodeType="clickEffect">
                                  <p:stCondLst>
                                    <p:cond delay="0"/>
                                  </p:stCondLst>
                                  <p:childTnLst>
                                    <p:set>
                                      <p:cBhvr>
                                        <p:cTn id="69" dur="1" fill="hold">
                                          <p:stCondLst>
                                            <p:cond delay="0"/>
                                          </p:stCondLst>
                                        </p:cTn>
                                        <p:tgtEl>
                                          <p:spTgt spid="86"/>
                                        </p:tgtEl>
                                        <p:attrNameLst>
                                          <p:attrName>style.visibility</p:attrName>
                                        </p:attrNameLst>
                                      </p:cBhvr>
                                      <p:to>
                                        <p:strVal val="visible"/>
                                      </p:to>
                                    </p:set>
                                    <p:anim calcmode="lin" valueType="num">
                                      <p:cBhvr>
                                        <p:cTn id="70" dur="500" fill="hold"/>
                                        <p:tgtEl>
                                          <p:spTgt spid="86"/>
                                        </p:tgtEl>
                                        <p:attrNameLst>
                                          <p:attrName>ppt_w</p:attrName>
                                        </p:attrNameLst>
                                      </p:cBhvr>
                                      <p:tavLst>
                                        <p:tav tm="0">
                                          <p:val>
                                            <p:fltVal val="0"/>
                                          </p:val>
                                        </p:tav>
                                        <p:tav tm="100000">
                                          <p:val>
                                            <p:strVal val="#ppt_w"/>
                                          </p:val>
                                        </p:tav>
                                      </p:tavLst>
                                    </p:anim>
                                    <p:anim calcmode="lin" valueType="num">
                                      <p:cBhvr>
                                        <p:cTn id="71" dur="500" fill="hold"/>
                                        <p:tgtEl>
                                          <p:spTgt spid="86"/>
                                        </p:tgtEl>
                                        <p:attrNameLst>
                                          <p:attrName>ppt_h</p:attrName>
                                        </p:attrNameLst>
                                      </p:cBhvr>
                                      <p:tavLst>
                                        <p:tav tm="0">
                                          <p:val>
                                            <p:fltVal val="0"/>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grpId="0" nodeType="clickEffect">
                                  <p:stCondLst>
                                    <p:cond delay="0"/>
                                  </p:stCondLst>
                                  <p:childTnLst>
                                    <p:set>
                                      <p:cBhvr>
                                        <p:cTn id="75" dur="1" fill="hold">
                                          <p:stCondLst>
                                            <p:cond delay="0"/>
                                          </p:stCondLst>
                                        </p:cTn>
                                        <p:tgtEl>
                                          <p:spTgt spid="65"/>
                                        </p:tgtEl>
                                        <p:attrNameLst>
                                          <p:attrName>style.visibility</p:attrName>
                                        </p:attrNameLst>
                                      </p:cBhvr>
                                      <p:to>
                                        <p:strVal val="visible"/>
                                      </p:to>
                                    </p:set>
                                    <p:anim calcmode="lin" valueType="num">
                                      <p:cBhvr>
                                        <p:cTn id="76" dur="500" fill="hold"/>
                                        <p:tgtEl>
                                          <p:spTgt spid="65"/>
                                        </p:tgtEl>
                                        <p:attrNameLst>
                                          <p:attrName>ppt_w</p:attrName>
                                        </p:attrNameLst>
                                      </p:cBhvr>
                                      <p:tavLst>
                                        <p:tav tm="0">
                                          <p:val>
                                            <p:fltVal val="0"/>
                                          </p:val>
                                        </p:tav>
                                        <p:tav tm="100000">
                                          <p:val>
                                            <p:strVal val="#ppt_w"/>
                                          </p:val>
                                        </p:tav>
                                      </p:tavLst>
                                    </p:anim>
                                    <p:anim calcmode="lin" valueType="num">
                                      <p:cBhvr>
                                        <p:cTn id="77" dur="500" fill="hold"/>
                                        <p:tgtEl>
                                          <p:spTgt spid="65"/>
                                        </p:tgtEl>
                                        <p:attrNameLst>
                                          <p:attrName>ppt_h</p:attrName>
                                        </p:attrNameLst>
                                      </p:cBhvr>
                                      <p:tavLst>
                                        <p:tav tm="0">
                                          <p:val>
                                            <p:flt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23" presetClass="entr" presetSubtype="16" fill="hold" grpId="0" nodeType="clickEffect">
                                  <p:stCondLst>
                                    <p:cond delay="0"/>
                                  </p:stCondLst>
                                  <p:childTnLst>
                                    <p:set>
                                      <p:cBhvr>
                                        <p:cTn id="81" dur="1" fill="hold">
                                          <p:stCondLst>
                                            <p:cond delay="0"/>
                                          </p:stCondLst>
                                        </p:cTn>
                                        <p:tgtEl>
                                          <p:spTgt spid="59"/>
                                        </p:tgtEl>
                                        <p:attrNameLst>
                                          <p:attrName>style.visibility</p:attrName>
                                        </p:attrNameLst>
                                      </p:cBhvr>
                                      <p:to>
                                        <p:strVal val="visible"/>
                                      </p:to>
                                    </p:set>
                                    <p:anim calcmode="lin" valueType="num">
                                      <p:cBhvr>
                                        <p:cTn id="82" dur="500" fill="hold"/>
                                        <p:tgtEl>
                                          <p:spTgt spid="59"/>
                                        </p:tgtEl>
                                        <p:attrNameLst>
                                          <p:attrName>ppt_w</p:attrName>
                                        </p:attrNameLst>
                                      </p:cBhvr>
                                      <p:tavLst>
                                        <p:tav tm="0">
                                          <p:val>
                                            <p:fltVal val="0"/>
                                          </p:val>
                                        </p:tav>
                                        <p:tav tm="100000">
                                          <p:val>
                                            <p:strVal val="#ppt_w"/>
                                          </p:val>
                                        </p:tav>
                                      </p:tavLst>
                                    </p:anim>
                                    <p:anim calcmode="lin" valueType="num">
                                      <p:cBhvr>
                                        <p:cTn id="83" dur="500" fill="hold"/>
                                        <p:tgtEl>
                                          <p:spTgt spid="59"/>
                                        </p:tgtEl>
                                        <p:attrNameLst>
                                          <p:attrName>ppt_h</p:attrName>
                                        </p:attrNameLst>
                                      </p:cBhvr>
                                      <p:tavLst>
                                        <p:tav tm="0">
                                          <p:val>
                                            <p:fltVal val="0"/>
                                          </p:val>
                                        </p:tav>
                                        <p:tav tm="100000">
                                          <p:val>
                                            <p:strVal val="#ppt_h"/>
                                          </p:val>
                                        </p:tav>
                                      </p:tavLst>
                                    </p:anim>
                                  </p:childTnLst>
                                </p:cTn>
                              </p:par>
                            </p:childTnLst>
                          </p:cTn>
                        </p:par>
                      </p:childTnLst>
                    </p:cTn>
                  </p:par>
                  <p:par>
                    <p:cTn id="84" fill="hold">
                      <p:stCondLst>
                        <p:cond delay="indefinite"/>
                      </p:stCondLst>
                      <p:childTnLst>
                        <p:par>
                          <p:cTn id="85" fill="hold">
                            <p:stCondLst>
                              <p:cond delay="0"/>
                            </p:stCondLst>
                            <p:childTnLst>
                              <p:par>
                                <p:cTn id="86" presetID="23" presetClass="entr" presetSubtype="16" fill="hold" grpId="0" nodeType="clickEffect">
                                  <p:stCondLst>
                                    <p:cond delay="0"/>
                                  </p:stCondLst>
                                  <p:childTnLst>
                                    <p:set>
                                      <p:cBhvr>
                                        <p:cTn id="87" dur="1" fill="hold">
                                          <p:stCondLst>
                                            <p:cond delay="0"/>
                                          </p:stCondLst>
                                        </p:cTn>
                                        <p:tgtEl>
                                          <p:spTgt spid="82"/>
                                        </p:tgtEl>
                                        <p:attrNameLst>
                                          <p:attrName>style.visibility</p:attrName>
                                        </p:attrNameLst>
                                      </p:cBhvr>
                                      <p:to>
                                        <p:strVal val="visible"/>
                                      </p:to>
                                    </p:set>
                                    <p:anim calcmode="lin" valueType="num">
                                      <p:cBhvr>
                                        <p:cTn id="88" dur="500" fill="hold"/>
                                        <p:tgtEl>
                                          <p:spTgt spid="82"/>
                                        </p:tgtEl>
                                        <p:attrNameLst>
                                          <p:attrName>ppt_w</p:attrName>
                                        </p:attrNameLst>
                                      </p:cBhvr>
                                      <p:tavLst>
                                        <p:tav tm="0">
                                          <p:val>
                                            <p:fltVal val="0"/>
                                          </p:val>
                                        </p:tav>
                                        <p:tav tm="100000">
                                          <p:val>
                                            <p:strVal val="#ppt_w"/>
                                          </p:val>
                                        </p:tav>
                                      </p:tavLst>
                                    </p:anim>
                                    <p:anim calcmode="lin" valueType="num">
                                      <p:cBhvr>
                                        <p:cTn id="89" dur="500" fill="hold"/>
                                        <p:tgtEl>
                                          <p:spTgt spid="82"/>
                                        </p:tgtEl>
                                        <p:attrNameLst>
                                          <p:attrName>ppt_h</p:attrName>
                                        </p:attrNameLst>
                                      </p:cBhvr>
                                      <p:tavLst>
                                        <p:tav tm="0">
                                          <p:val>
                                            <p:fltVal val="0"/>
                                          </p:val>
                                        </p:tav>
                                        <p:tav tm="100000">
                                          <p:val>
                                            <p:strVal val="#ppt_h"/>
                                          </p:val>
                                        </p:tav>
                                      </p:tavLst>
                                    </p:anim>
                                  </p:childTnLst>
                                </p:cTn>
                              </p:par>
                            </p:childTnLst>
                          </p:cTn>
                        </p:par>
                      </p:childTnLst>
                    </p:cTn>
                  </p:par>
                  <p:par>
                    <p:cTn id="90" fill="hold">
                      <p:stCondLst>
                        <p:cond delay="indefinite"/>
                      </p:stCondLst>
                      <p:childTnLst>
                        <p:par>
                          <p:cTn id="91" fill="hold">
                            <p:stCondLst>
                              <p:cond delay="0"/>
                            </p:stCondLst>
                            <p:childTnLst>
                              <p:par>
                                <p:cTn id="92" presetID="23" presetClass="entr" presetSubtype="16" fill="hold" grpId="0" nodeType="clickEffect">
                                  <p:stCondLst>
                                    <p:cond delay="0"/>
                                  </p:stCondLst>
                                  <p:childTnLst>
                                    <p:set>
                                      <p:cBhvr>
                                        <p:cTn id="93" dur="1" fill="hold">
                                          <p:stCondLst>
                                            <p:cond delay="0"/>
                                          </p:stCondLst>
                                        </p:cTn>
                                        <p:tgtEl>
                                          <p:spTgt spid="85"/>
                                        </p:tgtEl>
                                        <p:attrNameLst>
                                          <p:attrName>style.visibility</p:attrName>
                                        </p:attrNameLst>
                                      </p:cBhvr>
                                      <p:to>
                                        <p:strVal val="visible"/>
                                      </p:to>
                                    </p:set>
                                    <p:anim calcmode="lin" valueType="num">
                                      <p:cBhvr>
                                        <p:cTn id="94" dur="500" fill="hold"/>
                                        <p:tgtEl>
                                          <p:spTgt spid="85"/>
                                        </p:tgtEl>
                                        <p:attrNameLst>
                                          <p:attrName>ppt_w</p:attrName>
                                        </p:attrNameLst>
                                      </p:cBhvr>
                                      <p:tavLst>
                                        <p:tav tm="0">
                                          <p:val>
                                            <p:fltVal val="0"/>
                                          </p:val>
                                        </p:tav>
                                        <p:tav tm="100000">
                                          <p:val>
                                            <p:strVal val="#ppt_w"/>
                                          </p:val>
                                        </p:tav>
                                      </p:tavLst>
                                    </p:anim>
                                    <p:anim calcmode="lin" valueType="num">
                                      <p:cBhvr>
                                        <p:cTn id="95" dur="500" fill="hold"/>
                                        <p:tgtEl>
                                          <p:spTgt spid="85"/>
                                        </p:tgtEl>
                                        <p:attrNameLst>
                                          <p:attrName>ppt_h</p:attrName>
                                        </p:attrNameLst>
                                      </p:cBhvr>
                                      <p:tavLst>
                                        <p:tav tm="0">
                                          <p:val>
                                            <p:fltVal val="0"/>
                                          </p:val>
                                        </p:tav>
                                        <p:tav tm="100000">
                                          <p:val>
                                            <p:strVal val="#ppt_h"/>
                                          </p:val>
                                        </p:tav>
                                      </p:tavLst>
                                    </p:anim>
                                  </p:childTnLst>
                                </p:cTn>
                              </p:par>
                            </p:childTnLst>
                          </p:cTn>
                        </p:par>
                        <p:par>
                          <p:cTn id="96" fill="hold">
                            <p:stCondLst>
                              <p:cond delay="500"/>
                            </p:stCondLst>
                            <p:childTnLst>
                              <p:par>
                                <p:cTn id="97" presetID="26" presetClass="entr" presetSubtype="0" fill="hold" grpId="0" nodeType="after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wipe(down)">
                                      <p:cBhvr>
                                        <p:cTn id="99" dur="290">
                                          <p:stCondLst>
                                            <p:cond delay="0"/>
                                          </p:stCondLst>
                                        </p:cTn>
                                        <p:tgtEl>
                                          <p:spTgt spid="24"/>
                                        </p:tgtEl>
                                      </p:cBhvr>
                                    </p:animEffect>
                                    <p:anim calcmode="lin" valueType="num">
                                      <p:cBhvr>
                                        <p:cTn id="100" dur="911"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01" dur="332"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2" dur="332" tmFilter="0, 0; 0.125,0.2665; 0.25,0.4; 0.375,0.465; 0.5,0.5;  0.625,0.535; 0.75,0.6; 0.875,0.7335; 1,1">
                                          <p:stCondLst>
                                            <p:cond delay="332"/>
                                          </p:stCondLst>
                                        </p:cTn>
                                        <p:tgtEl>
                                          <p:spTgt spid="24"/>
                                        </p:tgtEl>
                                        <p:attrNameLst>
                                          <p:attrName>ppt_y</p:attrName>
                                        </p:attrNameLst>
                                      </p:cBhvr>
                                      <p:tavLst>
                                        <p:tav tm="0" fmla="#ppt_y-sin(pi*$)/9">
                                          <p:val>
                                            <p:fltVal val="0"/>
                                          </p:val>
                                        </p:tav>
                                        <p:tav tm="100000">
                                          <p:val>
                                            <p:fltVal val="1"/>
                                          </p:val>
                                        </p:tav>
                                      </p:tavLst>
                                    </p:anim>
                                    <p:anim calcmode="lin" valueType="num">
                                      <p:cBhvr>
                                        <p:cTn id="103" dur="166" tmFilter="0, 0; 0.125,0.2665; 0.25,0.4; 0.375,0.465; 0.5,0.5;  0.625,0.535; 0.75,0.6; 0.875,0.7335; 1,1">
                                          <p:stCondLst>
                                            <p:cond delay="662"/>
                                          </p:stCondLst>
                                        </p:cTn>
                                        <p:tgtEl>
                                          <p:spTgt spid="24"/>
                                        </p:tgtEl>
                                        <p:attrNameLst>
                                          <p:attrName>ppt_y</p:attrName>
                                        </p:attrNameLst>
                                      </p:cBhvr>
                                      <p:tavLst>
                                        <p:tav tm="0" fmla="#ppt_y-sin(pi*$)/27">
                                          <p:val>
                                            <p:fltVal val="0"/>
                                          </p:val>
                                        </p:tav>
                                        <p:tav tm="100000">
                                          <p:val>
                                            <p:fltVal val="1"/>
                                          </p:val>
                                        </p:tav>
                                      </p:tavLst>
                                    </p:anim>
                                    <p:anim calcmode="lin" valueType="num">
                                      <p:cBhvr>
                                        <p:cTn id="104" dur="82" tmFilter="0, 0; 0.125,0.2665; 0.25,0.4; 0.375,0.465; 0.5,0.5;  0.625,0.535; 0.75,0.6; 0.875,0.7335; 1,1">
                                          <p:stCondLst>
                                            <p:cond delay="828"/>
                                          </p:stCondLst>
                                        </p:cTn>
                                        <p:tgtEl>
                                          <p:spTgt spid="24"/>
                                        </p:tgtEl>
                                        <p:attrNameLst>
                                          <p:attrName>ppt_y</p:attrName>
                                        </p:attrNameLst>
                                      </p:cBhvr>
                                      <p:tavLst>
                                        <p:tav tm="0" fmla="#ppt_y-sin(pi*$)/81">
                                          <p:val>
                                            <p:fltVal val="0"/>
                                          </p:val>
                                        </p:tav>
                                        <p:tav tm="100000">
                                          <p:val>
                                            <p:fltVal val="1"/>
                                          </p:val>
                                        </p:tav>
                                      </p:tavLst>
                                    </p:anim>
                                    <p:animScale>
                                      <p:cBhvr>
                                        <p:cTn id="105" dur="13">
                                          <p:stCondLst>
                                            <p:cond delay="325"/>
                                          </p:stCondLst>
                                        </p:cTn>
                                        <p:tgtEl>
                                          <p:spTgt spid="24"/>
                                        </p:tgtEl>
                                      </p:cBhvr>
                                      <p:to x="100000" y="60000"/>
                                    </p:animScale>
                                    <p:animScale>
                                      <p:cBhvr>
                                        <p:cTn id="106" dur="83" decel="50000">
                                          <p:stCondLst>
                                            <p:cond delay="338"/>
                                          </p:stCondLst>
                                        </p:cTn>
                                        <p:tgtEl>
                                          <p:spTgt spid="24"/>
                                        </p:tgtEl>
                                      </p:cBhvr>
                                      <p:to x="100000" y="100000"/>
                                    </p:animScale>
                                    <p:animScale>
                                      <p:cBhvr>
                                        <p:cTn id="107" dur="13">
                                          <p:stCondLst>
                                            <p:cond delay="656"/>
                                          </p:stCondLst>
                                        </p:cTn>
                                        <p:tgtEl>
                                          <p:spTgt spid="24"/>
                                        </p:tgtEl>
                                      </p:cBhvr>
                                      <p:to x="100000" y="80000"/>
                                    </p:animScale>
                                    <p:animScale>
                                      <p:cBhvr>
                                        <p:cTn id="108" dur="83" decel="50000">
                                          <p:stCondLst>
                                            <p:cond delay="669"/>
                                          </p:stCondLst>
                                        </p:cTn>
                                        <p:tgtEl>
                                          <p:spTgt spid="24"/>
                                        </p:tgtEl>
                                      </p:cBhvr>
                                      <p:to x="100000" y="100000"/>
                                    </p:animScale>
                                    <p:animScale>
                                      <p:cBhvr>
                                        <p:cTn id="109" dur="13">
                                          <p:stCondLst>
                                            <p:cond delay="821"/>
                                          </p:stCondLst>
                                        </p:cTn>
                                        <p:tgtEl>
                                          <p:spTgt spid="24"/>
                                        </p:tgtEl>
                                      </p:cBhvr>
                                      <p:to x="100000" y="90000"/>
                                    </p:animScale>
                                    <p:animScale>
                                      <p:cBhvr>
                                        <p:cTn id="110" dur="83" decel="50000">
                                          <p:stCondLst>
                                            <p:cond delay="834"/>
                                          </p:stCondLst>
                                        </p:cTn>
                                        <p:tgtEl>
                                          <p:spTgt spid="24"/>
                                        </p:tgtEl>
                                      </p:cBhvr>
                                      <p:to x="100000" y="100000"/>
                                    </p:animScale>
                                    <p:animScale>
                                      <p:cBhvr>
                                        <p:cTn id="111" dur="13">
                                          <p:stCondLst>
                                            <p:cond delay="904"/>
                                          </p:stCondLst>
                                        </p:cTn>
                                        <p:tgtEl>
                                          <p:spTgt spid="24"/>
                                        </p:tgtEl>
                                      </p:cBhvr>
                                      <p:to x="100000" y="95000"/>
                                    </p:animScale>
                                    <p:animScale>
                                      <p:cBhvr>
                                        <p:cTn id="112" dur="83" decel="50000">
                                          <p:stCondLst>
                                            <p:cond delay="917"/>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animBg="1"/>
      <p:bldP spid="65" grpId="0" animBg="1"/>
      <p:bldP spid="76" grpId="0" animBg="1"/>
      <p:bldP spid="80" grpId="0" animBg="1"/>
      <p:bldP spid="81" grpId="0" animBg="1"/>
      <p:bldP spid="82" grpId="0" animBg="1"/>
      <p:bldP spid="83" grpId="0" animBg="1"/>
      <p:bldP spid="84" grpId="0" animBg="1"/>
      <p:bldP spid="85" grpId="0" animBg="1"/>
      <p:bldP spid="86" grpId="0" animBg="1"/>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幻灯片 1"/>
</p:tagLst>
</file>

<file path=ppt/theme/theme1.xml><?xml version="1.0" encoding="utf-8"?>
<a:theme xmlns:a="http://schemas.openxmlformats.org/drawingml/2006/main" name="更多模版请关注:尚佳素材公社shop64427429.taobao.com">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themeOverride>
</file>

<file path=ppt/theme/themeOverride2.xml><?xml version="1.0" encoding="utf-8"?>
<a:themeOverride xmlns:a="http://schemas.openxmlformats.org/drawingml/2006/main">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themeOverride>
</file>

<file path=ppt/theme/themeOverride3.xml><?xml version="1.0" encoding="utf-8"?>
<a:themeOverride xmlns:a="http://schemas.openxmlformats.org/drawingml/2006/main">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themeOverride>
</file>

<file path=ppt/theme/themeOverride4.xml><?xml version="1.0" encoding="utf-8"?>
<a:themeOverride xmlns:a="http://schemas.openxmlformats.org/drawingml/2006/main">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themeOverride>
</file>

<file path=ppt/theme/themeOverride5.xml><?xml version="1.0" encoding="utf-8"?>
<a:themeOverride xmlns:a="http://schemas.openxmlformats.org/drawingml/2006/main">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themeOverride>
</file>

<file path=ppt/theme/themeOverride6.xml><?xml version="1.0" encoding="utf-8"?>
<a:themeOverride xmlns:a="http://schemas.openxmlformats.org/drawingml/2006/main">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themeOverride>
</file>

<file path=ppt/theme/themeOverride7.xml><?xml version="1.0" encoding="utf-8"?>
<a:themeOverride xmlns:a="http://schemas.openxmlformats.org/drawingml/2006/main">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themeOverride>
</file>

<file path=ppt/theme/themeOverride8.xml><?xml version="1.0" encoding="utf-8"?>
<a:themeOverride xmlns:a="http://schemas.openxmlformats.org/drawingml/2006/main">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themeOverride>
</file>

<file path=ppt/theme/themeOverride9.xml><?xml version="1.0" encoding="utf-8"?>
<a:themeOverride xmlns:a="http://schemas.openxmlformats.org/drawingml/2006/main">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themeOverride>
</file>

<file path=docProps/app.xml><?xml version="1.0" encoding="utf-8"?>
<Properties xmlns="http://schemas.openxmlformats.org/officeDocument/2006/extended-properties" xmlns:vt="http://schemas.openxmlformats.org/officeDocument/2006/docPropsVTypes">
  <Template/>
  <TotalTime>1202</TotalTime>
  <Words>485</Words>
  <Application>Microsoft Office PowerPoint</Application>
  <PresentationFormat>On-screen Show (16:9)</PresentationFormat>
  <Paragraphs>112</Paragraphs>
  <Slides>22</Slides>
  <Notes>3</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22</vt:i4>
      </vt:variant>
    </vt:vector>
  </HeadingPairs>
  <TitlesOfParts>
    <vt:vector size="37" baseType="lpstr">
      <vt:lpstr>宋体</vt:lpstr>
      <vt:lpstr>华康方圆体W7(P)</vt:lpstr>
      <vt:lpstr>UTM Diana</vt:lpstr>
      <vt:lpstr>UTM Kona KT</vt:lpstr>
      <vt:lpstr>HP001 4 hàng</vt:lpstr>
      <vt:lpstr>HP001 5H</vt:lpstr>
      <vt:lpstr>Times New Roman</vt:lpstr>
      <vt:lpstr>UTM Androgyne</vt:lpstr>
      <vt:lpstr>Calibri</vt:lpstr>
      <vt:lpstr>微软雅黑</vt:lpstr>
      <vt:lpstr>Arial</vt:lpstr>
      <vt:lpstr>UVN Dung Dan</vt:lpstr>
      <vt:lpstr>VNI-Hobo</vt:lpstr>
      <vt:lpstr>更多模版请关注:尚佳素材公社shop64427429.taobao.com</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ThyTho</dc:title>
  <dc:creator>Administrator</dc:creator>
  <cp:lastModifiedBy>MAYTINHVUKHANG</cp:lastModifiedBy>
  <cp:revision>123</cp:revision>
  <dcterms:created xsi:type="dcterms:W3CDTF">2015-10-27T02:40:00Z</dcterms:created>
  <dcterms:modified xsi:type="dcterms:W3CDTF">2022-09-12T23:03:53Z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