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23"/>
  </p:notesMasterIdLst>
  <p:sldIdLst>
    <p:sldId id="290" r:id="rId3"/>
    <p:sldId id="339" r:id="rId4"/>
    <p:sldId id="294" r:id="rId5"/>
    <p:sldId id="298" r:id="rId6"/>
    <p:sldId id="301" r:id="rId7"/>
    <p:sldId id="325" r:id="rId8"/>
    <p:sldId id="295" r:id="rId9"/>
    <p:sldId id="292" r:id="rId10"/>
    <p:sldId id="337" r:id="rId11"/>
    <p:sldId id="318" r:id="rId12"/>
    <p:sldId id="299" r:id="rId13"/>
    <p:sldId id="302" r:id="rId14"/>
    <p:sldId id="308" r:id="rId15"/>
    <p:sldId id="334" r:id="rId16"/>
    <p:sldId id="307" r:id="rId17"/>
    <p:sldId id="338" r:id="rId18"/>
    <p:sldId id="336" r:id="rId19"/>
    <p:sldId id="331" r:id="rId20"/>
    <p:sldId id="335" r:id="rId21"/>
    <p:sldId id="31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HP001 4H" panose="020B0603050302020204" pitchFamily="34" charset="0"/>
      <p:bold r:id="rId32"/>
    </p:embeddedFont>
    <p:embeddedFont>
      <p:font typeface="HP-003" panose="02000000000000000000" pitchFamily="2" charset="0"/>
      <p:regular r:id="rId33"/>
    </p:embeddedFont>
    <p:embeddedFont>
      <p:font typeface="Impact" panose="020B0806030902050204" pitchFamily="34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00"/>
    <a:srgbClr val="EC5B63"/>
    <a:srgbClr val="F8BEB7"/>
    <a:srgbClr val="F8AA4D"/>
    <a:srgbClr val="FF5050"/>
    <a:srgbClr val="FFF6DD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7C0B1-ECE0-4C79-AF20-26F190F6537E}" v="275" dt="2021-09-05T10:41:57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>
      <p:cViewPr varScale="1">
        <p:scale>
          <a:sx n="87" d="100"/>
          <a:sy n="87" d="100"/>
        </p:scale>
        <p:origin x="69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9537C0B1-ECE0-4C79-AF20-26F190F6537E}"/>
    <pc:docChg chg="undo custSel addSld delSld modSld sldOrd">
      <pc:chgData name="Vân Nguyễn" userId="898c2f3ac369ae4e" providerId="LiveId" clId="{9537C0B1-ECE0-4C79-AF20-26F190F6537E}" dt="2021-09-05T05:12:20.181" v="838"/>
      <pc:docMkLst>
        <pc:docMk/>
      </pc:docMkLst>
      <pc:sldChg chg="addSp delSp modSp mod">
        <pc:chgData name="Vân Nguyễn" userId="898c2f3ac369ae4e" providerId="LiveId" clId="{9537C0B1-ECE0-4C79-AF20-26F190F6537E}" dt="2021-09-05T05:12:15.124" v="837" actId="478"/>
        <pc:sldMkLst>
          <pc:docMk/>
          <pc:sldMk cId="0" sldId="290"/>
        </pc:sldMkLst>
        <pc:spChg chg="mod">
          <ac:chgData name="Vân Nguyễn" userId="898c2f3ac369ae4e" providerId="LiveId" clId="{9537C0B1-ECE0-4C79-AF20-26F190F6537E}" dt="2021-09-04T03:52:03.426" v="14" actId="20577"/>
          <ac:spMkLst>
            <pc:docMk/>
            <pc:sldMk cId="0" sldId="290"/>
            <ac:spMk id="3" creationId="{EDC948E5-5844-49DC-892A-2E15DA0C4167}"/>
          </ac:spMkLst>
        </pc:spChg>
        <pc:graphicFrameChg chg="add del">
          <ac:chgData name="Vân Nguyễn" userId="898c2f3ac369ae4e" providerId="LiveId" clId="{9537C0B1-ECE0-4C79-AF20-26F190F6537E}" dt="2021-09-05T05:12:15.124" v="837" actId="478"/>
          <ac:graphicFrameMkLst>
            <pc:docMk/>
            <pc:sldMk cId="0" sldId="290"/>
            <ac:graphicFrameMk id="4" creationId="{FEB3F522-CDF8-424E-8CAF-4106C9061E5F}"/>
          </ac:graphicFrameMkLst>
        </pc:graphicFrameChg>
        <pc:picChg chg="add mod">
          <ac:chgData name="Vân Nguyễn" userId="898c2f3ac369ae4e" providerId="LiveId" clId="{9537C0B1-ECE0-4C79-AF20-26F190F6537E}" dt="2021-09-04T12:22:10.594" v="703"/>
          <ac:picMkLst>
            <pc:docMk/>
            <pc:sldMk cId="0" sldId="290"/>
            <ac:picMk id="2" creationId="{6DD84989-A14A-412F-970C-0DF09368448C}"/>
          </ac:picMkLst>
        </pc:picChg>
      </pc:sldChg>
      <pc:sldChg chg="addSp delSp modSp mod">
        <pc:chgData name="Vân Nguyễn" userId="898c2f3ac369ae4e" providerId="LiveId" clId="{9537C0B1-ECE0-4C79-AF20-26F190F6537E}" dt="2021-09-04T13:00:03.433" v="787"/>
        <pc:sldMkLst>
          <pc:docMk/>
          <pc:sldMk cId="0" sldId="292"/>
        </pc:sldMkLst>
        <pc:spChg chg="add mod">
          <ac:chgData name="Vân Nguyễn" userId="898c2f3ac369ae4e" providerId="LiveId" clId="{9537C0B1-ECE0-4C79-AF20-26F190F6537E}" dt="2021-09-04T03:57:14.648" v="80" actId="11530"/>
          <ac:spMkLst>
            <pc:docMk/>
            <pc:sldMk cId="0" sldId="292"/>
            <ac:spMk id="4" creationId="{549F2A38-3516-4C0D-A70B-8472424A5F73}"/>
          </ac:spMkLst>
        </pc:spChg>
        <pc:picChg chg="add del mod">
          <ac:chgData name="Vân Nguyễn" userId="898c2f3ac369ae4e" providerId="LiveId" clId="{9537C0B1-ECE0-4C79-AF20-26F190F6537E}" dt="2021-09-04T12:34:02.007" v="741"/>
          <ac:picMkLst>
            <pc:docMk/>
            <pc:sldMk cId="0" sldId="292"/>
            <ac:picMk id="5" creationId="{63816D6A-9B33-4486-8EAD-E65744C694D1}"/>
          </ac:picMkLst>
        </pc:picChg>
        <pc:picChg chg="add del mod">
          <ac:chgData name="Vân Nguyễn" userId="898c2f3ac369ae4e" providerId="LiveId" clId="{9537C0B1-ECE0-4C79-AF20-26F190F6537E}" dt="2021-09-04T12:34:42.846" v="742"/>
          <ac:picMkLst>
            <pc:docMk/>
            <pc:sldMk cId="0" sldId="292"/>
            <ac:picMk id="6" creationId="{E7A79BFD-F767-4BBF-82B2-F18BDDEB51F6}"/>
          </ac:picMkLst>
        </pc:picChg>
        <pc:picChg chg="add del mod">
          <ac:chgData name="Vân Nguyễn" userId="898c2f3ac369ae4e" providerId="LiveId" clId="{9537C0B1-ECE0-4C79-AF20-26F190F6537E}" dt="2021-09-04T12:59:26.020" v="785"/>
          <ac:picMkLst>
            <pc:docMk/>
            <pc:sldMk cId="0" sldId="292"/>
            <ac:picMk id="7" creationId="{B0C04FBF-222F-44AE-A627-B2D1FF4AB079}"/>
          </ac:picMkLst>
        </pc:picChg>
        <pc:picChg chg="add del mod">
          <ac:chgData name="Vân Nguyễn" userId="898c2f3ac369ae4e" providerId="LiveId" clId="{9537C0B1-ECE0-4C79-AF20-26F190F6537E}" dt="2021-09-04T12:59:37.384" v="786"/>
          <ac:picMkLst>
            <pc:docMk/>
            <pc:sldMk cId="0" sldId="292"/>
            <ac:picMk id="8" creationId="{FCC3A6EA-AE0E-4A54-B200-206CBC986214}"/>
          </ac:picMkLst>
        </pc:picChg>
        <pc:picChg chg="add del mod">
          <ac:chgData name="Vân Nguyễn" userId="898c2f3ac369ae4e" providerId="LiveId" clId="{9537C0B1-ECE0-4C79-AF20-26F190F6537E}" dt="2021-09-04T13:00:03.433" v="787"/>
          <ac:picMkLst>
            <pc:docMk/>
            <pc:sldMk cId="0" sldId="292"/>
            <ac:picMk id="9" creationId="{D21E4E66-E24C-4980-9047-D5B662E16D20}"/>
          </ac:picMkLst>
        </pc:picChg>
        <pc:picChg chg="add mod">
          <ac:chgData name="Vân Nguyễn" userId="898c2f3ac369ae4e" providerId="LiveId" clId="{9537C0B1-ECE0-4C79-AF20-26F190F6537E}" dt="2021-09-04T13:00:03.433" v="787"/>
          <ac:picMkLst>
            <pc:docMk/>
            <pc:sldMk cId="0" sldId="292"/>
            <ac:picMk id="10" creationId="{7AF9F64E-6158-42A8-BAC1-8C0FDE821C78}"/>
          </ac:picMkLst>
        </pc:picChg>
      </pc:sldChg>
      <pc:sldChg chg="addSp modSp mod">
        <pc:chgData name="Vân Nguyễn" userId="898c2f3ac369ae4e" providerId="LiveId" clId="{9537C0B1-ECE0-4C79-AF20-26F190F6537E}" dt="2021-09-04T12:22:36.664" v="704"/>
        <pc:sldMkLst>
          <pc:docMk/>
          <pc:sldMk cId="0" sldId="294"/>
        </pc:sldMkLst>
        <pc:spChg chg="mod">
          <ac:chgData name="Vân Nguyễn" userId="898c2f3ac369ae4e" providerId="LiveId" clId="{9537C0B1-ECE0-4C79-AF20-26F190F6537E}" dt="2021-09-04T03:52:22.939" v="42" actId="20577"/>
          <ac:spMkLst>
            <pc:docMk/>
            <pc:sldMk cId="0" sldId="294"/>
            <ac:spMk id="4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5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6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7" creationId="{00000000-0000-0000-0000-000000000000}"/>
          </ac:spMkLst>
        </pc:spChg>
        <pc:grpChg chg="mod">
          <ac:chgData name="Vân Nguyễn" userId="898c2f3ac369ae4e" providerId="LiveId" clId="{9537C0B1-ECE0-4C79-AF20-26F190F6537E}" dt="2021-09-04T03:52:13.743" v="16" actId="20578"/>
          <ac:grpSpMkLst>
            <pc:docMk/>
            <pc:sldMk cId="0" sldId="294"/>
            <ac:grpSpMk id="8" creationId="{00000000-0000-0000-0000-000000000000}"/>
          </ac:grpSpMkLst>
        </pc:grpChg>
        <pc:picChg chg="add mod">
          <ac:chgData name="Vân Nguyễn" userId="898c2f3ac369ae4e" providerId="LiveId" clId="{9537C0B1-ECE0-4C79-AF20-26F190F6537E}" dt="2021-09-04T12:22:36.664" v="704"/>
          <ac:picMkLst>
            <pc:docMk/>
            <pc:sldMk cId="0" sldId="294"/>
            <ac:picMk id="2" creationId="{AF4BBE5E-0C74-48CC-A48C-94C9054CB431}"/>
          </ac:picMkLst>
        </pc:picChg>
      </pc:sldChg>
      <pc:sldChg chg="addSp delSp modSp mod">
        <pc:chgData name="Vân Nguyễn" userId="898c2f3ac369ae4e" providerId="LiveId" clId="{9537C0B1-ECE0-4C79-AF20-26F190F6537E}" dt="2021-09-04T12:59:26.020" v="785"/>
        <pc:sldMkLst>
          <pc:docMk/>
          <pc:sldMk cId="0" sldId="295"/>
        </pc:sldMkLst>
        <pc:spChg chg="mod">
          <ac:chgData name="Vân Nguyễn" userId="898c2f3ac369ae4e" providerId="LiveId" clId="{9537C0B1-ECE0-4C79-AF20-26F190F6537E}" dt="2021-09-04T03:53:27.491" v="51" actId="14838"/>
          <ac:spMkLst>
            <pc:docMk/>
            <pc:sldMk cId="0" sldId="295"/>
            <ac:spMk id="2" creationId="{A7A7375E-2E3B-4723-88AA-E7DA733A7F7E}"/>
          </ac:spMkLst>
        </pc:sp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0" sldId="295"/>
            <ac:picMk id="11" creationId="{5A928661-CBA8-47E3-B6A0-67EAC279DBE9}"/>
          </ac:picMkLst>
        </pc:picChg>
        <pc:picChg chg="add del mod">
          <ac:chgData name="Vân Nguyễn" userId="898c2f3ac369ae4e" providerId="LiveId" clId="{9537C0B1-ECE0-4C79-AF20-26F190F6537E}" dt="2021-09-04T12:58:29.220" v="782"/>
          <ac:picMkLst>
            <pc:docMk/>
            <pc:sldMk cId="0" sldId="295"/>
            <ac:picMk id="12" creationId="{F2245963-25D5-4304-9D38-FA29706BF0B3}"/>
          </ac:picMkLst>
        </pc:picChg>
        <pc:picChg chg="add del mod">
          <ac:chgData name="Vân Nguyễn" userId="898c2f3ac369ae4e" providerId="LiveId" clId="{9537C0B1-ECE0-4C79-AF20-26F190F6537E}" dt="2021-09-04T12:58:44.911" v="783"/>
          <ac:picMkLst>
            <pc:docMk/>
            <pc:sldMk cId="0" sldId="295"/>
            <ac:picMk id="13" creationId="{406FF757-F15B-4392-8A3C-E7CE8AE12C2D}"/>
          </ac:picMkLst>
        </pc:picChg>
        <pc:picChg chg="add del mod">
          <ac:chgData name="Vân Nguyễn" userId="898c2f3ac369ae4e" providerId="LiveId" clId="{9537C0B1-ECE0-4C79-AF20-26F190F6537E}" dt="2021-09-04T12:58:56.685" v="784"/>
          <ac:picMkLst>
            <pc:docMk/>
            <pc:sldMk cId="0" sldId="295"/>
            <ac:picMk id="14" creationId="{BB702D02-421B-42FE-8213-22B712CCDDA1}"/>
          </ac:picMkLst>
        </pc:picChg>
        <pc:picChg chg="add del mod">
          <ac:chgData name="Vân Nguyễn" userId="898c2f3ac369ae4e" providerId="LiveId" clId="{9537C0B1-ECE0-4C79-AF20-26F190F6537E}" dt="2021-09-04T12:59:26.020" v="785"/>
          <ac:picMkLst>
            <pc:docMk/>
            <pc:sldMk cId="0" sldId="295"/>
            <ac:picMk id="15" creationId="{F47D32AF-B09F-41F6-AE58-8EA948C0331F}"/>
          </ac:picMkLst>
        </pc:picChg>
        <pc:picChg chg="add mod">
          <ac:chgData name="Vân Nguyễn" userId="898c2f3ac369ae4e" providerId="LiveId" clId="{9537C0B1-ECE0-4C79-AF20-26F190F6537E}" dt="2021-09-04T12:59:26.020" v="785"/>
          <ac:picMkLst>
            <pc:docMk/>
            <pc:sldMk cId="0" sldId="295"/>
            <ac:picMk id="16" creationId="{5AABAE7C-DBAF-424D-958F-D09039FBB0F4}"/>
          </ac:picMkLst>
        </pc:picChg>
      </pc:sldChg>
      <pc:sldChg chg="addSp delSp modSp mod modTransition delAnim modAnim">
        <pc:chgData name="Vân Nguyễn" userId="898c2f3ac369ae4e" providerId="LiveId" clId="{9537C0B1-ECE0-4C79-AF20-26F190F6537E}" dt="2021-09-04T12:54:59.090" v="778"/>
        <pc:sldMkLst>
          <pc:docMk/>
          <pc:sldMk cId="0" sldId="298"/>
        </pc:sldMkLst>
        <pc:picChg chg="add del mod">
          <ac:chgData name="Vân Nguyễn" userId="898c2f3ac369ae4e" providerId="LiveId" clId="{9537C0B1-ECE0-4C79-AF20-26F190F6537E}" dt="2021-09-04T12:23:14.244" v="706"/>
          <ac:picMkLst>
            <pc:docMk/>
            <pc:sldMk cId="0" sldId="298"/>
            <ac:picMk id="2" creationId="{5CFFB360-F96B-42F3-A0F4-6C8263C10C4A}"/>
          </ac:picMkLst>
        </pc:picChg>
        <pc:picChg chg="add del mod">
          <ac:chgData name="Vân Nguyễn" userId="898c2f3ac369ae4e" providerId="LiveId" clId="{9537C0B1-ECE0-4C79-AF20-26F190F6537E}" dt="2021-09-04T12:23:28.644" v="707"/>
          <ac:picMkLst>
            <pc:docMk/>
            <pc:sldMk cId="0" sldId="298"/>
            <ac:picMk id="3" creationId="{A73F03B2-D121-4373-842A-5DCE02B0E35E}"/>
          </ac:picMkLst>
        </pc:picChg>
        <pc:picChg chg="add del mod">
          <ac:chgData name="Vân Nguyễn" userId="898c2f3ac369ae4e" providerId="LiveId" clId="{9537C0B1-ECE0-4C79-AF20-26F190F6537E}" dt="2021-09-04T12:24:02.437" v="708" actId="478"/>
          <ac:picMkLst>
            <pc:docMk/>
            <pc:sldMk cId="0" sldId="298"/>
            <ac:picMk id="4" creationId="{958BF45D-1DDE-4C75-B2DE-E9C98ABC7F46}"/>
          </ac:picMkLst>
        </pc:picChg>
        <pc:picChg chg="add del mod">
          <ac:chgData name="Vân Nguyễn" userId="898c2f3ac369ae4e" providerId="LiveId" clId="{9537C0B1-ECE0-4C79-AF20-26F190F6537E}" dt="2021-09-04T12:24:45.465" v="710"/>
          <ac:picMkLst>
            <pc:docMk/>
            <pc:sldMk cId="0" sldId="298"/>
            <ac:picMk id="5" creationId="{CAD003AD-E084-49A2-928E-32F1F2F8D1C1}"/>
          </ac:picMkLst>
        </pc:picChg>
        <pc:picChg chg="add del mod">
          <ac:chgData name="Vân Nguyễn" userId="898c2f3ac369ae4e" providerId="LiveId" clId="{9537C0B1-ECE0-4C79-AF20-26F190F6537E}" dt="2021-09-04T12:24:51.773" v="711"/>
          <ac:picMkLst>
            <pc:docMk/>
            <pc:sldMk cId="0" sldId="298"/>
            <ac:picMk id="6" creationId="{DC0278A6-E28A-45E8-9A36-E666C7AF845B}"/>
          </ac:picMkLst>
        </pc:picChg>
        <pc:picChg chg="add mod">
          <ac:chgData name="Vân Nguyễn" userId="898c2f3ac369ae4e" providerId="LiveId" clId="{9537C0B1-ECE0-4C79-AF20-26F190F6537E}" dt="2021-09-04T12:26:53.417" v="723"/>
          <ac:picMkLst>
            <pc:docMk/>
            <pc:sldMk cId="0" sldId="298"/>
            <ac:picMk id="7" creationId="{54B535F1-F8A4-4D8A-9687-D8B7A302F62F}"/>
          </ac:picMkLst>
        </pc:picChg>
        <pc:picChg chg="add del mod">
          <ac:chgData name="Vân Nguyễn" userId="898c2f3ac369ae4e" providerId="LiveId" clId="{9537C0B1-ECE0-4C79-AF20-26F190F6537E}" dt="2021-09-04T12:27:30.064" v="730" actId="478"/>
          <ac:picMkLst>
            <pc:docMk/>
            <pc:sldMk cId="0" sldId="298"/>
            <ac:picMk id="8" creationId="{C266B4DB-5B9A-4340-BE93-0363FF7D049A}"/>
          </ac:picMkLst>
        </pc:picChg>
        <pc:picChg chg="add mod">
          <ac:chgData name="Vân Nguyễn" userId="898c2f3ac369ae4e" providerId="LiveId" clId="{9537C0B1-ECE0-4C79-AF20-26F190F6537E}" dt="2021-09-04T12:54:33.846" v="776" actId="1076"/>
          <ac:picMkLst>
            <pc:docMk/>
            <pc:sldMk cId="0" sldId="298"/>
            <ac:picMk id="9" creationId="{81256392-5117-4D72-8E1B-3C479048B9A3}"/>
          </ac:picMkLst>
        </pc:picChg>
      </pc:sldChg>
      <pc:sldChg chg="addSp delSp modSp mod">
        <pc:chgData name="Vân Nguyễn" userId="898c2f3ac369ae4e" providerId="LiveId" clId="{9537C0B1-ECE0-4C79-AF20-26F190F6537E}" dt="2021-09-04T12:39:57.507" v="752"/>
        <pc:sldMkLst>
          <pc:docMk/>
          <pc:sldMk cId="0" sldId="299"/>
        </pc:sldMkLst>
        <pc:spChg chg="mod">
          <ac:chgData name="Vân Nguyễn" userId="898c2f3ac369ae4e" providerId="LiveId" clId="{9537C0B1-ECE0-4C79-AF20-26F190F6537E}" dt="2021-09-04T03:58:21.717" v="113" actId="14100"/>
          <ac:spMkLst>
            <pc:docMk/>
            <pc:sldMk cId="0" sldId="299"/>
            <ac:spMk id="8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09.381" v="110" actId="1076"/>
          <ac:spMkLst>
            <pc:docMk/>
            <pc:sldMk cId="0" sldId="299"/>
            <ac:spMk id="11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34.939" v="119" actId="1076"/>
          <ac:spMkLst>
            <pc:docMk/>
            <pc:sldMk cId="0" sldId="299"/>
            <ac:spMk id="12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30.052" v="117" actId="403"/>
          <ac:spMkLst>
            <pc:docMk/>
            <pc:sldMk cId="0" sldId="299"/>
            <ac:spMk id="13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55.537" v="129" actId="1076"/>
          <ac:spMkLst>
            <pc:docMk/>
            <pc:sldMk cId="0" sldId="299"/>
            <ac:spMk id="17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47.667" v="127" actId="1076"/>
          <ac:spMkLst>
            <pc:docMk/>
            <pc:sldMk cId="0" sldId="299"/>
            <ac:spMk id="19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36:52.720" v="747"/>
          <ac:picMkLst>
            <pc:docMk/>
            <pc:sldMk cId="0" sldId="299"/>
            <ac:picMk id="2" creationId="{51E728CC-27D4-44BA-B330-C9C8808C7A26}"/>
          </ac:picMkLst>
        </pc:picChg>
        <pc:picChg chg="add del mod">
          <ac:chgData name="Vân Nguyễn" userId="898c2f3ac369ae4e" providerId="LiveId" clId="{9537C0B1-ECE0-4C79-AF20-26F190F6537E}" dt="2021-09-04T12:37:15.199" v="748"/>
          <ac:picMkLst>
            <pc:docMk/>
            <pc:sldMk cId="0" sldId="299"/>
            <ac:picMk id="4" creationId="{2B66E9A9-2BB7-493E-97CB-E0B7FEEDEE9E}"/>
          </ac:picMkLst>
        </pc:picChg>
        <pc:picChg chg="add del mod">
          <ac:chgData name="Vân Nguyễn" userId="898c2f3ac369ae4e" providerId="LiveId" clId="{9537C0B1-ECE0-4C79-AF20-26F190F6537E}" dt="2021-09-04T12:38:18.840" v="749"/>
          <ac:picMkLst>
            <pc:docMk/>
            <pc:sldMk cId="0" sldId="299"/>
            <ac:picMk id="5" creationId="{EC4C9B3F-E959-4C5A-BCE1-B3C5C84637FF}"/>
          </ac:picMkLst>
        </pc:picChg>
        <pc:picChg chg="add del mod">
          <ac:chgData name="Vân Nguyễn" userId="898c2f3ac369ae4e" providerId="LiveId" clId="{9537C0B1-ECE0-4C79-AF20-26F190F6537E}" dt="2021-09-04T12:38:47.619" v="750"/>
          <ac:picMkLst>
            <pc:docMk/>
            <pc:sldMk cId="0" sldId="299"/>
            <ac:picMk id="6" creationId="{6AFE3032-2904-473F-ADE1-455BABFA3BF3}"/>
          </ac:picMkLst>
        </pc:picChg>
        <pc:picChg chg="add del mod">
          <ac:chgData name="Vân Nguyễn" userId="898c2f3ac369ae4e" providerId="LiveId" clId="{9537C0B1-ECE0-4C79-AF20-26F190F6537E}" dt="2021-09-04T12:38:59.781" v="751"/>
          <ac:picMkLst>
            <pc:docMk/>
            <pc:sldMk cId="0" sldId="299"/>
            <ac:picMk id="7" creationId="{3A0E242C-02BA-4F91-9CDF-E17A327B6A38}"/>
          </ac:picMkLst>
        </pc:picChg>
        <pc:picChg chg="add del mod">
          <ac:chgData name="Vân Nguyễn" userId="898c2f3ac369ae4e" providerId="LiveId" clId="{9537C0B1-ECE0-4C79-AF20-26F190F6537E}" dt="2021-09-04T12:39:57.507" v="752"/>
          <ac:picMkLst>
            <pc:docMk/>
            <pc:sldMk cId="0" sldId="299"/>
            <ac:picMk id="9" creationId="{2A9101A9-63D9-4B61-8C77-9E1303103E77}"/>
          </ac:picMkLst>
        </pc:picChg>
        <pc:picChg chg="add mod">
          <ac:chgData name="Vân Nguyễn" userId="898c2f3ac369ae4e" providerId="LiveId" clId="{9537C0B1-ECE0-4C79-AF20-26F190F6537E}" dt="2021-09-04T12:39:57.507" v="752"/>
          <ac:picMkLst>
            <pc:docMk/>
            <pc:sldMk cId="0" sldId="299"/>
            <ac:picMk id="10" creationId="{B3EEAA5D-4196-49B8-A6F8-7652640C6732}"/>
          </ac:picMkLst>
        </pc:picChg>
      </pc:sldChg>
      <pc:sldChg chg="addSp delSp modSp mod">
        <pc:chgData name="Vân Nguyễn" userId="898c2f3ac369ae4e" providerId="LiveId" clId="{9537C0B1-ECE0-4C79-AF20-26F190F6537E}" dt="2021-09-04T12:57:33.782" v="780"/>
        <pc:sldMkLst>
          <pc:docMk/>
          <pc:sldMk cId="0" sldId="301"/>
        </pc:sldMkLst>
        <pc:spChg chg="mod">
          <ac:chgData name="Vân Nguyễn" userId="898c2f3ac369ae4e" providerId="LiveId" clId="{9537C0B1-ECE0-4C79-AF20-26F190F6537E}" dt="2021-09-04T11:25:28.227" v="132" actId="14100"/>
          <ac:spMkLst>
            <pc:docMk/>
            <pc:sldMk cId="0" sldId="301"/>
            <ac:spMk id="19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28:38.427" v="731"/>
          <ac:picMkLst>
            <pc:docMk/>
            <pc:sldMk cId="0" sldId="301"/>
            <ac:picMk id="2" creationId="{5C9EB846-DB0F-4A97-B220-A2AD18D88DBD}"/>
          </ac:picMkLst>
        </pc:picChg>
        <pc:picChg chg="add del mod">
          <ac:chgData name="Vân Nguyễn" userId="898c2f3ac369ae4e" providerId="LiveId" clId="{9537C0B1-ECE0-4C79-AF20-26F190F6537E}" dt="2021-09-04T12:29:06.080" v="732"/>
          <ac:picMkLst>
            <pc:docMk/>
            <pc:sldMk cId="0" sldId="301"/>
            <ac:picMk id="3" creationId="{44D347CB-95F2-4EA8-99B0-E3BD3874C15B}"/>
          </ac:picMkLst>
        </pc:picChg>
        <pc:picChg chg="add del mod">
          <ac:chgData name="Vân Nguyễn" userId="898c2f3ac369ae4e" providerId="LiveId" clId="{9537C0B1-ECE0-4C79-AF20-26F190F6537E}" dt="2021-09-04T12:29:23.073" v="733"/>
          <ac:picMkLst>
            <pc:docMk/>
            <pc:sldMk cId="0" sldId="301"/>
            <ac:picMk id="4" creationId="{450D1C66-7826-4999-B285-CED2055D7FEA}"/>
          </ac:picMkLst>
        </pc:picChg>
        <pc:picChg chg="add del mod">
          <ac:chgData name="Vân Nguyễn" userId="898c2f3ac369ae4e" providerId="LiveId" clId="{9537C0B1-ECE0-4C79-AF20-26F190F6537E}" dt="2021-09-04T12:29:51.696" v="734"/>
          <ac:picMkLst>
            <pc:docMk/>
            <pc:sldMk cId="0" sldId="301"/>
            <ac:picMk id="5" creationId="{8505D00C-F8F1-4477-8C67-F99A4D7C4871}"/>
          </ac:picMkLst>
        </pc:picChg>
        <pc:picChg chg="add del mod">
          <ac:chgData name="Vân Nguyễn" userId="898c2f3ac369ae4e" providerId="LiveId" clId="{9537C0B1-ECE0-4C79-AF20-26F190F6537E}" dt="2021-09-04T12:30:24.404" v="735"/>
          <ac:picMkLst>
            <pc:docMk/>
            <pc:sldMk cId="0" sldId="301"/>
            <ac:picMk id="6" creationId="{8F81EC26-B21A-49B1-8E87-018DE45088A0}"/>
          </ac:picMkLst>
        </pc:picChg>
        <pc:picChg chg="add del mod">
          <ac:chgData name="Vân Nguyễn" userId="898c2f3ac369ae4e" providerId="LiveId" clId="{9537C0B1-ECE0-4C79-AF20-26F190F6537E}" dt="2021-09-04T12:30:57.140" v="736"/>
          <ac:picMkLst>
            <pc:docMk/>
            <pc:sldMk cId="0" sldId="301"/>
            <ac:picMk id="7" creationId="{8238704A-FFC7-4013-A1A1-870877EE91B7}"/>
          </ac:picMkLst>
        </pc:picChg>
        <pc:picChg chg="add del mod">
          <ac:chgData name="Vân Nguyễn" userId="898c2f3ac369ae4e" providerId="LiveId" clId="{9537C0B1-ECE0-4C79-AF20-26F190F6537E}" dt="2021-09-04T12:56:42.804" v="779"/>
          <ac:picMkLst>
            <pc:docMk/>
            <pc:sldMk cId="0" sldId="301"/>
            <ac:picMk id="8" creationId="{B56B1569-DD1E-45B3-A985-09800771B058}"/>
          </ac:picMkLst>
        </pc:pic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0" sldId="301"/>
            <ac:picMk id="9" creationId="{BBA99BCE-6CEA-4779-8AE7-8F94EB39E85E}"/>
          </ac:picMkLst>
        </pc:picChg>
        <pc:picChg chg="add mod">
          <ac:chgData name="Vân Nguyễn" userId="898c2f3ac369ae4e" providerId="LiveId" clId="{9537C0B1-ECE0-4C79-AF20-26F190F6537E}" dt="2021-09-04T12:57:33.782" v="780"/>
          <ac:picMkLst>
            <pc:docMk/>
            <pc:sldMk cId="0" sldId="301"/>
            <ac:picMk id="10" creationId="{90D32B69-AD45-478F-B184-C84D97C23019}"/>
          </ac:picMkLst>
        </pc:picChg>
      </pc:sldChg>
      <pc:sldChg chg="addSp delSp modSp">
        <pc:chgData name="Vân Nguyễn" userId="898c2f3ac369ae4e" providerId="LiveId" clId="{9537C0B1-ECE0-4C79-AF20-26F190F6537E}" dt="2021-09-04T12:41:29.932" v="753"/>
        <pc:sldMkLst>
          <pc:docMk/>
          <pc:sldMk cId="0" sldId="302"/>
        </pc:sldMkLst>
        <pc:picChg chg="add del mod">
          <ac:chgData name="Vân Nguyễn" userId="898c2f3ac369ae4e" providerId="LiveId" clId="{9537C0B1-ECE0-4C79-AF20-26F190F6537E}" dt="2021-09-04T12:41:29.932" v="753"/>
          <ac:picMkLst>
            <pc:docMk/>
            <pc:sldMk cId="0" sldId="302"/>
            <ac:picMk id="2" creationId="{EB2DB20A-5DA7-4A11-BDAA-CA75994D914D}"/>
          </ac:picMkLst>
        </pc:picChg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0" sldId="302"/>
            <ac:picMk id="3" creationId="{D079B851-0732-4AEF-B6E6-48CA4240601E}"/>
          </ac:picMkLst>
        </pc:picChg>
      </pc:sldChg>
      <pc:sldChg chg="addSp modSp">
        <pc:chgData name="Vân Nguyễn" userId="898c2f3ac369ae4e" providerId="LiveId" clId="{9537C0B1-ECE0-4C79-AF20-26F190F6537E}" dt="2021-09-04T12:41:29.932" v="753"/>
        <pc:sldMkLst>
          <pc:docMk/>
          <pc:sldMk cId="0" sldId="307"/>
        </pc:sldMkLst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0" sldId="307"/>
            <ac:picMk id="2" creationId="{02F7E018-86E9-4BE2-AD3B-40CF3CE28014}"/>
          </ac:picMkLst>
        </pc:picChg>
      </pc:sldChg>
      <pc:sldChg chg="addSp delSp modSp">
        <pc:chgData name="Vân Nguyễn" userId="898c2f3ac369ae4e" providerId="LiveId" clId="{9537C0B1-ECE0-4C79-AF20-26F190F6537E}" dt="2021-09-04T13:03:07.305" v="788"/>
        <pc:sldMkLst>
          <pc:docMk/>
          <pc:sldMk cId="0" sldId="308"/>
        </pc:sldMkLst>
        <pc:picChg chg="add del mod">
          <ac:chgData name="Vân Nguyễn" userId="898c2f3ac369ae4e" providerId="LiveId" clId="{9537C0B1-ECE0-4C79-AF20-26F190F6537E}" dt="2021-09-04T13:03:07.305" v="788"/>
          <ac:picMkLst>
            <pc:docMk/>
            <pc:sldMk cId="0" sldId="308"/>
            <ac:picMk id="2" creationId="{E53E6963-EE5B-4979-8B40-E4CC7E098C1C}"/>
          </ac:picMkLst>
        </pc:picChg>
        <pc:picChg chg="add mod">
          <ac:chgData name="Vân Nguyễn" userId="898c2f3ac369ae4e" providerId="LiveId" clId="{9537C0B1-ECE0-4C79-AF20-26F190F6537E}" dt="2021-09-04T13:03:07.305" v="788"/>
          <ac:picMkLst>
            <pc:docMk/>
            <pc:sldMk cId="0" sldId="308"/>
            <ac:picMk id="3" creationId="{F9799852-5420-458B-A6E7-40710332E859}"/>
          </ac:picMkLst>
        </pc:picChg>
      </pc:sldChg>
      <pc:sldChg chg="add del setBg">
        <pc:chgData name="Vân Nguyễn" userId="898c2f3ac369ae4e" providerId="LiveId" clId="{9537C0B1-ECE0-4C79-AF20-26F190F6537E}" dt="2021-09-04T11:39:27.798" v="135" actId="47"/>
        <pc:sldMkLst>
          <pc:docMk/>
          <pc:sldMk cId="1326954541" sldId="312"/>
        </pc:sldMkLst>
      </pc:sldChg>
      <pc:sldChg chg="addSp delSp modSp mod setBg modAnim">
        <pc:chgData name="Vân Nguyễn" userId="898c2f3ac369ae4e" providerId="LiveId" clId="{9537C0B1-ECE0-4C79-AF20-26F190F6537E}" dt="2021-09-04T15:03:47.005" v="834"/>
        <pc:sldMkLst>
          <pc:docMk/>
          <pc:sldMk cId="0" sldId="314"/>
        </pc:sldMkLst>
        <pc:picChg chg="mod">
          <ac:chgData name="Vân Nguyễn" userId="898c2f3ac369ae4e" providerId="LiveId" clId="{9537C0B1-ECE0-4C79-AF20-26F190F6537E}" dt="2021-09-04T04:05:52.696" v="130" actId="1076"/>
          <ac:picMkLst>
            <pc:docMk/>
            <pc:sldMk cId="0" sldId="314"/>
            <ac:picMk id="5" creationId="{00000000-0000-0000-0000-000000000000}"/>
          </ac:picMkLst>
        </pc:picChg>
        <pc:picChg chg="add del mod">
          <ac:chgData name="Vân Nguyễn" userId="898c2f3ac369ae4e" providerId="LiveId" clId="{9537C0B1-ECE0-4C79-AF20-26F190F6537E}" dt="2021-09-04T12:49:14.523" v="770"/>
          <ac:picMkLst>
            <pc:docMk/>
            <pc:sldMk cId="0" sldId="314"/>
            <ac:picMk id="6" creationId="{4669FAEC-72F8-472A-AF1A-4B8B44A29771}"/>
          </ac:picMkLst>
        </pc:picChg>
        <pc:picChg chg="add del mod">
          <ac:chgData name="Vân Nguyễn" userId="898c2f3ac369ae4e" providerId="LiveId" clId="{9537C0B1-ECE0-4C79-AF20-26F190F6537E}" dt="2021-09-04T12:49:57.333" v="772"/>
          <ac:picMkLst>
            <pc:docMk/>
            <pc:sldMk cId="0" sldId="314"/>
            <ac:picMk id="7" creationId="{5D76AFE9-5B61-46F7-85FA-5C9CFB8F0647}"/>
          </ac:picMkLst>
        </pc:picChg>
        <pc:picChg chg="add mod">
          <ac:chgData name="Vân Nguyễn" userId="898c2f3ac369ae4e" providerId="LiveId" clId="{9537C0B1-ECE0-4C79-AF20-26F190F6537E}" dt="2021-09-04T12:49:57.333" v="772"/>
          <ac:picMkLst>
            <pc:docMk/>
            <pc:sldMk cId="0" sldId="314"/>
            <ac:picMk id="8" creationId="{E6A892D9-54C3-4D37-B7CA-88A07DB56521}"/>
          </ac:picMkLst>
        </pc:picChg>
      </pc:sldChg>
      <pc:sldChg chg="addSp delSp modSp">
        <pc:chgData name="Vân Nguyễn" userId="898c2f3ac369ae4e" providerId="LiveId" clId="{9537C0B1-ECE0-4C79-AF20-26F190F6537E}" dt="2021-09-04T12:36:42.302" v="746"/>
        <pc:sldMkLst>
          <pc:docMk/>
          <pc:sldMk cId="44739632" sldId="318"/>
        </pc:sldMkLst>
        <pc:picChg chg="add del mod">
          <ac:chgData name="Vân Nguyễn" userId="898c2f3ac369ae4e" providerId="LiveId" clId="{9537C0B1-ECE0-4C79-AF20-26F190F6537E}" dt="2021-09-04T12:35:38.499" v="745"/>
          <ac:picMkLst>
            <pc:docMk/>
            <pc:sldMk cId="44739632" sldId="318"/>
            <ac:picMk id="8" creationId="{1556A1B9-387F-4EA4-8A1C-13C82A22818D}"/>
          </ac:picMkLst>
        </pc:picChg>
        <pc:picChg chg="add del mod">
          <ac:chgData name="Vân Nguyễn" userId="898c2f3ac369ae4e" providerId="LiveId" clId="{9537C0B1-ECE0-4C79-AF20-26F190F6537E}" dt="2021-09-04T12:36:42.302" v="746"/>
          <ac:picMkLst>
            <pc:docMk/>
            <pc:sldMk cId="44739632" sldId="318"/>
            <ac:picMk id="9" creationId="{7A3CA948-37B4-42BE-8356-F5A708DA1360}"/>
          </ac:picMkLst>
        </pc:picChg>
        <pc:picChg chg="add mod">
          <ac:chgData name="Vân Nguyễn" userId="898c2f3ac369ae4e" providerId="LiveId" clId="{9537C0B1-ECE0-4C79-AF20-26F190F6537E}" dt="2021-09-04T12:36:42.302" v="746"/>
          <ac:picMkLst>
            <pc:docMk/>
            <pc:sldMk cId="44739632" sldId="318"/>
            <ac:picMk id="10" creationId="{E061C4C3-19F7-4DDE-876D-C455C7E1653C}"/>
          </ac:picMkLst>
        </pc:picChg>
      </pc:sldChg>
      <pc:sldChg chg="addSp delSp modSp mod delAnim modAnim">
        <pc:chgData name="Vân Nguyễn" userId="898c2f3ac369ae4e" providerId="LiveId" clId="{9537C0B1-ECE0-4C79-AF20-26F190F6537E}" dt="2021-09-04T12:57:33.782" v="780"/>
        <pc:sldMkLst>
          <pc:docMk/>
          <pc:sldMk cId="3379655502" sldId="325"/>
        </pc:sldMkLst>
        <pc:picChg chg="add del mod">
          <ac:chgData name="Vân Nguyễn" userId="898c2f3ac369ae4e" providerId="LiveId" clId="{9537C0B1-ECE0-4C79-AF20-26F190F6537E}" dt="2021-09-04T12:29:51.696" v="734"/>
          <ac:picMkLst>
            <pc:docMk/>
            <pc:sldMk cId="3379655502" sldId="325"/>
            <ac:picMk id="2" creationId="{110F1867-9A6D-4609-98FF-97A55120FCD0}"/>
          </ac:picMkLst>
        </pc:picChg>
        <pc:picChg chg="add del mod">
          <ac:chgData name="Vân Nguyễn" userId="898c2f3ac369ae4e" providerId="LiveId" clId="{9537C0B1-ECE0-4C79-AF20-26F190F6537E}" dt="2021-09-04T12:30:57.140" v="736"/>
          <ac:picMkLst>
            <pc:docMk/>
            <pc:sldMk cId="3379655502" sldId="325"/>
            <ac:picMk id="3" creationId="{CD951996-CAEB-4506-98D5-DD80BD187A92}"/>
          </ac:picMkLst>
        </pc:picChg>
        <pc:picChg chg="add del mod">
          <ac:chgData name="Vân Nguyễn" userId="898c2f3ac369ae4e" providerId="LiveId" clId="{9537C0B1-ECE0-4C79-AF20-26F190F6537E}" dt="2021-09-04T12:31:02.243" v="737" actId="478"/>
          <ac:picMkLst>
            <pc:docMk/>
            <pc:sldMk cId="3379655502" sldId="325"/>
            <ac:picMk id="4" creationId="{72E2785F-FAFD-440C-BFA9-4048696449C0}"/>
          </ac:picMkLst>
        </pc:picChg>
        <pc:picChg chg="add del mod">
          <ac:chgData name="Vân Nguyễn" userId="898c2f3ac369ae4e" providerId="LiveId" clId="{9537C0B1-ECE0-4C79-AF20-26F190F6537E}" dt="2021-09-04T12:33:51.399" v="740"/>
          <ac:picMkLst>
            <pc:docMk/>
            <pc:sldMk cId="3379655502" sldId="325"/>
            <ac:picMk id="5" creationId="{7DFF83DD-A78F-4EA4-BB4F-DCF5ED985A92}"/>
          </ac:picMkLst>
        </pc:pic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3379655502" sldId="325"/>
            <ac:picMk id="6" creationId="{D4A14CE8-C3B0-46AB-8D93-47DF6AB40819}"/>
          </ac:picMkLst>
        </pc:picChg>
        <pc:picChg chg="add mod">
          <ac:chgData name="Vân Nguyễn" userId="898c2f3ac369ae4e" providerId="LiveId" clId="{9537C0B1-ECE0-4C79-AF20-26F190F6537E}" dt="2021-09-04T12:57:33.782" v="780"/>
          <ac:picMkLst>
            <pc:docMk/>
            <pc:sldMk cId="3379655502" sldId="325"/>
            <ac:picMk id="7" creationId="{3AF47139-8804-43DF-9530-D0DCF667C6A0}"/>
          </ac:picMkLst>
        </pc:picChg>
      </pc:sldChg>
      <pc:sldChg chg="addSp delSp modSp">
        <pc:chgData name="Vân Nguyễn" userId="898c2f3ac369ae4e" providerId="LiveId" clId="{9537C0B1-ECE0-4C79-AF20-26F190F6537E}" dt="2021-09-04T12:48:38.708" v="769"/>
        <pc:sldMkLst>
          <pc:docMk/>
          <pc:sldMk cId="2644421239" sldId="331"/>
        </pc:sldMkLst>
        <pc:picChg chg="add del mod">
          <ac:chgData name="Vân Nguyễn" userId="898c2f3ac369ae4e" providerId="LiveId" clId="{9537C0B1-ECE0-4C79-AF20-26F190F6537E}" dt="2021-09-04T12:46:08.415" v="763"/>
          <ac:picMkLst>
            <pc:docMk/>
            <pc:sldMk cId="2644421239" sldId="331"/>
            <ac:picMk id="2" creationId="{D63DE02B-EE49-4CC8-BC90-28F0287C8657}"/>
          </ac:picMkLst>
        </pc:picChg>
        <pc:picChg chg="add del mod">
          <ac:chgData name="Vân Nguyễn" userId="898c2f3ac369ae4e" providerId="LiveId" clId="{9537C0B1-ECE0-4C79-AF20-26F190F6537E}" dt="2021-09-04T12:46:54.279" v="764"/>
          <ac:picMkLst>
            <pc:docMk/>
            <pc:sldMk cId="2644421239" sldId="331"/>
            <ac:picMk id="3" creationId="{B40BB4C2-43C4-4E86-A6BC-1CD796F9EE08}"/>
          </ac:picMkLst>
        </pc:picChg>
        <pc:picChg chg="add del mod">
          <ac:chgData name="Vân Nguyễn" userId="898c2f3ac369ae4e" providerId="LiveId" clId="{9537C0B1-ECE0-4C79-AF20-26F190F6537E}" dt="2021-09-04T12:47:07.660" v="765"/>
          <ac:picMkLst>
            <pc:docMk/>
            <pc:sldMk cId="2644421239" sldId="331"/>
            <ac:picMk id="4" creationId="{EC88CD40-F20F-4DBD-B209-C8A48229544E}"/>
          </ac:picMkLst>
        </pc:picChg>
        <pc:picChg chg="add del mod">
          <ac:chgData name="Vân Nguyễn" userId="898c2f3ac369ae4e" providerId="LiveId" clId="{9537C0B1-ECE0-4C79-AF20-26F190F6537E}" dt="2021-09-04T12:47:30.237" v="766"/>
          <ac:picMkLst>
            <pc:docMk/>
            <pc:sldMk cId="2644421239" sldId="331"/>
            <ac:picMk id="5" creationId="{C174BEBD-82B9-4FF2-AC5C-54C4448FF1F6}"/>
          </ac:picMkLst>
        </pc:picChg>
        <pc:picChg chg="add del mod">
          <ac:chgData name="Vân Nguyễn" userId="898c2f3ac369ae4e" providerId="LiveId" clId="{9537C0B1-ECE0-4C79-AF20-26F190F6537E}" dt="2021-09-04T12:47:52.058" v="767"/>
          <ac:picMkLst>
            <pc:docMk/>
            <pc:sldMk cId="2644421239" sldId="331"/>
            <ac:picMk id="6" creationId="{BA9AA247-553B-4159-AFCC-2F88DF028801}"/>
          </ac:picMkLst>
        </pc:picChg>
        <pc:picChg chg="add del mod">
          <ac:chgData name="Vân Nguyễn" userId="898c2f3ac369ae4e" providerId="LiveId" clId="{9537C0B1-ECE0-4C79-AF20-26F190F6537E}" dt="2021-09-04T12:48:05.210" v="768"/>
          <ac:picMkLst>
            <pc:docMk/>
            <pc:sldMk cId="2644421239" sldId="331"/>
            <ac:picMk id="7" creationId="{BEBF9BEF-9FA1-4C86-B91D-6E04B468B8C7}"/>
          </ac:picMkLst>
        </pc:picChg>
        <pc:picChg chg="add del mod">
          <ac:chgData name="Vân Nguyễn" userId="898c2f3ac369ae4e" providerId="LiveId" clId="{9537C0B1-ECE0-4C79-AF20-26F190F6537E}" dt="2021-09-04T12:48:38.708" v="769"/>
          <ac:picMkLst>
            <pc:docMk/>
            <pc:sldMk cId="2644421239" sldId="331"/>
            <ac:picMk id="8" creationId="{A51F5FD9-B8F4-4AF4-8BA7-2B566DB09D7D}"/>
          </ac:picMkLst>
        </pc:picChg>
        <pc:picChg chg="add mod">
          <ac:chgData name="Vân Nguyễn" userId="898c2f3ac369ae4e" providerId="LiveId" clId="{9537C0B1-ECE0-4C79-AF20-26F190F6537E}" dt="2021-09-04T12:48:38.708" v="769"/>
          <ac:picMkLst>
            <pc:docMk/>
            <pc:sldMk cId="2644421239" sldId="331"/>
            <ac:picMk id="10" creationId="{BBB1AA9D-AD1D-405F-8B0A-1BD25E146DDB}"/>
          </ac:picMkLst>
        </pc:picChg>
      </pc:sldChg>
      <pc:sldChg chg="addSp modSp">
        <pc:chgData name="Vân Nguyễn" userId="898c2f3ac369ae4e" providerId="LiveId" clId="{9537C0B1-ECE0-4C79-AF20-26F190F6537E}" dt="2021-09-04T12:41:29.932" v="753"/>
        <pc:sldMkLst>
          <pc:docMk/>
          <pc:sldMk cId="2057573463" sldId="334"/>
        </pc:sldMkLst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2057573463" sldId="334"/>
            <ac:picMk id="7" creationId="{13A4C1D7-F10D-45EE-87CB-B9675F26BD46}"/>
          </ac:picMkLst>
        </pc:picChg>
      </pc:sldChg>
      <pc:sldChg chg="addSp delSp modSp">
        <pc:chgData name="Vân Nguyễn" userId="898c2f3ac369ae4e" providerId="LiveId" clId="{9537C0B1-ECE0-4C79-AF20-26F190F6537E}" dt="2021-09-04T12:49:57.333" v="772"/>
        <pc:sldMkLst>
          <pc:docMk/>
          <pc:sldMk cId="1277194739" sldId="335"/>
        </pc:sldMkLst>
        <pc:spChg chg="mod">
          <ac:chgData name="Vân Nguyễn" userId="898c2f3ac369ae4e" providerId="LiveId" clId="{9537C0B1-ECE0-4C79-AF20-26F190F6537E}" dt="2021-09-04T11:56:33.967" v="702" actId="20577"/>
          <ac:spMkLst>
            <pc:docMk/>
            <pc:sldMk cId="1277194739" sldId="335"/>
            <ac:spMk id="8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49:14.523" v="770"/>
          <ac:picMkLst>
            <pc:docMk/>
            <pc:sldMk cId="1277194739" sldId="335"/>
            <ac:picMk id="3" creationId="{F7CE35B1-6B80-4443-838A-A2CF0E9B174C}"/>
          </ac:picMkLst>
        </pc:picChg>
        <pc:picChg chg="add del mod">
          <ac:chgData name="Vân Nguyễn" userId="898c2f3ac369ae4e" providerId="LiveId" clId="{9537C0B1-ECE0-4C79-AF20-26F190F6537E}" dt="2021-09-04T12:49:28.249" v="771"/>
          <ac:picMkLst>
            <pc:docMk/>
            <pc:sldMk cId="1277194739" sldId="335"/>
            <ac:picMk id="5" creationId="{5E571CA8-2569-4979-98F3-735012B14769}"/>
          </ac:picMkLst>
        </pc:picChg>
        <pc:picChg chg="add del mod">
          <ac:chgData name="Vân Nguyễn" userId="898c2f3ac369ae4e" providerId="LiveId" clId="{9537C0B1-ECE0-4C79-AF20-26F190F6537E}" dt="2021-09-04T12:49:57.333" v="772"/>
          <ac:picMkLst>
            <pc:docMk/>
            <pc:sldMk cId="1277194739" sldId="335"/>
            <ac:picMk id="6" creationId="{670B47B3-CCD9-4AEF-9038-210284000299}"/>
          </ac:picMkLst>
        </pc:picChg>
        <pc:picChg chg="add mod">
          <ac:chgData name="Vân Nguyễn" userId="898c2f3ac369ae4e" providerId="LiveId" clId="{9537C0B1-ECE0-4C79-AF20-26F190F6537E}" dt="2021-09-04T12:49:57.333" v="772"/>
          <ac:picMkLst>
            <pc:docMk/>
            <pc:sldMk cId="1277194739" sldId="335"/>
            <ac:picMk id="7" creationId="{897875AD-7C50-49BC-B99A-0AB13BB368C9}"/>
          </ac:picMkLst>
        </pc:picChg>
      </pc:sldChg>
      <pc:sldChg chg="addSp delSp modSp mod delAnim modAnim">
        <pc:chgData name="Vân Nguyễn" userId="898c2f3ac369ae4e" providerId="LiveId" clId="{9537C0B1-ECE0-4C79-AF20-26F190F6537E}" dt="2021-09-04T12:45:57.204" v="762"/>
        <pc:sldMkLst>
          <pc:docMk/>
          <pc:sldMk cId="3824890381" sldId="336"/>
        </pc:sldMkLst>
        <pc:picChg chg="add del mod">
          <ac:chgData name="Vân Nguyễn" userId="898c2f3ac369ae4e" providerId="LiveId" clId="{9537C0B1-ECE0-4C79-AF20-26F190F6537E}" dt="2021-09-04T12:42:02.126" v="755"/>
          <ac:picMkLst>
            <pc:docMk/>
            <pc:sldMk cId="3824890381" sldId="336"/>
            <ac:picMk id="3" creationId="{A5B3683F-9A46-485D-A784-9DC45B4B3F75}"/>
          </ac:picMkLst>
        </pc:picChg>
        <pc:picChg chg="add del mod">
          <ac:chgData name="Vân Nguyễn" userId="898c2f3ac369ae4e" providerId="LiveId" clId="{9537C0B1-ECE0-4C79-AF20-26F190F6537E}" dt="2021-09-04T12:42:09.821" v="757" actId="478"/>
          <ac:picMkLst>
            <pc:docMk/>
            <pc:sldMk cId="3824890381" sldId="336"/>
            <ac:picMk id="4" creationId="{03A70026-9205-4BE7-844F-433B007E9AFD}"/>
          </ac:picMkLst>
        </pc:picChg>
        <pc:picChg chg="add del mod">
          <ac:chgData name="Vân Nguyễn" userId="898c2f3ac369ae4e" providerId="LiveId" clId="{9537C0B1-ECE0-4C79-AF20-26F190F6537E}" dt="2021-09-04T12:43:21.732" v="761"/>
          <ac:picMkLst>
            <pc:docMk/>
            <pc:sldMk cId="3824890381" sldId="336"/>
            <ac:picMk id="5" creationId="{A78A178C-3558-4F1D-B3B8-3CF3EA941FB4}"/>
          </ac:picMkLst>
        </pc:picChg>
        <pc:picChg chg="add del mod">
          <ac:chgData name="Vân Nguyễn" userId="898c2f3ac369ae4e" providerId="LiveId" clId="{9537C0B1-ECE0-4C79-AF20-26F190F6537E}" dt="2021-09-04T12:45:57.204" v="762"/>
          <ac:picMkLst>
            <pc:docMk/>
            <pc:sldMk cId="3824890381" sldId="336"/>
            <ac:picMk id="6" creationId="{35925C68-335F-42BB-B0EA-5E155D523299}"/>
          </ac:picMkLst>
        </pc:picChg>
        <pc:picChg chg="add mod">
          <ac:chgData name="Vân Nguyễn" userId="898c2f3ac369ae4e" providerId="LiveId" clId="{9537C0B1-ECE0-4C79-AF20-26F190F6537E}" dt="2021-09-04T12:45:57.204" v="762"/>
          <ac:picMkLst>
            <pc:docMk/>
            <pc:sldMk cId="3824890381" sldId="336"/>
            <ac:picMk id="7" creationId="{710DA49D-0891-40E1-9FD1-A45BD79AE422}"/>
          </ac:picMkLst>
        </pc:picChg>
      </pc:sldChg>
      <pc:sldChg chg="addSp delSp modSp add mod ord">
        <pc:chgData name="Vân Nguyễn" userId="898c2f3ac369ae4e" providerId="LiveId" clId="{9537C0B1-ECE0-4C79-AF20-26F190F6537E}" dt="2021-09-04T12:35:16.457" v="744"/>
        <pc:sldMkLst>
          <pc:docMk/>
          <pc:sldMk cId="3646085702" sldId="337"/>
        </pc:sldMkLst>
        <pc:spChg chg="mod">
          <ac:chgData name="Vân Nguyễn" userId="898c2f3ac369ae4e" providerId="LiveId" clId="{9537C0B1-ECE0-4C79-AF20-26F190F6537E}" dt="2021-09-04T11:44:36.418" v="198" actId="20577"/>
          <ac:spMkLst>
            <pc:docMk/>
            <pc:sldMk cId="3646085702" sldId="337"/>
            <ac:spMk id="2052" creationId="{CA00D413-FDEC-4D95-A6D3-D3DEC2598096}"/>
          </ac:spMkLst>
        </pc:spChg>
        <pc:picChg chg="add del mod">
          <ac:chgData name="Vân Nguyễn" userId="898c2f3ac369ae4e" providerId="LiveId" clId="{9537C0B1-ECE0-4C79-AF20-26F190F6537E}" dt="2021-09-04T12:34:55.538" v="743"/>
          <ac:picMkLst>
            <pc:docMk/>
            <pc:sldMk cId="3646085702" sldId="337"/>
            <ac:picMk id="2" creationId="{CF46DAFC-978D-4400-9D8E-8A6554C291AA}"/>
          </ac:picMkLst>
        </pc:picChg>
        <pc:picChg chg="add del mod">
          <ac:chgData name="Vân Nguyễn" userId="898c2f3ac369ae4e" providerId="LiveId" clId="{9537C0B1-ECE0-4C79-AF20-26F190F6537E}" dt="2021-09-04T12:35:16.457" v="744"/>
          <ac:picMkLst>
            <pc:docMk/>
            <pc:sldMk cId="3646085702" sldId="337"/>
            <ac:picMk id="3" creationId="{2D51295D-D25C-4E43-B501-7DADB31D4D47}"/>
          </ac:picMkLst>
        </pc:picChg>
        <pc:picChg chg="add mod">
          <ac:chgData name="Vân Nguyễn" userId="898c2f3ac369ae4e" providerId="LiveId" clId="{9537C0B1-ECE0-4C79-AF20-26F190F6537E}" dt="2021-09-04T12:35:16.457" v="744"/>
          <ac:picMkLst>
            <pc:docMk/>
            <pc:sldMk cId="3646085702" sldId="337"/>
            <ac:picMk id="5" creationId="{70AA7D4C-4498-46C0-A109-52704B604823}"/>
          </ac:picMkLst>
        </pc:picChg>
        <pc:picChg chg="del">
          <ac:chgData name="Vân Nguyễn" userId="898c2f3ac369ae4e" providerId="LiveId" clId="{9537C0B1-ECE0-4C79-AF20-26F190F6537E}" dt="2021-09-04T12:34:42.846" v="742"/>
          <ac:picMkLst>
            <pc:docMk/>
            <pc:sldMk cId="3646085702" sldId="337"/>
            <ac:picMk id="7" creationId="{FB07E72A-26B4-4256-AFC9-23FFC5ACF18C}"/>
          </ac:picMkLst>
        </pc:picChg>
      </pc:sldChg>
      <pc:sldChg chg="addSp delSp modSp add mod delAnim">
        <pc:chgData name="Vân Nguyễn" userId="898c2f3ac369ae4e" providerId="LiveId" clId="{9537C0B1-ECE0-4C79-AF20-26F190F6537E}" dt="2021-09-04T12:45:57.204" v="762"/>
        <pc:sldMkLst>
          <pc:docMk/>
          <pc:sldMk cId="2518662298" sldId="338"/>
        </pc:sldMkLst>
        <pc:spChg chg="add 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5" creationId="{3A66D0E0-1EFB-4E5F-A3BA-0376B1403164}"/>
          </ac:spMkLst>
        </pc:spChg>
        <pc:spChg chg="add del">
          <ac:chgData name="Vân Nguyễn" userId="898c2f3ac369ae4e" providerId="LiveId" clId="{9537C0B1-ECE0-4C79-AF20-26F190F6537E}" dt="2021-09-04T11:45:45.360" v="207" actId="22"/>
          <ac:spMkLst>
            <pc:docMk/>
            <pc:sldMk cId="2518662298" sldId="338"/>
            <ac:spMk id="9" creationId="{DB91FCD0-174E-4DBD-9BB8-CEB2A03C38F1}"/>
          </ac:spMkLst>
        </pc:spChg>
        <pc:spChg chg="add 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1" creationId="{19ADC9A1-5431-445B-8C3E-4F2D0C5AF0CC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5" creationId="{EE18E496-8FBF-40EF-9230-2A8EDBE02867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6" creationId="{8046C0CA-D44F-49F3-B9A2-5B92222C059B}"/>
          </ac:spMkLst>
        </pc:spChg>
        <pc:spChg chg="add del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7" creationId="{B955F5C9-2B99-4BCD-8817-AFD49F85ECDF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8" creationId="{E3309396-CE25-4189-A191-7B0BCDBA4681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9" creationId="{E8BC2272-269E-4672-B402-3363D735F91E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0" creationId="{FE5290E2-D60F-4C8D-AA01-855DAD740107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1" creationId="{B28E809F-DB58-47E0-8393-0866772E25F2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2" creationId="{84CD1774-DCF4-4008-84B4-2C409650B64B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24" creationId="{2F7D8623-EFAA-4BCD-8CDB-53656721EAF7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25" creationId="{07653F8D-EFAA-48C9-9FA4-1ECA323A070D}"/>
          </ac:spMkLst>
        </pc:spChg>
        <pc:spChg chg="add mod">
          <ac:chgData name="Vân Nguyễn" userId="898c2f3ac369ae4e" providerId="LiveId" clId="{9537C0B1-ECE0-4C79-AF20-26F190F6537E}" dt="2021-09-04T11:56:02.991" v="676" actId="1076"/>
          <ac:spMkLst>
            <pc:docMk/>
            <pc:sldMk cId="2518662298" sldId="338"/>
            <ac:spMk id="40" creationId="{C8918717-723C-4A60-95DC-9EBB9DC2C926}"/>
          </ac:spMkLst>
        </pc:spChg>
        <pc:spChg chg="del">
          <ac:chgData name="Vân Nguyễn" userId="898c2f3ac369ae4e" providerId="LiveId" clId="{9537C0B1-ECE0-4C79-AF20-26F190F6537E}" dt="2021-09-04T11:51:42.646" v="487" actId="478"/>
          <ac:spMkLst>
            <pc:docMk/>
            <pc:sldMk cId="2518662298" sldId="338"/>
            <ac:spMk id="2051" creationId="{1AA0C6E0-7FA2-4CE0-B0CA-EABC3006AB27}"/>
          </ac:spMkLst>
        </pc:spChg>
        <pc:spChg chg="add del mod">
          <ac:chgData name="Vân Nguyễn" userId="898c2f3ac369ae4e" providerId="LiveId" clId="{9537C0B1-ECE0-4C79-AF20-26F190F6537E}" dt="2021-09-04T11:55:11.673" v="654" actId="478"/>
          <ac:spMkLst>
            <pc:docMk/>
            <pc:sldMk cId="2518662298" sldId="338"/>
            <ac:spMk id="2052" creationId="{CA00D413-FDEC-4D95-A6D3-D3DEC2598096}"/>
          </ac:spMkLst>
        </pc:spChg>
        <pc:spChg chg="mod">
          <ac:chgData name="Vân Nguyễn" userId="898c2f3ac369ae4e" providerId="LiveId" clId="{9537C0B1-ECE0-4C79-AF20-26F190F6537E}" dt="2021-09-04T11:45:40.520" v="205"/>
          <ac:spMkLst>
            <pc:docMk/>
            <pc:sldMk cId="2518662298" sldId="338"/>
            <ac:spMk id="2055" creationId="{76250691-AB06-42B0-972F-F027E2944F9D}"/>
          </ac:spMkLst>
        </pc:s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6" creationId="{92A979B3-AC5D-41BE-BEB1-5CCA81012FE6}"/>
          </ac:grpSpMkLst>
        </pc:gr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14" creationId="{E972522E-D9FA-449E-998C-C51DB0097DC5}"/>
          </ac:grpSpMkLst>
        </pc:gr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23" creationId="{ED9A5527-2628-4699-BF29-D6BE1A6B5824}"/>
          </ac:grpSpMkLst>
        </pc:grpChg>
        <pc:picChg chg="del mod">
          <ac:chgData name="Vân Nguyễn" userId="898c2f3ac369ae4e" providerId="LiveId" clId="{9537C0B1-ECE0-4C79-AF20-26F190F6537E}" dt="2021-09-04T11:56:07.840" v="678" actId="478"/>
          <ac:picMkLst>
            <pc:docMk/>
            <pc:sldMk cId="2518662298" sldId="338"/>
            <ac:picMk id="7" creationId="{FB07E72A-26B4-4256-AFC9-23FFC5ACF18C}"/>
          </ac:picMkLst>
        </pc:picChg>
        <pc:picChg chg="add del mod">
          <ac:chgData name="Vân Nguyễn" userId="898c2f3ac369ae4e" providerId="LiveId" clId="{9537C0B1-ECE0-4C79-AF20-26F190F6537E}" dt="2021-09-04T12:41:50.122" v="754"/>
          <ac:picMkLst>
            <pc:docMk/>
            <pc:sldMk cId="2518662298" sldId="338"/>
            <ac:picMk id="2056" creationId="{7D4DD2C5-30F4-4352-9B86-2DC1D8D1B12C}"/>
          </ac:picMkLst>
        </pc:picChg>
        <pc:picChg chg="add del mod">
          <ac:chgData name="Vân Nguyễn" userId="898c2f3ac369ae4e" providerId="LiveId" clId="{9537C0B1-ECE0-4C79-AF20-26F190F6537E}" dt="2021-09-04T12:45:57.204" v="762"/>
          <ac:picMkLst>
            <pc:docMk/>
            <pc:sldMk cId="2518662298" sldId="338"/>
            <ac:picMk id="2057" creationId="{F1B7CC1C-B429-406E-967F-F9EFA5F6679F}"/>
          </ac:picMkLst>
        </pc:picChg>
        <pc:picChg chg="add mod">
          <ac:chgData name="Vân Nguyễn" userId="898c2f3ac369ae4e" providerId="LiveId" clId="{9537C0B1-ECE0-4C79-AF20-26F190F6537E}" dt="2021-09-04T12:45:57.204" v="762"/>
          <ac:picMkLst>
            <pc:docMk/>
            <pc:sldMk cId="2518662298" sldId="338"/>
            <ac:picMk id="2058" creationId="{63144878-FC2D-42D3-8C60-F9D9F362AC6F}"/>
          </ac:picMkLst>
        </pc:pic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10" creationId="{9382F0F4-1128-46B8-9F5A-BE0A18AF9439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8" creationId="{1A437E9A-5E4E-40A9-9AE1-2778420B5FB0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30" creationId="{B4E0DA4D-8113-4CF2-A723-DC909DDBC4F9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31" creationId="{7EAA1C73-F112-4622-B837-C7804931AB6A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049" creationId="{D11D394E-2BD0-40B2-88B8-A33AB0027C37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054" creationId="{EC489D69-94DF-46D3-A1DE-893AB09FFBBB}"/>
          </ac:cxnSpMkLst>
        </pc:cxnChg>
      </pc:sldChg>
      <pc:sldChg chg="add del setBg">
        <pc:chgData name="Vân Nguyễn" userId="898c2f3ac369ae4e" providerId="LiveId" clId="{9537C0B1-ECE0-4C79-AF20-26F190F6537E}" dt="2021-09-04T11:45:22.996" v="200"/>
        <pc:sldMkLst>
          <pc:docMk/>
          <pc:sldMk cId="3262062332" sldId="338"/>
        </pc:sldMkLst>
      </pc:sldChg>
      <pc:sldChg chg="addSp new">
        <pc:chgData name="Vân Nguyễn" userId="898c2f3ac369ae4e" providerId="LiveId" clId="{9537C0B1-ECE0-4C79-AF20-26F190F6537E}" dt="2021-09-05T05:12:20.181" v="838"/>
        <pc:sldMkLst>
          <pc:docMk/>
          <pc:sldMk cId="3717887105" sldId="339"/>
        </pc:sldMkLst>
        <pc:graphicFrameChg chg="add">
          <ac:chgData name="Vân Nguyễn" userId="898c2f3ac369ae4e" providerId="LiveId" clId="{9537C0B1-ECE0-4C79-AF20-26F190F6537E}" dt="2021-09-05T05:12:20.181" v="838"/>
          <ac:graphicFrameMkLst>
            <pc:docMk/>
            <pc:sldMk cId="3717887105" sldId="339"/>
            <ac:graphicFrameMk id="2" creationId="{4B9CF873-5384-47B2-9609-0FA60696CF7D}"/>
          </ac:graphicFrameMkLst>
        </pc:graphicFrameChg>
      </pc:sldChg>
      <pc:sldMasterChg chg="delSldLayout">
        <pc:chgData name="Vân Nguyễn" userId="898c2f3ac369ae4e" providerId="LiveId" clId="{9537C0B1-ECE0-4C79-AF20-26F190F6537E}" dt="2021-09-04T11:39:27.798" v="135" actId="47"/>
        <pc:sldMasterMkLst>
          <pc:docMk/>
          <pc:sldMasterMk cId="0" sldId="2147483648"/>
        </pc:sldMasterMkLst>
        <pc:sldLayoutChg chg="del">
          <pc:chgData name="Vân Nguyễn" userId="898c2f3ac369ae4e" providerId="LiveId" clId="{9537C0B1-ECE0-4C79-AF20-26F190F6537E}" dt="2021-09-04T11:39:27.798" v="135" actId="47"/>
          <pc:sldLayoutMkLst>
            <pc:docMk/>
            <pc:sldMasterMk cId="0" sldId="2147483648"/>
            <pc:sldLayoutMk cId="2965941624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6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51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FAFD7-214B-494A-A085-2EFCCC6D08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8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6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80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3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26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5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4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2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42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F24D9-E1F4-4FB1-BC2C-205B131C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98F6-BDFA-435C-A7F1-F438774D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1E39C-0D3A-40A1-B712-3F59D2D2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DEEE-F04A-4274-B0E5-BDA42CFCC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54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590F-7A58-4F7D-8F1A-F0CDDFDC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91C37-3B7F-46E3-AD47-DAAC569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F872-61B3-4B68-A17A-51D5C71F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E2771-06FB-4041-A5D9-715CE8A5C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577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6286-2243-466A-A265-E9AE0D57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1A71-CE54-4615-B2AA-F233431E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C9E5-68A8-424E-AB00-1C0C8740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0C62-7F9A-46D4-8BEA-77B728A8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77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D59949-C41D-4A56-B841-1048D4CD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AB5CFD-07BE-436C-B395-9A5D1F4A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DB1723-C3FF-4FEE-A694-403390DD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BF98F-238A-42A8-BAA1-B75DAA705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1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FEF2C5-576F-4111-98AF-1501BC6C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9DA5E-5A04-466B-BC2F-F01140921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76D573-A573-4DCE-9FC0-98B81F8B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AE8B-4C5E-43EC-B455-37E9ACD77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74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498511-FDE8-46BF-9F43-FE477241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EDAF2F-CCAF-497E-B32F-376000D3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FBB93-A31A-4713-BEB1-A829B64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CF0D-A156-4119-997D-6E56CD755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15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4B9684-5901-4B12-8B56-0E744804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1D8D8F-20D4-4AC8-935D-1EC44819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9E176A-C70F-4E0F-9B34-B8F6560C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5B65-1EC8-42F7-A094-A6399D24A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1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3796CF-78B9-4716-9478-68E26519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8CAE04-70CE-476D-8594-8638A728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DCCE2-A89A-4834-8F40-E710A842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AF24-03F5-4A0E-8AD3-F2842A9F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53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FDFF6F-8371-4064-B491-A8BB1A1D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0F671-A9B1-42E0-9EB4-3B4BF2FC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DC9FC4-2F4F-4576-ACFC-D053B18F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0CB0-DC87-4B7F-BE1F-FDB0604C5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124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0A3D8-DF5E-4BE6-9D25-B5452770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D2466-6B63-4B23-9E13-9A1B1F38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AA19-D643-4B59-BBE9-85439B38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3993-B60D-4B01-8905-D23C8EE7D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742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A600E-C90D-46A1-ABAC-BB08CB28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DA6F-CA22-4E0E-8EDF-C75B2076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535C-6643-47C8-9C42-F9AC0DA2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C5A1-B855-4507-84D7-DDC3D8C12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31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096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96A09F-9C33-4D05-A86A-B9792F89C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để sửa kiểu tiêu đề Bản cái</a:t>
            </a:r>
            <a:endParaRPr lang="en-US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93710D-DEDA-4380-86D1-1FC0044E7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Bấm để chỉnh sửa kiểu văn bản của Bản cái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0E8F-84FC-4263-8D52-28A753645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B648B-311F-445C-AA8B-998E29FED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A20A-08D7-483A-BAB6-67E69D30B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EBC2DB-E870-44CC-9D1C-37B3BF231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9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2.m4a"/><Relationship Id="rId7" Type="http://schemas.microsoft.com/office/2007/relationships/hdphoto" Target="../media/hdphoto2.wdp"/><Relationship Id="rId2" Type="http://schemas.microsoft.com/office/2007/relationships/media" Target="../media/media12.m4a"/><Relationship Id="rId1" Type="http://schemas.openxmlformats.org/officeDocument/2006/relationships/tags" Target="../tags/tag31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4.m4a"/><Relationship Id="rId7" Type="http://schemas.openxmlformats.org/officeDocument/2006/relationships/image" Target="../media/image30.png"/><Relationship Id="rId2" Type="http://schemas.microsoft.com/office/2007/relationships/media" Target="../media/media14.m4a"/><Relationship Id="rId1" Type="http://schemas.openxmlformats.org/officeDocument/2006/relationships/tags" Target="../tags/tag32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1.png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jpeg"/><Relationship Id="rId12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jpeg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openxmlformats.org/officeDocument/2006/relationships/image" Target="../media/image36.jpg"/><Relationship Id="rId4" Type="http://schemas.openxmlformats.org/officeDocument/2006/relationships/notesSlide" Target="../notesSlides/notesSlide12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p3"/><Relationship Id="rId7" Type="http://schemas.openxmlformats.org/officeDocument/2006/relationships/notesSlide" Target="../notesSlides/notesSlide13.xml"/><Relationship Id="rId12" Type="http://schemas.microsoft.com/office/2007/relationships/hdphoto" Target="../media/hdphoto5.wdp"/><Relationship Id="rId2" Type="http://schemas.microsoft.com/office/2007/relationships/media" Target="../media/media19.mp3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8.png"/><Relationship Id="rId5" Type="http://schemas.openxmlformats.org/officeDocument/2006/relationships/audio" Target="../media/media20.m4a"/><Relationship Id="rId10" Type="http://schemas.openxmlformats.org/officeDocument/2006/relationships/image" Target="../media/image11.png"/><Relationship Id="rId4" Type="http://schemas.microsoft.com/office/2007/relationships/media" Target="../media/media20.m4a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1.m4a"/><Relationship Id="rId7" Type="http://schemas.openxmlformats.org/officeDocument/2006/relationships/image" Target="../media/image39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1.m4a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audio" Target="../media/audio1.wav"/><Relationship Id="rId3" Type="http://schemas.openxmlformats.org/officeDocument/2006/relationships/tags" Target="../tags/tag5.xml"/><Relationship Id="rId21" Type="http://schemas.openxmlformats.org/officeDocument/2006/relationships/image" Target="../media/image21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audio" Target="../media/media4.m4a"/><Relationship Id="rId23" Type="http://schemas.openxmlformats.org/officeDocument/2006/relationships/image" Target="../media/image11.png"/><Relationship Id="rId10" Type="http://schemas.openxmlformats.org/officeDocument/2006/relationships/tags" Target="../tags/tag12.xml"/><Relationship Id="rId19" Type="http://schemas.openxmlformats.org/officeDocument/2006/relationships/image" Target="../media/image19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microsoft.com/office/2007/relationships/media" Target="../media/media4.m4a"/><Relationship Id="rId22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audio" Target="../media/audio1.wav"/><Relationship Id="rId3" Type="http://schemas.openxmlformats.org/officeDocument/2006/relationships/tags" Target="../tags/tag18.xml"/><Relationship Id="rId21" Type="http://schemas.openxmlformats.org/officeDocument/2006/relationships/image" Target="../media/image21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20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audio" Target="../media/media5.m4a"/><Relationship Id="rId23" Type="http://schemas.openxmlformats.org/officeDocument/2006/relationships/image" Target="../media/image11.png"/><Relationship Id="rId10" Type="http://schemas.openxmlformats.org/officeDocument/2006/relationships/tags" Target="../tags/tag25.xml"/><Relationship Id="rId19" Type="http://schemas.openxmlformats.org/officeDocument/2006/relationships/image" Target="../media/image1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microsoft.com/office/2007/relationships/media" Target="../media/media5.m4a"/><Relationship Id="rId22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2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96468"/>
            <a:ext cx="6838950" cy="27336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04587"/>
            <a:ext cx="3239495" cy="42389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4547" y="2352355"/>
            <a:ext cx="5645343" cy="6684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107504" y="501978"/>
            <a:ext cx="1173892" cy="1115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948E5-5844-49DC-892A-2E15DA0C4167}"/>
              </a:ext>
            </a:extLst>
          </p:cNvPr>
          <p:cNvSpPr/>
          <p:nvPr/>
        </p:nvSpPr>
        <p:spPr>
          <a:xfrm>
            <a:off x="3434456" y="2991843"/>
            <a:ext cx="3456384" cy="504056"/>
          </a:xfrm>
          <a:custGeom>
            <a:avLst/>
            <a:gdLst>
              <a:gd name="connsiteX0" fmla="*/ 0 w 3456384"/>
              <a:gd name="connsiteY0" fmla="*/ 0 h 504056"/>
              <a:gd name="connsiteX1" fmla="*/ 725841 w 3456384"/>
              <a:gd name="connsiteY1" fmla="*/ 0 h 504056"/>
              <a:gd name="connsiteX2" fmla="*/ 1347990 w 3456384"/>
              <a:gd name="connsiteY2" fmla="*/ 0 h 504056"/>
              <a:gd name="connsiteX3" fmla="*/ 1935575 w 3456384"/>
              <a:gd name="connsiteY3" fmla="*/ 0 h 504056"/>
              <a:gd name="connsiteX4" fmla="*/ 2523160 w 3456384"/>
              <a:gd name="connsiteY4" fmla="*/ 0 h 504056"/>
              <a:gd name="connsiteX5" fmla="*/ 3456384 w 3456384"/>
              <a:gd name="connsiteY5" fmla="*/ 0 h 504056"/>
              <a:gd name="connsiteX6" fmla="*/ 3456384 w 3456384"/>
              <a:gd name="connsiteY6" fmla="*/ 504056 h 504056"/>
              <a:gd name="connsiteX7" fmla="*/ 2765107 w 3456384"/>
              <a:gd name="connsiteY7" fmla="*/ 504056 h 504056"/>
              <a:gd name="connsiteX8" fmla="*/ 2142958 w 3456384"/>
              <a:gd name="connsiteY8" fmla="*/ 504056 h 504056"/>
              <a:gd name="connsiteX9" fmla="*/ 1520809 w 3456384"/>
              <a:gd name="connsiteY9" fmla="*/ 504056 h 504056"/>
              <a:gd name="connsiteX10" fmla="*/ 794968 w 3456384"/>
              <a:gd name="connsiteY10" fmla="*/ 504056 h 504056"/>
              <a:gd name="connsiteX11" fmla="*/ 0 w 3456384"/>
              <a:gd name="connsiteY11" fmla="*/ 504056 h 504056"/>
              <a:gd name="connsiteX12" fmla="*/ 0 w 3456384"/>
              <a:gd name="connsiteY12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56384" h="504056" fill="none" extrusionOk="0">
                <a:moveTo>
                  <a:pt x="0" y="0"/>
                </a:moveTo>
                <a:cubicBezTo>
                  <a:pt x="325018" y="-8048"/>
                  <a:pt x="408768" y="14029"/>
                  <a:pt x="725841" y="0"/>
                </a:cubicBezTo>
                <a:cubicBezTo>
                  <a:pt x="1042914" y="-14029"/>
                  <a:pt x="1130633" y="19417"/>
                  <a:pt x="1347990" y="0"/>
                </a:cubicBezTo>
                <a:cubicBezTo>
                  <a:pt x="1565347" y="-19417"/>
                  <a:pt x="1651649" y="14995"/>
                  <a:pt x="1935575" y="0"/>
                </a:cubicBezTo>
                <a:cubicBezTo>
                  <a:pt x="2219501" y="-14995"/>
                  <a:pt x="2347533" y="-7081"/>
                  <a:pt x="2523160" y="0"/>
                </a:cubicBezTo>
                <a:cubicBezTo>
                  <a:pt x="2698787" y="7081"/>
                  <a:pt x="3067408" y="-29541"/>
                  <a:pt x="3456384" y="0"/>
                </a:cubicBezTo>
                <a:cubicBezTo>
                  <a:pt x="3436887" y="181433"/>
                  <a:pt x="3453412" y="276765"/>
                  <a:pt x="3456384" y="504056"/>
                </a:cubicBezTo>
                <a:cubicBezTo>
                  <a:pt x="3266471" y="481722"/>
                  <a:pt x="2912211" y="504954"/>
                  <a:pt x="2765107" y="504056"/>
                </a:cubicBezTo>
                <a:cubicBezTo>
                  <a:pt x="2618003" y="503158"/>
                  <a:pt x="2414854" y="528240"/>
                  <a:pt x="2142958" y="504056"/>
                </a:cubicBezTo>
                <a:cubicBezTo>
                  <a:pt x="1871063" y="479872"/>
                  <a:pt x="1740036" y="491750"/>
                  <a:pt x="1520809" y="504056"/>
                </a:cubicBezTo>
                <a:cubicBezTo>
                  <a:pt x="1301582" y="516362"/>
                  <a:pt x="968934" y="491664"/>
                  <a:pt x="794968" y="504056"/>
                </a:cubicBezTo>
                <a:cubicBezTo>
                  <a:pt x="621002" y="516448"/>
                  <a:pt x="238020" y="505020"/>
                  <a:pt x="0" y="504056"/>
                </a:cubicBezTo>
                <a:cubicBezTo>
                  <a:pt x="-19737" y="402525"/>
                  <a:pt x="14228" y="157108"/>
                  <a:pt x="0" y="0"/>
                </a:cubicBezTo>
                <a:close/>
              </a:path>
              <a:path w="3456384" h="504056" stroke="0" extrusionOk="0">
                <a:moveTo>
                  <a:pt x="0" y="0"/>
                </a:moveTo>
                <a:cubicBezTo>
                  <a:pt x="174193" y="24509"/>
                  <a:pt x="314561" y="-17280"/>
                  <a:pt x="587585" y="0"/>
                </a:cubicBezTo>
                <a:cubicBezTo>
                  <a:pt x="860609" y="17280"/>
                  <a:pt x="1002202" y="-9832"/>
                  <a:pt x="1175171" y="0"/>
                </a:cubicBezTo>
                <a:cubicBezTo>
                  <a:pt x="1348140" y="9832"/>
                  <a:pt x="1688552" y="26676"/>
                  <a:pt x="1831884" y="0"/>
                </a:cubicBezTo>
                <a:cubicBezTo>
                  <a:pt x="1975216" y="-26676"/>
                  <a:pt x="2256033" y="-3584"/>
                  <a:pt x="2454033" y="0"/>
                </a:cubicBezTo>
                <a:cubicBezTo>
                  <a:pt x="2652033" y="3584"/>
                  <a:pt x="3176746" y="48384"/>
                  <a:pt x="3456384" y="0"/>
                </a:cubicBezTo>
                <a:cubicBezTo>
                  <a:pt x="3435747" y="159087"/>
                  <a:pt x="3464765" y="256861"/>
                  <a:pt x="3456384" y="504056"/>
                </a:cubicBezTo>
                <a:cubicBezTo>
                  <a:pt x="3161656" y="488840"/>
                  <a:pt x="2968008" y="504234"/>
                  <a:pt x="2799671" y="504056"/>
                </a:cubicBezTo>
                <a:cubicBezTo>
                  <a:pt x="2631334" y="503878"/>
                  <a:pt x="2370663" y="534347"/>
                  <a:pt x="2039267" y="504056"/>
                </a:cubicBezTo>
                <a:cubicBezTo>
                  <a:pt x="1707871" y="473765"/>
                  <a:pt x="1521020" y="512684"/>
                  <a:pt x="1382554" y="504056"/>
                </a:cubicBezTo>
                <a:cubicBezTo>
                  <a:pt x="1244088" y="495428"/>
                  <a:pt x="819990" y="500418"/>
                  <a:pt x="622149" y="504056"/>
                </a:cubicBezTo>
                <a:cubicBezTo>
                  <a:pt x="424308" y="507694"/>
                  <a:pt x="211409" y="490115"/>
                  <a:pt x="0" y="504056"/>
                </a:cubicBezTo>
                <a:cubicBezTo>
                  <a:pt x="4517" y="315080"/>
                  <a:pt x="17331" y="189677"/>
                  <a:pt x="0" y="0"/>
                </a:cubicBezTo>
                <a:close/>
              </a:path>
            </a:pathLst>
          </a:custGeom>
          <a:solidFill>
            <a:srgbClr val="F8BEB7"/>
          </a:solidFill>
          <a:ln w="19050">
            <a:solidFill>
              <a:srgbClr val="EC5B63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 descr="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05261CA-E134-4C71-B1FD-1E64BC8D93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4" y="1122188"/>
            <a:ext cx="6201355" cy="151016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DD84989-A14A-412F-970C-0DF093684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">
        <p:random/>
      </p:transition>
    </mc:Choice>
    <mc:Fallback xmlns="">
      <p:transition spd="slow" advTm="82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47998" y="583255"/>
            <a:ext cx="8037091" cy="4216186"/>
            <a:chOff x="763164" y="191595"/>
            <a:chExt cx="11257622" cy="6093823"/>
          </a:xfrm>
        </p:grpSpPr>
        <p:sp>
          <p:nvSpPr>
            <p:cNvPr id="3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" y="107751"/>
            <a:ext cx="1746536" cy="1468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805" y="1190040"/>
            <a:ext cx="562529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HOẠT ĐỘNG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964" y="2061574"/>
            <a:ext cx="805002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Tìm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hiểu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về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</a:p>
          <a:p>
            <a:pPr algn="ctr" defTabSz="914400">
              <a:defRPr/>
            </a:pP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sự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trao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đổi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chất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ở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người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E061C4C3-19F7-4DDE-876D-C455C7E1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">
        <p:random/>
      </p:transition>
    </mc:Choice>
    <mc:Fallback xmlns="">
      <p:transition spd="slow" advTm="56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347438" y="362025"/>
            <a:ext cx="540056" cy="561691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67"/>
          <p:cNvSpPr txBox="1"/>
          <p:nvPr/>
        </p:nvSpPr>
        <p:spPr>
          <a:xfrm>
            <a:off x="707477" y="800128"/>
            <a:ext cx="1821156" cy="9310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2" name="Freeform 5"/>
          <p:cNvSpPr/>
          <p:nvPr/>
        </p:nvSpPr>
        <p:spPr bwMode="auto">
          <a:xfrm>
            <a:off x="108429" y="2409970"/>
            <a:ext cx="431123" cy="444649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文本框 70"/>
          <p:cNvSpPr txBox="1"/>
          <p:nvPr/>
        </p:nvSpPr>
        <p:spPr>
          <a:xfrm>
            <a:off x="108429" y="2784600"/>
            <a:ext cx="2657706" cy="17927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7" name="Freeform 5"/>
          <p:cNvSpPr/>
          <p:nvPr/>
        </p:nvSpPr>
        <p:spPr bwMode="auto">
          <a:xfrm>
            <a:off x="6084168" y="1635646"/>
            <a:ext cx="504056" cy="578517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9" name="文本框 76"/>
          <p:cNvSpPr txBox="1"/>
          <p:nvPr/>
        </p:nvSpPr>
        <p:spPr>
          <a:xfrm>
            <a:off x="6345527" y="1998139"/>
            <a:ext cx="2690044" cy="17927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thải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06363-0732-4686-A84D-D2CDC49E0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72" y="813154"/>
            <a:ext cx="3245296" cy="3091491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3EEAA5D-4196-49B8-A6F8-7652640C6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0">
        <p:random/>
      </p:transition>
    </mc:Choice>
    <mc:Fallback xmlns="">
      <p:transition spd="slow" advTm="456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7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13298" x="4910138" y="5002213"/>
          <p14:tracePt t="13306" x="5060950" y="4918075"/>
          <p14:tracePt t="13314" x="5135563" y="4862513"/>
          <p14:tracePt t="13323" x="5181600" y="4833938"/>
          <p14:tracePt t="13330" x="5210175" y="4795838"/>
          <p14:tracePt t="13340" x="5229225" y="4776788"/>
          <p14:tracePt t="13344" x="5257800" y="4721225"/>
          <p14:tracePt t="13351" x="5276850" y="4656138"/>
          <p14:tracePt t="13360" x="5303838" y="4552950"/>
          <p14:tracePt t="13367" x="5313363" y="4476750"/>
          <p14:tracePt t="13376" x="5351463" y="4364038"/>
          <p14:tracePt t="13384" x="5380038" y="4260850"/>
          <p14:tracePt t="13393" x="5387975" y="4157663"/>
          <p14:tracePt t="13399" x="5397500" y="4064000"/>
          <p14:tracePt t="13410" x="5407025" y="3941763"/>
          <p14:tracePt t="13415" x="5407025" y="3792538"/>
          <p14:tracePt t="13426" x="5407025" y="3670300"/>
          <p14:tracePt t="13431" x="5397500" y="3490913"/>
          <p14:tracePt t="13440" x="5370513" y="3294063"/>
          <p14:tracePt t="13447" x="5322888" y="3144838"/>
          <p14:tracePt t="13456" x="5267325" y="2965450"/>
          <p14:tracePt t="13463" x="5210175" y="2825750"/>
          <p14:tracePt t="13473" x="5145088" y="2674938"/>
          <p14:tracePt t="13479" x="5087938" y="2571750"/>
          <p14:tracePt t="13491" x="5003800" y="2497138"/>
          <p14:tracePt t="13495" x="4948238" y="2384425"/>
          <p14:tracePt t="13503" x="4881563" y="2308225"/>
          <p14:tracePt t="13511" x="4835525" y="2224088"/>
          <p14:tracePt t="13519" x="4759325" y="2168525"/>
          <p14:tracePt t="13528" x="4732338" y="2111375"/>
          <p14:tracePt t="13536" x="4665663" y="2065338"/>
          <p14:tracePt t="13544" x="4600575" y="1998663"/>
          <p14:tracePt t="13552" x="4506913" y="1971675"/>
          <p14:tracePt t="13560" x="4440238" y="1933575"/>
          <p14:tracePt t="13566" x="4346575" y="1905000"/>
          <p14:tracePt t="13576" x="4281488" y="1885950"/>
          <p14:tracePt t="13581" x="4224338" y="1868488"/>
          <p14:tracePt t="13590" x="4205288" y="1858963"/>
          <p14:tracePt t="13598" x="4159250" y="1820863"/>
          <p14:tracePt t="13606" x="4121150" y="1811338"/>
          <p14:tracePt t="13613" x="4083050" y="1792288"/>
          <p14:tracePt t="13623" x="4056063" y="1773238"/>
          <p14:tracePt t="13629" x="4046538" y="1765300"/>
          <p14:tracePt t="13640" x="4046538" y="1755775"/>
          <p14:tracePt t="13645" x="4037013" y="1727200"/>
          <p14:tracePt t="13654" x="4037013" y="1689100"/>
          <p14:tracePt t="13662" x="4037013" y="1652588"/>
          <p14:tracePt t="13669" x="4037013" y="1585913"/>
          <p14:tracePt t="13678" x="4046538" y="1511300"/>
          <p14:tracePt t="13685" x="4065588" y="1463675"/>
          <p14:tracePt t="13694" x="4075113" y="1446213"/>
          <p14:tracePt t="13702" x="4092575" y="1436688"/>
          <p14:tracePt t="13710" x="4130675" y="1398588"/>
          <p14:tracePt t="13718" x="4168775" y="1379538"/>
          <p14:tracePt t="13726" x="4214813" y="1341438"/>
          <p14:tracePt t="13734" x="4233863" y="1323975"/>
          <p14:tracePt t="13743" x="4308475" y="1295400"/>
          <p14:tracePt t="13750" x="4356100" y="1276350"/>
          <p14:tracePt t="13759" x="4375150" y="1257300"/>
          <p14:tracePt t="13765" x="4375150" y="1247775"/>
          <p14:tracePt t="13776" x="4384675" y="1230313"/>
          <p14:tracePt t="13781" x="4394200" y="1230313"/>
          <p14:tracePt t="13791" x="4394200" y="1220788"/>
          <p14:tracePt t="13795" x="4394200" y="1211263"/>
          <p14:tracePt t="13804" x="4394200" y="1201738"/>
          <p14:tracePt t="13811" x="4394200" y="1192213"/>
          <p14:tracePt t="13819" x="4403725" y="1163638"/>
          <p14:tracePt t="13828" x="4411663" y="1135063"/>
          <p14:tracePt t="13835" x="4411663" y="1117600"/>
          <p14:tracePt t="13844" x="4421188" y="1089025"/>
          <p14:tracePt t="13852" x="4421188" y="1069975"/>
          <p14:tracePt t="13860" x="4421188" y="1041400"/>
          <p14:tracePt t="13867" x="4421188" y="1004888"/>
          <p14:tracePt t="13876" x="4421188" y="976313"/>
          <p14:tracePt t="13884" x="4421188" y="938213"/>
          <p14:tracePt t="13893" x="4411663" y="882650"/>
          <p14:tracePt t="13899" x="4403725" y="835025"/>
          <p14:tracePt t="13910" x="4384675" y="798513"/>
          <p14:tracePt t="13916" x="4356100" y="741363"/>
          <p14:tracePt t="13926" x="4346575" y="722313"/>
          <p14:tracePt t="13931" x="4337050" y="722313"/>
          <p14:tracePt t="13942" x="4308475" y="685800"/>
          <p14:tracePt t="13947" x="4281488" y="647700"/>
          <p14:tracePt t="13956" x="4243388" y="609600"/>
          <p14:tracePt t="13963" x="4205288" y="582613"/>
          <p14:tracePt t="13973" x="4178300" y="554038"/>
          <p14:tracePt t="13979" x="4130675" y="525463"/>
          <p14:tracePt t="13989" x="4102100" y="515938"/>
          <p14:tracePt t="13995" x="4046538" y="487363"/>
          <p14:tracePt t="14004" x="3998913" y="469900"/>
          <p14:tracePt t="14010" x="3962400" y="460375"/>
          <p14:tracePt t="14018" x="3933825" y="450850"/>
          <p14:tracePt t="14026" x="3886200" y="450850"/>
          <p14:tracePt t="14034" x="3859213" y="450850"/>
          <p14:tracePt t="14043" x="3830638" y="450850"/>
          <p14:tracePt t="14049" x="3802063" y="450850"/>
          <p14:tracePt t="14059" x="3783013" y="450850"/>
          <p14:tracePt t="14066" x="3763963" y="450850"/>
          <p14:tracePt t="14076" x="3746500" y="450850"/>
          <p14:tracePt t="14081" x="3727450" y="450850"/>
          <p14:tracePt t="14089" x="3717925" y="450850"/>
          <p14:tracePt t="14098" x="3708400" y="450850"/>
          <p14:tracePt t="14106" x="3689350" y="460375"/>
          <p14:tracePt t="14113" x="3670300" y="469900"/>
          <p14:tracePt t="14123" x="3651250" y="479425"/>
          <p14:tracePt t="14129" x="3586163" y="534988"/>
          <p14:tracePt t="14140" x="3548063" y="582613"/>
          <p14:tracePt t="14145" x="3521075" y="619125"/>
          <p14:tracePt t="14154" x="3502025" y="657225"/>
          <p14:tracePt t="14162" x="3492500" y="676275"/>
          <p14:tracePt t="14170" x="3473450" y="703263"/>
          <p14:tracePt t="14178" x="3463925" y="741363"/>
          <p14:tracePt t="14190" x="3463925" y="769938"/>
          <p14:tracePt t="14194" x="3454400" y="798513"/>
          <p14:tracePt t="14202" x="3454400" y="835025"/>
          <p14:tracePt t="14211" x="3454400" y="854075"/>
          <p14:tracePt t="14217" x="3444875" y="873125"/>
          <p14:tracePt t="14226" x="3444875" y="911225"/>
          <p14:tracePt t="14231" x="3444875" y="928688"/>
          <p14:tracePt t="14240" x="3444875" y="957263"/>
          <p14:tracePt t="14247" x="3444875" y="985838"/>
          <p14:tracePt t="14256" x="3444875" y="1022350"/>
          <p14:tracePt t="14264" x="3444875" y="1050925"/>
          <p14:tracePt t="14272" x="3444875" y="1069975"/>
          <p14:tracePt t="14280" x="3454400" y="1098550"/>
          <p14:tracePt t="14289" x="3454400" y="1117600"/>
          <p14:tracePt t="14295" x="3454400" y="1135063"/>
          <p14:tracePt t="14304" x="3482975" y="1163638"/>
          <p14:tracePt t="14312" x="3482975" y="1192213"/>
          <p14:tracePt t="14319" x="3492500" y="1201738"/>
          <p14:tracePt t="14328" x="3502025" y="1230313"/>
          <p14:tracePt t="14336" x="3511550" y="1247775"/>
          <p14:tracePt t="14344" x="3538538" y="1266825"/>
          <p14:tracePt t="14352" x="3548063" y="1285875"/>
          <p14:tracePt t="14360" x="3576638" y="1304925"/>
          <p14:tracePt t="14368" x="3605213" y="1314450"/>
          <p14:tracePt t="14376" x="3624263" y="1323975"/>
          <p14:tracePt t="14393" x="3643313" y="1323975"/>
          <p14:tracePt t="14399" x="3651250" y="1323975"/>
          <p14:tracePt t="14410" x="3670300" y="1323975"/>
          <p14:tracePt t="14415" x="3689350" y="1323975"/>
          <p14:tracePt t="14431" x="3698875" y="1323975"/>
          <p14:tracePt t="14439" x="3727450" y="1323975"/>
          <p14:tracePt t="14445" x="3763963" y="1323975"/>
          <p14:tracePt t="14454" x="3811588" y="1323975"/>
          <p14:tracePt t="14461" x="3830638" y="1323975"/>
          <p14:tracePt t="14469" x="3924300" y="1323975"/>
          <p14:tracePt t="14478" x="4017963" y="1323975"/>
          <p14:tracePt t="14485" x="4102100" y="1323975"/>
          <p14:tracePt t="14494" x="4168775" y="1323975"/>
          <p14:tracePt t="14501" x="4243388" y="1323975"/>
          <p14:tracePt t="14510" x="4318000" y="1323975"/>
          <p14:tracePt t="14518" x="4375150" y="1323975"/>
          <p14:tracePt t="14526" x="4430713" y="1323975"/>
          <p14:tracePt t="14534" x="4478338" y="1323975"/>
          <p14:tracePt t="14543" x="4506913" y="1323975"/>
          <p14:tracePt t="14549" x="4524375" y="1323975"/>
          <p14:tracePt t="14559" x="4552950" y="1323975"/>
          <p14:tracePt t="14576" x="4562475" y="1323975"/>
          <p14:tracePt t="14613" x="4562475" y="1314450"/>
          <p14:tracePt t="14621" x="4572000" y="1295400"/>
          <p14:tracePt t="14629" x="4591050" y="1257300"/>
          <p14:tracePt t="14640" x="4600575" y="1230313"/>
          <p14:tracePt t="14646" x="4610100" y="1201738"/>
          <p14:tracePt t="14654" x="4619625" y="1144588"/>
          <p14:tracePt t="14661" x="4619625" y="1098550"/>
          <p14:tracePt t="14667" x="4619625" y="1069975"/>
          <p14:tracePt t="14676" x="4619625" y="1022350"/>
          <p14:tracePt t="14684" x="4619625" y="985838"/>
          <p14:tracePt t="14693" x="4610100" y="938213"/>
          <p14:tracePt t="14699" x="4591050" y="911225"/>
          <p14:tracePt t="14709" x="4572000" y="873125"/>
          <p14:tracePt t="14716" x="4533900" y="825500"/>
          <p14:tracePt t="14726" x="4533900" y="815975"/>
          <p14:tracePt t="14732" x="4516438" y="815975"/>
          <p14:tracePt t="14740" x="4497388" y="798513"/>
          <p14:tracePt t="14748" x="4459288" y="779463"/>
          <p14:tracePt t="14758" x="4430713" y="769938"/>
          <p14:tracePt t="14763" x="4384675" y="750888"/>
          <p14:tracePt t="14773" x="4327525" y="731838"/>
          <p14:tracePt t="14779" x="4300538" y="731838"/>
          <p14:tracePt t="14789" x="4252913" y="722313"/>
          <p14:tracePt t="14795" x="4224338" y="722313"/>
          <p14:tracePt t="14803" x="4178300" y="722313"/>
          <p14:tracePt t="14812" x="4149725" y="722313"/>
          <p14:tracePt t="14819" x="4111625" y="722313"/>
          <p14:tracePt t="14828" x="4083050" y="722313"/>
          <p14:tracePt t="14835" x="4046538" y="722313"/>
          <p14:tracePt t="14844" x="3998913" y="722313"/>
          <p14:tracePt t="14851" x="3979863" y="722313"/>
          <p14:tracePt t="14859" x="3962400" y="731838"/>
          <p14:tracePt t="14868" x="3943350" y="741363"/>
          <p14:tracePt t="14877" x="3914775" y="750888"/>
          <p14:tracePt t="14883" x="3905250" y="760413"/>
          <p14:tracePt t="14890" x="3886200" y="779463"/>
          <p14:tracePt t="14897" x="3867150" y="788988"/>
          <p14:tracePt t="14906" x="3859213" y="815975"/>
          <p14:tracePt t="14913" x="3821113" y="901700"/>
          <p14:tracePt t="14923" x="3802063" y="938213"/>
          <p14:tracePt t="14929" x="3783013" y="966788"/>
          <p14:tracePt t="14945" x="3756025" y="1031875"/>
          <p14:tracePt t="14953" x="3746500" y="1050925"/>
          <p14:tracePt t="14962" x="3736975" y="1069975"/>
          <p14:tracePt t="14978" x="3736975" y="1089025"/>
          <p14:tracePt t="14985" x="3727450" y="1108075"/>
          <p14:tracePt t="14994" x="3717925" y="1144588"/>
          <p14:tracePt t="15001" x="3717925" y="1163638"/>
          <p14:tracePt t="15010" x="3717925" y="1173163"/>
          <p14:tracePt t="15017" x="3717925" y="1182688"/>
          <p14:tracePt t="15027" x="3717925" y="1201738"/>
          <p14:tracePt t="15034" x="3717925" y="1211263"/>
          <p14:tracePt t="15043" x="3717925" y="1230313"/>
          <p14:tracePt t="15049" x="3717925" y="1247775"/>
          <p14:tracePt t="15060" x="3717925" y="1257300"/>
          <p14:tracePt t="15065" x="3727450" y="1295400"/>
          <p14:tracePt t="15076" x="3727450" y="1304925"/>
          <p14:tracePt t="15081" x="3746500" y="1314450"/>
          <p14:tracePt t="15090" x="3763963" y="1350963"/>
          <p14:tracePt t="15097" x="3783013" y="1360488"/>
          <p14:tracePt t="15106" x="3792538" y="1379538"/>
          <p14:tracePt t="15112" x="3830638" y="1408113"/>
          <p14:tracePt t="15119" x="3849688" y="1417638"/>
          <p14:tracePt t="15128" x="3876675" y="1436688"/>
          <p14:tracePt t="15135" x="3914775" y="1454150"/>
          <p14:tracePt t="15144" x="3943350" y="1454150"/>
          <p14:tracePt t="15151" x="3971925" y="1454150"/>
          <p14:tracePt t="15160" x="3979863" y="1454150"/>
          <p14:tracePt t="15168" x="3998913" y="1454150"/>
          <p14:tracePt t="15176" x="4017963" y="1454150"/>
          <p14:tracePt t="15184" x="4027488" y="1454150"/>
          <p14:tracePt t="15193" x="4046538" y="1454150"/>
          <p14:tracePt t="15199" x="4075113" y="1446213"/>
          <p14:tracePt t="15210" x="4083050" y="1446213"/>
          <p14:tracePt t="15215" x="4092575" y="1446213"/>
          <p14:tracePt t="15226" x="4121150" y="1436688"/>
          <p14:tracePt t="15231" x="4140200" y="1427163"/>
          <p14:tracePt t="15242" x="4168775" y="1408113"/>
          <p14:tracePt t="15247" x="4187825" y="1408113"/>
          <p14:tracePt t="15256" x="4224338" y="1398588"/>
          <p14:tracePt t="15263" x="4271963" y="1379538"/>
          <p14:tracePt t="15273" x="4308475" y="1370013"/>
          <p14:tracePt t="15279" x="4337050" y="1360488"/>
          <p14:tracePt t="15289" x="4384675" y="1360488"/>
          <p14:tracePt t="15296" x="4403725" y="1360488"/>
          <p14:tracePt t="15304" x="4430713" y="1350963"/>
          <p14:tracePt t="15312" x="4468813" y="1323975"/>
          <p14:tracePt t="15319" x="4497388" y="1323975"/>
          <p14:tracePt t="15328" x="4506913" y="1314450"/>
          <p14:tracePt t="15334" x="4516438" y="1304925"/>
          <p14:tracePt t="15343" x="4516438" y="1295400"/>
          <p14:tracePt t="15349" x="4516438" y="1285875"/>
          <p14:tracePt t="15366" x="4516438" y="1266825"/>
          <p14:tracePt t="15382" x="4516438" y="1247775"/>
          <p14:tracePt t="15389" x="4524375" y="1238250"/>
          <p14:tracePt t="15397" x="4524375" y="1220788"/>
          <p14:tracePt t="15407" x="4524375" y="1192213"/>
          <p14:tracePt t="15413" x="4524375" y="1163638"/>
          <p14:tracePt t="15422" x="4524375" y="1125538"/>
          <p14:tracePt t="15429" x="4524375" y="1098550"/>
          <p14:tracePt t="15439" x="4524375" y="1060450"/>
          <p14:tracePt t="15445" x="4524375" y="1031875"/>
          <p14:tracePt t="15454" x="4524375" y="1014413"/>
          <p14:tracePt t="15461" x="4516438" y="985838"/>
          <p14:tracePt t="15541" x="4497388" y="985838"/>
          <p14:tracePt t="15549" x="4487863" y="985838"/>
          <p14:tracePt t="15556" x="4468813" y="995363"/>
          <p14:tracePt t="15563" x="4459288" y="1004888"/>
          <p14:tracePt t="15573" x="4440238" y="1014413"/>
          <p14:tracePt t="15580" x="4403725" y="1031875"/>
          <p14:tracePt t="15589" x="4365625" y="1041400"/>
          <p14:tracePt t="15596" x="4346575" y="1060450"/>
          <p14:tracePt t="15604" x="4271963" y="1163638"/>
          <p14:tracePt t="15612" x="4205288" y="1247775"/>
          <p14:tracePt t="15619" x="4121150" y="1341438"/>
          <p14:tracePt t="15628" x="4056063" y="1427163"/>
          <p14:tracePt t="15636" x="3979863" y="1492250"/>
          <p14:tracePt t="15644" x="3924300" y="1566863"/>
          <p14:tracePt t="15651" x="3886200" y="1614488"/>
          <p14:tracePt t="15660" x="3821113" y="1670050"/>
          <p14:tracePt t="15667" x="3773488" y="1717675"/>
          <p14:tracePt t="15676" x="3746500" y="1736725"/>
          <p14:tracePt t="15684" x="3717925" y="1773238"/>
          <p14:tracePt t="15693" x="3698875" y="1782763"/>
          <p14:tracePt t="15699" x="3689350" y="1782763"/>
          <p14:tracePt t="15709" x="3679825" y="1782763"/>
          <p14:tracePt t="15716" x="3670300" y="1782763"/>
          <p14:tracePt t="15726" x="3643313" y="1792288"/>
          <p14:tracePt t="15731" x="3624263" y="1792288"/>
          <p14:tracePt t="15742" x="3614738" y="1792288"/>
          <p14:tracePt t="15747" x="3605213" y="1792288"/>
          <p14:tracePt t="15786" x="3614738" y="1792288"/>
          <p14:tracePt t="15794" x="3651250" y="1792288"/>
          <p14:tracePt t="15801" x="3679825" y="1755775"/>
          <p14:tracePt t="15810" x="3717925" y="1708150"/>
          <p14:tracePt t="15817" x="3773488" y="1633538"/>
          <p14:tracePt t="15826" x="3840163" y="1511300"/>
          <p14:tracePt t="15834" x="3867150" y="1446213"/>
          <p14:tracePt t="15842" x="3867150" y="1408113"/>
          <p14:tracePt t="15849" x="3876675" y="1350963"/>
          <p14:tracePt t="15859" x="3876675" y="1314450"/>
          <p14:tracePt t="15866" x="3886200" y="1238250"/>
          <p14:tracePt t="15876" x="3886200" y="1220788"/>
          <p14:tracePt t="15891" x="3886200" y="1108075"/>
          <p14:tracePt t="15897" x="3886200" y="1069975"/>
          <p14:tracePt t="15906" x="3886200" y="1014413"/>
          <p14:tracePt t="15914" x="3886200" y="985838"/>
          <p14:tracePt t="15923" x="3867150" y="957263"/>
          <p14:tracePt t="15929" x="3859213" y="938213"/>
          <p14:tracePt t="15939" x="3830638" y="928688"/>
          <p14:tracePt t="15946" x="3802063" y="901700"/>
          <p14:tracePt t="15954" x="3792538" y="892175"/>
          <p14:tracePt t="15962" x="3773488" y="882650"/>
          <p14:tracePt t="15969" x="3736975" y="873125"/>
          <p14:tracePt t="15978" x="3708400" y="873125"/>
          <p14:tracePt t="15986" x="3689350" y="873125"/>
          <p14:tracePt t="15993" x="3660775" y="863600"/>
          <p14:tracePt t="15999" x="3633788" y="863600"/>
          <p14:tracePt t="16009" x="3605213" y="863600"/>
          <p14:tracePt t="16015" x="3557588" y="863600"/>
          <p14:tracePt t="16026" x="3511550" y="863600"/>
          <p14:tracePt t="16031" x="3454400" y="863600"/>
          <p14:tracePt t="16040" x="3417888" y="873125"/>
          <p14:tracePt t="16047" x="3341688" y="882650"/>
          <p14:tracePt t="16056" x="3276600" y="901700"/>
          <p14:tracePt t="16063" x="3211513" y="911225"/>
          <p14:tracePt t="16073" x="3154363" y="938213"/>
          <p14:tracePt t="16080" x="3070225" y="966788"/>
          <p14:tracePt t="16092" x="3003550" y="1004888"/>
          <p14:tracePt t="16096" x="2947988" y="1031875"/>
          <p14:tracePt t="16104" x="2882900" y="1079500"/>
          <p14:tracePt t="16112" x="2825750" y="1117600"/>
          <p14:tracePt t="16119" x="2778125" y="1163638"/>
          <p14:tracePt t="16128" x="2770188" y="1173163"/>
          <p14:tracePt t="16135" x="2760663" y="1182688"/>
          <p14:tracePt t="16144" x="2741613" y="1230313"/>
          <p14:tracePt t="16151" x="2732088" y="1266825"/>
          <p14:tracePt t="16159" x="2732088" y="1285875"/>
          <p14:tracePt t="16167" x="2732088" y="1314450"/>
          <p14:tracePt t="16176" x="2732088" y="1333500"/>
          <p14:tracePt t="16184" x="2732088" y="1360488"/>
          <p14:tracePt t="16193" x="2732088" y="1379538"/>
          <p14:tracePt t="16200" x="2751138" y="1398588"/>
          <p14:tracePt t="16209" x="2760663" y="1427163"/>
          <p14:tracePt t="16214" x="2760663" y="1446213"/>
          <p14:tracePt t="16223" x="2760663" y="1454150"/>
          <p14:tracePt t="16229" x="2787650" y="1501775"/>
          <p14:tracePt t="16239" x="2787650" y="1539875"/>
          <p14:tracePt t="16245" x="2806700" y="1585913"/>
          <p14:tracePt t="16253" x="2825750" y="1633538"/>
          <p14:tracePt t="16261" x="2825750" y="1660525"/>
          <p14:tracePt t="16269" x="2835275" y="1727200"/>
          <p14:tracePt t="16277" x="2854325" y="1755775"/>
          <p14:tracePt t="16286" x="2863850" y="1765300"/>
          <p14:tracePt t="16294" x="2873375" y="1801813"/>
          <p14:tracePt t="16301" x="2890838" y="1830388"/>
          <p14:tracePt t="16310" x="2900363" y="1858963"/>
          <p14:tracePt t="16318" x="2909888" y="1868488"/>
          <p14:tracePt t="16326" x="2928938" y="1885950"/>
          <p14:tracePt t="16334" x="2938463" y="1895475"/>
          <p14:tracePt t="16343" x="2947988" y="1914525"/>
          <p14:tracePt t="16349" x="2957513" y="1924050"/>
          <p14:tracePt t="16359" x="2967038" y="1933575"/>
          <p14:tracePt t="16366" x="2994025" y="1943100"/>
          <p14:tracePt t="16376" x="3022600" y="1952625"/>
          <p14:tracePt t="16381" x="3041650" y="1952625"/>
          <p14:tracePt t="16390" x="3089275" y="1971675"/>
          <p14:tracePt t="16397" x="3144838" y="1989138"/>
          <p14:tracePt t="16406" x="3182938" y="1998663"/>
          <p14:tracePt t="16414" x="3257550" y="2008188"/>
          <p14:tracePt t="16424" x="3322638" y="2008188"/>
          <p14:tracePt t="16429" x="3389313" y="2008188"/>
          <p14:tracePt t="16436" x="3435350" y="2008188"/>
          <p14:tracePt t="16444" x="3492500" y="2008188"/>
          <p14:tracePt t="16451" x="3530600" y="2008188"/>
          <p14:tracePt t="16460" x="3557588" y="1998663"/>
          <p14:tracePt t="16468" x="3576638" y="1989138"/>
          <p14:tracePt t="16476" x="3605213" y="1962150"/>
          <p14:tracePt t="16483" x="3643313" y="1943100"/>
          <p14:tracePt t="16493" x="3651250" y="1914525"/>
          <p14:tracePt t="16499" x="3689350" y="1858963"/>
          <p14:tracePt t="16509" x="3708400" y="1811338"/>
          <p14:tracePt t="16515" x="3717925" y="1782763"/>
          <p14:tracePt t="16526" x="3717925" y="1773238"/>
          <p14:tracePt t="16531" x="3717925" y="1765300"/>
          <p14:tracePt t="16542" x="3717925" y="1746250"/>
          <p14:tracePt t="16547" x="3717925" y="1698625"/>
          <p14:tracePt t="16556" x="3717925" y="1660525"/>
          <p14:tracePt t="16563" x="3717925" y="1633538"/>
          <p14:tracePt t="16573" x="3717925" y="1595438"/>
          <p14:tracePt t="16579" x="3717925" y="1549400"/>
          <p14:tracePt t="16589" x="3698875" y="1511300"/>
          <p14:tracePt t="16595" x="3689350" y="1463675"/>
          <p14:tracePt t="16604" x="3689350" y="1436688"/>
          <p14:tracePt t="16611" x="3670300" y="1398588"/>
          <p14:tracePt t="16619" x="3660775" y="1370013"/>
          <p14:tracePt t="16628" x="3651250" y="1304925"/>
          <p14:tracePt t="16635" x="3643313" y="1276350"/>
          <p14:tracePt t="16644" x="3633788" y="1247775"/>
          <p14:tracePt t="16651" x="3633788" y="1238250"/>
          <p14:tracePt t="16660" x="3624263" y="1220788"/>
          <p14:tracePt t="16665" x="3605213" y="1211263"/>
          <p14:tracePt t="16676" x="3595688" y="1211263"/>
          <p14:tracePt t="16681" x="3595688" y="1201738"/>
          <p14:tracePt t="16697" x="3586163" y="1201738"/>
          <p14:tracePt t="16762" x="3576638" y="1201738"/>
          <p14:tracePt t="16770" x="3567113" y="1201738"/>
          <p14:tracePt t="16785" x="3557588" y="1201738"/>
          <p14:tracePt t="16794" x="3548063" y="1201738"/>
          <p14:tracePt t="16801" x="3548063" y="1211263"/>
          <p14:tracePt t="17246" x="3614738" y="1211263"/>
          <p14:tracePt t="17254" x="3727450" y="1211263"/>
          <p14:tracePt t="17262" x="3840163" y="1211263"/>
          <p14:tracePt t="17269" x="3943350" y="1211263"/>
          <p14:tracePt t="17278" x="4037013" y="1211263"/>
          <p14:tracePt t="17285" x="4140200" y="1211263"/>
          <p14:tracePt t="17294" x="4243388" y="1211263"/>
          <p14:tracePt t="17302" x="4337050" y="1201738"/>
          <p14:tracePt t="17310" x="4430713" y="1192213"/>
          <p14:tracePt t="17318" x="4497388" y="1182688"/>
          <p14:tracePt t="17326" x="4543425" y="1163638"/>
          <p14:tracePt t="17332" x="4637088" y="1144588"/>
          <p14:tracePt t="17339" x="4703763" y="1135063"/>
          <p14:tracePt t="17348" x="4768850" y="1125538"/>
          <p14:tracePt t="17356" x="4835525" y="1108075"/>
          <p14:tracePt t="17363" x="4891088" y="1089025"/>
          <p14:tracePt t="17372" x="4938713" y="1079500"/>
          <p14:tracePt t="17379" x="5068888" y="1022350"/>
          <p14:tracePt t="17391" x="5106988" y="1022350"/>
          <p14:tracePt t="17395" x="5191125" y="985838"/>
          <p14:tracePt t="17404" x="5238750" y="957263"/>
          <p14:tracePt t="17412" x="5276850" y="928688"/>
          <p14:tracePt t="17419" x="5303838" y="919163"/>
          <p14:tracePt t="17428" x="5322888" y="901700"/>
          <p14:tracePt t="17435" x="5341938" y="882650"/>
          <p14:tracePt t="17444" x="5360988" y="873125"/>
          <p14:tracePt t="17451" x="5360988" y="854075"/>
          <p14:tracePt t="17460" x="5370513" y="854075"/>
          <p14:tracePt t="17467" x="5370513" y="844550"/>
          <p14:tracePt t="17476" x="5380038" y="835025"/>
          <p14:tracePt t="17484" x="5380038" y="825500"/>
          <p14:tracePt t="17500" x="5387975" y="815975"/>
          <p14:tracePt t="17510" x="5387975" y="806450"/>
          <p14:tracePt t="17515" x="5387975" y="798513"/>
          <p14:tracePt t="17531" x="5387975" y="788988"/>
          <p14:tracePt t="17541" x="5387975" y="779463"/>
          <p14:tracePt t="17561" x="5370513" y="779463"/>
          <p14:tracePt t="17570" x="5351463" y="779463"/>
          <p14:tracePt t="17578" x="5341938" y="779463"/>
          <p14:tracePt t="17585" x="5313363" y="779463"/>
          <p14:tracePt t="17594" x="5284788" y="779463"/>
          <p14:tracePt t="17602" x="5238750" y="779463"/>
          <p14:tracePt t="17610" x="5181600" y="779463"/>
          <p14:tracePt t="17617" x="5145088" y="779463"/>
          <p14:tracePt t="17626" x="5087938" y="788988"/>
          <p14:tracePt t="17634" x="5051425" y="798513"/>
          <p14:tracePt t="17643" x="4938713" y="835025"/>
          <p14:tracePt t="17650" x="4816475" y="901700"/>
          <p14:tracePt t="17659" x="4768850" y="947738"/>
          <p14:tracePt t="17665" x="4732338" y="995363"/>
          <p14:tracePt t="17676" x="4694238" y="1031875"/>
          <p14:tracePt t="17682" x="4665663" y="1069975"/>
          <p14:tracePt t="17690" x="4656138" y="1098550"/>
          <p14:tracePt t="17698" x="4646613" y="1117600"/>
          <p14:tracePt t="17706" x="4646613" y="1144588"/>
          <p14:tracePt t="17714" x="4637088" y="1163638"/>
          <p14:tracePt t="17723" x="4637088" y="1182688"/>
          <p14:tracePt t="17730" x="4627563" y="1220788"/>
          <p14:tracePt t="17740" x="4627563" y="1238250"/>
          <p14:tracePt t="17746" x="4627563" y="1257300"/>
          <p14:tracePt t="17754" x="4627563" y="1276350"/>
          <p14:tracePt t="17762" x="4627563" y="1295400"/>
          <p14:tracePt t="17768" x="4627563" y="1304925"/>
          <p14:tracePt t="17776" x="4627563" y="1323975"/>
          <p14:tracePt t="17784" x="4627563" y="1341438"/>
          <p14:tracePt t="17793" x="4637088" y="1360488"/>
          <p14:tracePt t="17800" x="4646613" y="1370013"/>
          <p14:tracePt t="17810" x="4665663" y="1389063"/>
          <p14:tracePt t="17816" x="4684713" y="1408113"/>
          <p14:tracePt t="17826" x="4703763" y="1417638"/>
          <p14:tracePt t="17832" x="4722813" y="1427163"/>
          <p14:tracePt t="17840" x="4732338" y="1436688"/>
          <p14:tracePt t="17848" x="4768850" y="1454150"/>
          <p14:tracePt t="17856" x="4797425" y="1463675"/>
          <p14:tracePt t="17863" x="4843463" y="1482725"/>
          <p14:tracePt t="17873" x="4938713" y="1492250"/>
          <p14:tracePt t="17879" x="5013325" y="1511300"/>
          <p14:tracePt t="17889" x="5087938" y="1511300"/>
          <p14:tracePt t="17895" x="5200650" y="1539875"/>
          <p14:tracePt t="17904" x="5332413" y="1566863"/>
          <p14:tracePt t="17912" x="5473700" y="1585913"/>
          <p14:tracePt t="17919" x="5586413" y="1585913"/>
          <p14:tracePt t="17928" x="5708650" y="1604963"/>
          <p14:tracePt t="17935" x="5867400" y="1614488"/>
          <p14:tracePt t="17944" x="5961063" y="1614488"/>
          <p14:tracePt t="17952" x="6073775" y="1614488"/>
          <p14:tracePt t="17960" x="6176963" y="1614488"/>
          <p14:tracePt t="17968" x="6243638" y="1614488"/>
          <p14:tracePt t="17976" x="6289675" y="1614488"/>
          <p14:tracePt t="17982" x="6327775" y="1604963"/>
          <p14:tracePt t="17989" x="6337300" y="1595438"/>
          <p14:tracePt t="17998" x="6346825" y="1585913"/>
          <p14:tracePt t="18013" x="6356350" y="1566863"/>
          <p14:tracePt t="18023" x="6356350" y="1557338"/>
          <p14:tracePt t="18029" x="6356350" y="1549400"/>
          <p14:tracePt t="18039" x="6356350" y="1530350"/>
          <p14:tracePt t="18045" x="6356350" y="1501775"/>
          <p14:tracePt t="18054" x="6356350" y="1473200"/>
          <p14:tracePt t="18061" x="6356350" y="1454150"/>
          <p14:tracePt t="18069" x="6356350" y="1446213"/>
          <p14:tracePt t="18078" x="6356350" y="1427163"/>
          <p14:tracePt t="18086" x="6356350" y="1398588"/>
          <p14:tracePt t="18094" x="6318250" y="1333500"/>
          <p14:tracePt t="18101" x="6280150" y="1314450"/>
          <p14:tracePt t="18110" x="6243638" y="1295400"/>
          <p14:tracePt t="18117" x="6196013" y="1266825"/>
          <p14:tracePt t="18126" x="6157913" y="1247775"/>
          <p14:tracePt t="18134" x="6111875" y="1238250"/>
          <p14:tracePt t="18143" x="6073775" y="1211263"/>
          <p14:tracePt t="18158" x="6054725" y="1201738"/>
          <p14:tracePt t="18160" x="6008688" y="1192213"/>
          <p14:tracePt t="18166" x="5961063" y="1163638"/>
          <p14:tracePt t="18176" x="5915025" y="1154113"/>
          <p14:tracePt t="18182" x="5886450" y="1154113"/>
          <p14:tracePt t="18192" x="5838825" y="1144588"/>
          <p14:tracePt t="18198" x="5811838" y="1144588"/>
          <p14:tracePt t="18204" x="5792788" y="1144588"/>
          <p14:tracePt t="18211" x="5764213" y="1135063"/>
          <p14:tracePt t="18219" x="5754688" y="1135063"/>
          <p14:tracePt t="18228" x="5726113" y="1135063"/>
          <p14:tracePt t="18235" x="5716588" y="1135063"/>
          <p14:tracePt t="18252" x="5708650" y="1135063"/>
          <p14:tracePt t="18450" x="5708650" y="1144588"/>
          <p14:tracePt t="18465" x="5708650" y="1192213"/>
          <p14:tracePt t="18475" x="5708650" y="1266825"/>
          <p14:tracePt t="18481" x="5708650" y="1341438"/>
          <p14:tracePt t="18492" x="5708650" y="1436688"/>
          <p14:tracePt t="18498" x="5708650" y="1511300"/>
          <p14:tracePt t="18506" x="5708650" y="1604963"/>
          <p14:tracePt t="18513" x="5708650" y="1670050"/>
          <p14:tracePt t="18522" x="5708650" y="1746250"/>
          <p14:tracePt t="18530" x="5708650" y="1792288"/>
          <p14:tracePt t="18539" x="5708650" y="1820863"/>
          <p14:tracePt t="18546" x="5716588" y="1858963"/>
          <p14:tracePt t="18554" x="5726113" y="1885950"/>
          <p14:tracePt t="18561" x="5735638" y="1905000"/>
          <p14:tracePt t="18569" x="5745163" y="1914525"/>
          <p14:tracePt t="18578" x="5764213" y="1914525"/>
          <p14:tracePt t="18594" x="5773738" y="1914525"/>
          <p14:tracePt t="18601" x="5783263" y="1914525"/>
          <p14:tracePt t="18610" x="5792788" y="1914525"/>
          <p14:tracePt t="18617" x="5811838" y="1914525"/>
          <p14:tracePt t="18634" x="5821363" y="1914525"/>
          <p14:tracePt t="18643" x="5838825" y="1914525"/>
          <p14:tracePt t="18647" x="5848350" y="1914525"/>
          <p14:tracePt t="18656" x="5867400" y="1914525"/>
          <p14:tracePt t="18663" x="5886450" y="1914525"/>
          <p14:tracePt t="18672" x="5905500" y="1914525"/>
          <p14:tracePt t="18679" x="5924550" y="1914525"/>
          <p14:tracePt t="18689" x="5942013" y="1914525"/>
          <p14:tracePt t="18695" x="5951538" y="1914525"/>
          <p14:tracePt t="18704" x="5961063" y="1914525"/>
          <p14:tracePt t="18711" x="5980113" y="1914525"/>
          <p14:tracePt t="18728" x="5989638" y="1914525"/>
          <p14:tracePt t="18744" x="5999163" y="1914525"/>
          <p14:tracePt t="18760" x="5999163" y="1905000"/>
          <p14:tracePt t="18784" x="5999163" y="1895475"/>
          <p14:tracePt t="18793" x="5999163" y="1868488"/>
          <p14:tracePt t="18800" x="5999163" y="1849438"/>
          <p14:tracePt t="18810" x="5980113" y="1820863"/>
          <p14:tracePt t="18816" x="5970588" y="1792288"/>
          <p14:tracePt t="18826" x="5942013" y="1755775"/>
          <p14:tracePt t="18832" x="5924550" y="1727200"/>
          <p14:tracePt t="18845" x="5895975" y="1689100"/>
          <p14:tracePt t="19043" x="4749800" y="2092325"/>
          <p14:tracePt t="19046" x="4749800" y="2130425"/>
          <p14:tracePt t="19054" x="4732338" y="2178050"/>
          <p14:tracePt t="19062" x="4703763" y="2252663"/>
          <p14:tracePt t="19070" x="4675188" y="2308225"/>
          <p14:tracePt t="19078" x="4637088" y="2374900"/>
          <p14:tracePt t="19085" x="4627563" y="2439988"/>
          <p14:tracePt t="19093" x="4610100" y="2497138"/>
          <p14:tracePt t="19100" x="4591050" y="2533650"/>
          <p14:tracePt t="19109" x="4572000" y="2590800"/>
          <p14:tracePt t="19116" x="4552950" y="2636838"/>
          <p14:tracePt t="19126" x="4533900" y="2703513"/>
          <p14:tracePt t="19132" x="4516438" y="2759075"/>
          <p14:tracePt t="19139" x="4497388" y="2825750"/>
          <p14:tracePt t="19147" x="4487863" y="2862263"/>
          <p14:tracePt t="19156" x="4468813" y="2938463"/>
          <p14:tracePt t="19163" x="4449763" y="2994025"/>
          <p14:tracePt t="19175" x="4440238" y="3032125"/>
          <p14:tracePt t="19180" x="4430713" y="3087688"/>
          <p14:tracePt t="19191" x="4421188" y="3125788"/>
          <p14:tracePt t="19196" x="4421188" y="3171825"/>
          <p14:tracePt t="19205" x="4421188" y="3190875"/>
          <p14:tracePt t="19212" x="4421188" y="3200400"/>
          <p14:tracePt t="19220" x="4421188" y="3228975"/>
          <p14:tracePt t="19228" x="4421188" y="3238500"/>
          <p14:tracePt t="19236" x="4421188" y="3248025"/>
          <p14:tracePt t="19262" x="4421188" y="3257550"/>
          <p14:tracePt t="19284" x="4421188" y="3267075"/>
          <p14:tracePt t="19294" x="4421188" y="3275013"/>
          <p14:tracePt t="19310" x="4430713" y="3275013"/>
          <p14:tracePt t="19314" x="4449763" y="3275013"/>
          <p14:tracePt t="19323" x="4497388" y="3275013"/>
          <p14:tracePt t="19330" x="4533900" y="3275013"/>
          <p14:tracePt t="19339" x="4591050" y="3284538"/>
          <p14:tracePt t="19346" x="4665663" y="3284538"/>
          <p14:tracePt t="19354" x="4732338" y="3284538"/>
          <p14:tracePt t="19362" x="4816475" y="3284538"/>
          <p14:tracePt t="19370" x="4862513" y="3284538"/>
          <p14:tracePt t="19378" x="4965700" y="3284538"/>
          <p14:tracePt t="19386" x="5051425" y="3284538"/>
          <p14:tracePt t="19394" x="5164138" y="3284538"/>
          <p14:tracePt t="19401" x="5267325" y="3284538"/>
          <p14:tracePt t="19410" x="5370513" y="3275013"/>
          <p14:tracePt t="19418" x="5445125" y="3267075"/>
          <p14:tracePt t="19427" x="5529263" y="3238500"/>
          <p14:tracePt t="19433" x="5613400" y="3228975"/>
          <p14:tracePt t="19444" x="5680075" y="3209925"/>
          <p14:tracePt t="19450" x="5754688" y="3162300"/>
          <p14:tracePt t="19460" x="5811838" y="3154363"/>
          <p14:tracePt t="19466" x="5867400" y="3116263"/>
          <p14:tracePt t="19476" x="5895975" y="3087688"/>
          <p14:tracePt t="19481" x="5942013" y="3051175"/>
          <p14:tracePt t="19490" x="5989638" y="3013075"/>
          <p14:tracePt t="19497" x="6037263" y="2974975"/>
          <p14:tracePt t="19507" x="6064250" y="2946400"/>
          <p14:tracePt t="19514" x="6121400" y="2909888"/>
          <p14:tracePt t="19526" x="6167438" y="2862263"/>
          <p14:tracePt t="19530" x="6205538" y="2835275"/>
          <p14:tracePt t="19536" x="6253163" y="2797175"/>
          <p14:tracePt t="19545" x="6280150" y="2768600"/>
          <p14:tracePt t="19552" x="6299200" y="2749550"/>
          <p14:tracePt t="19560" x="6308725" y="2722563"/>
          <p14:tracePt t="19568" x="6337300" y="2684463"/>
          <p14:tracePt t="19576" x="6356350" y="2636838"/>
          <p14:tracePt t="19584" x="6383338" y="2590800"/>
          <p14:tracePt t="19594" x="6383338" y="2374900"/>
          <p14:tracePt t="19600" x="6383338" y="2290763"/>
          <p14:tracePt t="19610" x="6346825" y="2197100"/>
          <p14:tracePt t="19617" x="6308725" y="2130425"/>
          <p14:tracePt t="19625" x="6289675" y="2074863"/>
          <p14:tracePt t="19632" x="6261100" y="1989138"/>
          <p14:tracePt t="19640" x="6224588" y="1914525"/>
          <p14:tracePt t="19648" x="6186488" y="1858963"/>
          <p14:tracePt t="19657" x="6149975" y="1830388"/>
          <p14:tracePt t="19664" x="6121400" y="1792288"/>
          <p14:tracePt t="19674" x="6092825" y="1782763"/>
          <p14:tracePt t="19679" x="6045200" y="1765300"/>
          <p14:tracePt t="19692" x="5999163" y="1746250"/>
          <p14:tracePt t="19695" x="5961063" y="1736725"/>
          <p14:tracePt t="19704" x="5932488" y="1717675"/>
          <p14:tracePt t="19712" x="5895975" y="1717675"/>
          <p14:tracePt t="19720" x="5886450" y="1717675"/>
          <p14:tracePt t="19728" x="5857875" y="1717675"/>
          <p14:tracePt t="19736" x="5829300" y="1717675"/>
          <p14:tracePt t="19744" x="5802313" y="1717675"/>
          <p14:tracePt t="19752" x="5773738" y="1717675"/>
          <p14:tracePt t="19760" x="5754688" y="1708150"/>
          <p14:tracePt t="19766" x="5735638" y="1708150"/>
          <p14:tracePt t="19776" x="5726113" y="1708150"/>
          <p14:tracePt t="19782" x="5708650" y="1708150"/>
          <p14:tracePt t="19790" x="5699125" y="1708150"/>
          <p14:tracePt t="19798" x="5689600" y="1708150"/>
          <p14:tracePt t="19806" x="5680075" y="1708150"/>
          <p14:tracePt t="19823" x="5680075" y="1698625"/>
          <p14:tracePt t="19840" x="5670550" y="1698625"/>
          <p14:tracePt t="19854" x="5661025" y="1698625"/>
          <p14:tracePt t="20044" x="5651500" y="1736725"/>
          <p14:tracePt t="20051" x="5641975" y="1820863"/>
          <p14:tracePt t="20060" x="5557838" y="2027238"/>
          <p14:tracePt t="20068" x="5492750" y="2233613"/>
          <p14:tracePt t="20076" x="5435600" y="2487613"/>
          <p14:tracePt t="20084" x="5387975" y="2619375"/>
          <p14:tracePt t="20093" x="5322888" y="2806700"/>
          <p14:tracePt t="20100" x="5284788" y="2919413"/>
          <p14:tracePt t="20109" x="5276850" y="3013075"/>
          <p14:tracePt t="20116" x="5257800" y="3154363"/>
          <p14:tracePt t="20125" x="5257800" y="3267075"/>
          <p14:tracePt t="20132" x="5257800" y="3370263"/>
          <p14:tracePt t="20140" x="5257800" y="3435350"/>
          <p14:tracePt t="20148" x="5257800" y="3490913"/>
          <p14:tracePt t="20156" x="5257800" y="3519488"/>
          <p14:tracePt t="20164" x="5257800" y="3557588"/>
          <p14:tracePt t="20173" x="5257800" y="3567113"/>
          <p14:tracePt t="20180" x="5257800" y="3586163"/>
          <p14:tracePt t="20189" x="5257800" y="3594100"/>
          <p14:tracePt t="20193" x="5257800" y="3603625"/>
          <p14:tracePt t="20258" x="5267325" y="3603625"/>
          <p14:tracePt t="20266" x="5284788" y="3603625"/>
          <p14:tracePt t="20291" x="5303838" y="3603625"/>
          <p14:tracePt t="20298" x="5322888" y="3603625"/>
          <p14:tracePt t="20306" x="5341938" y="3603625"/>
          <p14:tracePt t="20314" x="5360988" y="3603625"/>
          <p14:tracePt t="20323" x="5387975" y="3603625"/>
          <p14:tracePt t="20330" x="5407025" y="3613150"/>
          <p14:tracePt t="20341" x="5426075" y="3613150"/>
          <p14:tracePt t="20346" x="5435600" y="3613150"/>
          <p14:tracePt t="20357" x="5464175" y="3613150"/>
          <p14:tracePt t="20370" x="5473700" y="3613150"/>
          <p14:tracePt t="20377" x="5483225" y="3613150"/>
          <p14:tracePt t="20394" x="5492750" y="3613150"/>
          <p14:tracePt t="20410" x="5500688" y="3613150"/>
          <p14:tracePt t="20416" x="5500688" y="3603625"/>
          <p14:tracePt t="20426" x="5500688" y="3594100"/>
          <p14:tracePt t="20432" x="5500688" y="3567113"/>
          <p14:tracePt t="20440" x="5483225" y="3538538"/>
          <p14:tracePt t="20448" x="5464175" y="3482975"/>
          <p14:tracePt t="20456" x="5454650" y="3454400"/>
          <p14:tracePt t="20464" x="5426075" y="3406775"/>
          <p14:tracePt t="20473" x="5397500" y="3378200"/>
          <p14:tracePt t="20480" x="5360988" y="3332163"/>
          <p14:tracePt t="20489" x="5341938" y="3294063"/>
          <p14:tracePt t="20496" x="5294313" y="3267075"/>
          <p14:tracePt t="20504" x="5276850" y="3238500"/>
          <p14:tracePt t="20512" x="5238750" y="3219450"/>
          <p14:tracePt t="20519" x="5191125" y="3190875"/>
          <p14:tracePt t="20528" x="5172075" y="3171825"/>
          <p14:tracePt t="20536" x="5116513" y="3154363"/>
          <p14:tracePt t="20544" x="5060950" y="3135313"/>
          <p14:tracePt t="20552" x="4994275" y="3116263"/>
          <p14:tracePt t="20559" x="4956175" y="3106738"/>
          <p14:tracePt t="20568" x="4900613" y="3097213"/>
          <p14:tracePt t="20576" x="4843463" y="3078163"/>
          <p14:tracePt t="20584" x="4806950" y="3068638"/>
          <p14:tracePt t="20592" x="4749800" y="3059113"/>
          <p14:tracePt t="20600" x="4713288" y="3051175"/>
          <p14:tracePt t="20609" x="4675188" y="3041650"/>
          <p14:tracePt t="20616" x="4646613" y="3041650"/>
          <p14:tracePt t="20626" x="4610100" y="3041650"/>
          <p14:tracePt t="20632" x="4581525" y="3041650"/>
          <p14:tracePt t="20640" x="4552950" y="3041650"/>
          <p14:tracePt t="20646" x="4533900" y="3041650"/>
          <p14:tracePt t="20656" x="4524375" y="3041650"/>
          <p14:tracePt t="20670" x="4497388" y="3041650"/>
          <p14:tracePt t="20678" x="4478338" y="3051175"/>
          <p14:tracePt t="20686" x="4449763" y="3059113"/>
          <p14:tracePt t="20694" x="4394200" y="3097213"/>
          <p14:tracePt t="20702" x="4365625" y="3125788"/>
          <p14:tracePt t="20710" x="4327525" y="3154363"/>
          <p14:tracePt t="20718" x="4308475" y="3190875"/>
          <p14:tracePt t="20726" x="4300538" y="3219450"/>
          <p14:tracePt t="20734" x="4281488" y="3275013"/>
          <p14:tracePt t="20742" x="4262438" y="3313113"/>
          <p14:tracePt t="20750" x="4252913" y="3397250"/>
          <p14:tracePt t="20759" x="4243388" y="3444875"/>
          <p14:tracePt t="20766" x="4233863" y="3500438"/>
          <p14:tracePt t="20775" x="4233863" y="3538538"/>
          <p14:tracePt t="20782" x="4233863" y="3576638"/>
          <p14:tracePt t="20790" x="4243388" y="3603625"/>
          <p14:tracePt t="20797" x="4262438" y="3651250"/>
          <p14:tracePt t="20806" x="4300538" y="3689350"/>
          <p14:tracePt t="20814" x="4337050" y="3725863"/>
          <p14:tracePt t="20823" x="4365625" y="3754438"/>
          <p14:tracePt t="20830" x="4411663" y="3792538"/>
          <p14:tracePt t="20839" x="4468813" y="3810000"/>
          <p14:tracePt t="20846" x="4506913" y="3829050"/>
          <p14:tracePt t="20856" x="4572000" y="3848100"/>
          <p14:tracePt t="20860" x="4627563" y="3848100"/>
          <p14:tracePt t="20868" x="4694238" y="3857625"/>
          <p14:tracePt t="20876" x="4732338" y="3867150"/>
          <p14:tracePt t="20884" x="4797425" y="3867150"/>
          <p14:tracePt t="20893" x="4872038" y="3867150"/>
          <p14:tracePt t="20900" x="4938713" y="3867150"/>
          <p14:tracePt t="20909" x="4984750" y="3867150"/>
          <p14:tracePt t="20916" x="5060950" y="3867150"/>
          <p14:tracePt t="20925" x="5126038" y="3857625"/>
          <p14:tracePt t="20932" x="5181600" y="3848100"/>
          <p14:tracePt t="20940" x="5229225" y="3838575"/>
          <p14:tracePt t="20948" x="5284788" y="3838575"/>
          <p14:tracePt t="20956" x="5332413" y="3819525"/>
          <p14:tracePt t="20964" x="5360988" y="3810000"/>
          <p14:tracePt t="20972" x="5387975" y="3792538"/>
          <p14:tracePt t="20980" x="5407025" y="3783013"/>
          <p14:tracePt t="20991" x="5426075" y="3763963"/>
          <p14:tracePt t="21012" x="5435600" y="3754438"/>
          <p14:tracePt t="21020" x="5435600" y="3744913"/>
          <p14:tracePt t="21028" x="5435600" y="3725863"/>
          <p14:tracePt t="21036" x="5435600" y="3716338"/>
          <p14:tracePt t="21044" x="5435600" y="3689350"/>
          <p14:tracePt t="21052" x="5435600" y="3670300"/>
          <p14:tracePt t="21060" x="5426075" y="3641725"/>
          <p14:tracePt t="21068" x="5397500" y="3603625"/>
          <p14:tracePt t="21076" x="5380038" y="3576638"/>
          <p14:tracePt t="21082" x="5360988" y="3538538"/>
          <p14:tracePt t="21092" x="5322888" y="3509963"/>
          <p14:tracePt t="21098" x="5313363" y="3482975"/>
          <p14:tracePt t="21106" x="5303838" y="3482975"/>
          <p14:tracePt t="21114" x="5276850" y="3454400"/>
          <p14:tracePt t="21124" x="5257800" y="3435350"/>
          <p14:tracePt t="21130" x="5219700" y="3425825"/>
          <p14:tracePt t="21141" x="5097463" y="3378200"/>
          <p14:tracePt t="21146" x="5068888" y="3378200"/>
          <p14:tracePt t="21156" x="5022850" y="3378200"/>
          <p14:tracePt t="21162" x="4975225" y="3378200"/>
          <p14:tracePt t="21170" x="4919663" y="3387725"/>
          <p14:tracePt t="21178" x="4852988" y="3416300"/>
          <p14:tracePt t="21186" x="4768850" y="3425825"/>
          <p14:tracePt t="21194" x="4694238" y="3454400"/>
          <p14:tracePt t="21202" x="4600575" y="3473450"/>
          <p14:tracePt t="21210" x="4449763" y="3509963"/>
          <p14:tracePt t="21218" x="4337050" y="3529013"/>
          <p14:tracePt t="21226" x="4262438" y="3548063"/>
          <p14:tracePt t="21234" x="4149725" y="3586163"/>
          <p14:tracePt t="21242" x="4056063" y="3603625"/>
          <p14:tracePt t="21250" x="4008438" y="3603625"/>
          <p14:tracePt t="21259" x="3924300" y="3622675"/>
          <p14:tracePt t="21266" x="3876675" y="3622675"/>
          <p14:tracePt t="21275" x="3840163" y="3622675"/>
          <p14:tracePt t="21282" x="3821113" y="3622675"/>
          <p14:tracePt t="21290" x="3811588" y="3622675"/>
          <p14:tracePt t="21298" x="3802063" y="3622675"/>
          <p14:tracePt t="21312" x="3792538" y="3613150"/>
          <p14:tracePt t="21320" x="3783013" y="3586163"/>
          <p14:tracePt t="21328" x="3783013" y="3529013"/>
          <p14:tracePt t="21336" x="3763963" y="3473450"/>
          <p14:tracePt t="21344" x="3727450" y="3397250"/>
          <p14:tracePt t="21352" x="3717925" y="3322638"/>
          <p14:tracePt t="21360" x="3698875" y="3228975"/>
          <p14:tracePt t="21368" x="3679825" y="3162300"/>
          <p14:tracePt t="21376" x="3660775" y="3051175"/>
          <p14:tracePt t="21383" x="3633788" y="2909888"/>
          <p14:tracePt t="21392" x="3605213" y="2797175"/>
          <p14:tracePt t="21400" x="3586163" y="2703513"/>
          <p14:tracePt t="21409" x="3576638" y="2600325"/>
          <p14:tracePt t="21416" x="3576638" y="2506663"/>
          <p14:tracePt t="21426" x="3567113" y="2439988"/>
          <p14:tracePt t="21432" x="3567113" y="2365375"/>
          <p14:tracePt t="21440" x="3567113" y="2300288"/>
          <p14:tracePt t="21448" x="3567113" y="2262188"/>
          <p14:tracePt t="21456" x="3576638" y="2214563"/>
          <p14:tracePt t="21464" x="3595688" y="2187575"/>
          <p14:tracePt t="21472" x="3605213" y="2159000"/>
          <p14:tracePt t="21480" x="3624263" y="2130425"/>
          <p14:tracePt t="21489" x="3633788" y="2111375"/>
          <p14:tracePt t="21496" x="3643313" y="2092325"/>
          <p14:tracePt t="21504" x="3651250" y="2084388"/>
          <p14:tracePt t="21512" x="3651250" y="2055813"/>
          <p14:tracePt t="21520" x="3651250" y="2027238"/>
          <p14:tracePt t="21526" x="3651250" y="2017713"/>
          <p14:tracePt t="21534" x="3651250" y="2008188"/>
          <p14:tracePt t="21542" x="3651250" y="1998663"/>
          <p14:tracePt t="21550" x="3651250" y="1971675"/>
          <p14:tracePt t="21559" x="3651250" y="1952625"/>
          <p14:tracePt t="21566" x="3633788" y="1933575"/>
          <p14:tracePt t="21575" x="3633788" y="1914525"/>
          <p14:tracePt t="21582" x="3614738" y="1885950"/>
          <p14:tracePt t="21592" x="3605213" y="1876425"/>
          <p14:tracePt t="21597" x="3576638" y="1858963"/>
          <p14:tracePt t="21606" x="3567113" y="1839913"/>
          <p14:tracePt t="21614" x="3548063" y="1830388"/>
          <p14:tracePt t="21623" x="3530600" y="1811338"/>
          <p14:tracePt t="21630" x="3502025" y="1811338"/>
          <p14:tracePt t="21639" x="3473450" y="1801813"/>
          <p14:tracePt t="21646" x="3463925" y="1801813"/>
          <p14:tracePt t="21656" x="3444875" y="1801813"/>
          <p14:tracePt t="21662" x="3427413" y="1801813"/>
          <p14:tracePt t="21670" x="3408363" y="1801813"/>
          <p14:tracePt t="21678" x="3389313" y="1801813"/>
          <p14:tracePt t="21686" x="3360738" y="1801813"/>
          <p14:tracePt t="21693" x="3351213" y="1801813"/>
          <p14:tracePt t="21702" x="3314700" y="1820863"/>
          <p14:tracePt t="21710" x="3276600" y="1839913"/>
          <p14:tracePt t="21718" x="3248025" y="1839913"/>
          <p14:tracePt t="21726" x="3228975" y="1868488"/>
          <p14:tracePt t="21733" x="3211513" y="1876425"/>
          <p14:tracePt t="21742" x="3079750" y="1998663"/>
          <p14:tracePt t="21748" x="3041650" y="2055813"/>
          <p14:tracePt t="21756" x="3013075" y="2084388"/>
          <p14:tracePt t="21764" x="3003550" y="2120900"/>
          <p14:tracePt t="21772" x="2986088" y="2168525"/>
          <p14:tracePt t="21780" x="2986088" y="2205038"/>
          <p14:tracePt t="21789" x="2986088" y="2281238"/>
          <p14:tracePt t="21796" x="2986088" y="2336800"/>
          <p14:tracePt t="21804" x="2986088" y="2411413"/>
          <p14:tracePt t="21812" x="3003550" y="2487613"/>
          <p14:tracePt t="21820" x="3013075" y="2543175"/>
          <p14:tracePt t="21828" x="3041650" y="2627313"/>
          <p14:tracePt t="21835" x="3051175" y="2713038"/>
          <p14:tracePt t="21844" x="3089275" y="2778125"/>
          <p14:tracePt t="21852" x="3106738" y="2835275"/>
          <p14:tracePt t="21860" x="3144838" y="2909888"/>
          <p14:tracePt t="21868" x="3173413" y="2955925"/>
          <p14:tracePt t="21876" x="3201988" y="3022600"/>
          <p14:tracePt t="21891" x="3238500" y="3097213"/>
          <p14:tracePt t="21893" x="3267075" y="3171825"/>
          <p14:tracePt t="21900" x="3295650" y="3228975"/>
          <p14:tracePt t="21910" x="3332163" y="3267075"/>
          <p14:tracePt t="21916" x="3360738" y="3313113"/>
          <p14:tracePt t="21926" x="3379788" y="3341688"/>
          <p14:tracePt t="21932" x="3408363" y="3378200"/>
          <p14:tracePt t="21942" x="3427413" y="3397250"/>
          <p14:tracePt t="21948" x="3444875" y="3416300"/>
          <p14:tracePt t="21962" x="3444875" y="3425825"/>
          <p14:tracePt t="21986" x="3454400" y="3425825"/>
          <p14:tracePt t="22018" x="3463925" y="3425825"/>
          <p14:tracePt t="22026" x="3473450" y="3425825"/>
          <p14:tracePt t="22034" x="3482975" y="3425825"/>
          <p14:tracePt t="22050" x="3502025" y="3425825"/>
          <p14:tracePt t="22059" x="3530600" y="3425825"/>
          <p14:tracePt t="22065" x="3538538" y="3425825"/>
          <p14:tracePt t="22076" x="3567113" y="3425825"/>
          <p14:tracePt t="22082" x="3576638" y="3416300"/>
          <p14:tracePt t="22092" x="3595688" y="3416300"/>
          <p14:tracePt t="22098" x="3624263" y="3406775"/>
          <p14:tracePt t="22106" x="3643313" y="3406775"/>
          <p14:tracePt t="22113" x="3651250" y="3397250"/>
          <p14:tracePt t="22123" x="3670300" y="3387725"/>
          <p14:tracePt t="22130" x="3679825" y="3378200"/>
          <p14:tracePt t="22140" x="3727450" y="3322638"/>
          <p14:tracePt t="22146" x="3763963" y="3257550"/>
          <p14:tracePt t="22156" x="3773488" y="3209925"/>
          <p14:tracePt t="22161" x="3792538" y="3154363"/>
          <p14:tracePt t="22170" x="3792538" y="3125788"/>
          <p14:tracePt t="22178" x="3792538" y="3087688"/>
          <p14:tracePt t="22184" x="3792538" y="3068638"/>
          <p14:tracePt t="22192" x="3792538" y="3051175"/>
          <p14:tracePt t="22210" x="3792538" y="3041650"/>
          <p14:tracePt t="22780" x="3792538" y="3051175"/>
          <p14:tracePt t="22788" x="3792538" y="3078163"/>
          <p14:tracePt t="22796" x="3756025" y="3116263"/>
          <p14:tracePt t="22804" x="3736975" y="3125788"/>
          <p14:tracePt t="22812" x="3708400" y="3135313"/>
          <p14:tracePt t="22820" x="3689350" y="3135313"/>
          <p14:tracePt t="22827" x="3679825" y="3144838"/>
          <p14:tracePt t="22836" x="3651250" y="3144838"/>
          <p14:tracePt t="22843" x="3624263" y="3144838"/>
          <p14:tracePt t="22850" x="3595688" y="3144838"/>
          <p14:tracePt t="22859" x="3567113" y="3144838"/>
          <p14:tracePt t="22866" x="3548063" y="3144838"/>
          <p14:tracePt t="22882" x="3530600" y="3144838"/>
          <p14:tracePt t="22892" x="3530600" y="3171825"/>
          <p14:tracePt t="22898" x="3530600" y="3200400"/>
          <p14:tracePt t="22906" x="3530600" y="3219450"/>
          <p14:tracePt t="22913" x="3530600" y="3257550"/>
          <p14:tracePt t="22923" x="3538538" y="3303588"/>
          <p14:tracePt t="22930" x="3567113" y="3370263"/>
          <p14:tracePt t="22940" x="3576638" y="3425825"/>
          <p14:tracePt t="22946" x="3605213" y="3463925"/>
          <p14:tracePt t="22956" x="3624263" y="3500438"/>
          <p14:tracePt t="22962" x="3633788" y="3538538"/>
          <p14:tracePt t="22970" x="3651250" y="3567113"/>
          <p14:tracePt t="22977" x="3651250" y="3594100"/>
          <p14:tracePt t="22986" x="3660775" y="3622675"/>
          <p14:tracePt t="22994" x="3670300" y="3651250"/>
          <p14:tracePt t="23002" x="3670300" y="3670300"/>
          <p14:tracePt t="23010" x="3670300" y="3689350"/>
          <p14:tracePt t="23018" x="3670300" y="3697288"/>
          <p14:tracePt t="23042" x="3670300" y="3706813"/>
          <p14:tracePt t="23050" x="3670300" y="3716338"/>
          <p14:tracePt t="23059" x="3660775" y="3716338"/>
          <p14:tracePt t="23066" x="3651250" y="3725863"/>
          <p14:tracePt t="23072" x="3651250" y="3735388"/>
          <p14:tracePt t="23079" x="3633788" y="3744913"/>
          <p14:tracePt t="23089" x="3633788" y="3754438"/>
          <p14:tracePt t="23096" x="3614738" y="3783013"/>
          <p14:tracePt t="23105" x="3614738" y="3802063"/>
          <p14:tracePt t="23112" x="3614738" y="3838575"/>
          <p14:tracePt t="23120" x="3614738" y="3867150"/>
          <p14:tracePt t="23128" x="3614738" y="3913188"/>
          <p14:tracePt t="23136" x="3605213" y="3960813"/>
          <p14:tracePt t="23144" x="3605213" y="3998913"/>
          <p14:tracePt t="23151" x="3586163" y="4083050"/>
          <p14:tracePt t="23160" x="3576638" y="4129088"/>
          <p14:tracePt t="23168" x="3557588" y="4195763"/>
          <p14:tracePt t="23176" x="3538538" y="4251325"/>
          <p14:tracePt t="23184" x="3521075" y="4318000"/>
          <p14:tracePt t="23192" x="3511550" y="4364038"/>
          <p14:tracePt t="23199" x="3511550" y="4411663"/>
          <p14:tracePt t="23209" x="3511550" y="4495800"/>
          <p14:tracePt t="23225" x="3521075" y="4495800"/>
          <p14:tracePt t="23232" x="3530600" y="4495800"/>
          <p14:tracePt t="23242" x="3548063" y="4495800"/>
          <p14:tracePt t="23248" x="3567113" y="4486275"/>
          <p14:tracePt t="23256" x="3605213" y="4467225"/>
          <p14:tracePt t="23264" x="3643313" y="4440238"/>
          <p14:tracePt t="23272" x="3689350" y="4402138"/>
          <p14:tracePt t="23280" x="3746500" y="4354513"/>
          <p14:tracePt t="23286" x="3792538" y="4308475"/>
          <p14:tracePt t="23294" x="3811588" y="4289425"/>
          <p14:tracePt t="23302" x="3859213" y="4251325"/>
          <p14:tracePt t="23309" x="3905250" y="4195763"/>
          <p14:tracePt t="23318" x="3952875" y="4148138"/>
          <p14:tracePt t="23326" x="3998913" y="4102100"/>
          <p14:tracePt t="23333" x="4017963" y="4083050"/>
          <p14:tracePt t="23342" x="4046538" y="4044950"/>
          <p14:tracePt t="23350" x="4065588" y="4017963"/>
          <p14:tracePt t="23359" x="4102100" y="3979863"/>
          <p14:tracePt t="23366" x="4130675" y="3951288"/>
          <p14:tracePt t="23376" x="4149725" y="3922713"/>
          <p14:tracePt t="23382" x="4168775" y="3905250"/>
          <p14:tracePt t="23392" x="4205288" y="3867150"/>
          <p14:tracePt t="23398" x="4243388" y="3829050"/>
          <p14:tracePt t="23406" x="4252913" y="3810000"/>
          <p14:tracePt t="23414" x="4271963" y="3792538"/>
          <p14:tracePt t="23423" x="4291013" y="3754438"/>
          <p14:tracePt t="23430" x="4308475" y="3725863"/>
          <p14:tracePt t="23441" x="4337050" y="3689350"/>
          <p14:tracePt t="23446" x="4365625" y="3641725"/>
          <p14:tracePt t="23456" x="4384675" y="3613150"/>
          <p14:tracePt t="23462" x="4403725" y="3567113"/>
          <p14:tracePt t="23470" x="4421188" y="3519488"/>
          <p14:tracePt t="23478" x="4449763" y="3473450"/>
          <p14:tracePt t="23485" x="4543425" y="3238500"/>
          <p14:tracePt t="23495" x="4591050" y="3125788"/>
          <p14:tracePt t="23502" x="4610100" y="3013075"/>
          <p14:tracePt t="23509" x="4637088" y="2900363"/>
          <p14:tracePt t="23516" x="4665663" y="2797175"/>
          <p14:tracePt t="23525" x="4713288" y="2665413"/>
          <p14:tracePt t="23532" x="4740275" y="2543175"/>
          <p14:tracePt t="23542" x="4787900" y="2411413"/>
          <p14:tracePt t="23548" x="4806950" y="2300288"/>
          <p14:tracePt t="23556" x="4852988" y="2178050"/>
          <p14:tracePt t="23564" x="4872038" y="2074863"/>
          <p14:tracePt t="23572" x="4891088" y="1989138"/>
          <p14:tracePt t="23580" x="4919663" y="1895475"/>
          <p14:tracePt t="23589" x="4956175" y="1811338"/>
          <p14:tracePt t="23596" x="4965700" y="1773238"/>
          <p14:tracePt t="23605" x="4965700" y="1736725"/>
          <p14:tracePt t="23612" x="4975225" y="1679575"/>
          <p14:tracePt t="23620" x="4994275" y="1614488"/>
          <p14:tracePt t="23628" x="5003800" y="1557338"/>
          <p14:tracePt t="23636" x="5022850" y="1520825"/>
          <p14:tracePt t="23644" x="5022850" y="1492250"/>
          <p14:tracePt t="23652" x="5032375" y="1482725"/>
          <p14:tracePt t="23660" x="5041900" y="1473200"/>
          <p14:tracePt t="23668" x="5041900" y="1454150"/>
          <p14:tracePt t="23676" x="5060950" y="1427163"/>
          <p14:tracePt t="23684" x="5068888" y="1417638"/>
          <p14:tracePt t="23693" x="5087938" y="1389063"/>
          <p14:tracePt t="23700" x="5106988" y="1370013"/>
          <p14:tracePt t="23709" x="5126038" y="1350963"/>
          <p14:tracePt t="23716" x="5135563" y="1323975"/>
          <p14:tracePt t="23725" x="5145088" y="1314450"/>
          <p14:tracePt t="23730" x="5172075" y="1276350"/>
          <p14:tracePt t="23739" x="5181600" y="1238250"/>
          <p14:tracePt t="23746" x="5200650" y="1211263"/>
          <p14:tracePt t="23756" x="5219700" y="1173163"/>
          <p14:tracePt t="23762" x="5219700" y="1144588"/>
          <p14:tracePt t="23770" x="5238750" y="1108075"/>
          <p14:tracePt t="23778" x="5248275" y="1079500"/>
          <p14:tracePt t="23786" x="5257800" y="1050925"/>
          <p14:tracePt t="23794" x="5257800" y="1014413"/>
          <p14:tracePt t="23802" x="5257800" y="995363"/>
          <p14:tracePt t="23810" x="5257800" y="957263"/>
          <p14:tracePt t="23818" x="5210175" y="854075"/>
          <p14:tracePt t="23825" x="5181600" y="806450"/>
          <p14:tracePt t="23834" x="5145088" y="779463"/>
          <p14:tracePt t="23842" x="5116513" y="760413"/>
          <p14:tracePt t="23850" x="5068888" y="741363"/>
          <p14:tracePt t="23859" x="5041900" y="731838"/>
          <p14:tracePt t="23866" x="5032375" y="722313"/>
          <p14:tracePt t="23875" x="5003800" y="722313"/>
          <p14:tracePt t="23882" x="4984750" y="722313"/>
          <p14:tracePt t="23892" x="4956175" y="722313"/>
          <p14:tracePt t="23908" x="4948238" y="722313"/>
          <p14:tracePt t="23914" x="4919663" y="722313"/>
          <p14:tracePt t="23930" x="4900613" y="722313"/>
          <p14:tracePt t="23939" x="4891088" y="722313"/>
          <p14:tracePt t="23946" x="4872038" y="722313"/>
          <p14:tracePt t="23952" x="4843463" y="722313"/>
          <p14:tracePt t="23960" x="4826000" y="722313"/>
          <p14:tracePt t="23968" x="4787900" y="750888"/>
          <p14:tracePt t="23976" x="4722813" y="788988"/>
          <p14:tracePt t="23984" x="4646613" y="844550"/>
          <p14:tracePt t="23992" x="4572000" y="911225"/>
          <p14:tracePt t="24000" x="4487863" y="966788"/>
          <p14:tracePt t="24009" x="4430713" y="1014413"/>
          <p14:tracePt t="24016" x="4346575" y="1089025"/>
          <p14:tracePt t="24025" x="4252913" y="1182688"/>
          <p14:tracePt t="24031" x="4168775" y="1266825"/>
          <p14:tracePt t="24042" x="4111625" y="1333500"/>
          <p14:tracePt t="24048" x="4037013" y="1408113"/>
          <p14:tracePt t="24056" x="4008438" y="1454150"/>
          <p14:tracePt t="24064" x="3962400" y="1520825"/>
          <p14:tracePt t="24072" x="3924300" y="1566863"/>
          <p14:tracePt t="24080" x="3867150" y="1633538"/>
          <p14:tracePt t="24089" x="3840163" y="1679575"/>
          <p14:tracePt t="24096" x="3811588" y="1746250"/>
          <p14:tracePt t="24105" x="3802063" y="1773238"/>
          <p14:tracePt t="24112" x="3792538" y="1801813"/>
          <p14:tracePt t="24120" x="3756025" y="1895475"/>
          <p14:tracePt t="24128" x="3756025" y="1924050"/>
          <p14:tracePt t="24136" x="3756025" y="1952625"/>
          <p14:tracePt t="24144" x="3756025" y="1998663"/>
          <p14:tracePt t="24152" x="3746500" y="2055813"/>
          <p14:tracePt t="24160" x="3746500" y="2120900"/>
          <p14:tracePt t="24168" x="3746500" y="2178050"/>
          <p14:tracePt t="24176" x="3746500" y="2214563"/>
          <p14:tracePt t="24182" x="3746500" y="2271713"/>
          <p14:tracePt t="24192" x="3746500" y="2346325"/>
          <p14:tracePt t="24198" x="3746500" y="2411413"/>
          <p14:tracePt t="24206" x="3746500" y="2487613"/>
          <p14:tracePt t="24214" x="3756025" y="2524125"/>
          <p14:tracePt t="24223" x="3756025" y="2581275"/>
          <p14:tracePt t="24230" x="3756025" y="2609850"/>
          <p14:tracePt t="24241" x="3783013" y="2665413"/>
          <p14:tracePt t="24246" x="3792538" y="2722563"/>
          <p14:tracePt t="24257" x="3811588" y="2759075"/>
          <p14:tracePt t="24262" x="3840163" y="2816225"/>
          <p14:tracePt t="24270" x="3867150" y="2862263"/>
          <p14:tracePt t="24278" x="3886200" y="2890838"/>
          <p14:tracePt t="24286" x="3924300" y="2928938"/>
          <p14:tracePt t="24294" x="3952875" y="2946400"/>
          <p14:tracePt t="24302" x="4008438" y="2984500"/>
          <p14:tracePt t="24310" x="4046538" y="3003550"/>
          <p14:tracePt t="24318" x="4083050" y="3013075"/>
          <p14:tracePt t="24326" x="4121150" y="3022600"/>
          <p14:tracePt t="24334" x="4149725" y="3022600"/>
          <p14:tracePt t="24342" x="4168775" y="3022600"/>
          <p14:tracePt t="24350" x="4195763" y="3022600"/>
          <p14:tracePt t="24366" x="4224338" y="3022600"/>
          <p14:tracePt t="24376" x="4252913" y="3013075"/>
          <p14:tracePt t="24382" x="4281488" y="3013075"/>
          <p14:tracePt t="24392" x="4308475" y="2994025"/>
          <p14:tracePt t="24396" x="4346575" y="2974975"/>
          <p14:tracePt t="24406" x="4497388" y="2890838"/>
          <p14:tracePt t="24412" x="4552950" y="2843213"/>
          <p14:tracePt t="24420" x="4627563" y="2797175"/>
          <p14:tracePt t="24428" x="4694238" y="2749550"/>
          <p14:tracePt t="24436" x="4740275" y="2713038"/>
          <p14:tracePt t="24444" x="4826000" y="2636838"/>
          <p14:tracePt t="24452" x="4881563" y="2562225"/>
          <p14:tracePt t="24460" x="4965700" y="2478088"/>
          <p14:tracePt t="24468" x="5013325" y="2393950"/>
          <p14:tracePt t="24476" x="5068888" y="2290763"/>
          <p14:tracePt t="24484" x="5106988" y="2178050"/>
          <p14:tracePt t="24492" x="5135563" y="2046288"/>
          <p14:tracePt t="24500" x="5145088" y="1924050"/>
          <p14:tracePt t="24509" x="5145088" y="1811338"/>
          <p14:tracePt t="24516" x="5145088" y="1746250"/>
          <p14:tracePt t="24526" x="5126038" y="1708150"/>
          <p14:tracePt t="24532" x="5116513" y="1660525"/>
          <p14:tracePt t="24542" x="5116513" y="1643063"/>
          <p14:tracePt t="24548" x="5116513" y="1566863"/>
          <p14:tracePt t="24556" x="5116513" y="1520825"/>
          <p14:tracePt t="24564" x="5116513" y="1446213"/>
          <p14:tracePt t="24572" x="5116513" y="1389063"/>
          <p14:tracePt t="24580" x="5116513" y="1360488"/>
          <p14:tracePt t="24589" x="5116513" y="1314450"/>
          <p14:tracePt t="24596" x="5106988" y="1276350"/>
          <p14:tracePt t="24607" x="5097463" y="1247775"/>
          <p14:tracePt t="24612" x="5097463" y="1220788"/>
          <p14:tracePt t="24618" x="5087938" y="1201738"/>
          <p14:tracePt t="24626" x="5078413" y="1182688"/>
          <p14:tracePt t="24634" x="5078413" y="1173163"/>
          <p14:tracePt t="24643" x="5078413" y="1163638"/>
          <p14:tracePt t="24650" x="5078413" y="1154113"/>
          <p14:tracePt t="24659" x="5068888" y="1144588"/>
          <p14:tracePt t="24676" x="5068888" y="1135063"/>
          <p14:tracePt t="28308" x="5060950" y="1135063"/>
          <p14:tracePt t="28326" x="5051425" y="1135063"/>
          <p14:tracePt t="28342" x="5041900" y="1144588"/>
          <p14:tracePt t="28348" x="4994275" y="1238250"/>
          <p14:tracePt t="28357" x="4984750" y="1314450"/>
          <p14:tracePt t="28364" x="4956175" y="1379538"/>
          <p14:tracePt t="28372" x="4948238" y="1408113"/>
          <p14:tracePt t="28379" x="4938713" y="1417638"/>
          <p14:tracePt t="28389" x="4938713" y="1427163"/>
          <p14:tracePt t="28396" x="4929188" y="1446213"/>
          <p14:tracePt t="28412" x="4919663" y="1454150"/>
          <p14:tracePt t="28427" x="4910138" y="1454150"/>
          <p14:tracePt t="28444" x="4862513" y="1463675"/>
          <p14:tracePt t="28451" x="4835525" y="1492250"/>
          <p14:tracePt t="28460" x="4806950" y="1511300"/>
          <p14:tracePt t="28468" x="4768850" y="1511300"/>
          <p14:tracePt t="28476" x="4749800" y="1511300"/>
          <p14:tracePt t="28483" x="4732338" y="1511300"/>
          <p14:tracePt t="28491" x="4694238" y="1511300"/>
          <p14:tracePt t="28498" x="4675188" y="1511300"/>
          <p14:tracePt t="28506" x="4656138" y="1511300"/>
          <p14:tracePt t="28514" x="4637088" y="1511300"/>
          <p14:tracePt t="28522" x="4627563" y="1511300"/>
          <p14:tracePt t="28546" x="4619625" y="1511300"/>
          <p14:tracePt t="28556" x="4610100" y="1511300"/>
          <p14:tracePt t="28562" x="4591050" y="1454150"/>
          <p14:tracePt t="28570" x="4572000" y="1370013"/>
          <p14:tracePt t="28577" x="4524375" y="1341438"/>
          <p14:tracePt t="28586" x="4497388" y="1285875"/>
          <p14:tracePt t="28594" x="4468813" y="1257300"/>
          <p14:tracePt t="28602" x="4430713" y="1220788"/>
          <p14:tracePt t="28610" x="4394200" y="1192213"/>
          <p14:tracePt t="28617" x="4337050" y="1154113"/>
          <p14:tracePt t="28625" x="4300538" y="1154113"/>
          <p14:tracePt t="28634" x="4262438" y="1144588"/>
          <p14:tracePt t="28642" x="4243388" y="1125538"/>
          <p14:tracePt t="28650" x="4214813" y="1125538"/>
          <p14:tracePt t="28659" x="4178300" y="1125538"/>
          <p14:tracePt t="28666" x="4130675" y="1125538"/>
          <p14:tracePt t="28675" x="4092575" y="1108075"/>
          <p14:tracePt t="28682" x="4075113" y="1098550"/>
          <p14:tracePt t="28692" x="4046538" y="1098550"/>
          <p14:tracePt t="28698" x="4027488" y="1098550"/>
          <p14:tracePt t="28707" x="3998913" y="1089025"/>
          <p14:tracePt t="28711" x="3989388" y="1089025"/>
          <p14:tracePt t="28720" x="3971925" y="1089025"/>
          <p14:tracePt t="28728" x="3962400" y="1079500"/>
          <p14:tracePt t="28816" x="3952875" y="1079500"/>
          <p14:tracePt t="28824" x="3924300" y="1079500"/>
          <p14:tracePt t="28832" x="3914775" y="1089025"/>
          <p14:tracePt t="28842" x="3905250" y="1089025"/>
          <p14:tracePt t="28847" x="3886200" y="1108075"/>
          <p14:tracePt t="28857" x="3867150" y="1125538"/>
          <p14:tracePt t="28864" x="3840163" y="1173163"/>
          <p14:tracePt t="28872" x="3830638" y="1173163"/>
          <p14:tracePt t="28880" x="3830638" y="1192213"/>
          <p14:tracePt t="28889" x="3811588" y="1220788"/>
          <p14:tracePt t="28908" x="3811588" y="1276350"/>
          <p14:tracePt t="28912" x="3802063" y="1295400"/>
          <p14:tracePt t="28920" x="3792538" y="1323975"/>
          <p14:tracePt t="28928" x="3792538" y="1341438"/>
          <p14:tracePt t="28934" x="3792538" y="1370013"/>
          <p14:tracePt t="28942" x="3792538" y="1379538"/>
          <p14:tracePt t="28950" x="3792538" y="1408113"/>
          <p14:tracePt t="28959" x="3792538" y="1427163"/>
          <p14:tracePt t="28966" x="3792538" y="1454150"/>
          <p14:tracePt t="28976" x="3792538" y="1473200"/>
          <p14:tracePt t="28982" x="3792538" y="1501775"/>
          <p14:tracePt t="28992" x="3802063" y="1520825"/>
          <p14:tracePt t="28998" x="3811588" y="1549400"/>
          <p14:tracePt t="29006" x="3830638" y="1576388"/>
          <p14:tracePt t="29014" x="3840163" y="1604963"/>
          <p14:tracePt t="29022" x="3849688" y="1624013"/>
          <p14:tracePt t="29030" x="3859213" y="1633538"/>
          <p14:tracePt t="29039" x="3867150" y="1660525"/>
          <p14:tracePt t="29046" x="3886200" y="1679575"/>
          <p14:tracePt t="29055" x="3886200" y="1698625"/>
          <p14:tracePt t="29062" x="3905250" y="1717675"/>
          <p14:tracePt t="29070" x="3914775" y="1727200"/>
          <p14:tracePt t="29077" x="3914775" y="1736725"/>
          <p14:tracePt t="29086" x="3924300" y="1746250"/>
          <p14:tracePt t="29093" x="3933825" y="1765300"/>
          <p14:tracePt t="29102" x="3943350" y="1773238"/>
          <p14:tracePt t="29110" x="3952875" y="1792288"/>
          <p14:tracePt t="29118" x="3962400" y="1801813"/>
          <p14:tracePt t="29125" x="3979863" y="1811338"/>
          <p14:tracePt t="29134" x="3989388" y="1830388"/>
          <p14:tracePt t="29142" x="3998913" y="1849438"/>
          <p14:tracePt t="29150" x="3998913" y="1868488"/>
          <p14:tracePt t="29156" x="4017963" y="1895475"/>
          <p14:tracePt t="29164" x="4027488" y="1924050"/>
          <p14:tracePt t="29172" x="4056063" y="1943100"/>
          <p14:tracePt t="29180" x="4075113" y="1981200"/>
          <p14:tracePt t="29189" x="4159250" y="2055813"/>
          <p14:tracePt t="29196" x="4187825" y="2092325"/>
          <p14:tracePt t="29207" x="4214813" y="2111375"/>
          <p14:tracePt t="29212" x="4243388" y="2139950"/>
          <p14:tracePt t="29220" x="4252913" y="2149475"/>
          <p14:tracePt t="29228" x="4262438" y="2168525"/>
          <p14:tracePt t="29236" x="4262438" y="2187575"/>
          <p14:tracePt t="29244" x="4271963" y="2187575"/>
          <p14:tracePt t="29252" x="4281488" y="2187575"/>
          <p14:tracePt t="29260" x="4281488" y="2197100"/>
          <p14:tracePt t="29275" x="4291013" y="2205038"/>
          <p14:tracePt t="29284" x="4291013" y="2214563"/>
          <p14:tracePt t="29292" x="4291013" y="2224088"/>
          <p14:tracePt t="29300" x="4308475" y="2233613"/>
          <p14:tracePt t="29935" x="4224338" y="2262188"/>
          <p14:tracePt t="29942" x="4168775" y="2281238"/>
          <p14:tracePt t="29953" x="4121150" y="2290763"/>
          <p14:tracePt t="29960" x="4083050" y="2300288"/>
          <p14:tracePt t="29966" x="4056063" y="2317750"/>
          <p14:tracePt t="29976" x="4027488" y="2336800"/>
          <p14:tracePt t="29982" x="4008438" y="2336800"/>
          <p14:tracePt t="29992" x="3998913" y="2346325"/>
          <p14:tracePt t="29998" x="3989388" y="2346325"/>
          <p14:tracePt t="30022" x="3979863" y="2346325"/>
          <p14:tracePt t="30084" x="3998913" y="2346325"/>
          <p14:tracePt t="30092" x="4017963" y="2336800"/>
          <p14:tracePt t="30100" x="4037013" y="2336800"/>
          <p14:tracePt t="30109" x="4065588" y="2336800"/>
          <p14:tracePt t="30116" x="4102100" y="2336800"/>
          <p14:tracePt t="30125" x="4168775" y="2327275"/>
          <p14:tracePt t="30132" x="4243388" y="2317750"/>
          <p14:tracePt t="30140" x="4318000" y="2308225"/>
          <p14:tracePt t="30148" x="4421188" y="2300288"/>
          <p14:tracePt t="30158" x="4533900" y="2262188"/>
          <p14:tracePt t="30164" x="4610100" y="2262188"/>
          <p14:tracePt t="30174" x="4740275" y="2252663"/>
          <p14:tracePt t="30180" x="4835525" y="2252663"/>
          <p14:tracePt t="30189" x="4948238" y="2233613"/>
          <p14:tracePt t="30196" x="5078413" y="2214563"/>
          <p14:tracePt t="30206" x="5191125" y="2178050"/>
          <p14:tracePt t="30211" x="5257800" y="2178050"/>
          <p14:tracePt t="30220" x="5332413" y="2168525"/>
          <p14:tracePt t="30228" x="5387975" y="2149475"/>
          <p14:tracePt t="30236" x="5407025" y="2149475"/>
          <p14:tracePt t="30274" x="5387975" y="2149475"/>
          <p14:tracePt t="30282" x="5360988" y="2149475"/>
          <p14:tracePt t="30292" x="5332413" y="2149475"/>
          <p14:tracePt t="30298" x="5313363" y="2149475"/>
          <p14:tracePt t="30306" x="5294313" y="2149475"/>
          <p14:tracePt t="30314" x="5276850" y="2149475"/>
          <p14:tracePt t="30322" x="5267325" y="2149475"/>
          <p14:tracePt t="30339" x="5257800" y="2149475"/>
          <p14:tracePt t="30356" x="5257800" y="2139950"/>
          <p14:tracePt t="30386" x="5257800" y="2111375"/>
          <p14:tracePt t="30394" x="5257800" y="2084388"/>
          <p14:tracePt t="30402" x="5257800" y="2055813"/>
          <p14:tracePt t="30410" x="5257800" y="2017713"/>
          <p14:tracePt t="30418" x="5276850" y="1998663"/>
          <p14:tracePt t="30434" x="5276850" y="1989138"/>
          <p14:tracePt t="30450" x="5276850" y="1981200"/>
          <p14:tracePt t="30520" x="5257800" y="1998663"/>
          <p14:tracePt t="30528" x="5257800" y="2017713"/>
          <p14:tracePt t="30536" x="5248275" y="2046288"/>
          <p14:tracePt t="30544" x="5248275" y="2074863"/>
          <p14:tracePt t="30560" x="5248275" y="2101850"/>
          <p14:tracePt t="30568" x="5248275" y="2111375"/>
          <p14:tracePt t="30577" x="5248275" y="2120900"/>
          <p14:tracePt t="30584" x="5248275" y="2139950"/>
          <p14:tracePt t="30593" x="5248275" y="2159000"/>
          <p14:tracePt t="30600" x="5248275" y="2168525"/>
          <p14:tracePt t="30609" x="5248275" y="2178050"/>
          <p14:tracePt t="30616" x="5248275" y="2205038"/>
          <p14:tracePt t="30626" x="5248275" y="2233613"/>
          <p14:tracePt t="30632" x="5248275" y="2252663"/>
          <p14:tracePt t="30642" x="5248275" y="2262188"/>
          <p14:tracePt t="30648" x="5248275" y="2271713"/>
          <p14:tracePt t="30656" x="5248275" y="2300288"/>
          <p14:tracePt t="30673" x="5238750" y="2308225"/>
          <p14:tracePt t="30680" x="5229225" y="2327275"/>
          <p14:tracePt t="30690" x="5200650" y="2336800"/>
          <p14:tracePt t="30696" x="5135563" y="2355850"/>
          <p14:tracePt t="30708" x="5078413" y="2393950"/>
          <p14:tracePt t="30712" x="5041900" y="2430463"/>
          <p14:tracePt t="30718" x="4984750" y="2487613"/>
          <p14:tracePt t="30726" x="4938713" y="2533650"/>
          <p14:tracePt t="30734" x="4891088" y="2590800"/>
          <p14:tracePt t="30743" x="4843463" y="2674938"/>
          <p14:tracePt t="30750" x="4806950" y="2740025"/>
          <p14:tracePt t="30759" x="4759325" y="2835275"/>
          <p14:tracePt t="30766" x="4749800" y="2919413"/>
          <p14:tracePt t="30776" x="4749800" y="3013075"/>
          <p14:tracePt t="30782" x="4749800" y="3059113"/>
          <p14:tracePt t="30792" x="4749800" y="3144838"/>
          <p14:tracePt t="30798" x="4778375" y="3200400"/>
          <p14:tracePt t="30806" x="4816475" y="3275013"/>
          <p14:tracePt t="30814" x="4881563" y="3341688"/>
          <p14:tracePt t="30823" x="4929188" y="3387725"/>
          <p14:tracePt t="30830" x="4994275" y="3435350"/>
          <p14:tracePt t="30840" x="5078413" y="3490913"/>
          <p14:tracePt t="30846" x="5154613" y="3519488"/>
          <p14:tracePt t="30856" x="5229225" y="3529013"/>
          <p14:tracePt t="30862" x="5332413" y="3529013"/>
          <p14:tracePt t="30870" x="5426075" y="3529013"/>
          <p14:tracePt t="30892" x="5622925" y="3482975"/>
          <p14:tracePt t="30894" x="5699125" y="3444875"/>
          <p14:tracePt t="30902" x="5792788" y="3406775"/>
          <p14:tracePt t="30910" x="5848350" y="3360738"/>
          <p14:tracePt t="30918" x="5924550" y="3303588"/>
          <p14:tracePt t="30927" x="5989638" y="3248025"/>
          <p14:tracePt t="30934" x="6037263" y="3181350"/>
          <p14:tracePt t="30940" x="6073775" y="3125788"/>
          <p14:tracePt t="30948" x="6130925" y="3041650"/>
          <p14:tracePt t="30956" x="6149975" y="2974975"/>
          <p14:tracePt t="30964" x="6176963" y="2881313"/>
          <p14:tracePt t="30972" x="6186488" y="2835275"/>
          <p14:tracePt t="30980" x="6186488" y="2759075"/>
          <p14:tracePt t="30989" x="6186488" y="2674938"/>
          <p14:tracePt t="30996" x="6186488" y="2581275"/>
          <p14:tracePt t="31006" x="6167438" y="2516188"/>
          <p14:tracePt t="31012" x="6140450" y="2420938"/>
          <p14:tracePt t="31020" x="6102350" y="2336800"/>
          <p14:tracePt t="31028" x="6073775" y="2252663"/>
          <p14:tracePt t="31038" x="6018213" y="2159000"/>
          <p14:tracePt t="31047" x="5961063" y="2092325"/>
          <p14:tracePt t="31053" x="5905500" y="2027238"/>
          <p14:tracePt t="31060" x="5857875" y="1981200"/>
          <p14:tracePt t="31068" x="5792788" y="1924050"/>
          <p14:tracePt t="31076" x="5708650" y="1876425"/>
          <p14:tracePt t="31084" x="5641975" y="1849438"/>
          <p14:tracePt t="31092" x="5605463" y="1830388"/>
          <p14:tracePt t="31100" x="5548313" y="1811338"/>
          <p14:tracePt t="31108" x="5492750" y="1801813"/>
          <p14:tracePt t="31116" x="5454650" y="1801813"/>
          <p14:tracePt t="31125" x="5416550" y="1801813"/>
          <p14:tracePt t="31132" x="5387975" y="1801813"/>
          <p14:tracePt t="31142" x="5351463" y="1801813"/>
          <p14:tracePt t="31148" x="5322888" y="1801813"/>
          <p14:tracePt t="31156" x="5276850" y="1820863"/>
          <p14:tracePt t="31162" x="5210175" y="1858963"/>
          <p14:tracePt t="31172" x="5145088" y="1905000"/>
          <p14:tracePt t="31178" x="5097463" y="1952625"/>
          <p14:tracePt t="31186" x="5013325" y="2027238"/>
          <p14:tracePt t="31194" x="4948238" y="2084388"/>
          <p14:tracePt t="31202" x="4872038" y="2159000"/>
          <p14:tracePt t="31210" x="4768850" y="2281238"/>
          <p14:tracePt t="31218" x="4732338" y="2308225"/>
          <p14:tracePt t="31225" x="4732338" y="2317750"/>
          <p14:tracePt t="31258" x="4749800" y="2308225"/>
          <p14:tracePt t="31266" x="4787900" y="2271713"/>
          <p14:tracePt t="31275" x="4843463" y="2187575"/>
          <p14:tracePt t="31282" x="4900613" y="2092325"/>
          <p14:tracePt t="31292" x="4965700" y="1971675"/>
          <p14:tracePt t="31298" x="5013325" y="1839913"/>
          <p14:tracePt t="31306" x="5060950" y="1736725"/>
          <p14:tracePt t="31314" x="5116513" y="1624013"/>
          <p14:tracePt t="31322" x="5164138" y="1520825"/>
          <p14:tracePt t="31329" x="5200650" y="1427163"/>
          <p14:tracePt t="31339" x="5229225" y="1350963"/>
          <p14:tracePt t="31346" x="5238750" y="1323975"/>
          <p14:tracePt t="31355" x="5267325" y="1247775"/>
          <p14:tracePt t="31362" x="5284788" y="1211263"/>
          <p14:tracePt t="31370" x="5294313" y="1173163"/>
          <p14:tracePt t="31377" x="5294313" y="1144588"/>
          <p14:tracePt t="31384" x="5294313" y="1135063"/>
          <p14:tracePt t="31392" x="5294313" y="1117600"/>
          <p14:tracePt t="31400" x="5294313" y="1108075"/>
          <p14:tracePt t="31416" x="5294313" y="1098550"/>
          <p14:tracePt t="31441" x="5294313" y="1079500"/>
          <p14:tracePt t="31464" x="5284788" y="1079500"/>
          <p14:tracePt t="31480" x="5276850" y="1079500"/>
          <p14:tracePt t="31487" x="5267325" y="1079500"/>
          <p14:tracePt t="31496" x="5257800" y="1069975"/>
          <p14:tracePt t="31506" x="5238750" y="1060450"/>
          <p14:tracePt t="31512" x="5229225" y="1060450"/>
          <p14:tracePt t="31520" x="5219700" y="1041400"/>
          <p14:tracePt t="31528" x="5210175" y="1041400"/>
          <p14:tracePt t="31536" x="5210175" y="1031875"/>
          <p14:tracePt t="31544" x="5200650" y="1022350"/>
          <p14:tracePt t="31551" x="5191125" y="1014413"/>
          <p14:tracePt t="31560" x="5181600" y="1014413"/>
          <p14:tracePt t="31567" x="5172075" y="1014413"/>
          <p14:tracePt t="31575" x="5164138" y="1014413"/>
          <p14:tracePt t="31584" x="5145088" y="1014413"/>
          <p14:tracePt t="31592" x="5135563" y="1014413"/>
          <p14:tracePt t="31599" x="5126038" y="1014413"/>
          <p14:tracePt t="31607" x="5106988" y="1014413"/>
          <p14:tracePt t="31614" x="5087938" y="1014413"/>
          <p14:tracePt t="31622" x="5051425" y="1014413"/>
          <p14:tracePt t="31630" x="5041900" y="1014413"/>
          <p14:tracePt t="31639" x="5022850" y="1022350"/>
          <p14:tracePt t="31646" x="4975225" y="1069975"/>
          <p14:tracePt t="31655" x="4929188" y="1089025"/>
          <p14:tracePt t="31662" x="4881563" y="1135063"/>
          <p14:tracePt t="31671" x="4835525" y="1182688"/>
          <p14:tracePt t="31678" x="4778375" y="1230313"/>
          <p14:tracePt t="31686" x="4722813" y="1285875"/>
          <p14:tracePt t="31693" x="4665663" y="1350963"/>
          <p14:tracePt t="31702" x="4619625" y="1408113"/>
          <p14:tracePt t="31709" x="4572000" y="1473200"/>
          <p14:tracePt t="31718" x="4533900" y="1530350"/>
          <p14:tracePt t="31725" x="4497388" y="1576388"/>
          <p14:tracePt t="31734" x="4468813" y="1624013"/>
          <p14:tracePt t="31742" x="4449763" y="1660525"/>
          <p14:tracePt t="31750" x="4440238" y="1679575"/>
          <p14:tracePt t="31759" x="4430713" y="1698625"/>
          <p14:tracePt t="31766" x="4403725" y="1727200"/>
          <p14:tracePt t="31775" x="4394200" y="1755775"/>
          <p14:tracePt t="31782" x="4375150" y="1792288"/>
          <p14:tracePt t="31792" x="4346575" y="1830388"/>
          <p14:tracePt t="31798" x="4337050" y="1876425"/>
          <p14:tracePt t="31805" x="4318000" y="1914525"/>
          <p14:tracePt t="31814" x="4300538" y="1952625"/>
          <p14:tracePt t="31822" x="4281488" y="1989138"/>
          <p14:tracePt t="31827" x="4271963" y="2017713"/>
          <p14:tracePt t="31836" x="4271963" y="2036763"/>
          <p14:tracePt t="31843" x="4271963" y="2046288"/>
          <p14:tracePt t="31852" x="4262438" y="2065338"/>
          <p14:tracePt t="31860" x="4262438" y="2084388"/>
          <p14:tracePt t="31875" x="4262438" y="2092325"/>
          <p14:tracePt t="35324" x="4262438" y="2271713"/>
          <p14:tracePt t="35341" x="4262438" y="2355850"/>
          <p14:tracePt t="35348" x="4262438" y="2411413"/>
          <p14:tracePt t="35357" x="4262438" y="2459038"/>
          <p14:tracePt t="35364" x="4271963" y="2516188"/>
          <p14:tracePt t="35372" x="4271963" y="2562225"/>
          <p14:tracePt t="35380" x="4271963" y="2600325"/>
          <p14:tracePt t="35388" x="4281488" y="2627313"/>
          <p14:tracePt t="35396" x="4281488" y="2655888"/>
          <p14:tracePt t="35405" x="4291013" y="2674938"/>
          <p14:tracePt t="35412" x="4291013" y="2684463"/>
          <p14:tracePt t="35426" x="4291013" y="2693988"/>
          <p14:tracePt t="35482" x="4291013" y="2703513"/>
          <p14:tracePt t="35514" x="4291013" y="2713038"/>
          <p14:tracePt t="35522" x="4291013" y="2722563"/>
          <p14:tracePt t="35546" x="4291013" y="2732088"/>
          <p14:tracePt t="35576" x="4300538" y="2732088"/>
          <p14:tracePt t="35600" x="4308475" y="2732088"/>
          <p14:tracePt t="35608" x="4318000" y="2732088"/>
          <p14:tracePt t="35624" x="4337050" y="2732088"/>
          <p14:tracePt t="35641" x="4346575" y="2732088"/>
          <p14:tracePt t="35648" x="4365625" y="2732088"/>
          <p14:tracePt t="35658" x="4394200" y="2732088"/>
          <p14:tracePt t="35663" x="4421188" y="2722563"/>
          <p14:tracePt t="35672" x="4449763" y="2703513"/>
          <p14:tracePt t="35680" x="4497388" y="2684463"/>
          <p14:tracePt t="35688" x="4516438" y="2674938"/>
          <p14:tracePt t="35696" x="4524375" y="2665413"/>
          <p14:tracePt t="35705" x="4552950" y="2655888"/>
          <p14:tracePt t="35712" x="4562475" y="2655888"/>
          <p14:tracePt t="35722" x="4581525" y="2646363"/>
          <p14:tracePt t="35726" x="4591050" y="2646363"/>
          <p14:tracePt t="35742" x="4600575" y="2646363"/>
          <p14:tracePt t="35758" x="4600575" y="2636838"/>
          <p14:tracePt t="35855" x="4600575" y="2619375"/>
          <p14:tracePt t="35863" x="4600575" y="2543175"/>
          <p14:tracePt t="35872" x="4600575" y="2487613"/>
          <p14:tracePt t="35878" x="4600575" y="2393950"/>
          <p14:tracePt t="35884" x="4600575" y="2327275"/>
          <p14:tracePt t="35893" x="4591050" y="2214563"/>
          <p14:tracePt t="35900" x="4581525" y="2101850"/>
          <p14:tracePt t="35909" x="4581525" y="2008188"/>
          <p14:tracePt t="35916" x="4581525" y="1905000"/>
          <p14:tracePt t="35926" x="4581525" y="1820863"/>
          <p14:tracePt t="35932" x="4581525" y="1755775"/>
          <p14:tracePt t="35942" x="4581525" y="1736725"/>
          <p14:tracePt t="35948" x="4591050" y="1679575"/>
          <p14:tracePt t="35957" x="4600575" y="1614488"/>
          <p14:tracePt t="35964" x="4610100" y="1549400"/>
          <p14:tracePt t="35972" x="4637088" y="1492250"/>
          <p14:tracePt t="35980" x="4665663" y="1436688"/>
          <p14:tracePt t="35989" x="4703763" y="1379538"/>
          <p14:tracePt t="35996" x="4732338" y="1333500"/>
          <p14:tracePt t="36007" x="4768850" y="1285875"/>
          <p14:tracePt t="36012" x="4806950" y="1247775"/>
          <p14:tracePt t="36022" x="4835525" y="1211263"/>
          <p14:tracePt t="36028" x="4881563" y="1173163"/>
          <p14:tracePt t="36034" x="4910138" y="1154113"/>
          <p14:tracePt t="36042" x="4965700" y="1117600"/>
          <p14:tracePt t="36050" x="5003800" y="1098550"/>
          <p14:tracePt t="36058" x="5041900" y="1069975"/>
          <p14:tracePt t="36066" x="5116513" y="1041400"/>
          <p14:tracePt t="36075" x="5154613" y="1022350"/>
          <p14:tracePt t="36082" x="5164138" y="1022350"/>
          <p14:tracePt t="36092" x="5191125" y="1014413"/>
          <p14:tracePt t="36098" x="5219700" y="1004888"/>
          <p14:tracePt t="36108" x="5257800" y="995363"/>
          <p14:tracePt t="36114" x="5294313" y="985838"/>
          <p14:tracePt t="36122" x="5341938" y="976313"/>
          <p14:tracePt t="36130" x="5370513" y="976313"/>
          <p14:tracePt t="36138" x="5407025" y="966788"/>
          <p14:tracePt t="36146" x="5435600" y="966788"/>
          <p14:tracePt t="36156" x="5464175" y="957263"/>
          <p14:tracePt t="36162" x="5483225" y="957263"/>
          <p14:tracePt t="36172" x="5500688" y="947738"/>
          <p14:tracePt t="36178" x="5510213" y="947738"/>
          <p14:tracePt t="36186" x="5538788" y="947738"/>
          <p14:tracePt t="36192" x="5548313" y="947738"/>
          <p14:tracePt t="36200" x="5557838" y="947738"/>
          <p14:tracePt t="36208" x="5586413" y="947738"/>
          <p14:tracePt t="36215" x="5605463" y="947738"/>
          <p14:tracePt t="36225" x="5613400" y="947738"/>
          <p14:tracePt t="36231" x="5622925" y="947738"/>
          <p14:tracePt t="36242" x="5632450" y="947738"/>
          <p14:tracePt t="36280" x="5641975" y="947738"/>
          <p14:tracePt t="37300" x="5632450" y="947738"/>
          <p14:tracePt t="37304" x="5595938" y="947738"/>
          <p14:tracePt t="37311" x="5519738" y="957263"/>
          <p14:tracePt t="37318" x="5464175" y="966788"/>
          <p14:tracePt t="37326" x="5407025" y="985838"/>
          <p14:tracePt t="37332" x="5351463" y="1022350"/>
          <p14:tracePt t="37341" x="5313363" y="1060450"/>
          <p14:tracePt t="37348" x="5267325" y="1079500"/>
          <p14:tracePt t="37358" x="5219700" y="1098550"/>
          <p14:tracePt t="37364" x="5191125" y="1117600"/>
          <p14:tracePt t="37373" x="5154613" y="1135063"/>
          <p14:tracePt t="37379" x="5106988" y="1173163"/>
          <p14:tracePt t="37388" x="5032375" y="1230313"/>
          <p14:tracePt t="37396" x="4975225" y="1295400"/>
          <p14:tracePt t="37405" x="4891088" y="1360488"/>
          <p14:tracePt t="37412" x="4826000" y="1417638"/>
          <p14:tracePt t="37422" x="4740275" y="1454150"/>
          <p14:tracePt t="37428" x="4665663" y="1492250"/>
          <p14:tracePt t="37436" x="4591050" y="1520825"/>
          <p14:tracePt t="37443" x="4497388" y="1549400"/>
          <p14:tracePt t="37451" x="4440238" y="1557338"/>
          <p14:tracePt t="37460" x="4375150" y="1576388"/>
          <p14:tracePt t="37468" x="4346575" y="1585913"/>
          <p14:tracePt t="37476" x="4327525" y="1585913"/>
          <p14:tracePt t="37484" x="4308475" y="1585913"/>
          <p14:tracePt t="37492" x="4300538" y="1585913"/>
          <p14:tracePt t="37553" x="4300538" y="1576388"/>
          <p14:tracePt t="37562" x="4300538" y="1530350"/>
          <p14:tracePt t="37570" x="4291013" y="1454150"/>
          <p14:tracePt t="37578" x="4281488" y="1379538"/>
          <p14:tracePt t="37586" x="4271963" y="1304925"/>
          <p14:tracePt t="37593" x="4271963" y="1238250"/>
          <p14:tracePt t="37602" x="4271963" y="1154113"/>
          <p14:tracePt t="37610" x="4262438" y="1125538"/>
          <p14:tracePt t="37618" x="4252913" y="1060450"/>
          <p14:tracePt t="37626" x="4224338" y="976313"/>
          <p14:tracePt t="37633" x="4205288" y="911225"/>
          <p14:tracePt t="37642" x="4178300" y="863600"/>
          <p14:tracePt t="37650" x="4140200" y="806450"/>
          <p14:tracePt t="37658" x="4102100" y="760413"/>
          <p14:tracePt t="37665" x="4046538" y="712788"/>
          <p14:tracePt t="37675" x="3998913" y="685800"/>
          <p14:tracePt t="37682" x="3952875" y="657225"/>
          <p14:tracePt t="37691" x="3905250" y="628650"/>
          <p14:tracePt t="37698" x="3849688" y="619125"/>
          <p14:tracePt t="37708" x="3811588" y="619125"/>
          <p14:tracePt t="37713" x="3746500" y="609600"/>
          <p14:tracePt t="37722" x="3708400" y="609600"/>
          <p14:tracePt t="37730" x="3679825" y="609600"/>
          <p14:tracePt t="37739" x="3633788" y="609600"/>
          <p14:tracePt t="37746" x="3576638" y="609600"/>
          <p14:tracePt t="37755" x="3530600" y="609600"/>
          <p14:tracePt t="37760" x="3473450" y="609600"/>
          <p14:tracePt t="37768" x="3398838" y="619125"/>
          <p14:tracePt t="37776" x="3295650" y="666750"/>
          <p14:tracePt t="37784" x="3192463" y="695325"/>
          <p14:tracePt t="37792" x="3116263" y="722313"/>
          <p14:tracePt t="37800" x="3013075" y="760413"/>
          <p14:tracePt t="37808" x="2919413" y="815975"/>
          <p14:tracePt t="37816" x="2835275" y="854075"/>
          <p14:tracePt t="37825" x="2778125" y="892175"/>
          <p14:tracePt t="37832" x="2713038" y="938213"/>
          <p14:tracePt t="37841" x="2657475" y="985838"/>
          <p14:tracePt t="37848" x="2619375" y="1022350"/>
          <p14:tracePt t="37856" x="2571750" y="1069975"/>
          <p14:tracePt t="37864" x="2544763" y="1117600"/>
          <p14:tracePt t="37872" x="2506663" y="1173163"/>
          <p14:tracePt t="37880" x="2478088" y="1211263"/>
          <p14:tracePt t="37891" x="2441575" y="1285875"/>
          <p14:tracePt t="37896" x="2422525" y="1333500"/>
          <p14:tracePt t="37906" x="2403475" y="1379538"/>
          <p14:tracePt t="37912" x="2384425" y="1408113"/>
          <p14:tracePt t="37922" x="2384425" y="1446213"/>
          <p14:tracePt t="37928" x="2374900" y="1482725"/>
          <p14:tracePt t="37936" x="2374900" y="1501775"/>
          <p14:tracePt t="37943" x="2374900" y="1511300"/>
          <p14:tracePt t="37951" x="2374900" y="1530350"/>
          <p14:tracePt t="37959" x="2374900" y="1539875"/>
          <p14:tracePt t="37968" x="2374900" y="1557338"/>
          <p14:tracePt t="37976" x="2384425" y="1576388"/>
          <p14:tracePt t="37981" x="2393950" y="1604963"/>
          <p14:tracePt t="37992" x="2422525" y="1643063"/>
          <p14:tracePt t="37998" x="2432050" y="1652588"/>
          <p14:tracePt t="38014" x="2497138" y="1717675"/>
          <p14:tracePt t="38022" x="2525713" y="1736725"/>
          <p14:tracePt t="38030" x="2562225" y="1746250"/>
          <p14:tracePt t="38038" x="2609850" y="1755775"/>
          <p14:tracePt t="38046" x="2628900" y="1782763"/>
          <p14:tracePt t="38055" x="2667000" y="1792288"/>
          <p14:tracePt t="38062" x="2684463" y="1792288"/>
          <p14:tracePt t="38074" x="2713038" y="1801813"/>
          <p14:tracePt t="38078" x="2741613" y="1820863"/>
          <p14:tracePt t="38086" x="2778125" y="1830388"/>
          <p14:tracePt t="38093" x="2797175" y="1849438"/>
          <p14:tracePt t="38102" x="2835275" y="1858963"/>
          <p14:tracePt t="38109" x="2890838" y="1868488"/>
          <p14:tracePt t="38118" x="2919413" y="1876425"/>
          <p14:tracePt t="38126" x="2947988" y="1885950"/>
          <p14:tracePt t="38134" x="2986088" y="1895475"/>
          <p14:tracePt t="38141" x="3032125" y="1895475"/>
          <p14:tracePt t="38150" x="3060700" y="1895475"/>
          <p14:tracePt t="38159" x="3098800" y="1895475"/>
          <p14:tracePt t="38166" x="3135313" y="1895475"/>
          <p14:tracePt t="38175" x="3154363" y="1895475"/>
          <p14:tracePt t="38182" x="3173413" y="1895475"/>
          <p14:tracePt t="38191" x="3211513" y="1895475"/>
          <p14:tracePt t="38198" x="3248025" y="1895475"/>
          <p14:tracePt t="38205" x="3286125" y="1895475"/>
          <p14:tracePt t="38212" x="3322638" y="1895475"/>
          <p14:tracePt t="38222" x="3379788" y="1895475"/>
          <p14:tracePt t="38228" x="3521075" y="1885950"/>
          <p14:tracePt t="38235" x="3548063" y="1868488"/>
          <p14:tracePt t="38243" x="3595688" y="1849438"/>
          <p14:tracePt t="38251" x="3614738" y="1830388"/>
          <p14:tracePt t="38260" x="3624263" y="1811338"/>
          <p14:tracePt t="38267" x="3660775" y="1782763"/>
          <p14:tracePt t="38276" x="3670300" y="1765300"/>
          <p14:tracePt t="38284" x="3689350" y="1736725"/>
          <p14:tracePt t="38292" x="3698875" y="1708150"/>
          <p14:tracePt t="38300" x="3727450" y="1670050"/>
          <p14:tracePt t="38308" x="3736975" y="1652588"/>
          <p14:tracePt t="38316" x="3746500" y="1614488"/>
          <p14:tracePt t="38325" x="3756025" y="1585913"/>
          <p14:tracePt t="38331" x="3773488" y="1557338"/>
          <p14:tracePt t="38341" x="3792538" y="1511300"/>
          <p14:tracePt t="38348" x="3792538" y="1463675"/>
          <p14:tracePt t="38358" x="3802063" y="1408113"/>
          <p14:tracePt t="38364" x="3802063" y="1370013"/>
          <p14:tracePt t="38372" x="3802063" y="1323975"/>
          <p14:tracePt t="38380" x="3802063" y="1257300"/>
          <p14:tracePt t="38389" x="3802063" y="1230313"/>
          <p14:tracePt t="38396" x="3792538" y="1173163"/>
          <p14:tracePt t="38406" x="3792538" y="1135063"/>
          <p14:tracePt t="38412" x="3783013" y="1117600"/>
          <p14:tracePt t="38422" x="3773488" y="1098550"/>
          <p14:tracePt t="38426" x="3763963" y="1079500"/>
          <p14:tracePt t="38434" x="3756025" y="1079500"/>
          <p14:tracePt t="38442" x="3746500" y="1069975"/>
          <p14:tracePt t="38450" x="3746500" y="1060450"/>
          <p14:tracePt t="38458" x="3736975" y="1060450"/>
          <p14:tracePt t="38466" x="3727450" y="1050925"/>
          <p14:tracePt t="38475" x="3717925" y="1050925"/>
          <p14:tracePt t="38492" x="3708400" y="1050925"/>
          <p14:tracePt t="38523" x="3698875" y="1050925"/>
          <p14:tracePt t="38530" x="3689350" y="1050925"/>
          <p14:tracePt t="38545" x="3679825" y="1050925"/>
          <p14:tracePt t="38562" x="3670300" y="1050925"/>
          <p14:tracePt t="38577" x="3660775" y="1050925"/>
          <p14:tracePt t="38586" x="3651250" y="1050925"/>
          <p14:tracePt t="38602" x="3643313" y="1050925"/>
          <p14:tracePt t="38610" x="3633788" y="1050925"/>
          <p14:tracePt t="38618" x="3624263" y="1050925"/>
          <p14:tracePt t="38626" x="3605213" y="1050925"/>
          <p14:tracePt t="38634" x="3586163" y="1050925"/>
          <p14:tracePt t="38642" x="3576638" y="1050925"/>
          <p14:tracePt t="38648" x="3557588" y="1050925"/>
          <p14:tracePt t="38658" x="3538538" y="1050925"/>
          <p14:tracePt t="38664" x="3502025" y="1050925"/>
          <p14:tracePt t="38673" x="3482975" y="1050925"/>
          <p14:tracePt t="38680" x="3454400" y="1050925"/>
          <p14:tracePt t="38688" x="3398838" y="1069975"/>
          <p14:tracePt t="38696" x="3351213" y="1089025"/>
          <p14:tracePt t="38705" x="3314700" y="1108075"/>
          <p14:tracePt t="38712" x="3267075" y="1125538"/>
          <p14:tracePt t="38721" x="3228975" y="1144588"/>
          <p14:tracePt t="38728" x="3192463" y="1163638"/>
          <p14:tracePt t="38736" x="3154363" y="1192213"/>
          <p14:tracePt t="38743" x="3125788" y="1211263"/>
          <p14:tracePt t="38752" x="3098800" y="1247775"/>
          <p14:tracePt t="38760" x="3079750" y="1276350"/>
          <p14:tracePt t="38768" x="3060700" y="1304925"/>
          <p14:tracePt t="38776" x="3051175" y="1333500"/>
          <p14:tracePt t="38783" x="3032125" y="1360488"/>
          <p14:tracePt t="38792" x="3022600" y="1398588"/>
          <p14:tracePt t="38800" x="3022600" y="1427163"/>
          <p14:tracePt t="38808" x="3022600" y="1482725"/>
          <p14:tracePt t="38815" x="3022600" y="1511300"/>
          <p14:tracePt t="38825" x="3022600" y="1549400"/>
          <p14:tracePt t="38832" x="3022600" y="1576388"/>
          <p14:tracePt t="38842" x="3022600" y="1604963"/>
          <p14:tracePt t="38848" x="3022600" y="1633538"/>
          <p14:tracePt t="38858" x="3022600" y="1670050"/>
          <p14:tracePt t="38864" x="3022600" y="1689100"/>
          <p14:tracePt t="38871" x="3032125" y="1717675"/>
          <p14:tracePt t="38878" x="3041650" y="1746250"/>
          <p14:tracePt t="38886" x="3051175" y="1773238"/>
          <p14:tracePt t="38894" x="3070225" y="1811338"/>
          <p14:tracePt t="38902" x="3079750" y="1839913"/>
          <p14:tracePt t="38909" x="3098800" y="1868488"/>
          <p14:tracePt t="38918" x="3106738" y="1885950"/>
          <p14:tracePt t="38926" x="3144838" y="1933575"/>
          <p14:tracePt t="38934" x="3154363" y="1952625"/>
          <p14:tracePt t="38942" x="3173413" y="1971675"/>
          <p14:tracePt t="38950" x="3192463" y="1989138"/>
          <p14:tracePt t="38958" x="3201988" y="2017713"/>
          <p14:tracePt t="38966" x="3219450" y="2027238"/>
          <p14:tracePt t="38975" x="3228975" y="2036763"/>
          <p14:tracePt t="38982" x="3238500" y="2046288"/>
          <p14:tracePt t="38991" x="3238500" y="2065338"/>
          <p14:tracePt t="38997" x="3257550" y="2065338"/>
          <p14:tracePt t="39014" x="3267075" y="2065338"/>
          <p14:tracePt t="39022" x="3276600" y="2065338"/>
          <p14:tracePt t="39030" x="3286125" y="2065338"/>
          <p14:tracePt t="39038" x="3314700" y="2065338"/>
          <p14:tracePt t="39046" x="3322638" y="2065338"/>
          <p14:tracePt t="39055" x="3351213" y="2065338"/>
          <p14:tracePt t="39061" x="3370263" y="2055813"/>
          <p14:tracePt t="39071" x="3398838" y="2046288"/>
          <p14:tracePt t="39078" x="3417888" y="2046288"/>
          <p14:tracePt t="39086" x="3435350" y="2046288"/>
          <p14:tracePt t="39092" x="3454400" y="2027238"/>
          <p14:tracePt t="39099" x="3482975" y="2017713"/>
          <p14:tracePt t="39108" x="3502025" y="2008188"/>
          <p14:tracePt t="39116" x="3530600" y="1989138"/>
          <p14:tracePt t="39125" x="3567113" y="1971675"/>
          <p14:tracePt t="39131" x="3576638" y="1952625"/>
          <p14:tracePt t="39141" x="3605213" y="1943100"/>
          <p14:tracePt t="39148" x="3624263" y="1914525"/>
          <p14:tracePt t="39158" x="3651250" y="1895475"/>
          <p14:tracePt t="39164" x="3670300" y="1868488"/>
          <p14:tracePt t="39172" x="3689350" y="1830388"/>
          <p14:tracePt t="39180" x="3698875" y="1801813"/>
          <p14:tracePt t="39188" x="3727450" y="1755775"/>
          <p14:tracePt t="39196" x="3746500" y="1727200"/>
          <p14:tracePt t="39205" x="3756025" y="1689100"/>
          <p14:tracePt t="39212" x="3763963" y="1643063"/>
          <p14:tracePt t="39220" x="3773488" y="1614488"/>
          <p14:tracePt t="39228" x="3773488" y="1576388"/>
          <p14:tracePt t="39236" x="3773488" y="1557338"/>
          <p14:tracePt t="39244" x="3773488" y="1530350"/>
          <p14:tracePt t="39252" x="3773488" y="1511300"/>
          <p14:tracePt t="39259" x="3773488" y="1482725"/>
          <p14:tracePt t="39268" x="3773488" y="1473200"/>
          <p14:tracePt t="39275" x="3756025" y="1454150"/>
          <p14:tracePt t="39284" x="3756025" y="1436688"/>
          <p14:tracePt t="39300" x="3756025" y="1427163"/>
          <p14:tracePt t="39314" x="3746500" y="1427163"/>
          <p14:tracePt t="39330" x="3736975" y="1417638"/>
          <p14:tracePt t="39658" x="3698875" y="1463675"/>
          <p14:tracePt t="39666" x="3698875" y="1566863"/>
          <p14:tracePt t="39673" x="3698875" y="1652588"/>
          <p14:tracePt t="39680" x="3708400" y="1782763"/>
          <p14:tracePt t="39689" x="3746500" y="1876425"/>
          <p14:tracePt t="39696" x="3783013" y="1962150"/>
          <p14:tracePt t="39705" x="3811588" y="2027238"/>
          <p14:tracePt t="39712" x="3849688" y="2084388"/>
          <p14:tracePt t="39721" x="3895725" y="2159000"/>
          <p14:tracePt t="39728" x="3933825" y="2205038"/>
          <p14:tracePt t="39736" x="3962400" y="2233613"/>
          <p14:tracePt t="39743" x="3989388" y="2252663"/>
          <p14:tracePt t="39750" x="4008438" y="2281238"/>
          <p14:tracePt t="39758" x="4027488" y="2290763"/>
          <p14:tracePt t="39765" x="4046538" y="2290763"/>
          <p14:tracePt t="39775" x="4075113" y="2317750"/>
          <p14:tracePt t="39782" x="4092575" y="2317750"/>
          <p14:tracePt t="39792" x="4111625" y="2336800"/>
          <p14:tracePt t="39798" x="4140200" y="2346325"/>
          <p14:tracePt t="39808" x="4168775" y="2346325"/>
          <p14:tracePt t="39813" x="4195763" y="2346325"/>
          <p14:tracePt t="39821" x="4233863" y="2346325"/>
          <p14:tracePt t="39830" x="4271963" y="2346325"/>
          <p14:tracePt t="39838" x="4318000" y="2346325"/>
          <p14:tracePt t="39846" x="4356100" y="2346325"/>
          <p14:tracePt t="39856" x="4411663" y="2346325"/>
          <p14:tracePt t="39862" x="4440238" y="2346325"/>
          <p14:tracePt t="39872" x="4497388" y="2346325"/>
          <p14:tracePt t="39878" x="4610100" y="2346325"/>
          <p14:tracePt t="39886" x="4656138" y="2336800"/>
          <p14:tracePt t="39894" x="4703763" y="2336800"/>
          <p14:tracePt t="39902" x="4732338" y="2336800"/>
          <p14:tracePt t="39910" x="4749800" y="2327275"/>
          <p14:tracePt t="39918" x="4759325" y="2327275"/>
          <p14:tracePt t="39926" x="4778375" y="2308225"/>
          <p14:tracePt t="39934" x="4778375" y="2300288"/>
          <p14:tracePt t="39943" x="4797425" y="2281238"/>
          <p14:tracePt t="39950" x="4816475" y="2262188"/>
          <p14:tracePt t="39958" x="4816475" y="2243138"/>
          <p14:tracePt t="39966" x="4843463" y="2214563"/>
          <p14:tracePt t="39973" x="4852988" y="2178050"/>
          <p14:tracePt t="39980" x="4862513" y="2139950"/>
          <p14:tracePt t="39988" x="4872038" y="2130425"/>
          <p14:tracePt t="39996" x="4881563" y="2074863"/>
          <p14:tracePt t="40005" x="4881563" y="2046288"/>
          <p14:tracePt t="40012" x="4881563" y="2017713"/>
          <p14:tracePt t="40023" x="4891088" y="1981200"/>
          <p14:tracePt t="40028" x="4891088" y="1952625"/>
          <p14:tracePt t="40036" x="4891088" y="1914525"/>
          <p14:tracePt t="40044" x="4891088" y="1885950"/>
          <p14:tracePt t="40052" x="4891088" y="1868488"/>
          <p14:tracePt t="40060" x="4881563" y="1849438"/>
          <p14:tracePt t="40067" x="4881563" y="1830388"/>
          <p14:tracePt t="40076" x="4852988" y="1792288"/>
          <p14:tracePt t="40084" x="4835525" y="1765300"/>
          <p14:tracePt t="40092" x="4816475" y="1755775"/>
          <p14:tracePt t="40100" x="4797425" y="1727200"/>
          <p14:tracePt t="40108" x="4778375" y="1727200"/>
          <p14:tracePt t="40116" x="4768850" y="1717675"/>
          <p14:tracePt t="40125" x="4759325" y="1708150"/>
          <p14:tracePt t="40132" x="4732338" y="1698625"/>
          <p14:tracePt t="40142" x="4646613" y="1679575"/>
          <p14:tracePt t="40148" x="4600575" y="1670050"/>
          <p14:tracePt t="40155" x="4562475" y="1670050"/>
          <p14:tracePt t="40164" x="4506913" y="1670050"/>
          <p14:tracePt t="40172" x="4459288" y="1670050"/>
          <p14:tracePt t="40180" x="4394200" y="1670050"/>
          <p14:tracePt t="40188" x="4318000" y="1670050"/>
          <p14:tracePt t="40194" x="4243388" y="1670050"/>
          <p14:tracePt t="40202" x="4205288" y="1670050"/>
          <p14:tracePt t="40210" x="4121150" y="1698625"/>
          <p14:tracePt t="40217" x="4083050" y="1717675"/>
          <p14:tracePt t="40226" x="4037013" y="1736725"/>
          <p14:tracePt t="40234" x="3998913" y="1746250"/>
          <p14:tracePt t="40242" x="3971925" y="1765300"/>
          <p14:tracePt t="40250" x="3924300" y="1801813"/>
          <p14:tracePt t="40258" x="3886200" y="1820863"/>
          <p14:tracePt t="40266" x="3867150" y="1839913"/>
          <p14:tracePt t="40275" x="3849688" y="1858963"/>
          <p14:tracePt t="40282" x="3830638" y="1876425"/>
          <p14:tracePt t="40292" x="3811588" y="1905000"/>
          <p14:tracePt t="40298" x="3792538" y="1933575"/>
          <p14:tracePt t="40307" x="3792538" y="1962150"/>
          <p14:tracePt t="40314" x="3773488" y="2008188"/>
          <p14:tracePt t="40322" x="3763963" y="2046288"/>
          <p14:tracePt t="40330" x="3756025" y="2084388"/>
          <p14:tracePt t="40338" x="3736975" y="2149475"/>
          <p14:tracePt t="40346" x="3727450" y="2205038"/>
          <p14:tracePt t="40356" x="3727450" y="2243138"/>
          <p14:tracePt t="40362" x="3717925" y="2281238"/>
          <p14:tracePt t="40372" x="3717925" y="2327275"/>
          <p14:tracePt t="40378" x="3717925" y="2374900"/>
          <p14:tracePt t="40386" x="3717925" y="2411413"/>
          <p14:tracePt t="40394" x="3717925" y="2439988"/>
          <p14:tracePt t="40402" x="3717925" y="2487613"/>
          <p14:tracePt t="40410" x="3717925" y="2524125"/>
          <p14:tracePt t="40415" x="3736975" y="2571750"/>
          <p14:tracePt t="40425" x="3746500" y="2600325"/>
          <p14:tracePt t="40431" x="3756025" y="2636838"/>
          <p14:tracePt t="40442" x="3763963" y="2674938"/>
          <p14:tracePt t="40457" x="3783013" y="2703513"/>
          <p14:tracePt t="40464" x="3783013" y="2732088"/>
          <p14:tracePt t="40472" x="3811588" y="2768600"/>
          <p14:tracePt t="40480" x="3821113" y="2787650"/>
          <p14:tracePt t="40488" x="3840163" y="2806700"/>
          <p14:tracePt t="40496" x="3859213" y="2825750"/>
          <p14:tracePt t="40505" x="3876675" y="2852738"/>
          <p14:tracePt t="40512" x="3886200" y="2862263"/>
          <p14:tracePt t="40522" x="3905250" y="2871788"/>
          <p14:tracePt t="40528" x="3933825" y="2900363"/>
          <p14:tracePt t="40536" x="3943350" y="2909888"/>
          <p14:tracePt t="40543" x="3971925" y="2928938"/>
          <p14:tracePt t="40551" x="3989388" y="2938463"/>
          <p14:tracePt t="40560" x="4017963" y="2946400"/>
          <p14:tracePt t="40568" x="4037013" y="2955925"/>
          <p14:tracePt t="40575" x="4056063" y="2965450"/>
          <p14:tracePt t="40584" x="4102100" y="2974975"/>
          <p14:tracePt t="40592" x="4121150" y="2984500"/>
          <p14:tracePt t="40600" x="4159250" y="2994025"/>
          <p14:tracePt t="40608" x="4178300" y="2994025"/>
          <p14:tracePt t="40616" x="4214813" y="2994025"/>
          <p14:tracePt t="40625" x="4233863" y="3003550"/>
          <p14:tracePt t="40632" x="4271963" y="3003550"/>
          <p14:tracePt t="40638" x="4300538" y="3003550"/>
          <p14:tracePt t="40646" x="4346575" y="3003550"/>
          <p14:tracePt t="40655" x="4375150" y="3003550"/>
          <p14:tracePt t="40661" x="4421188" y="3003550"/>
          <p14:tracePt t="40671" x="4449763" y="2994025"/>
          <p14:tracePt t="40678" x="4506913" y="2974975"/>
          <p14:tracePt t="40686" x="4552950" y="2965450"/>
          <p14:tracePt t="40694" x="4591050" y="2946400"/>
          <p14:tracePt t="40701" x="4675188" y="2909888"/>
          <p14:tracePt t="40710" x="4740275" y="2843213"/>
          <p14:tracePt t="40718" x="4759325" y="2835275"/>
          <p14:tracePt t="40725" x="4787900" y="2816225"/>
          <p14:tracePt t="40734" x="4797425" y="2778125"/>
          <p14:tracePt t="40741" x="4826000" y="2759075"/>
          <p14:tracePt t="40750" x="4835525" y="2740025"/>
          <p14:tracePt t="40758" x="4852988" y="2703513"/>
          <p14:tracePt t="40765" x="4881563" y="2684463"/>
          <p14:tracePt t="40774" x="4900613" y="2655888"/>
          <p14:tracePt t="40781" x="4919663" y="2627313"/>
          <p14:tracePt t="40791" x="4948238" y="2590800"/>
          <p14:tracePt t="40798" x="4948238" y="2571750"/>
          <p14:tracePt t="40808" x="4975225" y="2533650"/>
          <p14:tracePt t="40814" x="4984750" y="2506663"/>
          <p14:tracePt t="40822" x="4994275" y="2487613"/>
          <p14:tracePt t="40830" x="5013325" y="2468563"/>
          <p14:tracePt t="40838" x="5013325" y="2449513"/>
          <p14:tracePt t="40846" x="5013325" y="2439988"/>
          <p14:tracePt t="40855" x="5013325" y="2420938"/>
          <p14:tracePt t="40868" x="5013325" y="2411413"/>
          <p14:tracePt t="40875" x="5013325" y="2403475"/>
          <p14:tracePt t="40884" x="5013325" y="2393950"/>
          <p14:tracePt t="40891" x="5022850" y="2393950"/>
          <p14:tracePt t="40900" x="5022850" y="2374900"/>
          <p14:tracePt t="40916" x="5022850" y="2365375"/>
          <p14:tracePt t="40925" x="5032375" y="2365375"/>
          <p14:tracePt t="40932" x="5041900" y="2365375"/>
          <p14:tracePt t="40942" x="5051425" y="2365375"/>
          <p14:tracePt t="40948" x="5051425" y="2355850"/>
          <p14:tracePt t="40964" x="5060950" y="2355850"/>
          <p14:tracePt t="40988" x="5068888" y="2355850"/>
          <p14:tracePt t="40996" x="5078413" y="2355850"/>
          <p14:tracePt t="41005" x="5078413" y="2346325"/>
          <p14:tracePt t="41012" x="5087938" y="2346325"/>
          <p14:tracePt t="41023" x="5106988" y="2336800"/>
          <p14:tracePt t="41028" x="5116513" y="2336800"/>
          <p14:tracePt t="41036" x="5126038" y="2336800"/>
          <p14:tracePt t="41051" x="5135563" y="2336800"/>
          <p14:tracePt t="41060" x="5154613" y="2336800"/>
          <p14:tracePt t="41076" x="5164138" y="2336800"/>
          <p14:tracePt t="41107" x="5172075" y="2336800"/>
          <p14:tracePt t="41123" x="5172075" y="2300288"/>
          <p14:tracePt t="41130" x="5172075" y="2214563"/>
          <p14:tracePt t="41138" x="5164138" y="2149475"/>
          <p14:tracePt t="41146" x="5145088" y="2092325"/>
          <p14:tracePt t="41155" x="5126038" y="2008188"/>
          <p14:tracePt t="41161" x="5068888" y="1905000"/>
          <p14:tracePt t="41171" x="5013325" y="1792288"/>
          <p14:tracePt t="41178" x="4929188" y="1698625"/>
          <p14:tracePt t="41186" x="4835525" y="1595438"/>
          <p14:tracePt t="41194" x="4740275" y="1463675"/>
          <p14:tracePt t="41202" x="4646613" y="1379538"/>
          <p14:tracePt t="41210" x="4543425" y="1285875"/>
          <p14:tracePt t="41218" x="4459288" y="1220788"/>
          <p14:tracePt t="41226" x="4365625" y="1154113"/>
          <p14:tracePt t="41233" x="4262438" y="1108075"/>
          <p14:tracePt t="41242" x="4159250" y="1050925"/>
          <p14:tracePt t="41250" x="4111625" y="1041400"/>
          <p14:tracePt t="41258" x="4027488" y="1022350"/>
          <p14:tracePt t="41266" x="3933825" y="995363"/>
          <p14:tracePt t="41275" x="3859213" y="976313"/>
          <p14:tracePt t="41282" x="3802063" y="957263"/>
          <p14:tracePt t="41291" x="3736975" y="938213"/>
          <p14:tracePt t="41298" x="3679825" y="928688"/>
          <p14:tracePt t="41305" x="3651250" y="919163"/>
          <p14:tracePt t="41311" x="3624263" y="911225"/>
          <p14:tracePt t="41324" x="3595688" y="911225"/>
          <p14:tracePt t="41328" x="3567113" y="911225"/>
          <p14:tracePt t="41336" x="3548063" y="911225"/>
          <p14:tracePt t="41344" x="3538538" y="911225"/>
          <p14:tracePt t="41352" x="3521075" y="911225"/>
          <p14:tracePt t="41360" x="3502025" y="901700"/>
          <p14:tracePt t="41368" x="3482975" y="901700"/>
          <p14:tracePt t="41376" x="3463925" y="901700"/>
          <p14:tracePt t="41384" x="3454400" y="901700"/>
          <p14:tracePt t="41400" x="3435350" y="901700"/>
          <p14:tracePt t="41408" x="3398838" y="901700"/>
          <p14:tracePt t="41415" x="3332163" y="901700"/>
          <p14:tracePt t="41425" x="3267075" y="919163"/>
          <p14:tracePt t="41431" x="3211513" y="938213"/>
          <p14:tracePt t="41441" x="3135313" y="966788"/>
          <p14:tracePt t="41448" x="3060700" y="995363"/>
          <p14:tracePt t="41457" x="2986088" y="1022350"/>
          <p14:tracePt t="41464" x="2947988" y="1041400"/>
          <p14:tracePt t="41472" x="2863850" y="1069975"/>
          <p14:tracePt t="41480" x="2797175" y="1089025"/>
          <p14:tracePt t="41488" x="2770188" y="1117600"/>
          <p14:tracePt t="41496" x="2722563" y="1154113"/>
          <p14:tracePt t="41505" x="2693988" y="1182688"/>
          <p14:tracePt t="41511" x="2667000" y="1211263"/>
          <p14:tracePt t="41522" x="2657475" y="1230313"/>
          <p14:tracePt t="41526" x="2657475" y="1238250"/>
          <p14:tracePt t="41534" x="2657475" y="1257300"/>
          <p14:tracePt t="41542" x="2657475" y="1276350"/>
          <p14:tracePt t="41550" x="2657475" y="1295400"/>
          <p14:tracePt t="41558" x="2657475" y="1323975"/>
          <p14:tracePt t="41566" x="2667000" y="1379538"/>
          <p14:tracePt t="41575" x="2684463" y="1408113"/>
          <p14:tracePt t="41582" x="2703513" y="1446213"/>
          <p14:tracePt t="41591" x="2713038" y="1482725"/>
          <p14:tracePt t="41598" x="2741613" y="1501775"/>
          <p14:tracePt t="41608" x="2770188" y="1539875"/>
          <p14:tracePt t="41614" x="2806700" y="1549400"/>
          <p14:tracePt t="41622" x="2835275" y="1566863"/>
          <p14:tracePt t="41630" x="2854325" y="1576388"/>
          <p14:tracePt t="41639" x="2873375" y="1576388"/>
          <p14:tracePt t="41646" x="2919413" y="1604963"/>
          <p14:tracePt t="41655" x="2957513" y="1614488"/>
          <p14:tracePt t="41662" x="2976563" y="1624013"/>
          <p14:tracePt t="41671" x="3013075" y="1633538"/>
          <p14:tracePt t="41678" x="3051175" y="1633538"/>
          <p14:tracePt t="41686" x="3079750" y="1633538"/>
          <p14:tracePt t="41694" x="3135313" y="1633538"/>
          <p14:tracePt t="41702" x="3173413" y="1633538"/>
          <p14:tracePt t="41710" x="3211513" y="1633538"/>
          <p14:tracePt t="41717" x="3248025" y="1633538"/>
          <p14:tracePt t="41726" x="3305175" y="1633538"/>
          <p14:tracePt t="41734" x="3351213" y="1614488"/>
          <p14:tracePt t="41741" x="3398838" y="1614488"/>
          <p14:tracePt t="41748" x="3427413" y="1595438"/>
          <p14:tracePt t="41758" x="3473450" y="1566863"/>
          <p14:tracePt t="41764" x="3492500" y="1557338"/>
          <p14:tracePt t="41771" x="3511550" y="1539875"/>
          <p14:tracePt t="41780" x="3538538" y="1511300"/>
          <p14:tracePt t="41788" x="3548063" y="1473200"/>
          <p14:tracePt t="41796" x="3548063" y="1446213"/>
          <p14:tracePt t="41805" x="3557588" y="1427163"/>
          <p14:tracePt t="41812" x="3557588" y="1408113"/>
          <p14:tracePt t="41822" x="3557588" y="1398588"/>
          <p14:tracePt t="41828" x="3557588" y="1389063"/>
          <p14:tracePt t="41844" x="3557588" y="1379538"/>
          <p14:tracePt t="41868" x="3557588" y="1370013"/>
          <p14:tracePt t="41908" x="3548063" y="1370013"/>
          <p14:tracePt t="41932" x="3548063" y="1379538"/>
          <p14:tracePt t="41940" x="3567113" y="1454150"/>
          <p14:tracePt t="41948" x="3633788" y="1557338"/>
          <p14:tracePt t="41958" x="3698875" y="1652588"/>
          <p14:tracePt t="41962" x="3792538" y="1736725"/>
          <p14:tracePt t="41971" x="3859213" y="1811338"/>
          <p14:tracePt t="41978" x="3943350" y="1885950"/>
          <p14:tracePt t="41986" x="4056063" y="1981200"/>
          <p14:tracePt t="41993" x="4159250" y="2027238"/>
          <p14:tracePt t="42001" x="4252913" y="2084388"/>
          <p14:tracePt t="42010" x="4327525" y="2130425"/>
          <p14:tracePt t="42018" x="4403725" y="2168525"/>
          <p14:tracePt t="42026" x="4459288" y="2178050"/>
          <p14:tracePt t="42034" x="4524375" y="2178050"/>
          <p14:tracePt t="42042" x="4581525" y="2178050"/>
          <p14:tracePt t="42050" x="4619625" y="2178050"/>
          <p14:tracePt t="42058" x="4656138" y="2178050"/>
          <p14:tracePt t="42066" x="4665663" y="2178050"/>
          <p14:tracePt t="42075" x="4694238" y="2178050"/>
          <p14:tracePt t="42082" x="4713288" y="2178050"/>
          <p14:tracePt t="42091" x="4732338" y="2149475"/>
          <p14:tracePt t="42097" x="4749800" y="2101850"/>
          <p14:tracePt t="42108" x="4759325" y="2074863"/>
          <p14:tracePt t="42114" x="4759325" y="2036763"/>
          <p14:tracePt t="42122" x="4759325" y="1998663"/>
          <p14:tracePt t="42130" x="4759325" y="1943100"/>
          <p14:tracePt t="42138" x="4759325" y="1914525"/>
          <p14:tracePt t="42146" x="4749800" y="1885950"/>
          <p14:tracePt t="42154" x="4732338" y="1868488"/>
          <p14:tracePt t="42162" x="4694238" y="1858963"/>
          <p14:tracePt t="42171" x="4675188" y="1849438"/>
          <p14:tracePt t="42178" x="4665663" y="1839913"/>
          <p14:tracePt t="42184" x="4637088" y="1839913"/>
          <p14:tracePt t="42192" x="4610100" y="1830388"/>
          <p14:tracePt t="42200" x="4562475" y="1811338"/>
          <p14:tracePt t="42208" x="4516438" y="1811338"/>
          <p14:tracePt t="42216" x="4468813" y="1801813"/>
          <p14:tracePt t="42225" x="4394200" y="1801813"/>
          <p14:tracePt t="42232" x="4318000" y="1801813"/>
          <p14:tracePt t="42241" x="4243388" y="1801813"/>
          <p14:tracePt t="42248" x="4187825" y="1801813"/>
          <p14:tracePt t="42258" x="4102100" y="1811338"/>
          <p14:tracePt t="42264" x="3998913" y="1849438"/>
          <p14:tracePt t="42272" x="3933825" y="1868488"/>
          <p14:tracePt t="42280" x="3859213" y="1905000"/>
          <p14:tracePt t="42288" x="3792538" y="1952625"/>
          <p14:tracePt t="42296" x="3717925" y="1989138"/>
          <p14:tracePt t="42305" x="3679825" y="2036763"/>
          <p14:tracePt t="42312" x="3633788" y="2101850"/>
          <p14:tracePt t="42321" x="3595688" y="2159000"/>
          <p14:tracePt t="42327" x="3567113" y="2214563"/>
          <p14:tracePt t="42336" x="3557588" y="2262188"/>
          <p14:tracePt t="42343" x="3548063" y="2308225"/>
          <p14:tracePt t="42352" x="3538538" y="2384425"/>
          <p14:tracePt t="42359" x="3538538" y="2439988"/>
          <p14:tracePt t="42368" x="3538538" y="2497138"/>
          <p14:tracePt t="42375" x="3548063" y="2581275"/>
          <p14:tracePt t="42384" x="3557588" y="2646363"/>
          <p14:tracePt t="42392" x="3576638" y="2693988"/>
          <p14:tracePt t="42399" x="3624263" y="2778125"/>
          <p14:tracePt t="42408" x="3651250" y="2843213"/>
          <p14:tracePt t="42414" x="3689350" y="2909888"/>
          <p14:tracePt t="42422" x="3727450" y="2955925"/>
          <p14:tracePt t="42430" x="3763963" y="3003550"/>
          <p14:tracePt t="42438" x="3802063" y="3051175"/>
          <p14:tracePt t="42445" x="3830638" y="3068638"/>
          <p14:tracePt t="42455" x="3867150" y="3097213"/>
          <p14:tracePt t="42462" x="3905250" y="3125788"/>
          <p14:tracePt t="42471" x="3943350" y="3125788"/>
          <p14:tracePt t="42478" x="3971925" y="3135313"/>
          <p14:tracePt t="42486" x="4027488" y="3144838"/>
          <p14:tracePt t="42494" x="4075113" y="3144838"/>
          <p14:tracePt t="42502" x="4130675" y="3144838"/>
          <p14:tracePt t="42509" x="4168775" y="3144838"/>
          <p14:tracePt t="42518" x="4195763" y="3144838"/>
          <p14:tracePt t="42526" x="4214813" y="3144838"/>
          <p14:tracePt t="42534" x="4271963" y="3144838"/>
          <p14:tracePt t="42542" x="4337050" y="3144838"/>
          <p14:tracePt t="42550" x="4384675" y="3144838"/>
          <p14:tracePt t="42558" x="4440238" y="3135313"/>
          <p14:tracePt t="42566" x="4478338" y="3135313"/>
          <p14:tracePt t="42575" x="4533900" y="3125788"/>
          <p14:tracePt t="42582" x="4572000" y="3116263"/>
          <p14:tracePt t="42592" x="4619625" y="3106738"/>
          <p14:tracePt t="42598" x="4646613" y="3097213"/>
          <p14:tracePt t="42608" x="4665663" y="3087688"/>
          <p14:tracePt t="42614" x="4684713" y="3078163"/>
          <p14:tracePt t="42622" x="4703763" y="3078163"/>
          <p14:tracePt t="42628" x="4713288" y="3068638"/>
          <p14:tracePt t="42636" x="4722813" y="3068638"/>
          <p14:tracePt t="42644" x="4740275" y="3059113"/>
          <p14:tracePt t="42659" x="4749800" y="3051175"/>
          <p14:tracePt t="42684" x="4759325" y="3041650"/>
          <p14:tracePt t="42708" x="4759325" y="3032125"/>
          <p14:tracePt t="42740" x="4768850" y="3032125"/>
          <p14:tracePt t="42757" x="4768850" y="30226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7636431" cy="4373351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1403033" y="2746534"/>
            <a:ext cx="7189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hằng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sống?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079B851-0732-4AEF-B6E6-48CA42406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4">
        <p:random/>
      </p:transition>
    </mc:Choice>
    <mc:Fallback xmlns="">
      <p:transition spd="slow" advTm="120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2195196" y="167193"/>
            <a:ext cx="4476908" cy="132111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CHẤT</a:t>
            </a:r>
          </a:p>
        </p:txBody>
      </p:sp>
      <p:pic>
        <p:nvPicPr>
          <p:cNvPr id="17" name="Content Placeholder 2" descr="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8" y="2704148"/>
            <a:ext cx="2446020" cy="1544955"/>
          </a:xfrm>
          <a:prstGeom prst="rect">
            <a:avLst/>
          </a:prstGeom>
        </p:spPr>
      </p:pic>
      <p:pic>
        <p:nvPicPr>
          <p:cNvPr id="18" name="Content Placeholder 4" descr="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653" y="2831307"/>
            <a:ext cx="2192179" cy="1417796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9320000">
            <a:off x="1429703" y="1394461"/>
            <a:ext cx="1847374" cy="123872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</a:p>
        </p:txBody>
      </p:sp>
      <p:sp>
        <p:nvSpPr>
          <p:cNvPr id="20" name="Right Arrow 19"/>
          <p:cNvSpPr/>
          <p:nvPr/>
        </p:nvSpPr>
        <p:spPr>
          <a:xfrm rot="2040000">
            <a:off x="5460683" y="1505427"/>
            <a:ext cx="1847374" cy="123872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 ra</a:t>
            </a:r>
          </a:p>
        </p:txBody>
      </p:sp>
      <p:sp>
        <p:nvSpPr>
          <p:cNvPr id="21" name="圆角矩形 1"/>
          <p:cNvSpPr/>
          <p:nvPr/>
        </p:nvSpPr>
        <p:spPr>
          <a:xfrm>
            <a:off x="1273017" y="4249102"/>
            <a:ext cx="6321266" cy="793433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9799852-5420-458B-A6E7-40710332E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6">
        <p:random/>
      </p:transition>
    </mc:Choice>
    <mc:Fallback xmlns="">
      <p:transition spd="slow" advTm="451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9" grpId="0" animBg="1"/>
      <p:bldP spid="20" grpId="0" animBg="1"/>
      <p:bldP spid="2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47999" y="771550"/>
            <a:ext cx="8037091" cy="4216186"/>
            <a:chOff x="763164" y="191595"/>
            <a:chExt cx="11257622" cy="6093823"/>
          </a:xfrm>
        </p:grpSpPr>
        <p:sp>
          <p:nvSpPr>
            <p:cNvPr id="3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" y="107751"/>
            <a:ext cx="1746536" cy="1468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806" y="1442853"/>
            <a:ext cx="5625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HOẠT ĐỘNG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7319" y="2280813"/>
            <a:ext cx="6722269" cy="167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32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THỰC HÀNH VẼ SƠ ĐỒ SỰ TRAO ĐỔI CHẤT GIỮA CƠ THỂ NGƯỜI VỚI MÔI TRƯỜNG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13A4C1D7-F10D-45EE-87CB-B9675F26B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">
        <p:random/>
      </p:transition>
    </mc:Choice>
    <mc:Fallback xmlns="">
      <p:transition spd="slow" advTm="111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90806" y="-98200"/>
            <a:ext cx="554498" cy="550786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883605" y="658345"/>
            <a:ext cx="4824536" cy="83099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81"/>
          <p:cNvSpPr/>
          <p:nvPr/>
        </p:nvSpPr>
        <p:spPr>
          <a:xfrm>
            <a:off x="501671" y="1294756"/>
            <a:ext cx="1221292" cy="4537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LẤY VÀO</a:t>
            </a:r>
          </a:p>
        </p:txBody>
      </p:sp>
      <p:sp>
        <p:nvSpPr>
          <p:cNvPr id="11" name="圆角矩形 81"/>
          <p:cNvSpPr/>
          <p:nvPr/>
        </p:nvSpPr>
        <p:spPr>
          <a:xfrm>
            <a:off x="6868783" y="1294755"/>
            <a:ext cx="1176134" cy="4537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THẢI RA</a:t>
            </a:r>
          </a:p>
        </p:txBody>
      </p:sp>
      <p:sp>
        <p:nvSpPr>
          <p:cNvPr id="12" name="圆角矩形 51"/>
          <p:cNvSpPr/>
          <p:nvPr/>
        </p:nvSpPr>
        <p:spPr>
          <a:xfrm>
            <a:off x="496556" y="2037852"/>
            <a:ext cx="1411147" cy="351493"/>
          </a:xfrm>
          <a:prstGeom prst="round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Khí ô- xi</a:t>
            </a:r>
          </a:p>
        </p:txBody>
      </p:sp>
      <p:sp>
        <p:nvSpPr>
          <p:cNvPr id="13" name="圆角矩形 51"/>
          <p:cNvSpPr/>
          <p:nvPr/>
        </p:nvSpPr>
        <p:spPr>
          <a:xfrm>
            <a:off x="497034" y="2829856"/>
            <a:ext cx="1357074" cy="3514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Thức ăn</a:t>
            </a:r>
          </a:p>
        </p:txBody>
      </p:sp>
      <p:sp>
        <p:nvSpPr>
          <p:cNvPr id="14" name="圆角矩形 51"/>
          <p:cNvSpPr/>
          <p:nvPr/>
        </p:nvSpPr>
        <p:spPr>
          <a:xfrm>
            <a:off x="497034" y="3621860"/>
            <a:ext cx="1230566" cy="351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Nước</a:t>
            </a:r>
          </a:p>
        </p:txBody>
      </p:sp>
      <p:sp>
        <p:nvSpPr>
          <p:cNvPr id="15" name="圆角矩形 51"/>
          <p:cNvSpPr/>
          <p:nvPr/>
        </p:nvSpPr>
        <p:spPr>
          <a:xfrm>
            <a:off x="6374434" y="2037852"/>
            <a:ext cx="2518046" cy="351493"/>
          </a:xfrm>
          <a:prstGeom prst="round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Khí các-bô-nic</a:t>
            </a:r>
          </a:p>
        </p:txBody>
      </p:sp>
      <p:sp>
        <p:nvSpPr>
          <p:cNvPr id="19" name="圆角矩形 51"/>
          <p:cNvSpPr/>
          <p:nvPr/>
        </p:nvSpPr>
        <p:spPr>
          <a:xfrm>
            <a:off x="6374434" y="2841697"/>
            <a:ext cx="1944216" cy="3514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Chất cặn bã</a:t>
            </a:r>
            <a:endParaRPr lang="en-US" altLang="zh-CN" sz="2700" dirty="0">
              <a:solidFill>
                <a:schemeClr val="tx1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圆角矩形 51"/>
          <p:cNvSpPr/>
          <p:nvPr/>
        </p:nvSpPr>
        <p:spPr>
          <a:xfrm>
            <a:off x="6084168" y="3621860"/>
            <a:ext cx="2988165" cy="351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Nước tiểu, mồ hôi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2064848" y="2125096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2064848" y="2900908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ight Arrow 24"/>
          <p:cNvSpPr/>
          <p:nvPr/>
        </p:nvSpPr>
        <p:spPr>
          <a:xfrm>
            <a:off x="2064848" y="3681481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ight Arrow 25"/>
          <p:cNvSpPr/>
          <p:nvPr/>
        </p:nvSpPr>
        <p:spPr>
          <a:xfrm>
            <a:off x="4772330" y="2108904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ight Arrow 26"/>
          <p:cNvSpPr/>
          <p:nvPr/>
        </p:nvSpPr>
        <p:spPr>
          <a:xfrm>
            <a:off x="4772330" y="2892811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ight Arrow 27"/>
          <p:cNvSpPr/>
          <p:nvPr/>
        </p:nvSpPr>
        <p:spPr>
          <a:xfrm>
            <a:off x="4772330" y="3676719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255543-37BC-45F1-8B2D-33859E4C12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63" y="1131590"/>
            <a:ext cx="1460421" cy="31025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2F7E018-86E9-4BE2-AD3B-40CF3CE28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0">
        <p:random/>
      </p:transition>
    </mc:Choice>
    <mc:Fallback xmlns="">
      <p:transition spd="slow" advTm="305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9658" x="112713" y="2420938"/>
          <p14:tracePt t="9666" x="177800" y="2420938"/>
          <p14:tracePt t="9674" x="263525" y="2420938"/>
          <p14:tracePt t="9682" x="309563" y="2420938"/>
          <p14:tracePt t="9690" x="422275" y="2420938"/>
          <p14:tracePt t="9698" x="544513" y="2420938"/>
          <p14:tracePt t="9706" x="666750" y="2420938"/>
          <p14:tracePt t="9715" x="788988" y="2449513"/>
          <p14:tracePt t="9722" x="901700" y="2478088"/>
          <p14:tracePt t="9730" x="1033463" y="2506663"/>
          <p14:tracePt t="9738" x="1144588" y="2524125"/>
          <p14:tracePt t="9746" x="1249363" y="2552700"/>
          <p14:tracePt t="9752" x="1323975" y="2590800"/>
          <p14:tracePt t="9760" x="1398588" y="2619375"/>
          <p14:tracePt t="9768" x="1436688" y="2627313"/>
          <p14:tracePt t="9776" x="1482725" y="2655888"/>
          <p14:tracePt t="9785" x="1539875" y="2674938"/>
          <p14:tracePt t="9792" x="1585913" y="2693988"/>
          <p14:tracePt t="9801" x="1624013" y="2703513"/>
          <p14:tracePt t="9808" x="1643063" y="2703513"/>
          <p14:tracePt t="9818" x="1662113" y="2713038"/>
          <p14:tracePt t="9832" x="1671638" y="2713038"/>
          <p14:tracePt t="9848" x="1681163" y="2713038"/>
          <p14:tracePt t="9856" x="1689100" y="2713038"/>
          <p14:tracePt t="9865" x="1698625" y="2713038"/>
          <p14:tracePt t="9872" x="1717675" y="2713038"/>
          <p14:tracePt t="9880" x="1727200" y="2713038"/>
          <p14:tracePt t="9888" x="1736725" y="2713038"/>
          <p14:tracePt t="9896" x="1755775" y="2713038"/>
          <p14:tracePt t="9902" x="1784350" y="2713038"/>
          <p14:tracePt t="9910" x="1801813" y="2713038"/>
          <p14:tracePt t="9919" x="1830388" y="2713038"/>
          <p14:tracePt t="9926" x="1858963" y="2713038"/>
          <p14:tracePt t="9935" x="1887538" y="2713038"/>
          <p14:tracePt t="9942" x="1924050" y="2713038"/>
          <p14:tracePt t="9951" x="1952625" y="2713038"/>
          <p14:tracePt t="9958" x="2093913" y="2713038"/>
          <p14:tracePt t="9965" x="2187575" y="2713038"/>
          <p14:tracePt t="9974" x="2262188" y="2722563"/>
          <p14:tracePt t="9981" x="2365375" y="2732088"/>
          <p14:tracePt t="9990" x="2478088" y="2768600"/>
          <p14:tracePt t="9998" x="2590800" y="2806700"/>
          <p14:tracePt t="10006" x="2693988" y="2825750"/>
          <p14:tracePt t="10015" x="2770188" y="2862263"/>
          <p14:tracePt t="10022" x="2863850" y="2900363"/>
          <p14:tracePt t="10030" x="2967038" y="2946400"/>
          <p14:tracePt t="10038" x="3089275" y="3003550"/>
          <p14:tracePt t="10046" x="3173413" y="3032125"/>
          <p14:tracePt t="10052" x="3295650" y="3116263"/>
          <p14:tracePt t="10060" x="3427413" y="3190875"/>
          <p14:tracePt t="10068" x="3530600" y="3267075"/>
          <p14:tracePt t="10076" x="3595688" y="3303588"/>
          <p14:tracePt t="10085" x="3651250" y="3341688"/>
          <p14:tracePt t="10092" x="3698875" y="3378200"/>
          <p14:tracePt t="10102" x="3717925" y="3397250"/>
          <p14:tracePt t="10108" x="3746500" y="3406775"/>
          <p14:tracePt t="10118" x="3763963" y="3416300"/>
          <p14:tracePt t="10132" x="3773488" y="3416300"/>
          <p14:tracePt t="10140" x="3783013" y="3416300"/>
          <p14:tracePt t="10235" x="3792538" y="3416300"/>
          <p14:tracePt t="10259" x="3802063" y="3416300"/>
          <p14:tracePt t="10308" x="3811588" y="3416300"/>
          <p14:tracePt t="11150" x="3773488" y="3416300"/>
          <p14:tracePt t="11158" x="3708400" y="3425825"/>
          <p14:tracePt t="11166" x="3660775" y="3435350"/>
          <p14:tracePt t="11174" x="3595688" y="3435350"/>
          <p14:tracePt t="11183" x="3511550" y="3435350"/>
          <p14:tracePt t="11190" x="3427413" y="3416300"/>
          <p14:tracePt t="11198" x="3341688" y="3406775"/>
          <p14:tracePt t="11206" x="3238500" y="3378200"/>
          <p14:tracePt t="11215" x="3163888" y="3351213"/>
          <p14:tracePt t="11222" x="3070225" y="3294063"/>
          <p14:tracePt t="11232" x="2957513" y="3275013"/>
          <p14:tracePt t="11238" x="2863850" y="3248025"/>
          <p14:tracePt t="11246" x="2797175" y="3200400"/>
          <p14:tracePt t="11254" x="2722563" y="3154363"/>
          <p14:tracePt t="11262" x="2657475" y="3106738"/>
          <p14:tracePt t="11270" x="2600325" y="3059113"/>
          <p14:tracePt t="11278" x="2562225" y="3013075"/>
          <p14:tracePt t="11285" x="2516188" y="2974975"/>
          <p14:tracePt t="11292" x="2468563" y="2938463"/>
          <p14:tracePt t="11301" x="2393950" y="2881313"/>
          <p14:tracePt t="11308" x="2309813" y="2843213"/>
          <p14:tracePt t="11318" x="2225675" y="2825750"/>
          <p14:tracePt t="11324" x="2139950" y="2787650"/>
          <p14:tracePt t="11331" x="2027238" y="2749550"/>
          <p14:tracePt t="11340" x="1962150" y="2703513"/>
          <p14:tracePt t="11348" x="1868488" y="2684463"/>
          <p14:tracePt t="11356" x="1784350" y="2674938"/>
          <p14:tracePt t="11366" x="1689100" y="2646363"/>
          <p14:tracePt t="11372" x="1624013" y="2609850"/>
          <p14:tracePt t="11381" x="1549400" y="2543175"/>
          <p14:tracePt t="11388" x="1482725" y="2524125"/>
          <p14:tracePt t="11396" x="1417638" y="2497138"/>
          <p14:tracePt t="11404" x="1379538" y="2478088"/>
          <p14:tracePt t="11412" x="1352550" y="2468563"/>
          <p14:tracePt t="11420" x="1314450" y="2459038"/>
          <p14:tracePt t="11428" x="1276350" y="2439988"/>
          <p14:tracePt t="11435" x="1239838" y="2439988"/>
          <p14:tracePt t="11442" x="1192213" y="2439988"/>
          <p14:tracePt t="11451" x="1154113" y="2439988"/>
          <p14:tracePt t="11458" x="1127125" y="2439988"/>
          <p14:tracePt t="11467" x="1108075" y="2439988"/>
          <p14:tracePt t="11474" x="1069975" y="2439988"/>
          <p14:tracePt t="11484" x="1041400" y="2439988"/>
          <p14:tracePt t="11490" x="1023938" y="2439988"/>
          <p14:tracePt t="11498" x="985838" y="2439988"/>
          <p14:tracePt t="11506" x="947738" y="2449513"/>
          <p14:tracePt t="11515" x="901700" y="2459038"/>
          <p14:tracePt t="11522" x="873125" y="2459038"/>
          <p14:tracePt t="11530" x="835025" y="2478088"/>
          <p14:tracePt t="11538" x="808038" y="2478088"/>
          <p14:tracePt t="11546" x="798513" y="2478088"/>
          <p14:tracePt t="11554" x="788988" y="2478088"/>
          <p14:tracePt t="11601" x="844550" y="2478088"/>
          <p14:tracePt t="11607" x="873125" y="2478088"/>
          <p14:tracePt t="11617" x="892175" y="2478088"/>
          <p14:tracePt t="11624" x="920750" y="2478088"/>
          <p14:tracePt t="11631" x="957263" y="2468563"/>
          <p14:tracePt t="11640" x="1014413" y="2468563"/>
          <p14:tracePt t="11648" x="1050925" y="2449513"/>
          <p14:tracePt t="11656" x="1069975" y="2449513"/>
          <p14:tracePt t="11665" x="1117600" y="2449513"/>
          <p14:tracePt t="11672" x="1173163" y="2439988"/>
          <p14:tracePt t="11681" x="1239838" y="2430463"/>
          <p14:tracePt t="11688" x="1276350" y="2430463"/>
          <p14:tracePt t="11696" x="1352550" y="2430463"/>
          <p14:tracePt t="11704" x="1398588" y="2430463"/>
          <p14:tracePt t="11712" x="1446213" y="2430463"/>
          <p14:tracePt t="11720" x="1492250" y="2430463"/>
          <p14:tracePt t="11728" x="1558925" y="2430463"/>
          <p14:tracePt t="11736" x="1595438" y="2430463"/>
          <p14:tracePt t="11742" x="1643063" y="2430463"/>
          <p14:tracePt t="11752" x="1698625" y="2430463"/>
          <p14:tracePt t="11758" x="1746250" y="2430463"/>
          <p14:tracePt t="11766" x="1774825" y="2439988"/>
          <p14:tracePt t="11774" x="1830388" y="2439988"/>
          <p14:tracePt t="11781" x="1897063" y="2439988"/>
          <p14:tracePt t="11790" x="1933575" y="2439988"/>
          <p14:tracePt t="11798" x="1971675" y="2439988"/>
          <p14:tracePt t="11806" x="1990725" y="2439988"/>
          <p14:tracePt t="11815" x="2017713" y="2449513"/>
          <p14:tracePt t="11822" x="2055813" y="2449513"/>
          <p14:tracePt t="11830" x="2112963" y="2449513"/>
          <p14:tracePt t="11838" x="2178050" y="2459038"/>
          <p14:tracePt t="11846" x="2225675" y="2459038"/>
          <p14:tracePt t="11854" x="2300288" y="2468563"/>
          <p14:tracePt t="11862" x="2355850" y="2468563"/>
          <p14:tracePt t="11870" x="2441575" y="2478088"/>
          <p14:tracePt t="11878" x="2506663" y="2478088"/>
          <p14:tracePt t="11886" x="2590800" y="2487613"/>
          <p14:tracePt t="11892" x="2667000" y="2487613"/>
          <p14:tracePt t="11901" x="2760663" y="2497138"/>
          <p14:tracePt t="11908" x="2844800" y="2506663"/>
          <p14:tracePt t="11918" x="2919413" y="2506663"/>
          <p14:tracePt t="11924" x="3013075" y="2524125"/>
          <p14:tracePt t="11931" x="3089275" y="2524125"/>
          <p14:tracePt t="11940" x="3173413" y="2543175"/>
          <p14:tracePt t="11948" x="3238500" y="2552700"/>
          <p14:tracePt t="11956" x="3473450" y="2590800"/>
          <p14:tracePt t="11965" x="3511550" y="2600325"/>
          <p14:tracePt t="11982" x="3567113" y="2619375"/>
          <p14:tracePt t="11988" x="3586163" y="2619375"/>
          <p14:tracePt t="11996" x="3595688" y="2627313"/>
          <p14:tracePt t="12004" x="3605213" y="2627313"/>
          <p14:tracePt t="12020" x="3605213" y="2636838"/>
          <p14:tracePt t="12028" x="3605213" y="2646363"/>
          <p14:tracePt t="12042" x="3605213" y="2655888"/>
          <p14:tracePt t="12051" x="3605213" y="2674938"/>
          <p14:tracePt t="12058" x="3614738" y="2684463"/>
          <p14:tracePt t="12066" x="3624263" y="2693988"/>
          <p14:tracePt t="12074" x="3633788" y="2722563"/>
          <p14:tracePt t="12082" x="3670300" y="2749550"/>
          <p14:tracePt t="12090" x="3689350" y="2768600"/>
          <p14:tracePt t="12098" x="3727450" y="2806700"/>
          <p14:tracePt t="12106" x="3746500" y="2825750"/>
          <p14:tracePt t="12115" x="3773488" y="2852738"/>
          <p14:tracePt t="12122" x="3821113" y="2881313"/>
          <p14:tracePt t="12131" x="3840163" y="2900363"/>
          <p14:tracePt t="12138" x="3867150" y="2919413"/>
          <p14:tracePt t="12146" x="3886200" y="2946400"/>
          <p14:tracePt t="12154" x="3905250" y="2955925"/>
          <p14:tracePt t="12162" x="3924300" y="2965450"/>
          <p14:tracePt t="12170" x="3933825" y="2965450"/>
          <p14:tracePt t="12178" x="3933825" y="2974975"/>
          <p14:tracePt t="12186" x="3943350" y="2984500"/>
          <p14:tracePt t="12201" x="3952875" y="2994025"/>
          <p14:tracePt t="12740" x="3962400" y="2994025"/>
          <p14:tracePt t="12749" x="3979863" y="2994025"/>
          <p14:tracePt t="12756" x="3998913" y="2994025"/>
          <p14:tracePt t="12762" x="4017963" y="2994025"/>
          <p14:tracePt t="12770" x="4046538" y="2994025"/>
          <p14:tracePt t="12778" x="4083050" y="2994025"/>
          <p14:tracePt t="12786" x="4121150" y="2994025"/>
          <p14:tracePt t="12794" x="4168775" y="2994025"/>
          <p14:tracePt t="12801" x="4205288" y="2984500"/>
          <p14:tracePt t="12808" x="4271963" y="2984500"/>
          <p14:tracePt t="12818" x="4346575" y="2965450"/>
          <p14:tracePt t="12824" x="4403725" y="2955925"/>
          <p14:tracePt t="12832" x="4449763" y="2938463"/>
          <p14:tracePt t="12840" x="4478338" y="2938463"/>
          <p14:tracePt t="12848" x="4506913" y="2928938"/>
          <p14:tracePt t="12856" x="4524375" y="2928938"/>
          <p14:tracePt t="12872" x="4533900" y="2928938"/>
          <p14:tracePt t="13228" x="4533900" y="2909888"/>
          <p14:tracePt t="13236" x="4543425" y="2890838"/>
          <p14:tracePt t="13245" x="4562475" y="2862263"/>
          <p14:tracePt t="13253" x="4562475" y="2852738"/>
          <p14:tracePt t="13260" x="4572000" y="2835275"/>
          <p14:tracePt t="13269" x="4600575" y="2797175"/>
          <p14:tracePt t="13274" x="4627563" y="2740025"/>
          <p14:tracePt t="13282" x="4646613" y="2722563"/>
          <p14:tracePt t="13290" x="4665663" y="2703513"/>
          <p14:tracePt t="13299" x="4675188" y="2703513"/>
          <p14:tracePt t="13306" x="4694238" y="2684463"/>
          <p14:tracePt t="13316" x="4722813" y="2655888"/>
          <p14:tracePt t="13332" x="4740275" y="2646363"/>
          <p14:tracePt t="13338" x="4749800" y="2636838"/>
          <p14:tracePt t="13346" x="4778375" y="2619375"/>
          <p14:tracePt t="13354" x="4797425" y="2619375"/>
          <p14:tracePt t="13362" x="4816475" y="2590800"/>
          <p14:tracePt t="13370" x="4835525" y="2590800"/>
          <p14:tracePt t="13378" x="4862513" y="2571750"/>
          <p14:tracePt t="13386" x="4891088" y="2552700"/>
          <p14:tracePt t="13394" x="4919663" y="2543175"/>
          <p14:tracePt t="13403" x="4938713" y="2543175"/>
          <p14:tracePt t="13410" x="4984750" y="2533650"/>
          <p14:tracePt t="13419" x="5013325" y="2524125"/>
          <p14:tracePt t="13424" x="5060950" y="2516188"/>
          <p14:tracePt t="13433" x="5097463" y="2516188"/>
          <p14:tracePt t="13440" x="5164138" y="2506663"/>
          <p14:tracePt t="13449" x="5238750" y="2506663"/>
          <p14:tracePt t="13456" x="5303838" y="2506663"/>
          <p14:tracePt t="13465" x="5387975" y="2506663"/>
          <p14:tracePt t="13472" x="5500688" y="2506663"/>
          <p14:tracePt t="13482" x="5595938" y="2506663"/>
          <p14:tracePt t="13488" x="5651500" y="2506663"/>
          <p14:tracePt t="13496" x="5754688" y="2506663"/>
          <p14:tracePt t="13504" x="5857875" y="2506663"/>
          <p14:tracePt t="13512" x="5932488" y="2506663"/>
          <p14:tracePt t="13520" x="6008688" y="2506663"/>
          <p14:tracePt t="13528" x="6092825" y="2506663"/>
          <p14:tracePt t="13536" x="6176963" y="2506663"/>
          <p14:tracePt t="13544" x="6234113" y="2506663"/>
          <p14:tracePt t="13552" x="6318250" y="2506663"/>
          <p14:tracePt t="13560" x="6392863" y="2506663"/>
          <p14:tracePt t="13569" x="6459538" y="2506663"/>
          <p14:tracePt t="13574" x="6534150" y="2506663"/>
          <p14:tracePt t="13582" x="6618288" y="2506663"/>
          <p14:tracePt t="13590" x="6694488" y="2506663"/>
          <p14:tracePt t="13599" x="6778625" y="2506663"/>
          <p14:tracePt t="13606" x="6872288" y="2506663"/>
          <p14:tracePt t="13615" x="6937375" y="2506663"/>
          <p14:tracePt t="13622" x="7031038" y="2506663"/>
          <p14:tracePt t="13632" x="7126288" y="2516188"/>
          <p14:tracePt t="13638" x="7210425" y="2524125"/>
          <p14:tracePt t="13646" x="7285038" y="2524125"/>
          <p14:tracePt t="13654" x="7388225" y="2533650"/>
          <p14:tracePt t="13662" x="7472363" y="2543175"/>
          <p14:tracePt t="13670" x="7548563" y="2543175"/>
          <p14:tracePt t="13678" x="7604125" y="2543175"/>
          <p14:tracePt t="13687" x="7651750" y="2543175"/>
          <p14:tracePt t="13694" x="7688263" y="2543175"/>
          <p14:tracePt t="13703" x="7716838" y="2543175"/>
          <p14:tracePt t="13710" x="7735888" y="2543175"/>
          <p14:tracePt t="13718" x="7764463" y="2543175"/>
          <p14:tracePt t="13732" x="7773988" y="2543175"/>
          <p14:tracePt t="14902" x="7707313" y="2552700"/>
          <p14:tracePt t="14910" x="7585075" y="2581275"/>
          <p14:tracePt t="14918" x="7491413" y="2581275"/>
          <p14:tracePt t="14926" x="7378700" y="2600325"/>
          <p14:tracePt t="14935" x="7275513" y="2609850"/>
          <p14:tracePt t="14942" x="7134225" y="2636838"/>
          <p14:tracePt t="14951" x="7004050" y="2665413"/>
          <p14:tracePt t="14964" x="6665913" y="2684463"/>
          <p14:tracePt t="14972" x="6450013" y="2693988"/>
          <p14:tracePt t="14981" x="6234113" y="2722563"/>
          <p14:tracePt t="14988" x="6008688" y="2768600"/>
          <p14:tracePt t="14996" x="5783263" y="2768600"/>
          <p14:tracePt t="15004" x="5519738" y="2778125"/>
          <p14:tracePt t="15012" x="5210175" y="2797175"/>
          <p14:tracePt t="15020" x="4919663" y="2825750"/>
          <p14:tracePt t="15028" x="4591050" y="2825750"/>
          <p14:tracePt t="15036" x="4281488" y="2825750"/>
          <p14:tracePt t="15044" x="3952875" y="2825750"/>
          <p14:tracePt t="15052" x="3633788" y="2862263"/>
          <p14:tracePt t="15060" x="3379788" y="2862263"/>
          <p14:tracePt t="15068" x="3144838" y="2862263"/>
          <p14:tracePt t="15076" x="2919413" y="2862263"/>
          <p14:tracePt t="15085" x="2732088" y="2862263"/>
          <p14:tracePt t="15092" x="2609850" y="2862263"/>
          <p14:tracePt t="15101" x="2497138" y="2862263"/>
          <p14:tracePt t="15106" x="2413000" y="2871788"/>
          <p14:tracePt t="15115" x="2346325" y="2871788"/>
          <p14:tracePt t="15122" x="2271713" y="2871788"/>
          <p14:tracePt t="15131" x="2206625" y="2871788"/>
          <p14:tracePt t="15138" x="2178050" y="2871788"/>
          <p14:tracePt t="15146" x="2130425" y="2871788"/>
          <p14:tracePt t="15154" x="2084388" y="2871788"/>
          <p14:tracePt t="15162" x="2027238" y="2871788"/>
          <p14:tracePt t="15170" x="1990725" y="2871788"/>
          <p14:tracePt t="15178" x="1914525" y="2871788"/>
          <p14:tracePt t="15186" x="1868488" y="2871788"/>
          <p14:tracePt t="15194" x="1784350" y="2871788"/>
          <p14:tracePt t="15202" x="1708150" y="2871788"/>
          <p14:tracePt t="15210" x="1614488" y="2871788"/>
          <p14:tracePt t="15218" x="1577975" y="2871788"/>
          <p14:tracePt t="15226" x="1511300" y="2871788"/>
          <p14:tracePt t="15234" x="1427163" y="2871788"/>
          <p14:tracePt t="15242" x="1352550" y="2862263"/>
          <p14:tracePt t="15251" x="1285875" y="2862263"/>
          <p14:tracePt t="15258" x="1211263" y="2862263"/>
          <p14:tracePt t="15265" x="1144588" y="2862263"/>
          <p14:tracePt t="15272" x="1098550" y="2862263"/>
          <p14:tracePt t="15281" x="1041400" y="2862263"/>
          <p14:tracePt t="15288" x="1004888" y="2862263"/>
          <p14:tracePt t="15296" x="976313" y="2862263"/>
          <p14:tracePt t="15304" x="966788" y="2862263"/>
          <p14:tracePt t="15312" x="957263" y="2862263"/>
          <p14:tracePt t="15320" x="947738" y="2862263"/>
          <p14:tracePt t="15384" x="947738" y="2871788"/>
          <p14:tracePt t="15401" x="947738" y="2881313"/>
          <p14:tracePt t="15408" x="947738" y="2890838"/>
          <p14:tracePt t="15414" x="957263" y="2938463"/>
          <p14:tracePt t="15422" x="966788" y="2974975"/>
          <p14:tracePt t="15431" x="985838" y="3003550"/>
          <p14:tracePt t="15438" x="1004888" y="3022600"/>
          <p14:tracePt t="15446" x="1033463" y="3059113"/>
          <p14:tracePt t="15454" x="1069975" y="3078163"/>
          <p14:tracePt t="15462" x="1089025" y="3097213"/>
          <p14:tracePt t="15470" x="1108075" y="3106738"/>
          <p14:tracePt t="15478" x="1127125" y="3116263"/>
          <p14:tracePt t="15486" x="1154113" y="3135313"/>
          <p14:tracePt t="15494" x="1192213" y="3144838"/>
          <p14:tracePt t="15502" x="1230313" y="3144838"/>
          <p14:tracePt t="15510" x="1257300" y="3154363"/>
          <p14:tracePt t="15518" x="1285875" y="3154363"/>
          <p14:tracePt t="15526" x="1323975" y="3154363"/>
          <p14:tracePt t="15534" x="1352550" y="3154363"/>
          <p14:tracePt t="15542" x="1398588" y="3154363"/>
          <p14:tracePt t="15551" x="1446213" y="3154363"/>
          <p14:tracePt t="15558" x="1501775" y="3154363"/>
          <p14:tracePt t="15565" x="1549400" y="3154363"/>
          <p14:tracePt t="15572" x="1624013" y="3154363"/>
          <p14:tracePt t="15581" x="1717675" y="3154363"/>
          <p14:tracePt t="15588" x="1784350" y="3144838"/>
          <p14:tracePt t="15596" x="1868488" y="3135313"/>
          <p14:tracePt t="15604" x="1971675" y="3125788"/>
          <p14:tracePt t="15612" x="2055813" y="3125788"/>
          <p14:tracePt t="15620" x="2130425" y="3125788"/>
          <p14:tracePt t="15628" x="2233613" y="3125788"/>
          <p14:tracePt t="15636" x="2328863" y="3125788"/>
          <p14:tracePt t="15644" x="2403475" y="3125788"/>
          <p14:tracePt t="15652" x="2478088" y="3125788"/>
          <p14:tracePt t="15659" x="2544763" y="3125788"/>
          <p14:tracePt t="15668" x="2600325" y="3125788"/>
          <p14:tracePt t="15676" x="2647950" y="3125788"/>
          <p14:tracePt t="15685" x="2684463" y="3125788"/>
          <p14:tracePt t="15692" x="2722563" y="3125788"/>
          <p14:tracePt t="15701" x="2741613" y="3125788"/>
          <p14:tracePt t="15708" x="2760663" y="3125788"/>
          <p14:tracePt t="15717" x="2770188" y="3125788"/>
          <p14:tracePt t="15722" x="2778125" y="3125788"/>
          <p14:tracePt t="15731" x="2787650" y="3125788"/>
          <p14:tracePt t="15738" x="2797175" y="3125788"/>
          <p14:tracePt t="15746" x="2806700" y="3125788"/>
          <p14:tracePt t="15754" x="2816225" y="3125788"/>
          <p14:tracePt t="15762" x="2825750" y="3125788"/>
          <p14:tracePt t="15770" x="2835275" y="3116263"/>
          <p14:tracePt t="15778" x="2863850" y="3106738"/>
          <p14:tracePt t="15786" x="2890838" y="3106738"/>
          <p14:tracePt t="15794" x="2900363" y="3106738"/>
          <p14:tracePt t="15802" x="2928938" y="3097213"/>
          <p14:tracePt t="15810" x="2938463" y="3097213"/>
          <p14:tracePt t="15818" x="2957513" y="3097213"/>
          <p14:tracePt t="15826" x="2967038" y="3097213"/>
          <p14:tracePt t="15842" x="2976563" y="3097213"/>
          <p14:tracePt t="15851" x="2986088" y="3097213"/>
          <p14:tracePt t="15904" x="2994025" y="3097213"/>
          <p14:tracePt t="15912" x="3003550" y="3097213"/>
          <p14:tracePt t="15928" x="3013075" y="3097213"/>
          <p14:tracePt t="15936" x="3022600" y="3097213"/>
          <p14:tracePt t="15952" x="3032125" y="3097213"/>
          <p14:tracePt t="15969" x="3051175" y="3097213"/>
          <p14:tracePt t="15985" x="3060700" y="3097213"/>
          <p14:tracePt t="16001" x="3070225" y="3097213"/>
          <p14:tracePt t="16230" x="3098800" y="3097213"/>
          <p14:tracePt t="16238" x="3135313" y="3097213"/>
          <p14:tracePt t="16246" x="3192463" y="3097213"/>
          <p14:tracePt t="16252" x="3267075" y="3097213"/>
          <p14:tracePt t="16260" x="3332163" y="3106738"/>
          <p14:tracePt t="16268" x="3435350" y="3106738"/>
          <p14:tracePt t="16276" x="3521075" y="3116263"/>
          <p14:tracePt t="16285" x="3633788" y="3116263"/>
          <p14:tracePt t="16292" x="3756025" y="3116263"/>
          <p14:tracePt t="16301" x="3830638" y="3116263"/>
          <p14:tracePt t="16308" x="3933825" y="3135313"/>
          <p14:tracePt t="16318" x="4008438" y="3135313"/>
          <p14:tracePt t="16325" x="4046538" y="3135313"/>
          <p14:tracePt t="16331" x="4102100" y="3144838"/>
          <p14:tracePt t="16337" x="4130675" y="3144838"/>
          <p14:tracePt t="16354" x="4140200" y="3144838"/>
          <p14:tracePt t="16577" x="4149725" y="3144838"/>
          <p14:tracePt t="16586" x="4159250" y="3144838"/>
          <p14:tracePt t="16601" x="4178300" y="3144838"/>
          <p14:tracePt t="16608" x="4187825" y="3144838"/>
          <p14:tracePt t="16616" x="4205288" y="3144838"/>
          <p14:tracePt t="16624" x="4233863" y="3144838"/>
          <p14:tracePt t="16631" x="4271963" y="3144838"/>
          <p14:tracePt t="16638" x="4384675" y="3144838"/>
          <p14:tracePt t="16646" x="4459288" y="3144838"/>
          <p14:tracePt t="16654" x="4533900" y="3144838"/>
          <p14:tracePt t="16662" x="4591050" y="3144838"/>
          <p14:tracePt t="16670" x="4665663" y="3144838"/>
          <p14:tracePt t="16678" x="4732338" y="3144838"/>
          <p14:tracePt t="16686" x="4797425" y="3144838"/>
          <p14:tracePt t="16694" x="4835525" y="3154363"/>
          <p14:tracePt t="16702" x="4891088" y="3162300"/>
          <p14:tracePt t="16710" x="4919663" y="3162300"/>
          <p14:tracePt t="16718" x="4938713" y="3171825"/>
          <p14:tracePt t="16726" x="4965700" y="3181350"/>
          <p14:tracePt t="16735" x="4975225" y="3181350"/>
          <p14:tracePt t="16742" x="4994275" y="3181350"/>
          <p14:tracePt t="16751" x="5003800" y="3181350"/>
          <p14:tracePt t="16758" x="5013325" y="3181350"/>
          <p14:tracePt t="16767" x="5032375" y="3181350"/>
          <p14:tracePt t="16774" x="5060950" y="3181350"/>
          <p14:tracePt t="16782" x="5097463" y="3181350"/>
          <p14:tracePt t="16790" x="5126038" y="3181350"/>
          <p14:tracePt t="16796" x="5145088" y="3181350"/>
          <p14:tracePt t="16804" x="5154613" y="3181350"/>
          <p14:tracePt t="16812" x="5191125" y="3181350"/>
          <p14:tracePt t="16820" x="5248275" y="3181350"/>
          <p14:tracePt t="16828" x="5284788" y="3181350"/>
          <p14:tracePt t="16836" x="5341938" y="3181350"/>
          <p14:tracePt t="16844" x="5397500" y="3181350"/>
          <p14:tracePt t="16852" x="5483225" y="3181350"/>
          <p14:tracePt t="16860" x="5548313" y="3181350"/>
          <p14:tracePt t="16868" x="5886450" y="3181350"/>
          <p14:tracePt t="16876" x="6008688" y="3181350"/>
          <p14:tracePt t="16886" x="6121400" y="3181350"/>
          <p14:tracePt t="16892" x="6224588" y="3181350"/>
          <p14:tracePt t="16901" x="6346825" y="3181350"/>
          <p14:tracePt t="16908" x="6459538" y="3181350"/>
          <p14:tracePt t="16918" x="6534150" y="3181350"/>
          <p14:tracePt t="16924" x="6646863" y="3181350"/>
          <p14:tracePt t="16932" x="6740525" y="3181350"/>
          <p14:tracePt t="16940" x="6843713" y="3181350"/>
          <p14:tracePt t="16946" x="6881813" y="3181350"/>
          <p14:tracePt t="16954" x="6956425" y="3181350"/>
          <p14:tracePt t="16965" x="6994525" y="3181350"/>
          <p14:tracePt t="16970" x="7021513" y="3181350"/>
          <p14:tracePt t="16978" x="7050088" y="3181350"/>
          <p14:tracePt t="16986" x="7069138" y="3181350"/>
          <p14:tracePt t="17002" x="7088188" y="3181350"/>
          <p14:tracePt t="17010" x="7097713" y="3181350"/>
          <p14:tracePt t="17018" x="7107238" y="3181350"/>
          <p14:tracePt t="17035" x="7116763" y="3181350"/>
          <p14:tracePt t="17042" x="7126288" y="3181350"/>
          <p14:tracePt t="17051" x="7134225" y="3181350"/>
          <p14:tracePt t="17058" x="7143750" y="3181350"/>
          <p14:tracePt t="17068" x="7153275" y="3181350"/>
          <p14:tracePt t="17074" x="7162800" y="3181350"/>
          <p14:tracePt t="17082" x="7172325" y="3181350"/>
          <p14:tracePt t="17090" x="7191375" y="3181350"/>
          <p14:tracePt t="17096" x="7210425" y="3190875"/>
          <p14:tracePt t="17104" x="7239000" y="3190875"/>
          <p14:tracePt t="17112" x="7265988" y="3200400"/>
          <p14:tracePt t="17120" x="7304088" y="3209925"/>
          <p14:tracePt t="17128" x="7342188" y="3219450"/>
          <p14:tracePt t="17136" x="7369175" y="3219450"/>
          <p14:tracePt t="17144" x="7407275" y="3228975"/>
          <p14:tracePt t="17152" x="7435850" y="3228975"/>
          <p14:tracePt t="17160" x="7462838" y="3238500"/>
          <p14:tracePt t="17168" x="7491413" y="3248025"/>
          <p14:tracePt t="17176" x="7529513" y="3248025"/>
          <p14:tracePt t="17184" x="7566025" y="3248025"/>
          <p14:tracePt t="17192" x="7594600" y="3248025"/>
          <p14:tracePt t="17201" x="7623175" y="3248025"/>
          <p14:tracePt t="17208" x="7642225" y="3248025"/>
          <p14:tracePt t="17218" x="7661275" y="3248025"/>
          <p14:tracePt t="17225" x="7670800" y="3248025"/>
          <p14:tracePt t="17232" x="7678738" y="3248025"/>
          <p14:tracePt t="17240" x="7688263" y="3248025"/>
          <p14:tracePt t="17254" x="7697788" y="3248025"/>
          <p14:tracePt t="17270" x="7707313" y="3248025"/>
          <p14:tracePt t="17310" x="7716838" y="3248025"/>
          <p14:tracePt t="17470" x="7716838" y="3257550"/>
          <p14:tracePt t="17477" x="7726363" y="3257550"/>
          <p14:tracePt t="17488" x="7735888" y="3257550"/>
          <p14:tracePt t="17493" x="7754938" y="3267075"/>
          <p14:tracePt t="17501" x="7783513" y="3275013"/>
          <p14:tracePt t="17508" x="7791450" y="3284538"/>
          <p14:tracePt t="17518" x="7810500" y="3294063"/>
          <p14:tracePt t="17524" x="7839075" y="3294063"/>
          <p14:tracePt t="17533" x="7848600" y="3303588"/>
          <p14:tracePt t="17540" x="7867650" y="3313113"/>
          <p14:tracePt t="17548" x="7877175" y="3313113"/>
          <p14:tracePt t="17556" x="7894638" y="3313113"/>
          <p14:tracePt t="17562" x="7904163" y="3322638"/>
          <p14:tracePt t="17570" x="7913688" y="3322638"/>
          <p14:tracePt t="18503" x="7858125" y="3322638"/>
          <p14:tracePt t="18511" x="7783513" y="3332163"/>
          <p14:tracePt t="18519" x="7716838" y="3341688"/>
          <p14:tracePt t="18526" x="7642225" y="3341688"/>
          <p14:tracePt t="18535" x="7566025" y="3341688"/>
          <p14:tracePt t="18542" x="7462838" y="3341688"/>
          <p14:tracePt t="18551" x="7359650" y="3351213"/>
          <p14:tracePt t="18558" x="7265988" y="3360738"/>
          <p14:tracePt t="18568" x="7134225" y="3360738"/>
          <p14:tracePt t="18574" x="7004050" y="3370263"/>
          <p14:tracePt t="18584" x="6862763" y="3378200"/>
          <p14:tracePt t="18590" x="6694488" y="3378200"/>
          <p14:tracePt t="18598" x="6515100" y="3378200"/>
          <p14:tracePt t="18606" x="6270625" y="3406775"/>
          <p14:tracePt t="18614" x="6018213" y="3406775"/>
          <p14:tracePt t="18622" x="5689600" y="3406775"/>
          <p14:tracePt t="18631" x="5322888" y="3425825"/>
          <p14:tracePt t="18638" x="4965700" y="3425825"/>
          <p14:tracePt t="18646" x="4637088" y="3425825"/>
          <p14:tracePt t="18654" x="4327525" y="3425825"/>
          <p14:tracePt t="18662" x="3998913" y="3425825"/>
          <p14:tracePt t="18670" x="3689350" y="3425825"/>
          <p14:tracePt t="18678" x="3389313" y="3425825"/>
          <p14:tracePt t="18686" x="3125788" y="3425825"/>
          <p14:tracePt t="18694" x="2928938" y="3425825"/>
          <p14:tracePt t="18701" x="2741613" y="3425825"/>
          <p14:tracePt t="18708" x="2619375" y="3435350"/>
          <p14:tracePt t="18717" x="2497138" y="3435350"/>
          <p14:tracePt t="18724" x="2384425" y="3435350"/>
          <p14:tracePt t="18733" x="2271713" y="3435350"/>
          <p14:tracePt t="18740" x="2159000" y="3435350"/>
          <p14:tracePt t="18748" x="2055813" y="3435350"/>
          <p14:tracePt t="18756" x="1962150" y="3435350"/>
          <p14:tracePt t="18765" x="1897063" y="3444875"/>
          <p14:tracePt t="18772" x="1793875" y="3463925"/>
          <p14:tracePt t="18781" x="1708150" y="3482975"/>
          <p14:tracePt t="18788" x="1614488" y="3500438"/>
          <p14:tracePt t="18796" x="1530350" y="3509963"/>
          <p14:tracePt t="18804" x="1436688" y="3529013"/>
          <p14:tracePt t="18812" x="1370013" y="3529013"/>
          <p14:tracePt t="18820" x="1304925" y="3538538"/>
          <p14:tracePt t="18828" x="1257300" y="3548063"/>
          <p14:tracePt t="18836" x="1192213" y="3557588"/>
          <p14:tracePt t="18844" x="1117600" y="3586163"/>
          <p14:tracePt t="18851" x="1060450" y="3594100"/>
          <p14:tracePt t="18860" x="1023938" y="3594100"/>
          <p14:tracePt t="18868" x="966788" y="3603625"/>
          <p14:tracePt t="18876" x="911225" y="3622675"/>
          <p14:tracePt t="18885" x="882650" y="3632200"/>
          <p14:tracePt t="18892" x="844550" y="3651250"/>
          <p14:tracePt t="18901" x="798513" y="3670300"/>
          <p14:tracePt t="18908" x="760413" y="3689350"/>
          <p14:tracePt t="18918" x="741363" y="3697288"/>
          <p14:tracePt t="18931" x="722313" y="3706813"/>
          <p14:tracePt t="18938" x="722313" y="3716338"/>
          <p14:tracePt t="18964" x="722313" y="3725863"/>
          <p14:tracePt t="18978" x="722313" y="3735388"/>
          <p14:tracePt t="18986" x="722313" y="3763963"/>
          <p14:tracePt t="18994" x="722313" y="3773488"/>
          <p14:tracePt t="19010" x="722313" y="3792538"/>
          <p14:tracePt t="19018" x="722313" y="3810000"/>
          <p14:tracePt t="19034" x="722313" y="3819525"/>
          <p14:tracePt t="19042" x="722313" y="3838575"/>
          <p14:tracePt t="19074" x="731838" y="3838575"/>
          <p14:tracePt t="19090" x="741363" y="3838575"/>
          <p14:tracePt t="19098" x="760413" y="3838575"/>
          <p14:tracePt t="19106" x="808038" y="3838575"/>
          <p14:tracePt t="19115" x="854075" y="3838575"/>
          <p14:tracePt t="19122" x="901700" y="3838575"/>
          <p14:tracePt t="19131" x="938213" y="3838575"/>
          <p14:tracePt t="19138" x="1023938" y="3838575"/>
          <p14:tracePt t="19144" x="1089025" y="3838575"/>
          <p14:tracePt t="19151" x="1154113" y="3838575"/>
          <p14:tracePt t="19160" x="1249363" y="3838575"/>
          <p14:tracePt t="19168" x="1408113" y="3838575"/>
          <p14:tracePt t="19176" x="1558925" y="3838575"/>
          <p14:tracePt t="19185" x="1671638" y="3838575"/>
          <p14:tracePt t="19192" x="1858963" y="3838575"/>
          <p14:tracePt t="19201" x="2036763" y="3838575"/>
          <p14:tracePt t="19208" x="2178050" y="3838575"/>
          <p14:tracePt t="19217" x="2346325" y="3838575"/>
          <p14:tracePt t="19224" x="2525713" y="3838575"/>
          <p14:tracePt t="19233" x="2684463" y="3838575"/>
          <p14:tracePt t="19240" x="2778125" y="3838575"/>
          <p14:tracePt t="19248" x="2890838" y="3838575"/>
          <p14:tracePt t="19256" x="2994025" y="3838575"/>
          <p14:tracePt t="19264" x="3098800" y="3838575"/>
          <p14:tracePt t="19272" x="3173413" y="3838575"/>
          <p14:tracePt t="19281" x="3257550" y="3838575"/>
          <p14:tracePt t="19288" x="3322638" y="3838575"/>
          <p14:tracePt t="19296" x="3360738" y="3838575"/>
          <p14:tracePt t="19304" x="3408363" y="3838575"/>
          <p14:tracePt t="19312" x="3444875" y="3838575"/>
          <p14:tracePt t="19320" x="3482975" y="3838575"/>
          <p14:tracePt t="19328" x="3502025" y="3838575"/>
          <p14:tracePt t="19336" x="3511550" y="3838575"/>
          <p14:tracePt t="19344" x="3530600" y="3838575"/>
          <p14:tracePt t="19352" x="3538538" y="3838575"/>
          <p14:tracePt t="19360" x="3557588" y="3838575"/>
          <p14:tracePt t="19367" x="3567113" y="3838575"/>
          <p14:tracePt t="19374" x="3576638" y="3838575"/>
          <p14:tracePt t="19383" x="3595688" y="3838575"/>
          <p14:tracePt t="19390" x="3605213" y="3838575"/>
          <p14:tracePt t="19398" x="3624263" y="3838575"/>
          <p14:tracePt t="19406" x="3633788" y="3838575"/>
          <p14:tracePt t="19415" x="3651250" y="3838575"/>
          <p14:tracePt t="19422" x="3670300" y="3838575"/>
          <p14:tracePt t="19431" x="3679825" y="3838575"/>
          <p14:tracePt t="19438" x="3689350" y="3838575"/>
          <p14:tracePt t="19446" x="3708400" y="3838575"/>
          <p14:tracePt t="19454" x="3717925" y="3838575"/>
          <p14:tracePt t="19470" x="3736975" y="3848100"/>
          <p14:tracePt t="19486" x="3746500" y="3848100"/>
          <p14:tracePt t="19510" x="3756025" y="3848100"/>
          <p14:tracePt t="20018" x="3802063" y="3848100"/>
          <p14:tracePt t="20025" x="3886200" y="3848100"/>
          <p14:tracePt t="20032" x="4008438" y="3848100"/>
          <p14:tracePt t="20041" x="4149725" y="3848100"/>
          <p14:tracePt t="20050" x="4337050" y="3848100"/>
          <p14:tracePt t="20056" x="4600575" y="3857625"/>
          <p14:tracePt t="20064" x="4881563" y="3876675"/>
          <p14:tracePt t="20072" x="5191125" y="3876675"/>
          <p14:tracePt t="20081" x="5500688" y="3876675"/>
          <p14:tracePt t="20088" x="5783263" y="3876675"/>
          <p14:tracePt t="20096" x="6008688" y="3876675"/>
          <p14:tracePt t="20104" x="6196013" y="3886200"/>
          <p14:tracePt t="20112" x="6337300" y="3886200"/>
          <p14:tracePt t="20120" x="6430963" y="3886200"/>
          <p14:tracePt t="20128" x="6496050" y="3886200"/>
          <p14:tracePt t="20136" x="6524625" y="3886200"/>
          <p14:tracePt t="20296" x="6534150" y="3886200"/>
          <p14:tracePt t="20303" x="6543675" y="3886200"/>
          <p14:tracePt t="20311" x="6562725" y="3886200"/>
          <p14:tracePt t="20320" x="6581775" y="3886200"/>
          <p14:tracePt t="20326" x="6608763" y="3886200"/>
          <p14:tracePt t="20335" x="6618288" y="3886200"/>
          <p14:tracePt t="20342" x="6656388" y="3886200"/>
          <p14:tracePt t="20351" x="6684963" y="3886200"/>
          <p14:tracePt t="20358" x="6721475" y="3886200"/>
          <p14:tracePt t="20367" x="6788150" y="3886200"/>
          <p14:tracePt t="20373" x="6834188" y="3886200"/>
          <p14:tracePt t="20381" x="6862763" y="3886200"/>
          <p14:tracePt t="20390" x="6918325" y="3913188"/>
          <p14:tracePt t="20398" x="6975475" y="3922713"/>
          <p14:tracePt t="20406" x="7021513" y="3941763"/>
          <p14:tracePt t="20415" x="7050088" y="3960813"/>
          <p14:tracePt t="20422" x="7088188" y="3960813"/>
          <p14:tracePt t="20431" x="7134225" y="3979863"/>
          <p14:tracePt t="20438" x="7162800" y="3998913"/>
          <p14:tracePt t="20446" x="7172325" y="4008438"/>
          <p14:tracePt t="20453" x="7200900" y="4008438"/>
          <p14:tracePt t="20462" x="7219950" y="4008438"/>
          <p14:tracePt t="20468" x="7229475" y="4025900"/>
          <p14:tracePt t="20476" x="7239000" y="4025900"/>
          <p14:tracePt t="20485" x="7265988" y="4035425"/>
          <p14:tracePt t="20492" x="7275513" y="4044950"/>
          <p14:tracePt t="20501" x="7285038" y="4054475"/>
          <p14:tracePt t="20508" x="7304088" y="4054475"/>
          <p14:tracePt t="20518" x="7313613" y="4064000"/>
          <p14:tracePt t="20524" x="7332663" y="4073525"/>
          <p14:tracePt t="20540" x="7342188" y="4083050"/>
          <p14:tracePt t="20548" x="7359650" y="4092575"/>
          <p14:tracePt t="20556" x="7369175" y="4092575"/>
          <p14:tracePt t="20564" x="7378700" y="4102100"/>
          <p14:tracePt t="20572" x="7397750" y="4111625"/>
          <p14:tracePt t="20581" x="7407275" y="4111625"/>
          <p14:tracePt t="20588" x="7416800" y="4111625"/>
          <p14:tracePt t="20596" x="7416800" y="4121150"/>
          <p14:tracePt t="20604" x="7435850" y="4121150"/>
          <p14:tracePt t="20620" x="7445375" y="4121150"/>
          <p14:tracePt t="20691" x="7454900" y="4121150"/>
          <p14:tracePt t="20723" x="7472363" y="4121150"/>
          <p14:tracePt t="20739" x="7481888" y="4121150"/>
          <p14:tracePt t="20754" x="7491413" y="4121150"/>
          <p14:tracePt t="20770" x="7500938" y="4121150"/>
          <p14:tracePt t="20778" x="7575550" y="4121150"/>
          <p14:tracePt t="20786" x="7594600" y="4121150"/>
          <p14:tracePt t="20794" x="7623175" y="4121150"/>
          <p14:tracePt t="20802" x="7651750" y="4121150"/>
          <p14:tracePt t="20810" x="7670800" y="4129088"/>
          <p14:tracePt t="20818" x="7697788" y="4129088"/>
          <p14:tracePt t="20826" x="7735888" y="4129088"/>
          <p14:tracePt t="20835" x="7764463" y="4129088"/>
          <p14:tracePt t="20842" x="7800975" y="4129088"/>
          <p14:tracePt t="20851" x="7820025" y="4129088"/>
          <p14:tracePt t="20858" x="7848600" y="4129088"/>
          <p14:tracePt t="20867" x="7858125" y="4129088"/>
          <p14:tracePt t="20874" x="7867650" y="4129088"/>
          <p14:tracePt t="21421" x="7877175" y="4129088"/>
          <p14:tracePt t="21430" x="7904163" y="4129088"/>
          <p14:tracePt t="21438" x="7932738" y="4129088"/>
          <p14:tracePt t="21445" x="7980363" y="4121150"/>
          <p14:tracePt t="21452" x="8007350" y="4121150"/>
          <p14:tracePt t="21460" x="8045450" y="4121150"/>
          <p14:tracePt t="21468" x="8083550" y="4111625"/>
          <p14:tracePt t="21476" x="8120063" y="4111625"/>
          <p14:tracePt t="21484" x="8158163" y="4111625"/>
          <p14:tracePt t="21492" x="8215313" y="4111625"/>
          <p14:tracePt t="21501" x="8251825" y="4111625"/>
          <p14:tracePt t="21508" x="8289925" y="4111625"/>
          <p14:tracePt t="21517" x="8328025" y="4111625"/>
          <p14:tracePt t="21524" x="8383588" y="4111625"/>
          <p14:tracePt t="21533" x="8439150" y="4111625"/>
          <p14:tracePt t="21540" x="8486775" y="4111625"/>
          <p14:tracePt t="21548" x="8534400" y="4111625"/>
          <p14:tracePt t="21556" x="8570913" y="4111625"/>
          <p14:tracePt t="21564" x="8599488" y="4111625"/>
          <p14:tracePt t="21570" x="8618538" y="4121150"/>
          <p14:tracePt t="21578" x="8637588" y="4121150"/>
          <p14:tracePt t="21586" x="8664575" y="4121150"/>
          <p14:tracePt t="21594" x="8674100" y="4121150"/>
          <p14:tracePt t="21602" x="8683625" y="4121150"/>
          <p14:tracePt t="21610" x="8693150" y="4121150"/>
          <p14:tracePt t="21739" x="8712200" y="4121150"/>
          <p14:tracePt t="21747" x="8740775" y="4121150"/>
          <p14:tracePt t="21756" x="8767763" y="4121150"/>
          <p14:tracePt t="21763" x="8815388" y="4121150"/>
          <p14:tracePt t="21770" x="8843963" y="4121150"/>
          <p14:tracePt t="21778" x="8863013" y="4121150"/>
          <p14:tracePt t="21786" x="8872538" y="4121150"/>
          <p14:tracePt t="21801" x="8880475" y="4129088"/>
          <p14:tracePt t="22616" x="8843963" y="4138613"/>
          <p14:tracePt t="22620" x="8786813" y="4148138"/>
          <p14:tracePt t="22627" x="8702675" y="4157663"/>
          <p14:tracePt t="22637" x="8637588" y="4167188"/>
          <p14:tracePt t="22642" x="8561388" y="4176713"/>
          <p14:tracePt t="22651" x="8486775" y="4195763"/>
          <p14:tracePt t="22658" x="8383588" y="4205288"/>
          <p14:tracePt t="22667" x="8289925" y="4214813"/>
          <p14:tracePt t="22674" x="8177213" y="4224338"/>
          <p14:tracePt t="22683" x="8045450" y="4232275"/>
          <p14:tracePt t="22690" x="7867650" y="4241800"/>
          <p14:tracePt t="22698" x="7678738" y="4251325"/>
          <p14:tracePt t="22706" x="7445375" y="4270375"/>
          <p14:tracePt t="22714" x="7134225" y="4289425"/>
          <p14:tracePt t="22722" x="6853238" y="4298950"/>
          <p14:tracePt t="22731" x="6515100" y="4289425"/>
          <p14:tracePt t="22738" x="6130925" y="4289425"/>
          <p14:tracePt t="22746" x="5821363" y="4289425"/>
          <p14:tracePt t="22754" x="5464175" y="4289425"/>
          <p14:tracePt t="22762" x="5135563" y="4289425"/>
          <p14:tracePt t="22770" x="4835525" y="4289425"/>
          <p14:tracePt t="22776" x="4552950" y="4289425"/>
          <p14:tracePt t="22784" x="4243388" y="4289425"/>
          <p14:tracePt t="22792" x="3979863" y="4279900"/>
          <p14:tracePt t="22800" x="3746500" y="4260850"/>
          <p14:tracePt t="22808" x="3530600" y="4251325"/>
          <p14:tracePt t="22817" x="3314700" y="4214813"/>
          <p14:tracePt t="22824" x="3089275" y="4167188"/>
          <p14:tracePt t="22834" x="2863850" y="4111625"/>
          <p14:tracePt t="22840" x="2619375" y="4083050"/>
          <p14:tracePt t="22848" x="2374900" y="4054475"/>
          <p14:tracePt t="22856" x="2112963" y="3932238"/>
          <p14:tracePt t="22864" x="1933575" y="3819525"/>
          <p14:tracePt t="22872" x="1784350" y="3716338"/>
          <p14:tracePt t="22881" x="1624013" y="3613150"/>
          <p14:tracePt t="22888" x="1511300" y="3509963"/>
          <p14:tracePt t="22896" x="1417638" y="3416300"/>
          <p14:tracePt t="22904" x="1323975" y="3294063"/>
          <p14:tracePt t="22912" x="1276350" y="3219450"/>
          <p14:tracePt t="22920" x="1220788" y="3116263"/>
          <p14:tracePt t="22928" x="1182688" y="3003550"/>
          <p14:tracePt t="22936" x="1182688" y="2900363"/>
          <p14:tracePt t="22943" x="1182688" y="2778125"/>
          <p14:tracePt t="22952" x="1182688" y="2655888"/>
          <p14:tracePt t="22960" x="1211263" y="2562225"/>
          <p14:tracePt t="22968" x="1239838" y="2487613"/>
          <p14:tracePt t="22976" x="1304925" y="2374900"/>
          <p14:tracePt t="22986" x="1370013" y="2300288"/>
          <p14:tracePt t="22991" x="1455738" y="2187575"/>
          <p14:tracePt t="22998" x="1595438" y="2065338"/>
          <p14:tracePt t="23006" x="1727200" y="1952625"/>
          <p14:tracePt t="23014" x="1839913" y="1885950"/>
          <p14:tracePt t="23022" x="2000250" y="1792288"/>
          <p14:tracePt t="23031" x="2187575" y="1708150"/>
          <p14:tracePt t="23038" x="2328863" y="1652588"/>
          <p14:tracePt t="23046" x="2581275" y="1576388"/>
          <p14:tracePt t="23054" x="2816225" y="1501775"/>
          <p14:tracePt t="23062" x="3060700" y="1446213"/>
          <p14:tracePt t="23070" x="3211513" y="1417638"/>
          <p14:tracePt t="23078" x="3427413" y="1379538"/>
          <p14:tracePt t="23086" x="3679825" y="1333500"/>
          <p14:tracePt t="23094" x="3895725" y="1304925"/>
          <p14:tracePt t="23102" x="4017963" y="1295400"/>
          <p14:tracePt t="23110" x="4195763" y="1285875"/>
          <p14:tracePt t="23118" x="4375150" y="1285875"/>
          <p14:tracePt t="23126" x="4497388" y="1285875"/>
          <p14:tracePt t="23134" x="4656138" y="1285875"/>
          <p14:tracePt t="23142" x="4816475" y="1295400"/>
          <p14:tracePt t="23151" x="4994275" y="1350963"/>
          <p14:tracePt t="23158" x="5097463" y="1389063"/>
          <p14:tracePt t="23167" x="5257800" y="1473200"/>
          <p14:tracePt t="23174" x="5426075" y="1585913"/>
          <p14:tracePt t="23183" x="5567363" y="1708150"/>
          <p14:tracePt t="23189" x="5708650" y="1820863"/>
          <p14:tracePt t="23198" x="5895975" y="1998663"/>
          <p14:tracePt t="23206" x="6073775" y="2168525"/>
          <p14:tracePt t="23214" x="6186488" y="2290763"/>
          <p14:tracePt t="23220" x="6373813" y="2506663"/>
          <p14:tracePt t="23228" x="6524625" y="2740025"/>
          <p14:tracePt t="23236" x="6656388" y="2919413"/>
          <p14:tracePt t="23244" x="6702425" y="3032125"/>
          <p14:tracePt t="23252" x="6778625" y="3190875"/>
          <p14:tracePt t="23260" x="6824663" y="3341688"/>
          <p14:tracePt t="23268" x="6853238" y="3444875"/>
          <p14:tracePt t="23276" x="6853238" y="3509963"/>
          <p14:tracePt t="23284" x="6853238" y="3586163"/>
          <p14:tracePt t="23291" x="6853238" y="3660775"/>
          <p14:tracePt t="23301" x="6843713" y="3725863"/>
          <p14:tracePt t="23308" x="6815138" y="3819525"/>
          <p14:tracePt t="23318" x="6778625" y="3905250"/>
          <p14:tracePt t="23324" x="6731000" y="3998913"/>
          <p14:tracePt t="23334" x="6694488" y="4064000"/>
          <p14:tracePt t="23340" x="6637338" y="4148138"/>
          <p14:tracePt t="23348" x="6562725" y="4224338"/>
          <p14:tracePt t="23356" x="6505575" y="4289425"/>
          <p14:tracePt t="23364" x="6459538" y="4337050"/>
          <p14:tracePt t="23372" x="6392863" y="4373563"/>
          <p14:tracePt t="23381" x="6318250" y="4411663"/>
          <p14:tracePt t="23388" x="6261100" y="4440238"/>
          <p14:tracePt t="23396" x="6186488" y="4467225"/>
          <p14:tracePt t="23404" x="6121400" y="4486275"/>
          <p14:tracePt t="23412" x="6045200" y="4505325"/>
          <p14:tracePt t="23420" x="5980113" y="4505325"/>
          <p14:tracePt t="23428" x="5915025" y="4505325"/>
          <p14:tracePt t="23436" x="5838825" y="4505325"/>
          <p14:tracePt t="23442" x="5783263" y="4505325"/>
          <p14:tracePt t="23451" x="5726113" y="4505325"/>
          <p14:tracePt t="23458" x="5661025" y="4486275"/>
          <p14:tracePt t="23468" x="5605463" y="4476750"/>
          <p14:tracePt t="23474" x="5567363" y="4467225"/>
          <p14:tracePt t="23483" x="5529263" y="4448175"/>
          <p14:tracePt t="23490" x="5500688" y="4430713"/>
          <p14:tracePt t="23498" x="5492750" y="4421188"/>
          <p14:tracePt t="23506" x="5483225" y="4411663"/>
          <p14:tracePt t="23522" x="5473700" y="4402138"/>
          <p14:tracePt t="23729" x="5426075" y="4402138"/>
          <p14:tracePt t="23737" x="5387975" y="4402138"/>
          <p14:tracePt t="23744" x="5351463" y="4402138"/>
          <p14:tracePt t="23752" x="5294313" y="4402138"/>
          <p14:tracePt t="23760" x="5229225" y="4383088"/>
          <p14:tracePt t="23769" x="5164138" y="4354513"/>
          <p14:tracePt t="23776" x="5068888" y="4308475"/>
          <p14:tracePt t="23785" x="4975225" y="4241800"/>
          <p14:tracePt t="23792" x="4862513" y="4111625"/>
          <p14:tracePt t="23802" x="4703763" y="3941763"/>
          <p14:tracePt t="23808" x="4497388" y="3706813"/>
          <p14:tracePt t="23818" x="4327525" y="3454400"/>
          <p14:tracePt t="23824" x="4130675" y="3190875"/>
          <p14:tracePt t="23832" x="3962400" y="2955925"/>
          <p14:tracePt t="23840" x="3802063" y="2732088"/>
          <p14:tracePt t="23849" x="3708400" y="2552700"/>
          <p14:tracePt t="23856" x="3595688" y="2336800"/>
          <p14:tracePt t="23865" x="3511550" y="2139950"/>
          <p14:tracePt t="23872" x="3463925" y="2036763"/>
          <p14:tracePt t="23882" x="3379788" y="1885950"/>
          <p14:tracePt t="23886" x="3322638" y="1782763"/>
          <p14:tracePt t="23894" x="3276600" y="1689100"/>
          <p14:tracePt t="23903" x="3238500" y="1643063"/>
          <p14:tracePt t="23910" x="3219450" y="1595438"/>
          <p14:tracePt t="23920" x="3211513" y="1585913"/>
          <p14:tracePt t="23926" x="3201988" y="1566863"/>
          <p14:tracePt t="23935" x="3192463" y="1549400"/>
          <p14:tracePt t="23942" x="3163888" y="1520825"/>
          <p14:tracePt t="23953" x="3144838" y="1511300"/>
          <p14:tracePt t="23958" x="3125788" y="1482725"/>
          <p14:tracePt t="23966" x="3089275" y="1454150"/>
          <p14:tracePt t="23974" x="3079750" y="1427163"/>
          <p14:tracePt t="23983" x="3051175" y="1417638"/>
          <p14:tracePt t="23990" x="3013075" y="1370013"/>
          <p14:tracePt t="23997" x="2986088" y="1350963"/>
          <p14:tracePt t="24006" x="2957513" y="1323975"/>
          <p14:tracePt t="24014" x="2947988" y="1314450"/>
          <p14:tracePt t="24022" x="2928938" y="1304925"/>
          <p14:tracePt t="24031" x="2919413" y="1285875"/>
          <p14:tracePt t="24046" x="2909888" y="1276350"/>
          <p14:tracePt t="24054" x="2909888" y="1266825"/>
          <p14:tracePt t="24062" x="2900363" y="1257300"/>
          <p14:tracePt t="24070" x="2900363" y="1247775"/>
          <p14:tracePt t="24078" x="2890838" y="1238250"/>
          <p14:tracePt t="24086" x="2890838" y="1230313"/>
          <p14:tracePt t="24094" x="2890838" y="1211263"/>
          <p14:tracePt t="24102" x="2890838" y="1201738"/>
          <p14:tracePt t="24108" x="2890838" y="1192213"/>
          <p14:tracePt t="24124" x="2890838" y="1182688"/>
          <p14:tracePt t="24149" x="2890838" y="1173163"/>
          <p14:tracePt t="24180" x="2909888" y="1173163"/>
          <p14:tracePt t="24188" x="2919413" y="1173163"/>
          <p14:tracePt t="24196" x="2938463" y="1163638"/>
          <p14:tracePt t="24204" x="2947988" y="1154113"/>
          <p14:tracePt t="24212" x="2967038" y="1154113"/>
          <p14:tracePt t="24220" x="2986088" y="1144588"/>
          <p14:tracePt t="24228" x="2994025" y="1144588"/>
          <p14:tracePt t="24236" x="3013075" y="1144588"/>
          <p14:tracePt t="24252" x="3022600" y="1144588"/>
          <p14:tracePt t="24260" x="3032125" y="1144588"/>
          <p14:tracePt t="24276" x="3041650" y="1144588"/>
          <p14:tracePt t="24285" x="3051175" y="1144588"/>
          <p14:tracePt t="24292" x="3060700" y="1144588"/>
          <p14:tracePt t="24308" x="3079750" y="1144588"/>
          <p14:tracePt t="24318" x="3098800" y="1135063"/>
          <p14:tracePt t="24325" x="3125788" y="1135063"/>
          <p14:tracePt t="24331" x="3144838" y="1125538"/>
          <p14:tracePt t="24338" x="3163888" y="1125538"/>
          <p14:tracePt t="24346" x="3182938" y="1125538"/>
          <p14:tracePt t="24354" x="3201988" y="1125538"/>
          <p14:tracePt t="24362" x="3228975" y="1117600"/>
          <p14:tracePt t="24370" x="3257550" y="1098550"/>
          <p14:tracePt t="24378" x="3276600" y="1098550"/>
          <p14:tracePt t="24386" x="3286125" y="1098550"/>
          <p14:tracePt t="24394" x="3305175" y="1098550"/>
          <p14:tracePt t="24402" x="3322638" y="1098550"/>
          <p14:tracePt t="24410" x="3332163" y="1098550"/>
          <p14:tracePt t="24418" x="3351213" y="1089025"/>
          <p14:tracePt t="24426" x="3370263" y="1079500"/>
          <p14:tracePt t="24434" x="3389313" y="1079500"/>
          <p14:tracePt t="24442" x="3417888" y="1069975"/>
          <p14:tracePt t="24451" x="3427413" y="1069975"/>
          <p14:tracePt t="24458" x="3444875" y="1069975"/>
          <p14:tracePt t="24468" x="3463925" y="1069975"/>
          <p14:tracePt t="24474" x="3482975" y="1060450"/>
          <p14:tracePt t="24484" x="3511550" y="1060450"/>
          <p14:tracePt t="24490" x="3538538" y="1060450"/>
          <p14:tracePt t="24498" x="3567113" y="1060450"/>
          <p14:tracePt t="24506" x="3595688" y="1060450"/>
          <p14:tracePt t="24515" x="3633788" y="1060450"/>
          <p14:tracePt t="24522" x="3660775" y="1060450"/>
          <p14:tracePt t="24531" x="3717925" y="1060450"/>
          <p14:tracePt t="24538" x="3756025" y="1060450"/>
          <p14:tracePt t="24544" x="4017963" y="1089025"/>
          <p14:tracePt t="24552" x="4111625" y="1089025"/>
          <p14:tracePt t="24560" x="4187825" y="1098550"/>
          <p14:tracePt t="24568" x="4233863" y="1098550"/>
          <p14:tracePt t="24576" x="4300538" y="1108075"/>
          <p14:tracePt t="24584" x="4356100" y="1108075"/>
          <p14:tracePt t="24592" x="4394200" y="1117600"/>
          <p14:tracePt t="24601" x="4411663" y="1117600"/>
          <p14:tracePt t="24608" x="4430713" y="1117600"/>
          <p14:tracePt t="24617" x="4440238" y="1125538"/>
          <p14:tracePt t="24927" x="4449763" y="1125538"/>
          <p14:tracePt t="24942" x="4459288" y="1125538"/>
          <p14:tracePt t="24958" x="4468813" y="1125538"/>
          <p14:tracePt t="24996" x="4478338" y="1125538"/>
          <p14:tracePt t="25068" x="4487863" y="1125538"/>
          <p14:tracePt t="25100" x="4497388" y="1125538"/>
          <p14:tracePt t="25124" x="4497388" y="1135063"/>
          <p14:tracePt t="25133" x="4516438" y="1154113"/>
          <p14:tracePt t="25140" x="4581525" y="1154113"/>
          <p14:tracePt t="25148" x="4656138" y="1154113"/>
          <p14:tracePt t="25156" x="4732338" y="1154113"/>
          <p14:tracePt t="25165" x="4852988" y="1154113"/>
          <p14:tracePt t="25172" x="4965700" y="1154113"/>
          <p14:tracePt t="25182" x="5097463" y="1154113"/>
          <p14:tracePt t="25188" x="5229225" y="1154113"/>
          <p14:tracePt t="25196" x="5332413" y="1154113"/>
          <p14:tracePt t="25204" x="5445125" y="1154113"/>
          <p14:tracePt t="25209" x="5464175" y="1154113"/>
          <p14:tracePt t="25218" x="5538788" y="1163638"/>
          <p14:tracePt t="25226" x="5576888" y="1173163"/>
          <p14:tracePt t="25235" x="5595938" y="1182688"/>
          <p14:tracePt t="25241" x="5605463" y="1182688"/>
          <p14:tracePt t="25267" x="5605463" y="1192213"/>
          <p14:tracePt t="25537" x="5595938" y="1201738"/>
          <p14:tracePt t="25544" x="5557838" y="1201738"/>
          <p14:tracePt t="25553" x="5510213" y="1230313"/>
          <p14:tracePt t="25560" x="5445125" y="1238250"/>
          <p14:tracePt t="25568" x="5370513" y="1257300"/>
          <p14:tracePt t="25576" x="5303838" y="1276350"/>
          <p14:tracePt t="25585" x="5200650" y="1314450"/>
          <p14:tracePt t="25592" x="5154613" y="1323975"/>
          <p14:tracePt t="25601" x="5051425" y="1350963"/>
          <p14:tracePt t="25608" x="4984750" y="1379538"/>
          <p14:tracePt t="25618" x="4881563" y="1398588"/>
          <p14:tracePt t="25624" x="4797425" y="1436688"/>
          <p14:tracePt t="25633" x="4703763" y="1446213"/>
          <p14:tracePt t="25640" x="4637088" y="1463675"/>
          <p14:tracePt t="25648" x="4552950" y="1492250"/>
          <p14:tracePt t="25654" x="4449763" y="1501775"/>
          <p14:tracePt t="25662" x="4346575" y="1520825"/>
          <p14:tracePt t="25670" x="4271963" y="1539875"/>
          <p14:tracePt t="25678" x="4159250" y="1549400"/>
          <p14:tracePt t="25686" x="4046538" y="1585913"/>
          <p14:tracePt t="25694" x="3952875" y="1595438"/>
          <p14:tracePt t="25702" x="3849688" y="1604963"/>
          <p14:tracePt t="25709" x="3756025" y="1614488"/>
          <p14:tracePt t="25718" x="3643313" y="1624013"/>
          <p14:tracePt t="25726" x="3548063" y="1633538"/>
          <p14:tracePt t="25735" x="3444875" y="1652588"/>
          <p14:tracePt t="25742" x="3360738" y="1660525"/>
          <p14:tracePt t="25751" x="3257550" y="1670050"/>
          <p14:tracePt t="25758" x="3192463" y="1679575"/>
          <p14:tracePt t="25768" x="3135313" y="1679575"/>
          <p14:tracePt t="25774" x="3051175" y="1679575"/>
          <p14:tracePt t="25784" x="3013075" y="1679575"/>
          <p14:tracePt t="25789" x="2957513" y="1679575"/>
          <p14:tracePt t="25798" x="2919413" y="1679575"/>
          <p14:tracePt t="25806" x="2873375" y="1679575"/>
          <p14:tracePt t="25814" x="2863850" y="1679575"/>
          <p14:tracePt t="25822" x="2835275" y="1679575"/>
          <p14:tracePt t="25831" x="2816225" y="1679575"/>
          <p14:tracePt t="25838" x="2797175" y="1679575"/>
          <p14:tracePt t="25846" x="2787650" y="1679575"/>
          <p14:tracePt t="25854" x="2778125" y="1679575"/>
          <p14:tracePt t="25862" x="2770188" y="1679575"/>
          <p14:tracePt t="25870" x="2760663" y="1679575"/>
          <p14:tracePt t="25885" x="2741613" y="1679575"/>
          <p14:tracePt t="25901" x="2732088" y="1679575"/>
          <p14:tracePt t="25917" x="2713038" y="1679575"/>
          <p14:tracePt t="25924" x="2713038" y="1670050"/>
          <p14:tracePt t="25932" x="2713038" y="1660525"/>
          <p14:tracePt t="25939" x="2703513" y="1660525"/>
          <p14:tracePt t="25964" x="2703513" y="1652588"/>
          <p14:tracePt t="25972" x="2703513" y="1633538"/>
          <p14:tracePt t="25988" x="2732088" y="1624013"/>
          <p14:tracePt t="25996" x="2751138" y="1624013"/>
          <p14:tracePt t="26004" x="2760663" y="1614488"/>
          <p14:tracePt t="26012" x="2778125" y="1614488"/>
          <p14:tracePt t="26020" x="2806700" y="1604963"/>
          <p14:tracePt t="26028" x="2835275" y="1595438"/>
          <p14:tracePt t="26036" x="2863850" y="1585913"/>
          <p14:tracePt t="26044" x="2882900" y="1585913"/>
          <p14:tracePt t="26052" x="2919413" y="1576388"/>
          <p14:tracePt t="26060" x="2957513" y="1566863"/>
          <p14:tracePt t="26067" x="2994025" y="1557338"/>
          <p14:tracePt t="26076" x="3032125" y="1549400"/>
          <p14:tracePt t="26084" x="3051175" y="1549400"/>
          <p14:tracePt t="26092" x="3079750" y="1539875"/>
          <p14:tracePt t="26097" x="3116263" y="1539875"/>
          <p14:tracePt t="26106" x="3173413" y="1530350"/>
          <p14:tracePt t="26114" x="3201988" y="1530350"/>
          <p14:tracePt t="26122" x="3238500" y="1520825"/>
          <p14:tracePt t="26131" x="3276600" y="1520825"/>
          <p14:tracePt t="26138" x="3322638" y="1511300"/>
          <p14:tracePt t="26146" x="3351213" y="1501775"/>
          <p14:tracePt t="26153" x="3379788" y="1501775"/>
          <p14:tracePt t="26162" x="3398838" y="1501775"/>
          <p14:tracePt t="26178" x="3417888" y="1501775"/>
          <p14:tracePt t="26186" x="3427413" y="1501775"/>
          <p14:tracePt t="26202" x="3444875" y="1501775"/>
          <p14:tracePt t="26210" x="3473450" y="1501775"/>
          <p14:tracePt t="26218" x="3492500" y="1501775"/>
          <p14:tracePt t="26226" x="3530600" y="1501775"/>
          <p14:tracePt t="26234" x="3557588" y="1501775"/>
          <p14:tracePt t="26242" x="3605213" y="1501775"/>
          <p14:tracePt t="26251" x="3643313" y="1501775"/>
          <p14:tracePt t="26258" x="3717925" y="1501775"/>
          <p14:tracePt t="26267" x="3763963" y="1501775"/>
          <p14:tracePt t="26274" x="3840163" y="1501775"/>
          <p14:tracePt t="26284" x="3905250" y="1501775"/>
          <p14:tracePt t="26290" x="3952875" y="1501775"/>
          <p14:tracePt t="26298" x="4027488" y="1501775"/>
          <p14:tracePt t="26306" x="4075113" y="1501775"/>
          <p14:tracePt t="26314" x="4121150" y="1501775"/>
          <p14:tracePt t="26320" x="4149725" y="1501775"/>
          <p14:tracePt t="26328" x="4178300" y="1501775"/>
          <p14:tracePt t="26336" x="4195763" y="1501775"/>
          <p14:tracePt t="26344" x="4214813" y="1501775"/>
          <p14:tracePt t="26352" x="4233863" y="1501775"/>
          <p14:tracePt t="26360" x="4252913" y="1501775"/>
          <p14:tracePt t="26376" x="4262438" y="1501775"/>
          <p14:tracePt t="26384" x="4271963" y="1501775"/>
          <p14:tracePt t="26391" x="4281488" y="1492250"/>
          <p14:tracePt t="26408" x="4291013" y="1492250"/>
          <p14:tracePt t="26417" x="4300538" y="1492250"/>
          <p14:tracePt t="26424" x="4308475" y="1492250"/>
          <p14:tracePt t="26434" x="4327525" y="1492250"/>
          <p14:tracePt t="26440" x="4346575" y="1492250"/>
          <p14:tracePt t="26448" x="4356100" y="1492250"/>
          <p14:tracePt t="26456" x="4365625" y="1492250"/>
          <p14:tracePt t="26464" x="4384675" y="1492250"/>
          <p14:tracePt t="26472" x="4403725" y="1492250"/>
          <p14:tracePt t="26496" x="4411663" y="1492250"/>
          <p14:tracePt t="26752" x="4440238" y="1492250"/>
          <p14:tracePt t="26759" x="4478338" y="1492250"/>
          <p14:tracePt t="26765" x="4516438" y="1492250"/>
          <p14:tracePt t="26772" x="4572000" y="1492250"/>
          <p14:tracePt t="26781" x="4600575" y="1492250"/>
          <p14:tracePt t="26788" x="4646613" y="1492250"/>
          <p14:tracePt t="26796" x="4694238" y="1492250"/>
          <p14:tracePt t="26804" x="4749800" y="1492250"/>
          <p14:tracePt t="26812" x="4787900" y="1492250"/>
          <p14:tracePt t="26820" x="4862513" y="1492250"/>
          <p14:tracePt t="26828" x="4900613" y="1492250"/>
          <p14:tracePt t="26836" x="4938713" y="1492250"/>
          <p14:tracePt t="26844" x="4975225" y="1492250"/>
          <p14:tracePt t="26852" x="5022850" y="1492250"/>
          <p14:tracePt t="26860" x="5087938" y="1492250"/>
          <p14:tracePt t="26868" x="5126038" y="1492250"/>
          <p14:tracePt t="26876" x="5154613" y="1492250"/>
          <p14:tracePt t="26885" x="5191125" y="1492250"/>
          <p14:tracePt t="26892" x="5210175" y="1492250"/>
          <p14:tracePt t="26901" x="5219700" y="1492250"/>
          <p14:tracePt t="26908" x="5229225" y="1492250"/>
          <p14:tracePt t="27004" x="5238750" y="1492250"/>
          <p14:tracePt t="27028" x="5248275" y="1492250"/>
          <p14:tracePt t="27042" x="5267325" y="1492250"/>
          <p14:tracePt t="27058" x="5276850" y="1492250"/>
          <p14:tracePt t="27067" x="5284788" y="1492250"/>
          <p14:tracePt t="27074" x="5294313" y="1492250"/>
          <p14:tracePt t="27082" x="5303838" y="14922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277416"/>
            <a:ext cx="9748911" cy="10152588"/>
            <a:chOff x="31577" y="-533400"/>
            <a:chExt cx="9735941" cy="18049728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804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557" y="267494"/>
            <a:ext cx="4500563" cy="65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Tǟao đổi chất ở người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92A979B3-AC5D-41BE-BEB1-5CCA81012FE6}"/>
              </a:ext>
            </a:extLst>
          </p:cNvPr>
          <p:cNvGrpSpPr/>
          <p:nvPr/>
        </p:nvGrpSpPr>
        <p:grpSpPr>
          <a:xfrm>
            <a:off x="661022" y="798033"/>
            <a:ext cx="1872208" cy="1092506"/>
            <a:chOff x="611560" y="1903673"/>
            <a:chExt cx="1440160" cy="1092506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19ADC9A1-5431-445B-8C3E-4F2D0C5AF0CC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Lấy vào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3A66D0E0-1EFB-4E5F-A3BA-0376B1403164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E972522E-D9FA-449E-998C-C51DB0097DC5}"/>
              </a:ext>
            </a:extLst>
          </p:cNvPr>
          <p:cNvGrpSpPr/>
          <p:nvPr/>
        </p:nvGrpSpPr>
        <p:grpSpPr>
          <a:xfrm>
            <a:off x="5629574" y="798033"/>
            <a:ext cx="1872208" cy="1092506"/>
            <a:chOff x="611560" y="1903673"/>
            <a:chExt cx="1440160" cy="1092506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E18E496-8FBF-40EF-9230-2A8EDBE02867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Thải ǟa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8046C0CA-D44F-49F3-B9A2-5B92222C059B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955F5C9-2B99-4BCD-8817-AFD49F85ECDF}"/>
              </a:ext>
            </a:extLst>
          </p:cNvPr>
          <p:cNvSpPr txBox="1"/>
          <p:nvPr/>
        </p:nvSpPr>
        <p:spPr>
          <a:xfrm>
            <a:off x="760803" y="2106852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Khí ô-xy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3309396-CE25-4189-A191-7B0BCDBA4681}"/>
              </a:ext>
            </a:extLst>
          </p:cNvPr>
          <p:cNvSpPr txBox="1"/>
          <p:nvPr/>
        </p:nvSpPr>
        <p:spPr>
          <a:xfrm>
            <a:off x="688795" y="2675030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Thức ăn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8BC2272-269E-4672-B402-3363D735F91E}"/>
              </a:ext>
            </a:extLst>
          </p:cNvPr>
          <p:cNvSpPr txBox="1"/>
          <p:nvPr/>
        </p:nvSpPr>
        <p:spPr>
          <a:xfrm>
            <a:off x="400763" y="3216047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Nước 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E5290E2-D60F-4C8D-AA01-855DAD740107}"/>
              </a:ext>
            </a:extLst>
          </p:cNvPr>
          <p:cNvSpPr txBox="1"/>
          <p:nvPr/>
        </p:nvSpPr>
        <p:spPr>
          <a:xfrm>
            <a:off x="5813099" y="2111972"/>
            <a:ext cx="23645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Khí các-bô-nic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28E809F-DB58-47E0-8393-0866772E25F2}"/>
              </a:ext>
            </a:extLst>
          </p:cNvPr>
          <p:cNvSpPr txBox="1"/>
          <p:nvPr/>
        </p:nvSpPr>
        <p:spPr>
          <a:xfrm>
            <a:off x="5741091" y="2680150"/>
            <a:ext cx="22925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Chất cặn bã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4CD1774-DCF4-4008-84B4-2C409650B64B}"/>
              </a:ext>
            </a:extLst>
          </p:cNvPr>
          <p:cNvSpPr txBox="1"/>
          <p:nvPr/>
        </p:nvSpPr>
        <p:spPr>
          <a:xfrm>
            <a:off x="5663856" y="3216047"/>
            <a:ext cx="30846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Nước tiểu, mồ hôi 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D9A5527-2628-4699-BF29-D6BE1A6B5824}"/>
              </a:ext>
            </a:extLst>
          </p:cNvPr>
          <p:cNvGrpSpPr/>
          <p:nvPr/>
        </p:nvGrpSpPr>
        <p:grpSpPr>
          <a:xfrm>
            <a:off x="3425099" y="2492476"/>
            <a:ext cx="1872208" cy="677007"/>
            <a:chOff x="611560" y="1903673"/>
            <a:chExt cx="1440160" cy="677007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F7D8623-EFAA-4BCD-8CDB-53656721EAF7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Con người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7653F8D-EFAA-48C9-9FA4-1ECA323A070D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9382F0F4-1128-46B8-9F5A-BE0A18AF943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539401" y="2360768"/>
            <a:ext cx="751151" cy="3142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1A437E9A-5E4E-40A9-9AE1-2778420B5FB0}"/>
              </a:ext>
            </a:extLst>
          </p:cNvPr>
          <p:cNvCxnSpPr>
            <a:cxnSpLocks/>
          </p:cNvCxnSpPr>
          <p:nvPr/>
        </p:nvCxnSpPr>
        <p:spPr>
          <a:xfrm>
            <a:off x="2503397" y="2956692"/>
            <a:ext cx="79571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7EAA1C73-F112-4622-B837-C7804931AB6A}"/>
              </a:ext>
            </a:extLst>
          </p:cNvPr>
          <p:cNvCxnSpPr>
            <a:cxnSpLocks/>
          </p:cNvCxnSpPr>
          <p:nvPr/>
        </p:nvCxnSpPr>
        <p:spPr>
          <a:xfrm flipV="1">
            <a:off x="2467393" y="3182861"/>
            <a:ext cx="831723" cy="2522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B4E0DA4D-8113-4CF2-A723-DC909DDBC4F9}"/>
              </a:ext>
            </a:extLst>
          </p:cNvPr>
          <p:cNvCxnSpPr>
            <a:endCxn id="20" idx="1"/>
          </p:cNvCxnSpPr>
          <p:nvPr/>
        </p:nvCxnSpPr>
        <p:spPr>
          <a:xfrm flipV="1">
            <a:off x="5297307" y="2365888"/>
            <a:ext cx="515792" cy="2957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Đường kết nối Mũi tên Thẳng 2048">
            <a:extLst>
              <a:ext uri="{FF2B5EF4-FFF2-40B4-BE49-F238E27FC236}">
                <a16:creationId xmlns:a16="http://schemas.microsoft.com/office/drawing/2014/main" id="{D11D394E-2BD0-40B2-88B8-A33AB0027C37}"/>
              </a:ext>
            </a:extLst>
          </p:cNvPr>
          <p:cNvCxnSpPr/>
          <p:nvPr/>
        </p:nvCxnSpPr>
        <p:spPr>
          <a:xfrm>
            <a:off x="5423290" y="2909812"/>
            <a:ext cx="48341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Đường kết nối Mũi tên Thẳng 2053">
            <a:extLst>
              <a:ext uri="{FF2B5EF4-FFF2-40B4-BE49-F238E27FC236}">
                <a16:creationId xmlns:a16="http://schemas.microsoft.com/office/drawing/2014/main" id="{EC489D69-94DF-46D3-A1DE-893AB09FFBBB}"/>
              </a:ext>
            </a:extLst>
          </p:cNvPr>
          <p:cNvCxnSpPr/>
          <p:nvPr/>
        </p:nvCxnSpPr>
        <p:spPr>
          <a:xfrm>
            <a:off x="5297307" y="3169483"/>
            <a:ext cx="609402" cy="2656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C8918717-723C-4A60-95DC-9EBB9DC2C926}"/>
              </a:ext>
            </a:extLst>
          </p:cNvPr>
          <p:cNvSpPr txBox="1"/>
          <p:nvPr/>
        </p:nvSpPr>
        <p:spPr>
          <a:xfrm>
            <a:off x="661022" y="3616707"/>
            <a:ext cx="7522455" cy="1214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Sự trao đổi chất giữa </a:t>
            </a:r>
          </a:p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cơ thể người với môi trường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8" name="Âm thanh 2057">
            <a:hlinkClick r:id="" action="ppaction://media"/>
            <a:extLst>
              <a:ext uri="{FF2B5EF4-FFF2-40B4-BE49-F238E27FC236}">
                <a16:creationId xmlns:a16="http://schemas.microsoft.com/office/drawing/2014/main" id="{63144878-FC2D-42D3-8C60-F9D9F362A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2298"/>
      </p:ext>
    </p:extLst>
  </p:cSld>
  <p:clrMapOvr>
    <a:masterClrMapping/>
  </p:clrMapOvr>
  <p:transition advTm="304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84" x="2478088" y="4748213"/>
          <p14:tracePt t="14329" x="2159000" y="5049838"/>
          <p14:tracePt t="14337" x="2225675" y="4975225"/>
          <p14:tracePt t="14345" x="2309813" y="4918075"/>
          <p14:tracePt t="14354" x="2384425" y="4852988"/>
          <p14:tracePt t="14361" x="2432050" y="4795838"/>
          <p14:tracePt t="14371" x="2478088" y="4759325"/>
          <p14:tracePt t="14377" x="2562225" y="4702175"/>
          <p14:tracePt t="14386" x="2609850" y="4656138"/>
          <p14:tracePt t="14393" x="2674938" y="4589463"/>
          <p14:tracePt t="14403" x="2732088" y="4543425"/>
          <p14:tracePt t="14409" x="2778125" y="4495800"/>
          <p14:tracePt t="14419" x="2854325" y="4448175"/>
          <p14:tracePt t="14424" x="2928938" y="4383088"/>
          <p14:tracePt t="14431" x="3003550" y="4318000"/>
          <p14:tracePt t="14439" x="3060700" y="4270375"/>
          <p14:tracePt t="14447" x="3116263" y="4224338"/>
          <p14:tracePt t="14455" x="3173413" y="4186238"/>
          <p14:tracePt t="14463" x="3228975" y="4148138"/>
          <p14:tracePt t="14471" x="3267075" y="4121150"/>
          <p14:tracePt t="14479" x="3286125" y="4102100"/>
          <p14:tracePt t="14487" x="3305175" y="4092575"/>
          <p14:tracePt t="14495" x="3314700" y="4083050"/>
          <p14:tracePt t="14504" x="3314700" y="4073525"/>
          <p14:tracePt t="14520" x="3314700" y="4064000"/>
          <p14:tracePt t="14543" x="3322638" y="4064000"/>
          <p14:tracePt t="14553" x="3322638" y="4044950"/>
          <p14:tracePt t="14599" x="3322638" y="4035425"/>
          <p14:tracePt t="14623" x="3322638" y="4025900"/>
          <p14:tracePt t="14645" x="3314700" y="4017963"/>
          <p14:tracePt t="14653" x="3314700" y="4008438"/>
          <p14:tracePt t="14661" x="3314700" y="3998913"/>
          <p14:tracePt t="14670" x="3314700" y="3989388"/>
          <p14:tracePt t="14677" x="3314700" y="3979863"/>
          <p14:tracePt t="14686" x="3314700" y="3960813"/>
          <p14:tracePt t="14693" x="3314700" y="3951288"/>
          <p14:tracePt t="14703" x="3341688" y="3886200"/>
          <p14:tracePt t="14709" x="3389313" y="3838575"/>
          <p14:tracePt t="14719" x="3454400" y="3810000"/>
          <p14:tracePt t="14725" x="3548063" y="3754438"/>
          <p14:tracePt t="14736" x="3643313" y="3716338"/>
          <p14:tracePt t="14741" x="3756025" y="3670300"/>
          <p14:tracePt t="14753" x="3905250" y="3613150"/>
          <p14:tracePt t="14757" x="4140200" y="3557588"/>
          <p14:tracePt t="14765" x="4300538" y="3538538"/>
          <p14:tracePt t="14773" x="4487863" y="3482975"/>
          <p14:tracePt t="14781" x="4600575" y="3454400"/>
          <p14:tracePt t="14789" x="4722813" y="3416300"/>
          <p14:tracePt t="14797" x="4852988" y="3378200"/>
          <p14:tracePt t="14805" x="4965700" y="3341688"/>
          <p14:tracePt t="14813" x="5060950" y="3322638"/>
          <p14:tracePt t="14821" x="5116513" y="3303588"/>
          <p14:tracePt t="14829" x="5145088" y="3275013"/>
          <p14:tracePt t="14845" x="5154613" y="3257550"/>
          <p14:tracePt t="14853" x="5172075" y="3228975"/>
          <p14:tracePt t="14859" x="5172075" y="3200400"/>
          <p14:tracePt t="14869" x="5172075" y="3181350"/>
          <p14:tracePt t="14875" x="5172075" y="3154363"/>
          <p14:tracePt t="14885" x="5172075" y="3125788"/>
          <p14:tracePt t="14891" x="5172075" y="3087688"/>
          <p14:tracePt t="14899" x="5164138" y="3078163"/>
          <p14:tracePt t="14907" x="5154613" y="3032125"/>
          <p14:tracePt t="14915" x="5145088" y="3003550"/>
          <p14:tracePt t="14923" x="5145088" y="2965450"/>
          <p14:tracePt t="14931" x="5116513" y="2938463"/>
          <p14:tracePt t="14939" x="5078413" y="2881313"/>
          <p14:tracePt t="14947" x="5032375" y="2816225"/>
          <p14:tracePt t="14955" x="4984750" y="2778125"/>
          <p14:tracePt t="14963" x="4929188" y="2713038"/>
          <p14:tracePt t="14971" x="4843463" y="2655888"/>
          <p14:tracePt t="14979" x="4749800" y="2590800"/>
          <p14:tracePt t="14987" x="4684713" y="2543175"/>
          <p14:tracePt t="14995" x="4562475" y="2487613"/>
          <p14:tracePt t="15004" x="4449763" y="2439988"/>
          <p14:tracePt t="15011" x="4337050" y="2384425"/>
          <p14:tracePt t="15021" x="4233863" y="2346325"/>
          <p14:tracePt t="15027" x="4092575" y="2290763"/>
          <p14:tracePt t="15036" x="3989388" y="2233613"/>
          <p14:tracePt t="15043" x="3924300" y="2197100"/>
          <p14:tracePt t="15053" x="3717925" y="2130425"/>
          <p14:tracePt t="15059" x="3643313" y="2092325"/>
          <p14:tracePt t="15069" x="3548063" y="2065338"/>
          <p14:tracePt t="15075" x="3511550" y="2055813"/>
          <p14:tracePt t="15081" x="3444875" y="2027238"/>
          <p14:tracePt t="15089" x="3379788" y="1998663"/>
          <p14:tracePt t="15097" x="3295650" y="1971675"/>
          <p14:tracePt t="15105" x="3219450" y="1952625"/>
          <p14:tracePt t="15113" x="3154363" y="1933575"/>
          <p14:tracePt t="15121" x="3060700" y="1924050"/>
          <p14:tracePt t="15129" x="3041650" y="1924050"/>
          <p14:tracePt t="15137" x="2957513" y="1914525"/>
          <p14:tracePt t="15145" x="2854325" y="1905000"/>
          <p14:tracePt t="15154" x="2760663" y="1905000"/>
          <p14:tracePt t="15161" x="2667000" y="1905000"/>
          <p14:tracePt t="15170" x="2571750" y="1905000"/>
          <p14:tracePt t="15177" x="2459038" y="1905000"/>
          <p14:tracePt t="15186" x="2346325" y="1905000"/>
          <p14:tracePt t="15203" x="2168525" y="1933575"/>
          <p14:tracePt t="15209" x="2065338" y="1952625"/>
          <p14:tracePt t="15218" x="1981200" y="1981200"/>
          <p14:tracePt t="15225" x="1878013" y="2027238"/>
          <p14:tracePt t="15237" x="1774825" y="2074863"/>
          <p14:tracePt t="15241" x="1671638" y="2130425"/>
          <p14:tracePt t="15252" x="1614488" y="2168525"/>
          <p14:tracePt t="15257" x="1539875" y="2205038"/>
          <p14:tracePt t="15265" x="1455738" y="2252663"/>
          <p14:tracePt t="15273" x="1408113" y="2300288"/>
          <p14:tracePt t="15281" x="1360488" y="2336800"/>
          <p14:tracePt t="15289" x="1314450" y="2384425"/>
          <p14:tracePt t="15297" x="1295400" y="2430463"/>
          <p14:tracePt t="15304" x="1266825" y="2459038"/>
          <p14:tracePt t="15311" x="1239838" y="2497138"/>
          <p14:tracePt t="15320" x="1230313" y="2533650"/>
          <p14:tracePt t="15327" x="1211263" y="2581275"/>
          <p14:tracePt t="15335" x="1211263" y="2609850"/>
          <p14:tracePt t="15343" x="1201738" y="2646363"/>
          <p14:tracePt t="15353" x="1201738" y="2703513"/>
          <p14:tracePt t="15359" x="1201738" y="2759075"/>
          <p14:tracePt t="15369" x="1201738" y="2797175"/>
          <p14:tracePt t="15375" x="1201738" y="2843213"/>
          <p14:tracePt t="15386" x="1201738" y="2900363"/>
          <p14:tracePt t="15391" x="1201738" y="2938463"/>
          <p14:tracePt t="15399" x="1201738" y="2974975"/>
          <p14:tracePt t="15407" x="1211263" y="3003550"/>
          <p14:tracePt t="15415" x="1211263" y="3051175"/>
          <p14:tracePt t="15423" x="1220788" y="3078163"/>
          <p14:tracePt t="15431" x="1239838" y="3116263"/>
          <p14:tracePt t="15439" x="1266825" y="3162300"/>
          <p14:tracePt t="15447" x="1285875" y="3209925"/>
          <p14:tracePt t="15455" x="1295400" y="3238500"/>
          <p14:tracePt t="15463" x="1323975" y="3284538"/>
          <p14:tracePt t="15471" x="1343025" y="3303588"/>
          <p14:tracePt t="15479" x="1360488" y="3322638"/>
          <p14:tracePt t="15487" x="1370013" y="3332163"/>
          <p14:tracePt t="15495" x="1389063" y="3351213"/>
          <p14:tracePt t="15503" x="1398588" y="3360738"/>
          <p14:tracePt t="15511" x="1427163" y="3387725"/>
          <p14:tracePt t="15520" x="1455738" y="3397250"/>
          <p14:tracePt t="15525" x="1482725" y="3416300"/>
          <p14:tracePt t="15536" x="1511300" y="3435350"/>
          <p14:tracePt t="15542" x="1568450" y="3454400"/>
          <p14:tracePt t="15551" x="1614488" y="3473450"/>
          <p14:tracePt t="15557" x="1681163" y="3500438"/>
          <p14:tracePt t="15565" x="1765300" y="3538538"/>
          <p14:tracePt t="15573" x="1849438" y="3567113"/>
          <p14:tracePt t="15582" x="2216150" y="3651250"/>
          <p14:tracePt t="15589" x="2346325" y="3697288"/>
          <p14:tracePt t="15597" x="2525713" y="3735388"/>
          <p14:tracePt t="15605" x="2713038" y="3744913"/>
          <p14:tracePt t="15613" x="2928938" y="3773488"/>
          <p14:tracePt t="15621" x="3089275" y="3783013"/>
          <p14:tracePt t="15629" x="3379788" y="3802063"/>
          <p14:tracePt t="15637" x="3633788" y="3802063"/>
          <p14:tracePt t="15645" x="3933825" y="3802063"/>
          <p14:tracePt t="15653" x="4214813" y="3802063"/>
          <p14:tracePt t="15661" x="4524375" y="3802063"/>
          <p14:tracePt t="15670" x="4835525" y="3802063"/>
          <p14:tracePt t="15677" x="5060950" y="3802063"/>
          <p14:tracePt t="15686" x="5294313" y="3802063"/>
          <p14:tracePt t="15693" x="5454650" y="3802063"/>
          <p14:tracePt t="15703" x="5595938" y="3792538"/>
          <p14:tracePt t="15709" x="5708650" y="3763963"/>
          <p14:tracePt t="15719" x="5792788" y="3744913"/>
          <p14:tracePt t="15725" x="5876925" y="3716338"/>
          <p14:tracePt t="15736" x="5924550" y="3697288"/>
          <p14:tracePt t="15741" x="5951538" y="3689350"/>
          <p14:tracePt t="15747" x="5989638" y="3660775"/>
          <p14:tracePt t="15755" x="6008688" y="3641725"/>
          <p14:tracePt t="15763" x="6045200" y="3603625"/>
          <p14:tracePt t="15771" x="6054725" y="3586163"/>
          <p14:tracePt t="15779" x="6073775" y="3557588"/>
          <p14:tracePt t="15787" x="6102350" y="3509963"/>
          <p14:tracePt t="15795" x="6121400" y="3454400"/>
          <p14:tracePt t="15803" x="6121400" y="3416300"/>
          <p14:tracePt t="15811" x="6130925" y="3370263"/>
          <p14:tracePt t="15821" x="6140450" y="3313113"/>
          <p14:tracePt t="15827" x="6140450" y="3238500"/>
          <p14:tracePt t="15836" x="6140450" y="3162300"/>
          <p14:tracePt t="15843" x="6140450" y="3097213"/>
          <p14:tracePt t="15851" x="6111875" y="2994025"/>
          <p14:tracePt t="15859" x="6083300" y="2928938"/>
          <p14:tracePt t="15869" x="6045200" y="2862263"/>
          <p14:tracePt t="15875" x="6008688" y="2778125"/>
          <p14:tracePt t="15886" x="5951538" y="2722563"/>
          <p14:tracePt t="15892" x="5905500" y="2674938"/>
          <p14:tracePt t="15903" x="5857875" y="2636838"/>
          <p14:tracePt t="15907" x="5802313" y="2590800"/>
          <p14:tracePt t="15915" x="5745163" y="2562225"/>
          <p14:tracePt t="15923" x="5708650" y="2543175"/>
          <p14:tracePt t="15931" x="5680075" y="2533650"/>
          <p14:tracePt t="15939" x="5641975" y="2533650"/>
          <p14:tracePt t="15947" x="5632450" y="2533650"/>
          <p14:tracePt t="15955" x="5613400" y="2533650"/>
          <p14:tracePt t="15963" x="5605463" y="2533650"/>
          <p14:tracePt t="15970" x="5586413" y="2533650"/>
          <p14:tracePt t="15977" x="5567363" y="2533650"/>
          <p14:tracePt t="15986" x="5557838" y="2533650"/>
          <p14:tracePt t="15993" x="5548313" y="2533650"/>
          <p14:tracePt t="16003" x="5529263" y="2533650"/>
          <p14:tracePt t="16019" x="5519738" y="2533650"/>
          <p14:tracePt t="16036" x="5510213" y="2543175"/>
          <p14:tracePt t="16041" x="5500688" y="2543175"/>
          <p14:tracePt t="16053" x="5464175" y="2636838"/>
          <p14:tracePt t="16057" x="5445125" y="2759075"/>
          <p14:tracePt t="16065" x="5407025" y="2955925"/>
          <p14:tracePt t="16073" x="5380038" y="3154363"/>
          <p14:tracePt t="16081" x="5351463" y="3416300"/>
          <p14:tracePt t="16089" x="5341938" y="3679825"/>
          <p14:tracePt t="16097" x="5341938" y="3905250"/>
          <p14:tracePt t="16105" x="5341938" y="4092575"/>
          <p14:tracePt t="16113" x="5387975" y="4270375"/>
          <p14:tracePt t="16121" x="5445125" y="4392613"/>
          <p14:tracePt t="16129" x="5492750" y="4486275"/>
          <p14:tracePt t="16137" x="5548313" y="4560888"/>
          <p14:tracePt t="16145" x="5605463" y="4637088"/>
          <p14:tracePt t="16153" x="5661025" y="4683125"/>
          <p14:tracePt t="16161" x="5716588" y="4721225"/>
          <p14:tracePt t="16170" x="5764213" y="4740275"/>
          <p14:tracePt t="16177" x="5802313" y="4749800"/>
          <p14:tracePt t="16186" x="5867400" y="4768850"/>
          <p14:tracePt t="16191" x="5932488" y="4786313"/>
          <p14:tracePt t="16203" x="6008688" y="4786313"/>
          <p14:tracePt t="16219" x="6130925" y="4786313"/>
          <p14:tracePt t="16223" x="6186488" y="4786313"/>
          <p14:tracePt t="16231" x="6253163" y="4786313"/>
          <p14:tracePt t="16239" x="6289675" y="4786313"/>
          <p14:tracePt t="16247" x="6346825" y="4786313"/>
          <p14:tracePt t="16255" x="6392863" y="4786313"/>
          <p14:tracePt t="16263" x="6440488" y="4776788"/>
          <p14:tracePt t="16271" x="6477000" y="4749800"/>
          <p14:tracePt t="16279" x="6534150" y="4730750"/>
          <p14:tracePt t="16287" x="6581775" y="4702175"/>
          <p14:tracePt t="16295" x="6608763" y="4692650"/>
          <p14:tracePt t="16303" x="6656388" y="4656138"/>
          <p14:tracePt t="16311" x="6694488" y="4618038"/>
          <p14:tracePt t="16320" x="6702425" y="4579938"/>
          <p14:tracePt t="16327" x="6711950" y="4560888"/>
          <p14:tracePt t="16336" x="6731000" y="4543425"/>
          <p14:tracePt t="16343" x="6731000" y="4514850"/>
          <p14:tracePt t="16353" x="6731000" y="4392613"/>
          <p14:tracePt t="16359" x="6731000" y="4327525"/>
          <p14:tracePt t="16369" x="6711950" y="4260850"/>
          <p14:tracePt t="16375" x="6665913" y="4205288"/>
          <p14:tracePt t="16386" x="6618288" y="4148138"/>
          <p14:tracePt t="16391" x="6553200" y="4073525"/>
          <p14:tracePt t="16402" x="6477000" y="3979863"/>
          <p14:tracePt t="16407" x="6392863" y="3895725"/>
          <p14:tracePt t="16413" x="6299200" y="3857625"/>
          <p14:tracePt t="16421" x="6205538" y="3802063"/>
          <p14:tracePt t="16429" x="6140450" y="3763963"/>
          <p14:tracePt t="16437" x="6037263" y="3735388"/>
          <p14:tracePt t="16445" x="5924550" y="3706813"/>
          <p14:tracePt t="16453" x="5821363" y="3679825"/>
          <p14:tracePt t="16461" x="5708650" y="3670300"/>
          <p14:tracePt t="16470" x="5613400" y="3670300"/>
          <p14:tracePt t="16477" x="5529263" y="3670300"/>
          <p14:tracePt t="16486" x="5445125" y="3660775"/>
          <p14:tracePt t="16493" x="5360988" y="3660775"/>
          <p14:tracePt t="16503" x="5248275" y="3660775"/>
          <p14:tracePt t="16509" x="5145088" y="3660775"/>
          <p14:tracePt t="16519" x="5041900" y="3689350"/>
          <p14:tracePt t="16525" x="4965700" y="3716338"/>
          <p14:tracePt t="16536" x="4862513" y="3744913"/>
          <p14:tracePt t="16541" x="4759325" y="3802063"/>
          <p14:tracePt t="16553" x="4694238" y="3829050"/>
          <p14:tracePt t="16557" x="4600575" y="3876675"/>
          <p14:tracePt t="16565" x="4506913" y="3941763"/>
          <p14:tracePt t="16573" x="4421188" y="3998913"/>
          <p14:tracePt t="16581" x="4365625" y="4054475"/>
          <p14:tracePt t="16589" x="4291013" y="4138613"/>
          <p14:tracePt t="16597" x="4233863" y="4224338"/>
          <p14:tracePt t="16605" x="4178300" y="4298950"/>
          <p14:tracePt t="16613" x="4140200" y="4354513"/>
          <p14:tracePt t="16621" x="4130675" y="4421188"/>
          <p14:tracePt t="16629" x="4111625" y="4486275"/>
          <p14:tracePt t="16636" x="4111625" y="4524375"/>
          <p14:tracePt t="16643" x="4111625" y="4579938"/>
          <p14:tracePt t="16652" x="4111625" y="4618038"/>
          <p14:tracePt t="16659" x="4121150" y="4673600"/>
          <p14:tracePt t="16669" x="4140200" y="4711700"/>
          <p14:tracePt t="16675" x="4168775" y="4749800"/>
          <p14:tracePt t="16686" x="4195763" y="4776788"/>
          <p14:tracePt t="16691" x="4243388" y="4814888"/>
          <p14:tracePt t="16703" x="4281488" y="4843463"/>
          <p14:tracePt t="16707" x="4337050" y="4879975"/>
          <p14:tracePt t="16715" x="4487863" y="4946650"/>
          <p14:tracePt t="16723" x="4591050" y="4956175"/>
          <p14:tracePt t="16731" x="4675188" y="4975225"/>
          <p14:tracePt t="16739" x="4749800" y="4983163"/>
          <p14:tracePt t="16747" x="4843463" y="4983163"/>
          <p14:tracePt t="16755" x="4965700" y="4992688"/>
          <p14:tracePt t="16763" x="5078413" y="4992688"/>
          <p14:tracePt t="16771" x="5191125" y="4992688"/>
          <p14:tracePt t="16779" x="5313363" y="4992688"/>
          <p14:tracePt t="16787" x="5416550" y="4992688"/>
          <p14:tracePt t="16795" x="5483225" y="4992688"/>
          <p14:tracePt t="16804" x="5567363" y="4992688"/>
          <p14:tracePt t="16811" x="5632450" y="4992688"/>
          <p14:tracePt t="16820" x="5716588" y="4965700"/>
          <p14:tracePt t="16827" x="5811838" y="4956175"/>
          <p14:tracePt t="16837" x="5886450" y="4937125"/>
          <p14:tracePt t="16843" x="5942013" y="4918075"/>
          <p14:tracePt t="16851" x="6008688" y="4908550"/>
          <p14:tracePt t="16857" x="6054725" y="4879975"/>
          <p14:tracePt t="16865" x="6092825" y="4879975"/>
          <p14:tracePt t="16873" x="6130925" y="4852988"/>
          <p14:tracePt t="16881" x="6167438" y="4833938"/>
          <p14:tracePt t="16889" x="6176963" y="4824413"/>
          <p14:tracePt t="16897" x="6186488" y="4814888"/>
          <p14:tracePt t="16905" x="6205538" y="4805363"/>
          <p14:tracePt t="16913" x="6205538" y="4795838"/>
          <p14:tracePt t="16937" x="6205538" y="4776788"/>
          <p14:tracePt t="16945" x="6205538" y="4768850"/>
          <p14:tracePt t="16954" x="6205538" y="4759325"/>
          <p14:tracePt t="16961" x="6205538" y="4749800"/>
          <p14:tracePt t="16970" x="6205538" y="4740275"/>
          <p14:tracePt t="16977" x="6205538" y="4730750"/>
          <p14:tracePt t="16993" x="6205538" y="4721225"/>
          <p14:tracePt t="17003" x="6205538" y="4711700"/>
          <p14:tracePt t="17009" x="6205538" y="4702175"/>
          <p14:tracePt t="17071" x="6205538" y="4692650"/>
          <p14:tracePt t="17103" x="6205538" y="4683125"/>
          <p14:tracePt t="17111" x="6205538" y="4673600"/>
          <p14:tracePt t="17121" x="6205538" y="4664075"/>
          <p14:tracePt t="17127" x="6215063" y="4664075"/>
          <p14:tracePt t="17137" x="6224588" y="4656138"/>
          <p14:tracePt t="17144" x="6234113" y="4656138"/>
          <p14:tracePt t="17152" x="6253163" y="4627563"/>
          <p14:tracePt t="17159" x="6261100" y="4627563"/>
          <p14:tracePt t="17175" x="6280150" y="4608513"/>
          <p14:tracePt t="17185" x="6289675" y="4608513"/>
          <p14:tracePt t="17191" x="6299200" y="4598988"/>
          <p14:tracePt t="17202" x="6308725" y="4598988"/>
          <p14:tracePt t="17207" x="6318250" y="4589463"/>
          <p14:tracePt t="17215" x="6327775" y="4579938"/>
          <p14:tracePt t="17263" x="6308725" y="4570413"/>
          <p14:tracePt t="17272" x="6289675" y="4570413"/>
          <p14:tracePt t="17279" x="6280150" y="4570413"/>
          <p14:tracePt t="17294" x="6270625" y="4570413"/>
          <p14:tracePt t="17303" x="6261100" y="4570413"/>
          <p14:tracePt t="17342" x="6253163" y="4570413"/>
          <p14:tracePt t="17349" x="6253163" y="4560888"/>
          <p14:tracePt t="17357" x="6243638" y="4560888"/>
          <p14:tracePt t="17365" x="6243638" y="4552950"/>
          <p14:tracePt t="17373" x="6234113" y="4543425"/>
          <p14:tracePt t="17381" x="6224588" y="4514850"/>
          <p14:tracePt t="17389" x="6205538" y="4495800"/>
          <p14:tracePt t="17397" x="6196013" y="4467225"/>
          <p14:tracePt t="17405" x="6157913" y="4402138"/>
          <p14:tracePt t="17413" x="6130925" y="4344988"/>
          <p14:tracePt t="17421" x="6102350" y="4298950"/>
          <p14:tracePt t="17429" x="6073775" y="4251325"/>
          <p14:tracePt t="17437" x="6037263" y="4195763"/>
          <p14:tracePt t="17445" x="6008688" y="4157663"/>
          <p14:tracePt t="17454" x="5970588" y="4111625"/>
          <p14:tracePt t="17461" x="5961063" y="4092575"/>
          <p14:tracePt t="17470" x="5951538" y="4073525"/>
          <p14:tracePt t="17477" x="5942013" y="4054475"/>
          <p14:tracePt t="17486" x="5932488" y="4044950"/>
          <p14:tracePt t="17493" x="5932488" y="4035425"/>
          <p14:tracePt t="17502" x="5932488" y="4017963"/>
          <p14:tracePt t="17509" x="5932488" y="3998913"/>
          <p14:tracePt t="17516" x="5932488" y="3989388"/>
          <p14:tracePt t="17523" x="5932488" y="3970338"/>
          <p14:tracePt t="17531" x="5924550" y="3941763"/>
          <p14:tracePt t="17539" x="5924550" y="3922713"/>
          <p14:tracePt t="17547" x="5924550" y="3905250"/>
          <p14:tracePt t="17555" x="5924550" y="3876675"/>
          <p14:tracePt t="17563" x="5924550" y="3867150"/>
          <p14:tracePt t="17571" x="5924550" y="3838575"/>
          <p14:tracePt t="17579" x="5924550" y="3829050"/>
          <p14:tracePt t="17595" x="5924550" y="3819525"/>
          <p14:tracePt t="17604" x="5932488" y="3819525"/>
          <p14:tracePt t="17611" x="5932488" y="3810000"/>
          <p14:tracePt t="17620" x="5951538" y="3802063"/>
          <p14:tracePt t="17637" x="5970588" y="3802063"/>
          <p14:tracePt t="17643" x="5999163" y="3802063"/>
          <p14:tracePt t="17653" x="6018213" y="3802063"/>
          <p14:tracePt t="17659" x="6130925" y="3802063"/>
          <p14:tracePt t="17669" x="6215063" y="3802063"/>
          <p14:tracePt t="17675" x="6346825" y="3829050"/>
          <p14:tracePt t="17685" x="6543675" y="3876675"/>
          <p14:tracePt t="17691" x="6797675" y="3951288"/>
          <p14:tracePt t="17703" x="7059613" y="4025900"/>
          <p14:tracePt t="17707" x="7304088" y="4083050"/>
          <p14:tracePt t="17716" x="7558088" y="4148138"/>
          <p14:tracePt t="17724" x="7773988" y="4176713"/>
          <p14:tracePt t="17734" x="7980363" y="4176713"/>
          <p14:tracePt t="17743" x="8158163" y="4176713"/>
          <p14:tracePt t="17747" x="8289925" y="4176713"/>
          <p14:tracePt t="17754" x="8383588" y="4176713"/>
          <p14:tracePt t="17761" x="8439150" y="4157663"/>
          <p14:tracePt t="17770" x="8505825" y="4129088"/>
          <p14:tracePt t="17777" x="8543925" y="4092575"/>
          <p14:tracePt t="17786" x="8570913" y="4054475"/>
          <p14:tracePt t="17793" x="8589963" y="4044950"/>
          <p14:tracePt t="17803" x="8609013" y="4008438"/>
          <p14:tracePt t="17809" x="8628063" y="3960813"/>
          <p14:tracePt t="17819" x="8647113" y="3922713"/>
          <p14:tracePt t="17825" x="8674100" y="3848100"/>
          <p14:tracePt t="17835" x="8702675" y="3802063"/>
          <p14:tracePt t="17841" x="8740775" y="3716338"/>
          <p14:tracePt t="17851" x="8767763" y="3670300"/>
          <p14:tracePt t="17857" x="8815388" y="3603625"/>
          <p14:tracePt t="17865" x="8863013" y="3529013"/>
          <p14:tracePt t="17873" x="8880475" y="3473450"/>
          <p14:tracePt t="17881" x="8899525" y="3416300"/>
          <p14:tracePt t="17889" x="8899525" y="3360738"/>
          <p14:tracePt t="17897" x="8899525" y="3303588"/>
          <p14:tracePt t="17905" x="8899525" y="3267075"/>
          <p14:tracePt t="17913" x="8899525" y="3200400"/>
          <p14:tracePt t="17921" x="8899525" y="3144838"/>
          <p14:tracePt t="17929" x="8890000" y="3087688"/>
          <p14:tracePt t="17937" x="8863013" y="3051175"/>
          <p14:tracePt t="17945" x="8834438" y="2984500"/>
          <p14:tracePt t="17953" x="8767763" y="2909888"/>
          <p14:tracePt t="17959" x="8721725" y="2862263"/>
          <p14:tracePt t="17969" x="8664575" y="2806700"/>
          <p14:tracePt t="17975" x="8589963" y="2749550"/>
          <p14:tracePt t="17985" x="8515350" y="2693988"/>
          <p14:tracePt t="17991" x="8448675" y="2646363"/>
          <p14:tracePt t="18003" x="8345488" y="2609850"/>
          <p14:tracePt t="18007" x="8242300" y="2562225"/>
          <p14:tracePt t="18015" x="8139113" y="2524125"/>
          <p14:tracePt t="18023" x="8035925" y="2506663"/>
          <p14:tracePt t="18031" x="7923213" y="2468563"/>
          <p14:tracePt t="18039" x="7791450" y="2430463"/>
          <p14:tracePt t="18047" x="7678738" y="2411413"/>
          <p14:tracePt t="18055" x="7594600" y="2374900"/>
          <p14:tracePt t="18063" x="7481888" y="2336800"/>
          <p14:tracePt t="18071" x="7369175" y="2317750"/>
          <p14:tracePt t="18079" x="7265988" y="2300288"/>
          <p14:tracePt t="18087" x="7134225" y="2252663"/>
          <p14:tracePt t="18095" x="6985000" y="2214563"/>
          <p14:tracePt t="18104" x="6834188" y="2187575"/>
          <p14:tracePt t="18111" x="6721475" y="2149475"/>
          <p14:tracePt t="18120" x="6562725" y="2130425"/>
          <p14:tracePt t="18127" x="6392863" y="2101850"/>
          <p14:tracePt t="18136" x="6205538" y="2074863"/>
          <p14:tracePt t="18143" x="6073775" y="2055813"/>
          <p14:tracePt t="18153" x="5895975" y="2036763"/>
          <p14:tracePt t="18159" x="5735638" y="2027238"/>
          <p14:tracePt t="18167" x="5613400" y="2008188"/>
          <p14:tracePt t="18175" x="5435600" y="1981200"/>
          <p14:tracePt t="18181" x="5238750" y="1952625"/>
          <p14:tracePt t="18189" x="5068888" y="1924050"/>
          <p14:tracePt t="18203" x="4948238" y="1905000"/>
          <p14:tracePt t="18205" x="4797425" y="1868488"/>
          <p14:tracePt t="18213" x="4627563" y="1830388"/>
          <p14:tracePt t="18221" x="4459288" y="1811338"/>
          <p14:tracePt t="18229" x="4346575" y="1792288"/>
          <p14:tracePt t="18237" x="4187825" y="1755775"/>
          <p14:tracePt t="18245" x="4056063" y="1736725"/>
          <p14:tracePt t="18254" x="3952875" y="1727200"/>
          <p14:tracePt t="18261" x="3811588" y="1698625"/>
          <p14:tracePt t="18270" x="3670300" y="1679575"/>
          <p14:tracePt t="18277" x="3530600" y="1670050"/>
          <p14:tracePt t="18286" x="3417888" y="1652588"/>
          <p14:tracePt t="18293" x="3295650" y="1643063"/>
          <p14:tracePt t="18303" x="3135313" y="1604963"/>
          <p14:tracePt t="18309" x="2967038" y="1576388"/>
          <p14:tracePt t="18319" x="2854325" y="1566863"/>
          <p14:tracePt t="18325" x="2703513" y="1566863"/>
          <p14:tracePt t="18336" x="2571750" y="1566863"/>
          <p14:tracePt t="18341" x="2459038" y="1557338"/>
          <p14:tracePt t="18352" x="2309813" y="1549400"/>
          <p14:tracePt t="18357" x="2168525" y="1549400"/>
          <p14:tracePt t="18366" x="2000250" y="1549400"/>
          <p14:tracePt t="18373" x="1887538" y="1549400"/>
          <p14:tracePt t="18381" x="1736725" y="1549400"/>
          <p14:tracePt t="18389" x="1558925" y="1549400"/>
          <p14:tracePt t="18397" x="1436688" y="1549400"/>
          <p14:tracePt t="18404" x="1323975" y="1549400"/>
          <p14:tracePt t="18411" x="1192213" y="1549400"/>
          <p14:tracePt t="18420" x="1069975" y="1557338"/>
          <p14:tracePt t="18427" x="985838" y="1566863"/>
          <p14:tracePt t="18436" x="882650" y="1604963"/>
          <p14:tracePt t="18443" x="779463" y="1624013"/>
          <p14:tracePt t="18453" x="685800" y="1652588"/>
          <p14:tracePt t="18459" x="619125" y="1670050"/>
          <p14:tracePt t="18469" x="515938" y="1708150"/>
          <p14:tracePt t="18475" x="422275" y="1765300"/>
          <p14:tracePt t="18485" x="328613" y="1801813"/>
          <p14:tracePt t="18491" x="271463" y="1839913"/>
          <p14:tracePt t="18502" x="206375" y="1885950"/>
          <p14:tracePt t="18507" x="160338" y="1952625"/>
          <p14:tracePt t="18515" x="131763" y="1971675"/>
          <p14:tracePt t="18523" x="93663" y="2027238"/>
          <p14:tracePt t="18531" x="65088" y="2065338"/>
          <p14:tracePt t="18539" x="55563" y="2101850"/>
          <p14:tracePt t="18547" x="55563" y="2111375"/>
          <p14:tracePt t="18555" x="55563" y="2139950"/>
          <p14:tracePt t="18563" x="55563" y="2178050"/>
          <p14:tracePt t="18571" x="74613" y="2224088"/>
          <p14:tracePt t="18579" x="93663" y="2252663"/>
          <p14:tracePt t="18587" x="131763" y="2300288"/>
          <p14:tracePt t="18595" x="150813" y="2317750"/>
          <p14:tracePt t="18604" x="168275" y="2336800"/>
          <p14:tracePt t="18611" x="215900" y="2365375"/>
          <p14:tracePt t="18620" x="309563" y="2430463"/>
          <p14:tracePt t="18625" x="431800" y="2497138"/>
          <p14:tracePt t="18634" x="534988" y="2533650"/>
          <p14:tracePt t="18641" x="638175" y="2571750"/>
          <p14:tracePt t="18652" x="741363" y="2609850"/>
          <p14:tracePt t="18657" x="854075" y="2655888"/>
          <p14:tracePt t="18665" x="976313" y="2703513"/>
          <p14:tracePt t="18673" x="1098550" y="2749550"/>
          <p14:tracePt t="18681" x="1266825" y="2806700"/>
          <p14:tracePt t="18689" x="1427163" y="2871788"/>
          <p14:tracePt t="18697" x="1568450" y="2946400"/>
          <p14:tracePt t="18705" x="1698625" y="2984500"/>
          <p14:tracePt t="18713" x="1868488" y="3051175"/>
          <p14:tracePt t="18721" x="1990725" y="3078163"/>
          <p14:tracePt t="18729" x="2103438" y="3116263"/>
          <p14:tracePt t="18737" x="2206625" y="3144838"/>
          <p14:tracePt t="18745" x="2309813" y="3171825"/>
          <p14:tracePt t="18754" x="2422525" y="3209925"/>
          <p14:tracePt t="18761" x="2487613" y="3228975"/>
          <p14:tracePt t="18770" x="2581275" y="3248025"/>
          <p14:tracePt t="18777" x="2693988" y="3275013"/>
          <p14:tracePt t="18786" x="2994025" y="3360738"/>
          <p14:tracePt t="18793" x="3135313" y="3387725"/>
          <p14:tracePt t="18803" x="3341688" y="3435350"/>
          <p14:tracePt t="18809" x="3511550" y="3473450"/>
          <p14:tracePt t="18818" x="3660775" y="3509963"/>
          <p14:tracePt t="18825" x="3886200" y="3567113"/>
          <p14:tracePt t="18835" x="4056063" y="3594100"/>
          <p14:tracePt t="18839" x="4252913" y="3632200"/>
          <p14:tracePt t="18847" x="4421188" y="3651250"/>
          <p14:tracePt t="18855" x="4619625" y="3679825"/>
          <p14:tracePt t="18863" x="4768850" y="3679825"/>
          <p14:tracePt t="18871" x="4938713" y="3706813"/>
          <p14:tracePt t="18879" x="5068888" y="3706813"/>
          <p14:tracePt t="18887" x="5200650" y="3706813"/>
          <p14:tracePt t="18895" x="5341938" y="3706813"/>
          <p14:tracePt t="18904" x="5464175" y="3706813"/>
          <p14:tracePt t="18911" x="5557838" y="3706813"/>
          <p14:tracePt t="18920" x="5651500" y="3706813"/>
          <p14:tracePt t="18927" x="5764213" y="3706813"/>
          <p14:tracePt t="18936" x="5838825" y="3706813"/>
          <p14:tracePt t="18943" x="5951538" y="3706813"/>
          <p14:tracePt t="18952" x="6064250" y="3706813"/>
          <p14:tracePt t="18959" x="6167438" y="3706813"/>
          <p14:tracePt t="18968" x="6261100" y="3706813"/>
          <p14:tracePt t="18975" x="6365875" y="3716338"/>
          <p14:tracePt t="18985" x="6459538" y="3725863"/>
          <p14:tracePt t="18991" x="6543675" y="3744913"/>
          <p14:tracePt t="19002" x="6637338" y="3754438"/>
          <p14:tracePt t="19007" x="6740525" y="3754438"/>
          <p14:tracePt t="19015" x="6843713" y="3754438"/>
          <p14:tracePt t="19023" x="6900863" y="3754438"/>
          <p14:tracePt t="19031" x="6994525" y="3754438"/>
          <p14:tracePt t="19039" x="7088188" y="3754438"/>
          <p14:tracePt t="19047" x="7181850" y="3754438"/>
          <p14:tracePt t="19055" x="7239000" y="3754438"/>
          <p14:tracePt t="19061" x="7332663" y="3754438"/>
          <p14:tracePt t="19070" x="7445375" y="3754438"/>
          <p14:tracePt t="19077" x="7529513" y="3754438"/>
          <p14:tracePt t="19086" x="7623175" y="3754438"/>
          <p14:tracePt t="19093" x="7735888" y="3754438"/>
          <p14:tracePt t="19103" x="7829550" y="3754438"/>
          <p14:tracePt t="19109" x="7877175" y="3754438"/>
          <p14:tracePt t="19119" x="7951788" y="3744913"/>
          <p14:tracePt t="19125" x="8007350" y="3725863"/>
          <p14:tracePt t="19136" x="8054975" y="3716338"/>
          <p14:tracePt t="19141" x="8074025" y="3706813"/>
          <p14:tracePt t="19152" x="8083550" y="3697288"/>
          <p14:tracePt t="19157" x="8102600" y="3679825"/>
          <p14:tracePt t="19165" x="8110538" y="3679825"/>
          <p14:tracePt t="19181" x="8120063" y="3670300"/>
          <p14:tracePt t="19197" x="8129588" y="3670300"/>
          <p14:tracePt t="19205" x="8129588" y="3651250"/>
          <p14:tracePt t="19222" x="8139113" y="3641725"/>
          <p14:tracePt t="19237" x="8139113" y="3632200"/>
          <p14:tracePt t="19254" x="8139113" y="3622675"/>
          <p14:tracePt t="19547" x="8148638" y="3622675"/>
          <p14:tracePt t="19570" x="8158163" y="3622675"/>
          <p14:tracePt t="19601" x="8177213" y="3622675"/>
          <p14:tracePt t="19609" x="8186738" y="3622675"/>
          <p14:tracePt t="19617" x="8205788" y="3632200"/>
          <p14:tracePt t="19625" x="8215313" y="3641725"/>
          <p14:tracePt t="19636" x="8223250" y="3670300"/>
          <p14:tracePt t="19641" x="8232775" y="3679825"/>
          <p14:tracePt t="19653" x="8251825" y="3706813"/>
          <p14:tracePt t="19657" x="8270875" y="3744913"/>
          <p14:tracePt t="19665" x="8270875" y="3754438"/>
          <p14:tracePt t="19673" x="8270875" y="3763963"/>
          <p14:tracePt t="19681" x="8280400" y="3783013"/>
          <p14:tracePt t="19697" x="8289925" y="3783013"/>
          <p14:tracePt t="19705" x="8289925" y="3792538"/>
          <p14:tracePt t="19713" x="8289925" y="3802063"/>
          <p14:tracePt t="19727" x="8289925" y="3810000"/>
          <p14:tracePt t="19753" x="8289925" y="3819525"/>
          <p14:tracePt t="20299" x="8289925" y="3838575"/>
          <p14:tracePt t="20307" x="8289925" y="3867150"/>
          <p14:tracePt t="20339" x="8289925" y="3876675"/>
          <p14:tracePt t="27094" x="8299450" y="3876675"/>
          <p14:tracePt t="27653" x="8308975" y="3876675"/>
          <p14:tracePt t="27671" x="8328025" y="3876675"/>
          <p14:tracePt t="27686" x="8345488" y="3876675"/>
          <p14:tracePt t="27693" x="8355013" y="3886200"/>
          <p14:tracePt t="27703" x="8374063" y="3886200"/>
          <p14:tracePt t="27709" x="8393113" y="3895725"/>
          <p14:tracePt t="27718" x="8421688" y="3905250"/>
          <p14:tracePt t="27725" x="8448675" y="3905250"/>
          <p14:tracePt t="27736" x="8561388" y="3922713"/>
          <p14:tracePt t="27741" x="8637588" y="3960813"/>
          <p14:tracePt t="27751" x="8740775" y="3998913"/>
          <p14:tracePt t="27757" x="8872538" y="4044950"/>
          <p14:tracePt t="27767" x="8983663" y="4064000"/>
          <p14:tracePt t="27773" x="9115425" y="41021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i trường xanh, sạch đẹp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710DA49D-0891-40E1-9FD1-A45BD79AE4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31">
        <p:random/>
      </p:transition>
    </mc:Choice>
    <mc:Fallback xmlns="">
      <p:transition spd="slow" advTm="959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20" x="0" y="0"/>
        </p14:tracePtLst>
      </p14:laserTraceLst>
    </p:ext>
    <p:ext uri="{E180D4A7-C9FB-4DFB-919C-405C955672EB}">
      <p14:showEvtLst xmlns:p14="http://schemas.microsoft.com/office/powerpoint/2010/main">
        <p14:playEvt time="29" objId="2"/>
        <p14:stopEvt time="9375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3" b="24523"/>
          <a:stretch>
            <a:fillRect/>
          </a:stretch>
        </p:blipFill>
        <p:spPr>
          <a:xfrm>
            <a:off x="3590771" y="8604"/>
            <a:ext cx="5277409" cy="2016826"/>
          </a:xfrm>
          <a:prstGeom prst="rect">
            <a:avLst/>
          </a:prstGeom>
        </p:spPr>
      </p:pic>
      <p:pic>
        <p:nvPicPr>
          <p:cNvPr id="11" name="Picture 10" descr="A picture containing floor, indoor, spor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2" r="-2" b="26569"/>
          <a:stretch>
            <a:fillRect/>
          </a:stretch>
        </p:blipFill>
        <p:spPr>
          <a:xfrm>
            <a:off x="16" y="3435847"/>
            <a:ext cx="4624442" cy="1707654"/>
          </a:xfrm>
          <a:prstGeom prst="rect">
            <a:avLst/>
          </a:prstGeom>
        </p:spPr>
      </p:pic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604"/>
            <a:ext cx="3866591" cy="3634148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Freeform: Shap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1360" y="1172976"/>
            <a:ext cx="4532640" cy="3634148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blipFill>
            <a:blip r:embed="rId10"/>
            <a:stretch>
              <a:fillRect b="-9256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362901" y="1287545"/>
            <a:ext cx="3429000" cy="3429000"/>
          </a:xfrm>
          <a:prstGeom prst="ellipse">
            <a:avLst/>
          </a:prstGeom>
          <a:blipFill dpi="0" rotWithShape="1">
            <a:blip r:embed="rId11"/>
            <a:srcRect/>
            <a:stretch>
              <a:fillRect t="-11000" b="2000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BB1AA9D-AD1D-405F-8B0A-1BD25E146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1">
        <p:random/>
      </p:transition>
    </mc:Choice>
    <mc:Fallback xmlns="">
      <p:transition spd="slow" advTm="215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67706"/>
            <a:ext cx="5112568" cy="2158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29805" y="832058"/>
            <a:ext cx="1173892" cy="1115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7558" y="4639079"/>
            <a:ext cx="487363" cy="487363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539552" y="1238762"/>
            <a:ext cx="7382944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750" b="1" dirty="0">
                <a:solidFill>
                  <a:srgbClr val="FF0000"/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DẶN DÒ</a:t>
            </a:r>
          </a:p>
          <a:p>
            <a:pPr marL="214313" indent="-214313">
              <a:buFontTx/>
              <a:buChar char="-"/>
            </a:pP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Hoàn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thiện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sơ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đồ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trao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đổi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chất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giữa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cơ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thể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người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với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môi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trường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.</a:t>
            </a:r>
          </a:p>
          <a:p>
            <a:pPr marL="214313" indent="-214313">
              <a:buFontTx/>
              <a:buChar char="-"/>
            </a:pP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Chuẩn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bị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bài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3: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Trao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đổi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chất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ở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người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(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)</a:t>
            </a:r>
            <a:endParaRPr lang="zh-CN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inpin heiti" panose="00000500000000000000" pitchFamily="2" charset="-122"/>
              <a:cs typeface="Times New Roman" panose="02020603050405020304" charset="0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F626A07-57E0-44DF-8F8F-C65AB639A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041" y1="67160" x2="32840" y2="60651"/>
                        <a14:foregroundMark x1="32840" y1="60651" x2="25444" y2="74556"/>
                        <a14:foregroundMark x1="25444" y1="74556" x2="30178" y2="86686"/>
                        <a14:foregroundMark x1="30178" y1="86686" x2="43787" y2="89941"/>
                        <a14:foregroundMark x1="43787" y1="89941" x2="68639" y2="86391"/>
                        <a14:foregroundMark x1="68639" y1="86391" x2="75740" y2="73669"/>
                        <a14:foregroundMark x1="75740" y1="73669" x2="65976" y2="61834"/>
                        <a14:foregroundMark x1="65976" y1="61834" x2="52959" y2="63609"/>
                        <a14:foregroundMark x1="52959" y1="63609" x2="50592" y2="65680"/>
                        <a14:foregroundMark x1="57988" y1="67160" x2="57988" y2="67160"/>
                        <a14:foregroundMark x1="57988" y1="67160" x2="57988" y2="67160"/>
                        <a14:foregroundMark x1="65385" y1="73373" x2="65385" y2="7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14" y="3071619"/>
            <a:ext cx="2276376" cy="2276376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897875AD-7C50-49BC-B99A-0AB13BB368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19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1">
        <p:random/>
      </p:transition>
    </mc:Choice>
    <mc:Fallback xmlns="">
      <p:transition spd="slow" advTm="175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09877E-6 L -3.61111E-6 0.05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Bổ trợ 1" title="Web Viewer">
                <a:extLst>
                  <a:ext uri="{FF2B5EF4-FFF2-40B4-BE49-F238E27FC236}">
                    <a16:creationId xmlns:a16="http://schemas.microsoft.com/office/drawing/2014/main" id="{4B9CF873-5384-47B2-9609-0FA60696CF7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Bổ trợ 1" title="Web Viewer">
                <a:extLst>
                  <a:ext uri="{FF2B5EF4-FFF2-40B4-BE49-F238E27FC236}">
                    <a16:creationId xmlns:a16="http://schemas.microsoft.com/office/drawing/2014/main" id="{4B9CF873-5384-47B2-9609-0FA60696CF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78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>
            <a:fillRect/>
          </a:stretch>
        </p:blipFill>
        <p:spPr>
          <a:xfrm flipH="1">
            <a:off x="0" y="-596602"/>
            <a:ext cx="9144000" cy="5740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55525"/>
            <a:ext cx="3763232" cy="2532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613" y="1283250"/>
            <a:ext cx="378982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00" b="1" dirty="0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CHÀO TẠM </a:t>
            </a:r>
            <a:r>
              <a:rPr lang="en-US" sz="4000" b="1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BIỆT </a:t>
            </a:r>
          </a:p>
          <a:p>
            <a:pPr algn="ctr" defTabSz="685800">
              <a:defRPr/>
            </a:pPr>
            <a:r>
              <a:rPr lang="en-US" sz="4000" b="1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CÁC </a:t>
            </a:r>
            <a:r>
              <a:rPr lang="en-US" sz="4000" b="1" dirty="0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CON</a:t>
            </a:r>
          </a:p>
        </p:txBody>
      </p:sp>
      <p:pic>
        <p:nvPicPr>
          <p:cNvPr id="5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837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5686" y="4656137"/>
            <a:ext cx="487363" cy="487363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6A892D9-54C3-4D37-B7CA-88A07DB565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">
        <p:random/>
      </p:transition>
    </mc:Choice>
    <mc:Fallback xmlns="">
      <p:transition spd="slow" advTm="56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90"/>
                            </p:stCondLst>
                            <p:childTnLst>
                              <p:par>
                                <p:cTn id="2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3.58025E-6 L 4.44444E-6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</p:bldLst>
  </p:timing>
  <p:extLst>
    <p:ext uri="{E180D4A7-C9FB-4DFB-919C-405C955672EB}">
      <p14:showEvtLst xmlns:p14="http://schemas.microsoft.com/office/powerpoint/2010/main">
        <p14:playEvt time="16" objId="5"/>
        <p14:stopEvt time="4665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49" y="2610775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4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42" y="-39334"/>
            <a:ext cx="3771933" cy="2081221"/>
            <a:chOff x="2987823" y="-39334"/>
            <a:chExt cx="3771933" cy="2081221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3" y="1229164"/>
              <a:ext cx="3771933" cy="81272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51" y="3408504"/>
            <a:ext cx="2203537" cy="192057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F4BBE5E-0C74-48CC-A48C-94C9054CB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">
        <p:random/>
      </p:transition>
    </mc:Choice>
    <mc:Fallback xmlns="">
      <p:transition spd="slow" advTm="5079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9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3" y="77570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35299"/>
            <a:ext cx="1800200" cy="1808201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0444" y="1881072"/>
            <a:ext cx="4293083" cy="3530166"/>
          </a:xfrm>
          <a:prstGeom prst="rect">
            <a:avLst/>
          </a:prstGeom>
        </p:spPr>
      </p:pic>
      <p:sp>
        <p:nvSpPr>
          <p:cNvPr id="39" name="Hexagon 38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07504" y="13792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Ong</a:t>
            </a:r>
            <a:endParaRPr lang="en-US" sz="6000" dirty="0">
              <a:latin typeface="UTM Hanzel" panose="02040603050506020204" pitchFamily="18" charset="0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276533" y="1981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non</a:t>
            </a:r>
            <a:endParaRPr lang="en-US" sz="6600" dirty="0">
              <a:latin typeface="UTM Hanzel" panose="02040603050506020204" pitchFamily="18" charset="0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34375" y="2472168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việc</a:t>
            </a: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484116" y="13792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học</a:t>
            </a:r>
            <a:endParaRPr lang="en-US" sz="6000">
              <a:latin typeface="UTM Hanzel" panose="02040603050506020204" pitchFamily="18" charset="0"/>
            </a:endParaRPr>
          </a:p>
        </p:txBody>
      </p:sp>
      <p:pic>
        <p:nvPicPr>
          <p:cNvPr id="9" name="ChocoboRacingHungryLand-HoaTau-3316639">
            <a:hlinkClick r:id="" action="ppaction://media"/>
            <a:extLst>
              <a:ext uri="{FF2B5EF4-FFF2-40B4-BE49-F238E27FC236}">
                <a16:creationId xmlns:a16="http://schemas.microsoft.com/office/drawing/2014/main" id="{81256392-5117-4D72-8E1B-3C479048B9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9" end="10163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3214" y="45659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7">
        <p:random/>
      </p:transition>
    </mc:Choice>
    <mc:Fallback xmlns="">
      <p:transition spd="slow" advTm="78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33"/>
                            </p:stCondLst>
                            <p:childTnLst>
                              <p:par>
                                <p:cTn id="32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05303" flipH="1">
            <a:off x="927943" y="1567012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MH_Other_2"/>
          <p:cNvSpPr/>
          <p:nvPr>
            <p:custDataLst>
              <p:tags r:id="rId3"/>
            </p:custDataLst>
          </p:nvPr>
        </p:nvSpPr>
        <p:spPr bwMode="auto">
          <a:xfrm>
            <a:off x="467010" y="1305893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A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0" name="MH_SubTitle_1"/>
          <p:cNvSpPr/>
          <p:nvPr>
            <p:custDataLst>
              <p:tags r:id="rId4"/>
            </p:custDataLst>
          </p:nvPr>
        </p:nvSpPr>
        <p:spPr>
          <a:xfrm>
            <a:off x="1336710" y="1584548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189095" y="2834743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MH_Other_4"/>
          <p:cNvSpPr/>
          <p:nvPr>
            <p:custDataLst>
              <p:tags r:id="rId6"/>
            </p:custDataLst>
          </p:nvPr>
        </p:nvSpPr>
        <p:spPr bwMode="auto">
          <a:xfrm>
            <a:off x="726856" y="2574931"/>
            <a:ext cx="779541" cy="896943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C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05303" flipH="1">
            <a:off x="4606261" y="2213160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MH_Other_6"/>
          <p:cNvSpPr/>
          <p:nvPr>
            <p:custDataLst>
              <p:tags r:id="rId8"/>
            </p:custDataLst>
          </p:nvPr>
        </p:nvSpPr>
        <p:spPr bwMode="auto">
          <a:xfrm>
            <a:off x="4135273" y="1905774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B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7" name="MH_Other_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05303" flipH="1">
            <a:off x="4399591" y="3467956"/>
            <a:ext cx="586288" cy="50657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MH_Other_8"/>
          <p:cNvSpPr/>
          <p:nvPr>
            <p:custDataLst>
              <p:tags r:id="rId10"/>
            </p:custDataLst>
          </p:nvPr>
        </p:nvSpPr>
        <p:spPr bwMode="auto">
          <a:xfrm>
            <a:off x="3938656" y="3208143"/>
            <a:ext cx="779541" cy="898249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D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15635"/>
            <a:ext cx="1413407" cy="216938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3" y="4267135"/>
            <a:ext cx="1122868" cy="75559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5" y="265141"/>
            <a:ext cx="1660366" cy="1076021"/>
          </a:xfrm>
          <a:prstGeom prst="rect">
            <a:avLst/>
          </a:prstGeom>
        </p:spPr>
      </p:pic>
      <p:grpSp>
        <p:nvGrpSpPr>
          <p:cNvPr id="17" name="组合 15"/>
          <p:cNvGrpSpPr/>
          <p:nvPr/>
        </p:nvGrpSpPr>
        <p:grpSpPr>
          <a:xfrm>
            <a:off x="2254151" y="383308"/>
            <a:ext cx="6539569" cy="980042"/>
            <a:chOff x="1846738" y="3147815"/>
            <a:chExt cx="2544107" cy="980042"/>
          </a:xfrm>
        </p:grpSpPr>
        <p:sp>
          <p:nvSpPr>
            <p:cNvPr id="18" name="圆角矩形 4"/>
            <p:cNvSpPr/>
            <p:nvPr/>
          </p:nvSpPr>
          <p:spPr>
            <a:xfrm>
              <a:off x="1846738" y="3147815"/>
              <a:ext cx="2498695" cy="9800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2"/>
            <p:cNvSpPr/>
            <p:nvPr/>
          </p:nvSpPr>
          <p:spPr>
            <a:xfrm>
              <a:off x="1879982" y="3292355"/>
              <a:ext cx="2510863" cy="596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MH_SubTitle_1"/>
          <p:cNvSpPr/>
          <p:nvPr>
            <p:custDataLst>
              <p:tags r:id="rId11"/>
            </p:custDataLst>
          </p:nvPr>
        </p:nvSpPr>
        <p:spPr>
          <a:xfrm>
            <a:off x="4978755" y="2171900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H_SubTitle_1"/>
          <p:cNvSpPr/>
          <p:nvPr>
            <p:custDataLst>
              <p:tags r:id="rId12"/>
            </p:custDataLst>
          </p:nvPr>
        </p:nvSpPr>
        <p:spPr>
          <a:xfrm>
            <a:off x="1614099" y="2782712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SubTitle_1"/>
          <p:cNvSpPr/>
          <p:nvPr>
            <p:custDataLst>
              <p:tags r:id="rId13"/>
            </p:custDataLst>
          </p:nvPr>
        </p:nvSpPr>
        <p:spPr>
          <a:xfrm>
            <a:off x="4788023" y="3427197"/>
            <a:ext cx="2051445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25" y="960727"/>
            <a:ext cx="1505065" cy="1505065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90D32B69-AD45-478F-B184-C84D97C23019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">
        <p:random/>
      </p:transition>
    </mc:Choice>
    <mc:Fallback xmlns="">
      <p:transition spd="slow" advTm="19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6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6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7" grpId="0" animBg="1"/>
      <p:bldP spid="68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05303" flipH="1">
            <a:off x="927943" y="1567012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MH_Other_2"/>
          <p:cNvSpPr/>
          <p:nvPr>
            <p:custDataLst>
              <p:tags r:id="rId3"/>
            </p:custDataLst>
          </p:nvPr>
        </p:nvSpPr>
        <p:spPr bwMode="auto">
          <a:xfrm>
            <a:off x="467010" y="1305893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A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0" name="MH_SubTitle_1"/>
          <p:cNvSpPr/>
          <p:nvPr>
            <p:custDataLst>
              <p:tags r:id="rId4"/>
            </p:custDataLst>
          </p:nvPr>
        </p:nvSpPr>
        <p:spPr>
          <a:xfrm>
            <a:off x="1360487" y="1566153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189095" y="2834743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MH_Other_4"/>
          <p:cNvSpPr/>
          <p:nvPr>
            <p:custDataLst>
              <p:tags r:id="rId6"/>
            </p:custDataLst>
          </p:nvPr>
        </p:nvSpPr>
        <p:spPr bwMode="auto">
          <a:xfrm>
            <a:off x="726856" y="2574931"/>
            <a:ext cx="779541" cy="896943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C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05303" flipH="1">
            <a:off x="4606261" y="2213160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MH_Other_6"/>
          <p:cNvSpPr/>
          <p:nvPr>
            <p:custDataLst>
              <p:tags r:id="rId8"/>
            </p:custDataLst>
          </p:nvPr>
        </p:nvSpPr>
        <p:spPr bwMode="auto">
          <a:xfrm>
            <a:off x="4135273" y="1905774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B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7" name="MH_Other_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05303" flipH="1">
            <a:off x="4399591" y="3467956"/>
            <a:ext cx="586288" cy="50657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MH_Other_8"/>
          <p:cNvSpPr/>
          <p:nvPr>
            <p:custDataLst>
              <p:tags r:id="rId10"/>
            </p:custDataLst>
          </p:nvPr>
        </p:nvSpPr>
        <p:spPr bwMode="auto">
          <a:xfrm>
            <a:off x="3938656" y="3208143"/>
            <a:ext cx="779541" cy="898249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D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15635"/>
            <a:ext cx="1413407" cy="216938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3" y="4267135"/>
            <a:ext cx="1122868" cy="75559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5" y="246011"/>
            <a:ext cx="1660366" cy="1076021"/>
          </a:xfrm>
          <a:prstGeom prst="rect">
            <a:avLst/>
          </a:prstGeom>
        </p:spPr>
      </p:pic>
      <p:grpSp>
        <p:nvGrpSpPr>
          <p:cNvPr id="17" name="组合 15"/>
          <p:cNvGrpSpPr/>
          <p:nvPr/>
        </p:nvGrpSpPr>
        <p:grpSpPr>
          <a:xfrm>
            <a:off x="2511333" y="344584"/>
            <a:ext cx="6023820" cy="1156727"/>
            <a:chOff x="1840776" y="3109091"/>
            <a:chExt cx="2448272" cy="1156727"/>
          </a:xfrm>
        </p:grpSpPr>
        <p:sp>
          <p:nvSpPr>
            <p:cNvPr id="18" name="圆角矩形 4"/>
            <p:cNvSpPr/>
            <p:nvPr/>
          </p:nvSpPr>
          <p:spPr>
            <a:xfrm>
              <a:off x="1840776" y="3166026"/>
              <a:ext cx="2448272" cy="1092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2"/>
            <p:cNvSpPr/>
            <p:nvPr/>
          </p:nvSpPr>
          <p:spPr>
            <a:xfrm>
              <a:off x="1844538" y="3109091"/>
              <a:ext cx="2437230" cy="1156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ô-xi </a:t>
              </a:r>
              <a:r>
                <a:rPr lang="en-US" altLang="zh-CN" sz="28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quá: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MH_SubTitle_1"/>
          <p:cNvSpPr/>
          <p:nvPr>
            <p:custDataLst>
              <p:tags r:id="rId11"/>
            </p:custDataLst>
          </p:nvPr>
        </p:nvSpPr>
        <p:spPr>
          <a:xfrm>
            <a:off x="1614099" y="2782712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SubTitle_1"/>
          <p:cNvSpPr/>
          <p:nvPr>
            <p:custDataLst>
              <p:tags r:id="rId12"/>
            </p:custDataLst>
          </p:nvPr>
        </p:nvSpPr>
        <p:spPr>
          <a:xfrm>
            <a:off x="4788024" y="3427197"/>
            <a:ext cx="2101440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28-30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25" y="960727"/>
            <a:ext cx="1505065" cy="1505065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3"/>
            </p:custDataLst>
          </p:nvPr>
        </p:nvSpPr>
        <p:spPr>
          <a:xfrm>
            <a:off x="5028750" y="2164698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3AF47139-8804-43DF-9530-D0DCF667C6A0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6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>
        <p:random/>
      </p:transition>
    </mc:Choice>
    <mc:Fallback xmlns="">
      <p:transition spd="slow" advTm="237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7" grpId="0" animBg="1"/>
      <p:bldP spid="67" grpId="1" animBg="1"/>
      <p:bldP spid="68" grpId="0" animBg="1"/>
      <p:bldP spid="68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78018"/>
            <a:ext cx="3456384" cy="25930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314836" y="0"/>
            <a:ext cx="2762295" cy="1914829"/>
            <a:chOff x="3314836" y="-39334"/>
            <a:chExt cx="2762295" cy="1914829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3314836" y="1229164"/>
              <a:ext cx="2762295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kern="0">
                  <a:solidFill>
                    <a:schemeClr val="bg1"/>
                  </a:solidFill>
                  <a:latin typeface="Times New Roman" panose="02020603050405020304" charset="0"/>
                  <a:ea typeface="Microsoft YaHei" panose="020B0503020204020204" charset="-122"/>
                  <a:cs typeface="Times New Roman" panose="02020603050405020304" charset="0"/>
                </a:rPr>
                <a:t>KHOA HỌC</a:t>
              </a:r>
              <a:endParaRPr lang="en-US" sz="3600" b="1" kern="0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4" y="2859782"/>
            <a:ext cx="3456384" cy="2593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42937"/>
            <a:ext cx="3456384" cy="2593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7375E-2E3B-4723-88AA-E7DA733A7F7E}"/>
              </a:ext>
            </a:extLst>
          </p:cNvPr>
          <p:cNvSpPr txBox="1"/>
          <p:nvPr/>
        </p:nvSpPr>
        <p:spPr>
          <a:xfrm>
            <a:off x="600204" y="1727522"/>
            <a:ext cx="789831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>
                <a:ln/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P-003" panose="02000000000000000000" pitchFamily="2" charset="0"/>
              </a:rPr>
              <a:t>Trao đổi chất ở người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5AABAE7C-DBAF-424D-958F-D09039FBB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1">
        <p:random/>
      </p:transition>
    </mc:Choice>
    <mc:Fallback xmlns="">
      <p:transition spd="slow" advTm="18121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272028" y="2281373"/>
            <a:ext cx="2366438" cy="2295807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 flipV="1">
            <a:off x="2043512" y="1491649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56045" y="727564"/>
            <a:ext cx="2045314" cy="3536698"/>
            <a:chOff x="1229285" y="-1714093"/>
            <a:chExt cx="2016534" cy="3486934"/>
          </a:xfrm>
        </p:grpSpPr>
        <p:grpSp>
          <p:nvGrpSpPr>
            <p:cNvPr id="55" name="组合 54"/>
            <p:cNvGrpSpPr/>
            <p:nvPr/>
          </p:nvGrpSpPr>
          <p:grpSpPr>
            <a:xfrm>
              <a:off x="1229285" y="208275"/>
              <a:ext cx="1108721" cy="1564566"/>
              <a:chOff x="589090" y="241470"/>
              <a:chExt cx="1217765" cy="1718443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1048819" y="2414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589090" y="907707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756184" y="-829327"/>
            <a:ext cx="1160119" cy="3528902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2974170" y="65855"/>
            <a:ext cx="6319590" cy="893058"/>
            <a:chOff x="2110311" y="1329732"/>
            <a:chExt cx="8305393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72916" y="1351237"/>
              <a:ext cx="7542788" cy="993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Kể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ra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những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gì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hằng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ngày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cơ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thể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người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lấy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vào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và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thải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ra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trong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quá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trình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sống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. </a:t>
              </a:r>
              <a:r>
                <a:rPr lang="en-US" altLang="en-GB" sz="2400" dirty="0"/>
                <a:t> 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839411" y="-2530688"/>
            <a:ext cx="1160120" cy="3528902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77" name="组合 14"/>
          <p:cNvGrpSpPr/>
          <p:nvPr/>
        </p:nvGrpSpPr>
        <p:grpSpPr>
          <a:xfrm>
            <a:off x="2769160" y="1747355"/>
            <a:ext cx="6858023" cy="893057"/>
            <a:chOff x="2110311" y="1329732"/>
            <a:chExt cx="8734432" cy="1067749"/>
          </a:xfrm>
        </p:grpSpPr>
        <p:sp>
          <p:nvSpPr>
            <p:cNvPr id="7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9" name="矩形 16"/>
            <p:cNvSpPr/>
            <p:nvPr/>
          </p:nvSpPr>
          <p:spPr>
            <a:xfrm>
              <a:off x="2686159" y="1578830"/>
              <a:ext cx="8158584" cy="55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Nêu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được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thế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nào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là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quá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trình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trao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đổi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chất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. </a:t>
              </a:r>
              <a:r>
                <a:rPr lang="en-US" altLang="en-GB" sz="2400" dirty="0"/>
                <a:t> </a:t>
              </a:r>
            </a:p>
          </p:txBody>
        </p:sp>
      </p:grpSp>
      <p:sp>
        <p:nvSpPr>
          <p:cNvPr id="80" name="圆角矩形 1"/>
          <p:cNvSpPr/>
          <p:nvPr/>
        </p:nvSpPr>
        <p:spPr>
          <a:xfrm>
            <a:off x="2892130" y="3287451"/>
            <a:ext cx="6294334" cy="89305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</a:t>
            </a:r>
          </a:p>
          <a:p>
            <a:pPr lvl="0"/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GB" sz="2400" dirty="0"/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49F2A38-3516-4C0D-A70B-8472424A5F73}"/>
              </a:ext>
            </a:extLst>
          </p:cNvPr>
          <p:cNvSpPr txBox="1"/>
          <p:nvPr/>
        </p:nvSpPr>
        <p:spPr>
          <a:xfrm>
            <a:off x="164704" y="884619"/>
            <a:ext cx="1892320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7AF9F64E-6158-42A8-BAC1-8C0FDE821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3">
        <p:random/>
      </p:transition>
    </mc:Choice>
    <mc:Fallback xmlns="">
      <p:transition spd="slow" advTm="196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277416"/>
            <a:ext cx="9748911" cy="10152588"/>
            <a:chOff x="31577" y="-533400"/>
            <a:chExt cx="9735941" cy="18049728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804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endParaRPr lang="vi-VN" altLang="vi-VN" sz="2700" noProof="1">
                <a:solidFill>
                  <a:srgbClr val="BFBFBF"/>
                </a:solidFill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dirty="0">
                <a:solidFill>
                  <a:srgbClr val="FFFFFF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2051" name="Hộp Văn bản 5">
            <a:extLst>
              <a:ext uri="{FF2B5EF4-FFF2-40B4-BE49-F238E27FC236}">
                <a16:creationId xmlns:a16="http://schemas.microsoft.com/office/drawing/2014/main" id="{1AA0C6E0-7FA2-4CE0-B0CA-EABC3006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7" y="409721"/>
            <a:ext cx="66688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…..</a:t>
            </a: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ngày </a:t>
            </a: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….</a:t>
            </a: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tháng 9 năm 2021</a:t>
            </a:r>
          </a:p>
        </p:txBody>
      </p: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980343"/>
            <a:ext cx="4500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Khoa học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Tǟao đổi chất ở người</a:t>
            </a:r>
            <a:endParaRPr lang="vi-VN" altLang="vi-VN" sz="2700" noProof="1">
              <a:solidFill>
                <a:srgbClr val="FFFFFF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AA7D4C-4498-46C0-A109-52704B604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85702"/>
      </p:ext>
    </p:extLst>
  </p:cSld>
  <p:clrMapOvr>
    <a:masterClrMapping/>
  </p:clrMapOvr>
  <p:transition advTm="44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1|3.2|1.7|1.1|0.9|24.8|0.9|1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9|7.8|2.2|1.6|1.7|1.7|1.4|8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54D6989C-977D-4A07-838B-4C88AF4C24AD}">
  <we:reference id="wa104295828" version="1.9.0.0" store="vi-VN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azota.vn/embed_ppt/?link_id=42&amp;hash_class=rsc3gmx8hvh9ghfkd9hnmqgh0k1aq0f3svi596g2efiac7dyn9&quot;,&quot;values&quot;:{},&quot;data&quot;:{&quot;uri&quot;:&quot;azota.vn/embed_ppt/?link_id=42&amp;hash_class=rsc3gmx8hvh9ghfkd9hnmqgh0k1aq0f3svi596g2efiac7dyn9&quot;},&quot;secure&quot;:false}],&quot;name&quot;:&quot;azota.vn/embed_ppt/?link_id=42&amp;hash_class=rsc3gmx8hvh9ghfkd9hnmqgh0k1aq0f3svi596g2efiac7dyn9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363</Words>
  <Application>Microsoft Office PowerPoint</Application>
  <PresentationFormat>Trình chiếu Trên màn hình (16:9)</PresentationFormat>
  <Paragraphs>94</Paragraphs>
  <Slides>20</Slides>
  <Notes>14</Notes>
  <HiddenSlides>0</HiddenSlides>
  <MMClips>22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33" baseType="lpstr">
      <vt:lpstr>Times New Roman</vt:lpstr>
      <vt:lpstr>Calibri Light</vt:lpstr>
      <vt:lpstr>UTM Kabel KT</vt:lpstr>
      <vt:lpstr>UTM Hanzel</vt:lpstr>
      <vt:lpstr>Calibri</vt:lpstr>
      <vt:lpstr>华康方圆体W7(P)</vt:lpstr>
      <vt:lpstr>Impact</vt:lpstr>
      <vt:lpstr>HP-003</vt:lpstr>
      <vt:lpstr>HP001 4 hàng</vt:lpstr>
      <vt:lpstr>HP001 4H</vt:lpstr>
      <vt:lpstr>Arial</vt:lpstr>
      <vt:lpstr>更多模版请关注:尚佳素材公社shop64427429.taobao.com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Vân Nguyễn</cp:lastModifiedBy>
  <cp:revision>49</cp:revision>
  <dcterms:created xsi:type="dcterms:W3CDTF">2015-10-27T02:40:00Z</dcterms:created>
  <dcterms:modified xsi:type="dcterms:W3CDTF">2021-09-05T10:42:07Z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