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  <p:sldMasterId id="2147483706" r:id="rId11"/>
  </p:sldMasterIdLst>
  <p:notesMasterIdLst>
    <p:notesMasterId r:id="rId21"/>
  </p:notesMasterIdLst>
  <p:sldIdLst>
    <p:sldId id="470" r:id="rId12"/>
    <p:sldId id="473" r:id="rId13"/>
    <p:sldId id="471" r:id="rId14"/>
    <p:sldId id="320" r:id="rId15"/>
    <p:sldId id="475" r:id="rId16"/>
    <p:sldId id="472" r:id="rId17"/>
    <p:sldId id="474" r:id="rId18"/>
    <p:sldId id="353" r:id="rId19"/>
    <p:sldId id="297" r:id="rId20"/>
  </p:sldIdLst>
  <p:sldSz cx="12190413" cy="6859588"/>
  <p:notesSz cx="6858000" cy="9144000"/>
  <p:embeddedFontLst>
    <p:embeddedFont>
      <p:font typeface="等线" panose="02010600030101010101" pitchFamily="2" charset="-122"/>
      <p:regular r:id="rId22"/>
      <p:bold r:id="rId23"/>
    </p:embeddedFont>
    <p:embeddedFont>
      <p:font typeface="等线 Light" panose="0201060003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loria Hallelujah" panose="020B0604020202020204" charset="0"/>
      <p:regular r:id="rId29"/>
    </p:embeddedFont>
    <p:embeddedFont>
      <p:font typeface="HP001 4H" panose="020B0603050302020204" pitchFamily="34" charset="0"/>
      <p:regular r:id="rId30"/>
      <p:bold r:id="rId31"/>
    </p:embeddedFont>
    <p:embeddedFont>
      <p:font typeface="HP001 5 hàng" panose="020B0603050302020204" pitchFamily="34" charset="0"/>
      <p:regular r:id="rId32"/>
      <p:bold r:id="rId33"/>
    </p:embeddedFont>
    <p:embeddedFont>
      <p:font typeface="HP001 5H" panose="020B0603050302020204" pitchFamily="34" charset="0"/>
      <p:bold r:id="rId34"/>
    </p:embeddedFont>
    <p:embeddedFont>
      <p:font typeface="Impact" panose="020B0806030902050204" pitchFamily="34" charset="0"/>
      <p:regular r:id="rId35"/>
    </p:embeddedFont>
    <p:embeddedFont>
      <p:font typeface="Microsoft YaHei" panose="020B0503020204020204" pitchFamily="34" charset="-122"/>
      <p:regular r:id="rId36"/>
      <p:bold r:id="rId37"/>
    </p:embeddedFont>
    <p:embeddedFont>
      <p:font typeface="Nunito" panose="00000500000000000000" pitchFamily="2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9C"/>
    <a:srgbClr val="FF9C98"/>
    <a:srgbClr val="97B47A"/>
    <a:srgbClr val="F1780B"/>
    <a:srgbClr val="CEA757"/>
    <a:srgbClr val="8AAA6A"/>
    <a:srgbClr val="7B9D59"/>
    <a:srgbClr val="66824A"/>
    <a:srgbClr val="00D1CC"/>
    <a:srgbClr val="E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9" autoAdjust="0"/>
    <p:restoredTop sz="97778" autoAdjust="0"/>
  </p:normalViewPr>
  <p:slideViewPr>
    <p:cSldViewPr snapToGrid="0" showGuides="1">
      <p:cViewPr varScale="1">
        <p:scale>
          <a:sx n="64" d="100"/>
          <a:sy n="64" d="100"/>
        </p:scale>
        <p:origin x="87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8-26T12:37: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15646 6400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 + Bullet points 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 txBox="1">
            <a:spLocks noGrp="1"/>
          </p:cNvSpPr>
          <p:nvPr>
            <p:ph type="body" idx="1"/>
          </p:nvPr>
        </p:nvSpPr>
        <p:spPr>
          <a:xfrm>
            <a:off x="1084578" y="1683923"/>
            <a:ext cx="9061220" cy="425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24" lvl="0" indent="-40634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048" lvl="1" indent="-406349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571" lvl="2" indent="-406349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095" lvl="3" indent="-406349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619" lvl="4" indent="-406349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143" lvl="5" indent="-406349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666" lvl="6" indent="-406349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190" lvl="7" indent="-406349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714" lvl="8" indent="-406349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title"/>
          </p:nvPr>
        </p:nvSpPr>
        <p:spPr>
          <a:xfrm>
            <a:off x="1084578" y="538770"/>
            <a:ext cx="7968963" cy="76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/>
          <p:nvPr/>
        </p:nvSpPr>
        <p:spPr>
          <a:xfrm rot="5400000">
            <a:off x="8200552" y="1938615"/>
            <a:ext cx="6894747" cy="2982343"/>
          </a:xfrm>
          <a:custGeom>
            <a:avLst/>
            <a:gdLst/>
            <a:ahLst/>
            <a:cxnLst/>
            <a:rect l="l" t="t" r="r" b="b"/>
            <a:pathLst>
              <a:path w="35653" h="19789" extrusionOk="0">
                <a:moveTo>
                  <a:pt x="1" y="0"/>
                </a:moveTo>
                <a:lnTo>
                  <a:pt x="1" y="11645"/>
                </a:lnTo>
                <a:cubicBezTo>
                  <a:pt x="65" y="11713"/>
                  <a:pt x="132" y="11779"/>
                  <a:pt x="202" y="11843"/>
                </a:cubicBezTo>
                <a:cubicBezTo>
                  <a:pt x="1473" y="13001"/>
                  <a:pt x="3280" y="13378"/>
                  <a:pt x="5002" y="13378"/>
                </a:cubicBezTo>
                <a:cubicBezTo>
                  <a:pt x="5030" y="13378"/>
                  <a:pt x="5057" y="13378"/>
                  <a:pt x="5085" y="13377"/>
                </a:cubicBezTo>
                <a:cubicBezTo>
                  <a:pt x="6831" y="13365"/>
                  <a:pt x="8560" y="13020"/>
                  <a:pt x="10307" y="12976"/>
                </a:cubicBezTo>
                <a:cubicBezTo>
                  <a:pt x="10415" y="12973"/>
                  <a:pt x="10523" y="12972"/>
                  <a:pt x="10631" y="12972"/>
                </a:cubicBezTo>
                <a:cubicBezTo>
                  <a:pt x="12279" y="12972"/>
                  <a:pt x="13983" y="13299"/>
                  <a:pt x="15254" y="14334"/>
                </a:cubicBezTo>
                <a:cubicBezTo>
                  <a:pt x="17162" y="15888"/>
                  <a:pt x="17910" y="18855"/>
                  <a:pt x="20251" y="19616"/>
                </a:cubicBezTo>
                <a:cubicBezTo>
                  <a:pt x="20620" y="19735"/>
                  <a:pt x="20988" y="19788"/>
                  <a:pt x="21355" y="19788"/>
                </a:cubicBezTo>
                <a:cubicBezTo>
                  <a:pt x="23160" y="19788"/>
                  <a:pt x="24936" y="18511"/>
                  <a:pt x="26647" y="17663"/>
                </a:cubicBezTo>
                <a:cubicBezTo>
                  <a:pt x="28371" y="16809"/>
                  <a:pt x="30294" y="16365"/>
                  <a:pt x="32217" y="16365"/>
                </a:cubicBezTo>
                <a:cubicBezTo>
                  <a:pt x="32750" y="16365"/>
                  <a:pt x="33283" y="16400"/>
                  <a:pt x="33812" y="16468"/>
                </a:cubicBezTo>
                <a:cubicBezTo>
                  <a:pt x="34429" y="16549"/>
                  <a:pt x="35041" y="16675"/>
                  <a:pt x="35653" y="16800"/>
                </a:cubicBezTo>
                <a:lnTo>
                  <a:pt x="356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5325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subTitle" idx="1"/>
          </p:nvPr>
        </p:nvSpPr>
        <p:spPr>
          <a:xfrm>
            <a:off x="2360893" y="2239119"/>
            <a:ext cx="7468628" cy="164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1282233" y="5178199"/>
            <a:ext cx="9625947" cy="76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/>
          <p:nvPr/>
        </p:nvSpPr>
        <p:spPr>
          <a:xfrm rot="10800000" flipH="1">
            <a:off x="6803265" y="-6"/>
            <a:ext cx="5387138" cy="3975173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728024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5270661" y="3711226"/>
            <a:ext cx="5815643" cy="112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title" idx="2"/>
          </p:nvPr>
        </p:nvSpPr>
        <p:spPr>
          <a:xfrm>
            <a:off x="7325594" y="985728"/>
            <a:ext cx="3760710" cy="1767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799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799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799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799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799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799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799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799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799"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ubTitle" idx="1"/>
          </p:nvPr>
        </p:nvSpPr>
        <p:spPr>
          <a:xfrm>
            <a:off x="6920063" y="4902978"/>
            <a:ext cx="4166258" cy="1057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9" name="Google Shape;29;p25"/>
          <p:cNvSpPr/>
          <p:nvPr/>
        </p:nvSpPr>
        <p:spPr>
          <a:xfrm flipH="1">
            <a:off x="20" y="3970920"/>
            <a:ext cx="3914709" cy="2888681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474675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/>
          <p:nvPr/>
        </p:nvSpPr>
        <p:spPr>
          <a:xfrm rot="5400000">
            <a:off x="8200552" y="1938615"/>
            <a:ext cx="6894747" cy="2982343"/>
          </a:xfrm>
          <a:custGeom>
            <a:avLst/>
            <a:gdLst/>
            <a:ahLst/>
            <a:cxnLst/>
            <a:rect l="l" t="t" r="r" b="b"/>
            <a:pathLst>
              <a:path w="35653" h="19789" extrusionOk="0">
                <a:moveTo>
                  <a:pt x="1" y="0"/>
                </a:moveTo>
                <a:lnTo>
                  <a:pt x="1" y="11645"/>
                </a:lnTo>
                <a:cubicBezTo>
                  <a:pt x="65" y="11713"/>
                  <a:pt x="132" y="11779"/>
                  <a:pt x="202" y="11843"/>
                </a:cubicBezTo>
                <a:cubicBezTo>
                  <a:pt x="1473" y="13001"/>
                  <a:pt x="3280" y="13378"/>
                  <a:pt x="5002" y="13378"/>
                </a:cubicBezTo>
                <a:cubicBezTo>
                  <a:pt x="5030" y="13378"/>
                  <a:pt x="5057" y="13378"/>
                  <a:pt x="5085" y="13377"/>
                </a:cubicBezTo>
                <a:cubicBezTo>
                  <a:pt x="6831" y="13365"/>
                  <a:pt x="8560" y="13020"/>
                  <a:pt x="10307" y="12976"/>
                </a:cubicBezTo>
                <a:cubicBezTo>
                  <a:pt x="10415" y="12973"/>
                  <a:pt x="10523" y="12972"/>
                  <a:pt x="10631" y="12972"/>
                </a:cubicBezTo>
                <a:cubicBezTo>
                  <a:pt x="12279" y="12972"/>
                  <a:pt x="13983" y="13299"/>
                  <a:pt x="15254" y="14334"/>
                </a:cubicBezTo>
                <a:cubicBezTo>
                  <a:pt x="17162" y="15888"/>
                  <a:pt x="17910" y="18855"/>
                  <a:pt x="20251" y="19616"/>
                </a:cubicBezTo>
                <a:cubicBezTo>
                  <a:pt x="20620" y="19735"/>
                  <a:pt x="20988" y="19788"/>
                  <a:pt x="21355" y="19788"/>
                </a:cubicBezTo>
                <a:cubicBezTo>
                  <a:pt x="23160" y="19788"/>
                  <a:pt x="24936" y="18511"/>
                  <a:pt x="26647" y="17663"/>
                </a:cubicBezTo>
                <a:cubicBezTo>
                  <a:pt x="28371" y="16809"/>
                  <a:pt x="30294" y="16365"/>
                  <a:pt x="32217" y="16365"/>
                </a:cubicBezTo>
                <a:cubicBezTo>
                  <a:pt x="32750" y="16365"/>
                  <a:pt x="33283" y="16400"/>
                  <a:pt x="33812" y="16468"/>
                </a:cubicBezTo>
                <a:cubicBezTo>
                  <a:pt x="34429" y="16549"/>
                  <a:pt x="35041" y="16675"/>
                  <a:pt x="35653" y="16800"/>
                </a:cubicBezTo>
                <a:lnTo>
                  <a:pt x="356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1094697" y="3045672"/>
            <a:ext cx="4188255" cy="339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24" lvl="0" indent="-42328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048" lvl="1" indent="-42328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571" lvl="2" indent="-42328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095" lvl="3" indent="-42328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619" lvl="4" indent="-42328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143" lvl="5" indent="-42328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666" lvl="6" indent="-42328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190" lvl="7" indent="-42328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714" lvl="8" indent="-423281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2"/>
          </p:nvPr>
        </p:nvSpPr>
        <p:spPr>
          <a:xfrm>
            <a:off x="5690159" y="3045672"/>
            <a:ext cx="4188255" cy="339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24" lvl="0" indent="-42328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048" lvl="1" indent="-42328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571" lvl="2" indent="-42328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095" lvl="3" indent="-42328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619" lvl="4" indent="-42328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143" lvl="5" indent="-42328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666" lvl="6" indent="-42328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190" lvl="7" indent="-42328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714" lvl="8" indent="-423281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1094697" y="2270293"/>
            <a:ext cx="3074400" cy="57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title" idx="3"/>
          </p:nvPr>
        </p:nvSpPr>
        <p:spPr>
          <a:xfrm>
            <a:off x="5690159" y="2270293"/>
            <a:ext cx="3074400" cy="57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title" idx="4"/>
          </p:nvPr>
        </p:nvSpPr>
        <p:spPr>
          <a:xfrm>
            <a:off x="1084578" y="538770"/>
            <a:ext cx="7968963" cy="76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52692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1008769" y="2537554"/>
            <a:ext cx="6178396" cy="339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24" lvl="0" indent="-42328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048" lvl="1" indent="-42328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571" lvl="2" indent="-42328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095" lvl="3" indent="-42328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619" lvl="4" indent="-42328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143" lvl="5" indent="-42328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666" lvl="6" indent="-42328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190" lvl="7" indent="-42328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714" lvl="8" indent="-423281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/>
          <p:nvPr/>
        </p:nvSpPr>
        <p:spPr>
          <a:xfrm rot="5400000">
            <a:off x="7251876" y="1938633"/>
            <a:ext cx="6894747" cy="2982343"/>
          </a:xfrm>
          <a:custGeom>
            <a:avLst/>
            <a:gdLst/>
            <a:ahLst/>
            <a:cxnLst/>
            <a:rect l="l" t="t" r="r" b="b"/>
            <a:pathLst>
              <a:path w="35653" h="19789" extrusionOk="0">
                <a:moveTo>
                  <a:pt x="1" y="0"/>
                </a:moveTo>
                <a:lnTo>
                  <a:pt x="1" y="11645"/>
                </a:lnTo>
                <a:cubicBezTo>
                  <a:pt x="65" y="11713"/>
                  <a:pt x="132" y="11779"/>
                  <a:pt x="202" y="11843"/>
                </a:cubicBezTo>
                <a:cubicBezTo>
                  <a:pt x="1473" y="13001"/>
                  <a:pt x="3280" y="13378"/>
                  <a:pt x="5002" y="13378"/>
                </a:cubicBezTo>
                <a:cubicBezTo>
                  <a:pt x="5030" y="13378"/>
                  <a:pt x="5057" y="13378"/>
                  <a:pt x="5085" y="13377"/>
                </a:cubicBezTo>
                <a:cubicBezTo>
                  <a:pt x="6831" y="13365"/>
                  <a:pt x="8560" y="13020"/>
                  <a:pt x="10307" y="12976"/>
                </a:cubicBezTo>
                <a:cubicBezTo>
                  <a:pt x="10415" y="12973"/>
                  <a:pt x="10523" y="12972"/>
                  <a:pt x="10631" y="12972"/>
                </a:cubicBezTo>
                <a:cubicBezTo>
                  <a:pt x="12279" y="12972"/>
                  <a:pt x="13983" y="13299"/>
                  <a:pt x="15254" y="14334"/>
                </a:cubicBezTo>
                <a:cubicBezTo>
                  <a:pt x="17162" y="15888"/>
                  <a:pt x="17910" y="18855"/>
                  <a:pt x="20251" y="19616"/>
                </a:cubicBezTo>
                <a:cubicBezTo>
                  <a:pt x="20620" y="19735"/>
                  <a:pt x="20988" y="19788"/>
                  <a:pt x="21355" y="19788"/>
                </a:cubicBezTo>
                <a:cubicBezTo>
                  <a:pt x="23160" y="19788"/>
                  <a:pt x="24936" y="18511"/>
                  <a:pt x="26647" y="17663"/>
                </a:cubicBezTo>
                <a:cubicBezTo>
                  <a:pt x="28371" y="16809"/>
                  <a:pt x="30294" y="16365"/>
                  <a:pt x="32217" y="16365"/>
                </a:cubicBezTo>
                <a:cubicBezTo>
                  <a:pt x="32750" y="16365"/>
                  <a:pt x="33283" y="16400"/>
                  <a:pt x="33812" y="16468"/>
                </a:cubicBezTo>
                <a:cubicBezTo>
                  <a:pt x="34429" y="16549"/>
                  <a:pt x="35041" y="16675"/>
                  <a:pt x="35653" y="16800"/>
                </a:cubicBezTo>
                <a:lnTo>
                  <a:pt x="356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1084592" y="538758"/>
            <a:ext cx="5901632" cy="76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874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19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/>
          <p:nvPr/>
        </p:nvSpPr>
        <p:spPr>
          <a:xfrm rot="10800000">
            <a:off x="7923235" y="17"/>
            <a:ext cx="6093451" cy="6859561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2464312" y="2840290"/>
            <a:ext cx="2029336" cy="76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subTitle" idx="1"/>
          </p:nvPr>
        </p:nvSpPr>
        <p:spPr>
          <a:xfrm>
            <a:off x="2464312" y="3517614"/>
            <a:ext cx="2029336" cy="82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title" idx="2"/>
          </p:nvPr>
        </p:nvSpPr>
        <p:spPr>
          <a:xfrm>
            <a:off x="5080538" y="2840290"/>
            <a:ext cx="2029336" cy="76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ubTitle" idx="3"/>
          </p:nvPr>
        </p:nvSpPr>
        <p:spPr>
          <a:xfrm>
            <a:off x="5080538" y="3517614"/>
            <a:ext cx="2029336" cy="82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title" idx="4"/>
          </p:nvPr>
        </p:nvSpPr>
        <p:spPr>
          <a:xfrm>
            <a:off x="7696774" y="2840290"/>
            <a:ext cx="2029336" cy="76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subTitle" idx="5"/>
          </p:nvPr>
        </p:nvSpPr>
        <p:spPr>
          <a:xfrm>
            <a:off x="7696774" y="3517614"/>
            <a:ext cx="2029336" cy="82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title" idx="6"/>
          </p:nvPr>
        </p:nvSpPr>
        <p:spPr>
          <a:xfrm>
            <a:off x="1084592" y="538758"/>
            <a:ext cx="6253986" cy="76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7090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/>
          <p:nvPr/>
        </p:nvSpPr>
        <p:spPr>
          <a:xfrm rot="5400000">
            <a:off x="3355959" y="-1982588"/>
            <a:ext cx="5478512" cy="12205859"/>
          </a:xfrm>
          <a:custGeom>
            <a:avLst/>
            <a:gdLst/>
            <a:ahLst/>
            <a:cxnLst/>
            <a:rect l="l" t="t" r="r" b="b"/>
            <a:pathLst>
              <a:path w="25192" h="35646" extrusionOk="0">
                <a:moveTo>
                  <a:pt x="1" y="1"/>
                </a:moveTo>
                <a:cubicBezTo>
                  <a:pt x="2226" y="1517"/>
                  <a:pt x="3612" y="4213"/>
                  <a:pt x="3514" y="6909"/>
                </a:cubicBezTo>
                <a:cubicBezTo>
                  <a:pt x="3373" y="10789"/>
                  <a:pt x="441" y="14462"/>
                  <a:pt x="1399" y="18225"/>
                </a:cubicBezTo>
                <a:cubicBezTo>
                  <a:pt x="2226" y="21471"/>
                  <a:pt x="5713" y="23532"/>
                  <a:pt x="6480" y="26793"/>
                </a:cubicBezTo>
                <a:cubicBezTo>
                  <a:pt x="7162" y="29694"/>
                  <a:pt x="5493" y="32713"/>
                  <a:pt x="5690" y="35646"/>
                </a:cubicBezTo>
                <a:lnTo>
                  <a:pt x="25191" y="35646"/>
                </a:lnTo>
                <a:lnTo>
                  <a:pt x="251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2138722" y="2761239"/>
            <a:ext cx="7912970" cy="193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733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subTitle" idx="1"/>
          </p:nvPr>
        </p:nvSpPr>
        <p:spPr>
          <a:xfrm>
            <a:off x="3331767" y="4854157"/>
            <a:ext cx="5526880" cy="164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47057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/>
          <p:nvPr/>
        </p:nvSpPr>
        <p:spPr>
          <a:xfrm>
            <a:off x="1" y="2"/>
            <a:ext cx="1739968" cy="1401115"/>
          </a:xfrm>
          <a:custGeom>
            <a:avLst/>
            <a:gdLst/>
            <a:ahLst/>
            <a:cxnLst/>
            <a:rect l="l" t="t" r="r" b="b"/>
            <a:pathLst>
              <a:path w="26764" h="21544" extrusionOk="0">
                <a:moveTo>
                  <a:pt x="0" y="0"/>
                </a:moveTo>
                <a:lnTo>
                  <a:pt x="0" y="21544"/>
                </a:lnTo>
                <a:cubicBezTo>
                  <a:pt x="3191" y="20524"/>
                  <a:pt x="6532" y="19418"/>
                  <a:pt x="8983" y="17135"/>
                </a:cubicBezTo>
                <a:cubicBezTo>
                  <a:pt x="11697" y="14606"/>
                  <a:pt x="13136" y="10806"/>
                  <a:pt x="16232" y="8763"/>
                </a:cubicBezTo>
                <a:cubicBezTo>
                  <a:pt x="18249" y="7429"/>
                  <a:pt x="20753" y="7006"/>
                  <a:pt x="22800" y="5719"/>
                </a:cubicBezTo>
                <a:cubicBezTo>
                  <a:pt x="24818" y="4449"/>
                  <a:pt x="26238" y="2321"/>
                  <a:pt x="267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5897065" y="1905692"/>
            <a:ext cx="5392898" cy="140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ubTitle" idx="1"/>
          </p:nvPr>
        </p:nvSpPr>
        <p:spPr>
          <a:xfrm>
            <a:off x="5897065" y="3449203"/>
            <a:ext cx="4274644" cy="911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2148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/>
          <p:nvPr/>
        </p:nvSpPr>
        <p:spPr>
          <a:xfrm>
            <a:off x="2302234" y="751007"/>
            <a:ext cx="7127179" cy="5121186"/>
          </a:xfrm>
          <a:custGeom>
            <a:avLst/>
            <a:gdLst/>
            <a:ahLst/>
            <a:cxnLst/>
            <a:rect l="l" t="t" r="r" b="b"/>
            <a:pathLst>
              <a:path w="255977" h="190311" extrusionOk="0">
                <a:moveTo>
                  <a:pt x="145909" y="1"/>
                </a:moveTo>
                <a:cubicBezTo>
                  <a:pt x="107297" y="1"/>
                  <a:pt x="86873" y="30667"/>
                  <a:pt x="57680" y="44965"/>
                </a:cubicBezTo>
                <a:cubicBezTo>
                  <a:pt x="27929" y="59538"/>
                  <a:pt x="7286" y="72287"/>
                  <a:pt x="3643" y="100824"/>
                </a:cubicBezTo>
                <a:cubicBezTo>
                  <a:pt x="0" y="129361"/>
                  <a:pt x="3035" y="156077"/>
                  <a:pt x="27930" y="169435"/>
                </a:cubicBezTo>
                <a:cubicBezTo>
                  <a:pt x="33671" y="172515"/>
                  <a:pt x="38894" y="173690"/>
                  <a:pt x="43929" y="173690"/>
                </a:cubicBezTo>
                <a:cubicBezTo>
                  <a:pt x="60149" y="173690"/>
                  <a:pt x="74408" y="161493"/>
                  <a:pt x="97659" y="161493"/>
                </a:cubicBezTo>
                <a:cubicBezTo>
                  <a:pt x="98489" y="161493"/>
                  <a:pt x="99330" y="161508"/>
                  <a:pt x="100183" y="161541"/>
                </a:cubicBezTo>
                <a:cubicBezTo>
                  <a:pt x="128173" y="162597"/>
                  <a:pt x="146517" y="190310"/>
                  <a:pt x="177390" y="190310"/>
                </a:cubicBezTo>
                <a:cubicBezTo>
                  <a:pt x="182011" y="190310"/>
                  <a:pt x="186911" y="189690"/>
                  <a:pt x="192167" y="188266"/>
                </a:cubicBezTo>
                <a:cubicBezTo>
                  <a:pt x="218732" y="181070"/>
                  <a:pt x="238428" y="154703"/>
                  <a:pt x="245834" y="129338"/>
                </a:cubicBezTo>
                <a:cubicBezTo>
                  <a:pt x="255976" y="94599"/>
                  <a:pt x="244228" y="59084"/>
                  <a:pt x="220884" y="34080"/>
                </a:cubicBezTo>
                <a:cubicBezTo>
                  <a:pt x="202271" y="14144"/>
                  <a:pt x="176287" y="887"/>
                  <a:pt x="148148" y="35"/>
                </a:cubicBezTo>
                <a:cubicBezTo>
                  <a:pt x="147395" y="12"/>
                  <a:pt x="146649" y="1"/>
                  <a:pt x="1459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Google Shape;67;p33"/>
          <p:cNvSpPr txBox="1">
            <a:spLocks noGrp="1"/>
          </p:cNvSpPr>
          <p:nvPr>
            <p:ph type="title" hasCustomPrompt="1"/>
          </p:nvPr>
        </p:nvSpPr>
        <p:spPr>
          <a:xfrm>
            <a:off x="2202713" y="2207444"/>
            <a:ext cx="7784987" cy="169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5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9pPr>
          </a:lstStyle>
          <a:p>
            <a:r>
              <a:t>xx%</a:t>
            </a:r>
          </a:p>
        </p:txBody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3553538" y="4018263"/>
            <a:ext cx="5083338" cy="1320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24" lvl="0" indent="-42328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048" lvl="1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571" lvl="2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095" lvl="3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619" lvl="4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143" lvl="5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666" lvl="6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190" lvl="7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714" lvl="8" indent="-423281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72705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>
            <a:spLocks noGrp="1"/>
          </p:cNvSpPr>
          <p:nvPr>
            <p:ph type="title"/>
          </p:nvPr>
        </p:nvSpPr>
        <p:spPr>
          <a:xfrm>
            <a:off x="999603" y="701563"/>
            <a:ext cx="4888564" cy="101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body" idx="1"/>
          </p:nvPr>
        </p:nvSpPr>
        <p:spPr>
          <a:xfrm>
            <a:off x="999603" y="1741836"/>
            <a:ext cx="4888564" cy="57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24" lvl="0" indent="-42328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048" lvl="1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571" lvl="2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095" lvl="3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619" lvl="4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143" lvl="5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666" lvl="6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190" lvl="7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714" lvl="8" indent="-423281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title" idx="2"/>
          </p:nvPr>
        </p:nvSpPr>
        <p:spPr>
          <a:xfrm>
            <a:off x="3647058" y="2617134"/>
            <a:ext cx="4888564" cy="101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body" idx="3"/>
          </p:nvPr>
        </p:nvSpPr>
        <p:spPr>
          <a:xfrm>
            <a:off x="3647058" y="3657408"/>
            <a:ext cx="4888564" cy="57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24" lvl="0" indent="-42328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048" lvl="1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571" lvl="2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095" lvl="3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619" lvl="4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143" lvl="5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666" lvl="6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190" lvl="7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714" lvl="8" indent="-423281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title" idx="4"/>
          </p:nvPr>
        </p:nvSpPr>
        <p:spPr>
          <a:xfrm>
            <a:off x="6302246" y="4540012"/>
            <a:ext cx="4888564" cy="101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5"/>
          </p:nvPr>
        </p:nvSpPr>
        <p:spPr>
          <a:xfrm>
            <a:off x="6302246" y="5580287"/>
            <a:ext cx="4888564" cy="57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24" lvl="0" indent="-42328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048" lvl="1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571" lvl="2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095" lvl="3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619" lvl="4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143" lvl="5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666" lvl="6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190" lvl="7" indent="-42328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714" lvl="8" indent="-423281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/>
          <p:nvPr/>
        </p:nvSpPr>
        <p:spPr>
          <a:xfrm rot="10800000">
            <a:off x="7728839" y="12"/>
            <a:ext cx="6093662" cy="6859561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34"/>
          <p:cNvSpPr/>
          <p:nvPr/>
        </p:nvSpPr>
        <p:spPr>
          <a:xfrm>
            <a:off x="-1632076" y="12"/>
            <a:ext cx="6093662" cy="6859561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3981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6"/>
          <p:cNvSpPr txBox="1">
            <a:spLocks noGrp="1"/>
          </p:cNvSpPr>
          <p:nvPr>
            <p:ph type="title"/>
          </p:nvPr>
        </p:nvSpPr>
        <p:spPr>
          <a:xfrm>
            <a:off x="1084592" y="538758"/>
            <a:ext cx="6167997" cy="76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63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800"/>
            </a:lvl3pPr>
            <a:lvl4pPr marL="1371429" indent="0" algn="ctr">
              <a:buNone/>
              <a:defRPr sz="1600"/>
            </a:lvl4pPr>
            <a:lvl5pPr marL="1828571" indent="0" algn="ctr">
              <a:buNone/>
              <a:defRPr sz="1600"/>
            </a:lvl5pPr>
            <a:lvl6pPr marL="2285714" indent="0" algn="ctr">
              <a:buNone/>
              <a:defRPr sz="1600"/>
            </a:lvl6pPr>
            <a:lvl7pPr marL="2742857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739733"/>
      </p:ext>
    </p:extLst>
  </p:cSld>
  <p:clrMapOvr>
    <a:masterClrMapping/>
  </p:clrMapOvr>
  <p:transition spd="slow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415546" y="593504"/>
            <a:ext cx="11359321" cy="76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415546" y="1536989"/>
            <a:ext cx="11359321" cy="4556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49611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6DB651FA-0DEB-43A5-A0C5-ED07A2E19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97"/>
            <a:ext cx="12190413" cy="68571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24600" y="1311110"/>
            <a:ext cx="1877285" cy="8461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26826" y="924623"/>
            <a:ext cx="1252212" cy="1619122"/>
          </a:xfrm>
          <a:prstGeom prst="rect">
            <a:avLst/>
          </a:prstGeom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4466590" y="1222865"/>
            <a:ext cx="325501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CHÍNH TẢ</a:t>
            </a:r>
            <a:endParaRPr lang="en-US" altLang="zh-CN" sz="3600" i="1" dirty="0">
              <a:solidFill>
                <a:srgbClr val="00B05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C84369B7-F404-48DD-B9F9-02656C9971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0" y="-556057"/>
            <a:ext cx="3173852" cy="3427760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ECECCF4C-0EB4-4E1B-959B-DAEE18D073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882" y="4127246"/>
            <a:ext cx="1695088" cy="2162406"/>
          </a:xfrm>
          <a:prstGeom prst="rect">
            <a:avLst/>
          </a:prstGeom>
        </p:spPr>
      </p:pic>
      <p:pic>
        <p:nvPicPr>
          <p:cNvPr id="20" name="Content Placeholder 14" descr="tieng-viet-lop-4-tap-doc-de-men-benh-vuc-ke-yeu">
            <a:extLst>
              <a:ext uri="{FF2B5EF4-FFF2-40B4-BE49-F238E27FC236}">
                <a16:creationId xmlns:a16="http://schemas.microsoft.com/office/drawing/2014/main" id="{460BED80-A5EB-439F-9743-6259643838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1060" y="3762383"/>
            <a:ext cx="7209790" cy="2576830"/>
          </a:xfrm>
          <a:prstGeom prst="rect">
            <a:avLst/>
          </a:prstGeom>
        </p:spPr>
      </p:pic>
      <p:sp>
        <p:nvSpPr>
          <p:cNvPr id="21" name="文本框 7">
            <a:extLst>
              <a:ext uri="{FF2B5EF4-FFF2-40B4-BE49-F238E27FC236}">
                <a16:creationId xmlns:a16="http://schemas.microsoft.com/office/drawing/2014/main" id="{B91DA1AC-51FB-4FDC-A843-ABECDBE40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484" y="2300870"/>
            <a:ext cx="966694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/>
            <a:r>
              <a:rPr lang="en-US" altLang="zh-CN" sz="4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Nghe- viết: </a:t>
            </a:r>
            <a:r>
              <a:rPr lang="en-US" altLang="zh-CN" sz="4000" b="1" dirty="0" err="1">
                <a:ln/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DẾ MÈN BÊNH VỰC KẺ YẾU</a:t>
            </a:r>
          </a:p>
          <a:p>
            <a:pPr algn="ctr" defTabSz="685800"/>
            <a:r>
              <a:rPr lang="en-US" altLang="zh-CN" sz="4000" b="1" dirty="0" err="1">
                <a:ln/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Phân biệt l/n, an/ang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670BD62-002F-4519-B362-32BF76D4A9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3404" y1="82092" x2="31383" y2="78014"/>
                        <a14:foregroundMark x1="31383" y1="78014" x2="31915" y2="78191"/>
                        <a14:foregroundMark x1="69149" y1="75532" x2="75177" y2="80674"/>
                        <a14:foregroundMark x1="75177" y1="80674" x2="68085" y2="82801"/>
                        <a14:foregroundMark x1="68085" y1="82801" x2="67376" y2="82801"/>
                        <a14:foregroundMark x1="76596" y1="81738" x2="76596" y2="81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088" y="3329241"/>
            <a:ext cx="3817237" cy="3817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50800"/>
            <a:ext cx="12190413" cy="1092199"/>
            <a:chOff x="0" y="-50800"/>
            <a:chExt cx="12190413" cy="1092199"/>
          </a:xfrm>
        </p:grpSpPr>
        <p:sp>
          <p:nvSpPr>
            <p:cNvPr id="2" name="矩形 1"/>
            <p:cNvSpPr/>
            <p:nvPr/>
          </p:nvSpPr>
          <p:spPr>
            <a:xfrm>
              <a:off x="0" y="995680"/>
              <a:ext cx="12190413" cy="45719"/>
            </a:xfrm>
            <a:prstGeom prst="rect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4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10252" y="-50800"/>
              <a:ext cx="840846" cy="1046332"/>
            </a:xfrm>
            <a:prstGeom prst="rect">
              <a:avLst/>
            </a:prstGeom>
          </p:spPr>
        </p:pic>
      </p:grpSp>
      <p:sp>
        <p:nvSpPr>
          <p:cNvPr id="10" name="文本框 14"/>
          <p:cNvSpPr txBox="1">
            <a:spLocks noChangeArrowheads="1"/>
          </p:cNvSpPr>
          <p:nvPr/>
        </p:nvSpPr>
        <p:spPr bwMode="auto">
          <a:xfrm>
            <a:off x="2367280" y="3157855"/>
            <a:ext cx="8861425" cy="1198880"/>
          </a:xfrm>
          <a:prstGeom prst="rect">
            <a:avLst/>
          </a:prstGeom>
          <a:solidFill>
            <a:srgbClr val="00B49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Nghe -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viết đúng chính tả, trình bày đúng đoạn bài chính tả “Dế Mèn bênh vực kẻ yếu”.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366645" y="4607560"/>
            <a:ext cx="8862060" cy="645160"/>
          </a:xfrm>
          <a:prstGeom prst="rect">
            <a:avLst/>
          </a:prstGeom>
          <a:solidFill>
            <a:srgbClr val="FF9C98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2. Làm đúng các bài tập phân biệt l/n, an/ang.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8"/>
          <p:cNvSpPr txBox="1">
            <a:spLocks noChangeArrowheads="1"/>
          </p:cNvSpPr>
          <p:nvPr/>
        </p:nvSpPr>
        <p:spPr bwMode="auto">
          <a:xfrm>
            <a:off x="3546475" y="-23812"/>
            <a:ext cx="8032750" cy="104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zh-CN" sz="3400" b="1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Nghe viết: DẾ MÈN BÊNH VỰC KẺ YẾU</a:t>
            </a:r>
          </a:p>
          <a:p>
            <a:pPr algn="ctr" eaLnBrk="1" hangingPunct="1"/>
            <a:r>
              <a:rPr lang="en-US" altLang="zh-CN" sz="3400" b="1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Phân biệt l/n, an/ang</a:t>
            </a:r>
          </a:p>
        </p:txBody>
      </p:sp>
      <p:sp>
        <p:nvSpPr>
          <p:cNvPr id="48" name="圆角矩形 6"/>
          <p:cNvSpPr>
            <a:spLocks noChangeArrowheads="1"/>
          </p:cNvSpPr>
          <p:nvPr/>
        </p:nvSpPr>
        <p:spPr bwMode="auto">
          <a:xfrm>
            <a:off x="88900" y="1720850"/>
            <a:ext cx="4678045" cy="89408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zh-CN" altLang="en-US" sz="16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文本框 7"/>
          <p:cNvSpPr txBox="1">
            <a:spLocks noChangeArrowheads="1"/>
          </p:cNvSpPr>
          <p:nvPr/>
        </p:nvSpPr>
        <p:spPr bwMode="auto">
          <a:xfrm>
            <a:off x="172720" y="1876425"/>
            <a:ext cx="45110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MỤC TIÊU TIẾT HỌC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384935" y="314325"/>
            <a:ext cx="208534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CHÍNH TẢ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46" grpId="0"/>
      <p:bldP spid="48" grpId="0" bldLvl="0" animBg="1"/>
      <p:bldP spid="49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39"/>
          <p:cNvCxnSpPr/>
          <p:nvPr/>
        </p:nvCxnSpPr>
        <p:spPr>
          <a:xfrm>
            <a:off x="8524240" y="3730625"/>
            <a:ext cx="382905" cy="0"/>
          </a:xfrm>
          <a:prstGeom prst="line">
            <a:avLst/>
          </a:prstGeom>
          <a:solidFill>
            <a:srgbClr val="FF9C9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 Box 9"/>
          <p:cNvSpPr txBox="1"/>
          <p:nvPr/>
        </p:nvSpPr>
        <p:spPr>
          <a:xfrm>
            <a:off x="320674" y="915035"/>
            <a:ext cx="11636099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hôm, qua một vùng cỏ xước xanh d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tôi chợt nghe tiếng khóc tỉ tê.</a:t>
            </a:r>
            <a:r>
              <a:rPr lang="en-US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v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bước nữa, tôi gặp chị Nh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 ngồi gục đầu bên tảng đá cuội.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Nh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 đã bé nhỏ lại gầy yếu quá, người bự những phấn</a:t>
            </a:r>
            <a:r>
              <a:rPr lang="en-US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mới lột. Chị mặc áo thâm d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đôi chỗ chấm điểm v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hai cánh mỏng như cánh bướm non, lại ngắn chùn chùn. Hình như cánh yếu quá, chưa quen mở, m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dù có khỏe cũng chẳng bay được xa. Tôi đến gần, chị Nh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 vẫn khóc.</a:t>
            </a:r>
          </a:p>
          <a:p>
            <a:pPr>
              <a:spcBef>
                <a:spcPct val="50000"/>
              </a:spcBef>
            </a:pPr>
            <a:endParaRPr sz="3600" dirty="0">
              <a:solidFill>
                <a:srgbClr val="0033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632450" y="2303463"/>
              <a:ext cx="1588" cy="1587"/>
            </p14:xfrm>
          </p:contentPart>
        </mc:Choice>
        <mc:Fallback xmlns="">
          <p:pic>
            <p:nvPicPr>
              <p:cNvPr id="4" name="Ink 3"/>
            </p:nvPicPr>
            <p:blipFill>
              <a:blip r:embed="rId4"/>
            </p:blipFill>
            <p:spPr>
              <a:xfrm>
                <a:off x="5632450" y="2303463"/>
                <a:ext cx="1588" cy="1587"/>
              </a:xfrm>
              <a:prstGeom prst="rect"/>
            </p:spPr>
          </p:pic>
        </mc:Fallback>
      </mc:AlternateContent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517140" y="202248"/>
            <a:ext cx="7156450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zh-CN" sz="4000" b="1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DẾ MÈN BÊNH VỰC KẺ YẾU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78195" y="1468120"/>
            <a:ext cx="1470025" cy="0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396490" y="2051685"/>
            <a:ext cx="833755" cy="8255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631555" y="2051685"/>
            <a:ext cx="1547495" cy="0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64580" y="3408045"/>
            <a:ext cx="1547495" cy="0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12530" y="4534535"/>
            <a:ext cx="2976880" cy="13335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4D70CA-4542-43DA-AC33-4451A81D7247}"/>
              </a:ext>
            </a:extLst>
          </p:cNvPr>
          <p:cNvSpPr txBox="1"/>
          <p:nvPr/>
        </p:nvSpPr>
        <p:spPr>
          <a:xfrm>
            <a:off x="998733" y="-27272"/>
            <a:ext cx="12014166" cy="8443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48">
              <a:lnSpc>
                <a:spcPct val="131000"/>
              </a:lnSpc>
              <a:buClr>
                <a:srgbClr val="000000"/>
              </a:buClr>
              <a:defRPr/>
            </a:pPr>
            <a:r>
              <a:rPr lang="vi-VN" sz="3733" kern="0" dirty="0" err="1">
                <a:solidFill>
                  <a:srgbClr val="000000"/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lang="en-US" sz="3733" kern="0" dirty="0">
              <a:solidFill>
                <a:srgbClr val="000000"/>
              </a:solidFill>
              <a:latin typeface="HP001 5 hàng" panose="020B0603050302020204" pitchFamily="34" charset="0"/>
              <a:cs typeface="Arial" panose="020B0604020202020204"/>
              <a:sym typeface="Arial" panose="020B0604020202020204"/>
            </a:endParaRPr>
          </a:p>
          <a:p>
            <a:pPr defTabSz="1219048">
              <a:lnSpc>
                <a:spcPct val="131000"/>
              </a:lnSpc>
              <a:buClr>
                <a:srgbClr val="000000"/>
              </a:buClr>
              <a:defRPr/>
            </a:pPr>
            <a:r>
              <a:rPr lang="vi-VN" sz="3733" kern="0" dirty="0" err="1">
                <a:solidFill>
                  <a:srgbClr val="000000"/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lang="vi-VN" sz="3733" kern="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defTabSz="1219048">
              <a:lnSpc>
                <a:spcPct val="134000"/>
              </a:lnSpc>
              <a:buClr>
                <a:srgbClr val="000000"/>
              </a:buClr>
              <a:defRPr/>
            </a:pPr>
            <a:r>
              <a:rPr lang="vi-VN" sz="3733" kern="0" dirty="0" err="1">
                <a:solidFill>
                  <a:srgbClr val="000000"/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lang="vi-VN" sz="3733" kern="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defTabSz="1219048">
              <a:lnSpc>
                <a:spcPct val="134000"/>
              </a:lnSpc>
              <a:buClr>
                <a:srgbClr val="000000"/>
              </a:buClr>
              <a:defRPr/>
            </a:pPr>
            <a:r>
              <a:rPr lang="vi-VN" sz="3733" kern="0" dirty="0" err="1">
                <a:solidFill>
                  <a:srgbClr val="000000"/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lang="vi-VN" sz="3733" kern="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defTabSz="1219048">
              <a:lnSpc>
                <a:spcPct val="134000"/>
              </a:lnSpc>
              <a:buClr>
                <a:srgbClr val="000000"/>
              </a:buClr>
              <a:defRPr/>
            </a:pPr>
            <a:r>
              <a:rPr lang="vi-VN" sz="3733" kern="0" dirty="0" err="1">
                <a:solidFill>
                  <a:srgbClr val="000000"/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lang="vi-VN" sz="3733" kern="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defTabSz="1219048">
              <a:lnSpc>
                <a:spcPct val="134000"/>
              </a:lnSpc>
              <a:buClr>
                <a:srgbClr val="000000"/>
              </a:buClr>
              <a:defRPr/>
            </a:pPr>
            <a:r>
              <a:rPr lang="vi-VN" sz="3733" kern="0" dirty="0" err="1">
                <a:solidFill>
                  <a:srgbClr val="000000"/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lang="vi-VN" sz="3733" kern="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defTabSz="1219048">
              <a:lnSpc>
                <a:spcPct val="134000"/>
              </a:lnSpc>
              <a:buClr>
                <a:srgbClr val="000000"/>
              </a:buClr>
              <a:defRPr/>
            </a:pPr>
            <a:r>
              <a:rPr lang="vi-VN" sz="3733" kern="0" noProof="1">
                <a:solidFill>
                  <a:srgbClr val="000000"/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lang="vi-VN" sz="3733" kern="0" noProof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defTabSz="1219048">
              <a:lnSpc>
                <a:spcPct val="134000"/>
              </a:lnSpc>
              <a:buClr>
                <a:srgbClr val="000000"/>
              </a:buClr>
              <a:defRPr/>
            </a:pPr>
            <a:r>
              <a:rPr lang="vi-VN" sz="3733" kern="0" noProof="1">
                <a:solidFill>
                  <a:srgbClr val="000000"/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lang="vi-VN" sz="3733" kern="0" noProof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defTabSz="1219048">
              <a:lnSpc>
                <a:spcPct val="134000"/>
              </a:lnSpc>
              <a:buClr>
                <a:srgbClr val="000000"/>
              </a:buClr>
              <a:defRPr/>
            </a:pPr>
            <a:r>
              <a:rPr lang="vi-VN" sz="3733" kern="0" noProof="1">
                <a:solidFill>
                  <a:srgbClr val="000000"/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lang="vi-VN" sz="3733" kern="0" noProof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defTabSz="1219048">
              <a:lnSpc>
                <a:spcPct val="134000"/>
              </a:lnSpc>
              <a:buClr>
                <a:srgbClr val="000000"/>
              </a:buClr>
              <a:defRPr/>
            </a:pPr>
            <a:r>
              <a:rPr lang="vi-VN" sz="3733" kern="0" noProof="1">
                <a:solidFill>
                  <a:srgbClr val="000000"/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lang="vi-VN" sz="3733" kern="0" noProof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defTabSz="1219048">
              <a:lnSpc>
                <a:spcPct val="134000"/>
              </a:lnSpc>
              <a:buClr>
                <a:srgbClr val="000000"/>
              </a:buClr>
              <a:defRPr/>
            </a:pPr>
            <a:endParaRPr lang="vi-VN" sz="3733" kern="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021FE9-CE05-4870-8130-2C2C1C9ED59F}"/>
              </a:ext>
            </a:extLst>
          </p:cNvPr>
          <p:cNvGrpSpPr/>
          <p:nvPr/>
        </p:nvGrpSpPr>
        <p:grpSpPr>
          <a:xfrm>
            <a:off x="-31011" y="-27271"/>
            <a:ext cx="1150829" cy="6885780"/>
            <a:chOff x="-23261" y="-21387"/>
            <a:chExt cx="863234" cy="516500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446AEA-4EFB-41B6-A23A-DBCA9EB1F9B6}"/>
                </a:ext>
              </a:extLst>
            </p:cNvPr>
            <p:cNvCxnSpPr/>
            <p:nvPr/>
          </p:nvCxnSpPr>
          <p:spPr>
            <a:xfrm>
              <a:off x="839973" y="-21387"/>
              <a:ext cx="0" cy="51648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05A318-FB27-4D0F-B1AC-1316C2B348A2}"/>
                </a:ext>
              </a:extLst>
            </p:cNvPr>
            <p:cNvCxnSpPr/>
            <p:nvPr/>
          </p:nvCxnSpPr>
          <p:spPr>
            <a:xfrm>
              <a:off x="791679" y="-21266"/>
              <a:ext cx="0" cy="51648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D2BD8B-9DC2-485E-BBDB-22AB9E252C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81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1DB9B3B-C838-40C4-A0D1-9901E8FDDB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" y="10096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9BCF3C5-8F18-492A-97BD-3CA98615D5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5906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129CAE-BC6D-4800-B529-0F6CCF22B5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1526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E08F781-0BA5-4287-AE2B-709C650A3F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" y="27241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76E7A4D-0360-485E-ADE8-8004A5587C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051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C56AA5-ED49-4AD0-AE4F-838262A4C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1" y="38766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668AC8E-D9E6-4E8E-AFCD-BD7D1448F7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0" y="44481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EFD9F5-C0AF-4BCA-BF9B-7982A0146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1" y="502920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8FF7F99-8E75-4181-81F3-16FE0349F532}"/>
              </a:ext>
            </a:extLst>
          </p:cNvPr>
          <p:cNvSpPr txBox="1"/>
          <p:nvPr/>
        </p:nvSpPr>
        <p:spPr>
          <a:xfrm>
            <a:off x="1925692" y="115526"/>
            <a:ext cx="7805342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48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Thứ</a:t>
            </a:r>
            <a:r>
              <a:rPr lang="en-US" sz="3733" kern="0" dirty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ba</a:t>
            </a:r>
            <a:r>
              <a:rPr lang="en-US" sz="3733" kern="0" dirty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ngày</a:t>
            </a:r>
            <a:r>
              <a:rPr lang="en-US" sz="3733" kern="0" dirty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7 </a:t>
            </a: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tháng</a:t>
            </a:r>
            <a:r>
              <a:rPr lang="en-US" sz="3733" kern="0" dirty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9 </a:t>
            </a: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năm</a:t>
            </a:r>
            <a:r>
              <a:rPr lang="en-US" sz="3733" kern="0" dirty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2021</a:t>
            </a:r>
            <a:endParaRPr lang="vi-VN" sz="3733" kern="0" dirty="0">
              <a:solidFill>
                <a:srgbClr val="000000"/>
              </a:solidFill>
              <a:latin typeface="HP001 5H" panose="020B0603050302020204" pitchFamily="34" charset="0"/>
              <a:cs typeface="HP001 5H" panose="020B0603050302020204" pitchFamily="34" charset="0"/>
              <a:sym typeface="Arial" panose="020B060402020202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8A77C4-8769-46CC-9FD1-846A81014820}"/>
              </a:ext>
            </a:extLst>
          </p:cNvPr>
          <p:cNvSpPr txBox="1"/>
          <p:nvPr/>
        </p:nvSpPr>
        <p:spPr>
          <a:xfrm>
            <a:off x="2941155" y="690281"/>
            <a:ext cx="5576442" cy="1592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48">
              <a:lnSpc>
                <a:spcPct val="135000"/>
              </a:lnSpc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Chính</a:t>
            </a:r>
            <a:r>
              <a:rPr lang="en-US" sz="3733" kern="0" dirty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tả</a:t>
            </a:r>
            <a:endParaRPr lang="en-US" sz="3733" kern="0" dirty="0">
              <a:solidFill>
                <a:srgbClr val="000000"/>
              </a:solidFill>
              <a:latin typeface="HP001 5H" panose="020B0603050302020204" pitchFamily="34" charset="0"/>
              <a:cs typeface="HP001 5H" panose="020B0603050302020204" pitchFamily="34" charset="0"/>
              <a:sym typeface="Arial" panose="020B0604020202020204"/>
            </a:endParaRPr>
          </a:p>
          <a:p>
            <a:pPr defTabSz="1219048">
              <a:lnSpc>
                <a:spcPct val="135000"/>
              </a:lnSpc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Dế</a:t>
            </a:r>
            <a:r>
              <a:rPr lang="en-US" sz="3733" kern="0" dirty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Mèn</a:t>
            </a:r>
            <a:r>
              <a:rPr lang="en-US" sz="3733" kern="0" dirty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bênh</a:t>
            </a:r>
            <a:r>
              <a:rPr lang="en-US" sz="3733" kern="0" dirty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vực</a:t>
            </a:r>
            <a:r>
              <a:rPr lang="en-US" sz="3733" kern="0" dirty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kẻ</a:t>
            </a:r>
            <a:r>
              <a:rPr lang="en-US" sz="3733" kern="0" dirty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yếu</a:t>
            </a:r>
            <a:endParaRPr lang="vi-VN" sz="3733" kern="0" dirty="0">
              <a:solidFill>
                <a:srgbClr val="000000"/>
              </a:solidFill>
              <a:latin typeface="HP001 5H" panose="020B0603050302020204" pitchFamily="34" charset="0"/>
              <a:cs typeface="HP001 5H" panose="020B060305030202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7658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383280" y="2217420"/>
            <a:ext cx="5424805" cy="3254375"/>
          </a:xfrm>
          <a:prstGeom prst="rect">
            <a:avLst/>
          </a:prstGeom>
          <a:blipFill rotWithShape="1"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6" name="TextBox 8"/>
          <p:cNvSpPr txBox="1">
            <a:spLocks noChangeArrowheads="1"/>
          </p:cNvSpPr>
          <p:nvPr/>
        </p:nvSpPr>
        <p:spPr bwMode="auto">
          <a:xfrm>
            <a:off x="3030220" y="1086485"/>
            <a:ext cx="6129655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zh-CN" sz="4000" b="1" dirty="0">
                <a:solidFill>
                  <a:srgbClr val="FF0000"/>
                </a:solidFill>
                <a:latin typeface="HP001 4H" panose="020B0603050302020204" charset="0"/>
                <a:ea typeface="Microsoft YaHei" panose="020B0503020204020204" pitchFamily="34" charset="-122"/>
                <a:cs typeface="HP001 4H" panose="020B0603050302020204" charset="0"/>
                <a:sym typeface="Arial" panose="020B0604020202020204" pitchFamily="34" charset="0"/>
              </a:rPr>
              <a:t>Dế Mèn bênh vực kẻ yếu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046980" y="423545"/>
            <a:ext cx="209677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sz="3200" dirty="0">
                <a:solidFill>
                  <a:schemeClr val="tx1"/>
                </a:solidFill>
                <a:latin typeface="HP001 4H" panose="020B0603050302020204" charset="0"/>
                <a:ea typeface="Microsoft YaHei" panose="020B0503020204020204" pitchFamily="34" charset="-122"/>
                <a:cs typeface="HP001 4H" panose="020B0603050302020204" charset="0"/>
                <a:sym typeface="Arial" panose="020B0604020202020204" pitchFamily="34" charset="0"/>
              </a:rPr>
              <a:t>Chính tả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50800"/>
            <a:ext cx="12190413" cy="1092199"/>
            <a:chOff x="0" y="-50800"/>
            <a:chExt cx="12190413" cy="1092199"/>
          </a:xfrm>
        </p:grpSpPr>
        <p:sp>
          <p:nvSpPr>
            <p:cNvPr id="2" name="矩形 1"/>
            <p:cNvSpPr/>
            <p:nvPr/>
          </p:nvSpPr>
          <p:spPr>
            <a:xfrm>
              <a:off x="0" y="995680"/>
              <a:ext cx="12190413" cy="45719"/>
            </a:xfrm>
            <a:prstGeom prst="rect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49C"/>
                </a:solidFill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435572" y="-50800"/>
              <a:ext cx="840846" cy="1046332"/>
            </a:xfrm>
            <a:prstGeom prst="rect">
              <a:avLst/>
            </a:prstGeom>
          </p:spPr>
        </p:pic>
      </p:grpSp>
      <p:sp>
        <p:nvSpPr>
          <p:cNvPr id="6146" name="Text Box 7"/>
          <p:cNvSpPr txBox="1"/>
          <p:nvPr/>
        </p:nvSpPr>
        <p:spPr>
          <a:xfrm>
            <a:off x="347345" y="1374140"/>
            <a:ext cx="11494770" cy="4384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chỗ trống: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thể …ẫn lộn chị Chấm với bất cứ người nào khác. Chị có một thân hình … ở nang rất cân đối. Hai cánh tay béo … ẳn, chắc …ịch. Đôi …ông mày không tỉa bao giờ, mọc …òa xòa tự nhiên, …àm cho đôi mắt sắc sảo của chị dịu dàng đi.</a:t>
            </a:r>
          </a:p>
          <a:p>
            <a:pPr algn="r">
              <a:spcBef>
                <a:spcPct val="50000"/>
              </a:spcBef>
            </a:pPr>
            <a:r>
              <a:rPr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ĐÀO VŨ</a:t>
            </a:r>
          </a:p>
        </p:txBody>
      </p:sp>
      <p:sp>
        <p:nvSpPr>
          <p:cNvPr id="46" name="TextBox 8"/>
          <p:cNvSpPr txBox="1">
            <a:spLocks noChangeArrowheads="1"/>
          </p:cNvSpPr>
          <p:nvPr/>
        </p:nvSpPr>
        <p:spPr bwMode="auto">
          <a:xfrm>
            <a:off x="3251835" y="229553"/>
            <a:ext cx="5155565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BÀI TẬP CHÍNH TẢ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3522345" y="217805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5657850" y="2725000"/>
            <a:ext cx="436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2096135" y="3284855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5" name="Text Box 34"/>
          <p:cNvSpPr txBox="1"/>
          <p:nvPr/>
        </p:nvSpPr>
        <p:spPr>
          <a:xfrm>
            <a:off x="4124960" y="3284855"/>
            <a:ext cx="436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6317615" y="3284855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1485265" y="3836035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5024755" y="3846830"/>
            <a:ext cx="299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46" grpId="0"/>
      <p:bldP spid="31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0413" cy="1046332"/>
            <a:chOff x="0" y="0"/>
            <a:chExt cx="12190413" cy="1046332"/>
          </a:xfrm>
        </p:grpSpPr>
        <p:sp>
          <p:nvSpPr>
            <p:cNvPr id="2" name="矩形 1"/>
            <p:cNvSpPr/>
            <p:nvPr/>
          </p:nvSpPr>
          <p:spPr>
            <a:xfrm>
              <a:off x="0" y="995680"/>
              <a:ext cx="12190413" cy="45719"/>
            </a:xfrm>
            <a:prstGeom prst="rect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49C"/>
                </a:solidFill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36432" y="0"/>
              <a:ext cx="840846" cy="1046332"/>
            </a:xfrm>
            <a:prstGeom prst="rect">
              <a:avLst/>
            </a:prstGeom>
          </p:spPr>
        </p:pic>
      </p:grpSp>
      <p:sp>
        <p:nvSpPr>
          <p:cNvPr id="46" name="TextBox 8"/>
          <p:cNvSpPr txBox="1">
            <a:spLocks noChangeArrowheads="1"/>
          </p:cNvSpPr>
          <p:nvPr/>
        </p:nvSpPr>
        <p:spPr bwMode="auto">
          <a:xfrm>
            <a:off x="5077460" y="215265"/>
            <a:ext cx="2216150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ĐỐ VUI</a:t>
            </a:r>
          </a:p>
        </p:txBody>
      </p:sp>
      <p:sp>
        <p:nvSpPr>
          <p:cNvPr id="10245" name="Text Box 5"/>
          <p:cNvSpPr txBox="1"/>
          <p:nvPr/>
        </p:nvSpPr>
        <p:spPr>
          <a:xfrm>
            <a:off x="2524760" y="1261110"/>
            <a:ext cx="8042275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gì trắng xóa núi đồi</a:t>
            </a:r>
          </a:p>
          <a:p>
            <a:pPr marL="342900" indent="-342900">
              <a:spcBef>
                <a:spcPct val="50000"/>
              </a:spcBef>
            </a:pP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l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thêm đẹp khi trời v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xuân ?</a:t>
            </a:r>
            <a:r>
              <a:rPr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sz="28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4619625" y="2891155"/>
            <a:ext cx="31318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Wingdings" panose="05000000000000000000" charset="0"/>
              <a:buChar char="Ø"/>
            </a:pPr>
            <a:r>
              <a:rPr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ban</a:t>
            </a:r>
            <a:endParaRPr sz="4000" b="1" dirty="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Content Placeholder 26" descr="mua-hoa-ban-tay-bac-1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507480" y="3571875"/>
            <a:ext cx="5009515" cy="3126105"/>
          </a:xfrm>
          <a:prstGeom prst="rect">
            <a:avLst/>
          </a:prstGeom>
        </p:spPr>
      </p:pic>
      <p:pic>
        <p:nvPicPr>
          <p:cNvPr id="29" name="Content Placeholder 28" descr="unnamed (1)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97255" y="3571240"/>
            <a:ext cx="5009515" cy="3126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24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9055" y="340360"/>
            <a:ext cx="2816225" cy="126936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97245" y="-9292"/>
            <a:ext cx="1252212" cy="1619122"/>
          </a:xfrm>
          <a:prstGeom prst="rect">
            <a:avLst/>
          </a:prstGeom>
        </p:spPr>
      </p:pic>
      <p:sp>
        <p:nvSpPr>
          <p:cNvPr id="23554" name="Rectangle 2"/>
          <p:cNvSpPr>
            <a:spLocks noGrp="1"/>
          </p:cNvSpPr>
          <p:nvPr/>
        </p:nvSpPr>
        <p:spPr>
          <a:xfrm>
            <a:off x="1044575" y="1600835"/>
            <a:ext cx="10621010" cy="31400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VBT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060" y="184258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060" y="2713416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4511084" y="297588"/>
            <a:ext cx="3168015" cy="10147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0413" cy="685710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903" y="534325"/>
            <a:ext cx="3570518" cy="16093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1150" y="3216051"/>
            <a:ext cx="1877285" cy="846149"/>
          </a:xfrm>
          <a:prstGeom prst="rect">
            <a:avLst/>
          </a:prstGeom>
        </p:spPr>
      </p:pic>
      <p:sp>
        <p:nvSpPr>
          <p:cNvPr id="22" name="文本框 7"/>
          <p:cNvSpPr txBox="1">
            <a:spLocks noChangeArrowheads="1"/>
          </p:cNvSpPr>
          <p:nvPr/>
        </p:nvSpPr>
        <p:spPr bwMode="auto">
          <a:xfrm>
            <a:off x="4029623" y="2143665"/>
            <a:ext cx="497924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/>
            <a:r>
              <a:rPr lang="en-US" altLang="zh-CN" sz="6600" b="1">
                <a:ln w="31750" cmpd="thickThin">
                  <a:solidFill>
                    <a:schemeClr val="bg1"/>
                  </a:solidFill>
                </a:ln>
                <a:solidFill>
                  <a:srgbClr val="00B49C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Chúc các con</a:t>
            </a:r>
          </a:p>
          <a:p>
            <a:pPr algn="ctr" defTabSz="685800"/>
            <a:r>
              <a:rPr lang="en-US" altLang="zh-CN" sz="6600" b="1">
                <a:ln w="31750" cmpd="thickThin">
                  <a:solidFill>
                    <a:schemeClr val="bg1"/>
                  </a:solidFill>
                </a:ln>
                <a:solidFill>
                  <a:srgbClr val="00B49C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học tốt!</a:t>
            </a:r>
            <a:endParaRPr lang="en-US" altLang="zh-CN" sz="6600" b="1" dirty="0">
              <a:ln w="31750" cmpd="thickThin">
                <a:solidFill>
                  <a:schemeClr val="bg1"/>
                </a:solidFill>
              </a:ln>
              <a:solidFill>
                <a:srgbClr val="00B49C"/>
              </a:solidFill>
              <a:latin typeface="Times New Roman" panose="02020603050405020304" pitchFamily="18" charset="0"/>
              <a:ea typeface="STHupo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950213" y="2443078"/>
            <a:ext cx="1252212" cy="161912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9792" y="723133"/>
            <a:ext cx="1877285" cy="2336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Back from Winter Brea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90D1D3"/>
      </a:accent1>
      <a:accent2>
        <a:srgbClr val="FFB94D"/>
      </a:accent2>
      <a:accent3>
        <a:srgbClr val="F4805D"/>
      </a:accent3>
      <a:accent4>
        <a:srgbClr val="385054"/>
      </a:accent4>
      <a:accent5>
        <a:srgbClr val="5B2F20"/>
      </a:accent5>
      <a:accent6>
        <a:srgbClr val="FFD2B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387</Words>
  <Application>Microsoft Office PowerPoint</Application>
  <PresentationFormat>Tùy chỉnh</PresentationFormat>
  <Paragraphs>55</Paragraphs>
  <Slides>9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17</vt:i4>
      </vt:variant>
      <vt:variant>
        <vt:lpstr>Chủ đề</vt:lpstr>
      </vt:variant>
      <vt:variant>
        <vt:i4>11</vt:i4>
      </vt:variant>
      <vt:variant>
        <vt:lpstr>Tiêu đề Bản chiếu</vt:lpstr>
      </vt:variant>
      <vt:variant>
        <vt:i4>9</vt:i4>
      </vt:variant>
    </vt:vector>
  </HeadingPairs>
  <TitlesOfParts>
    <vt:vector size="37" baseType="lpstr">
      <vt:lpstr>Arial</vt:lpstr>
      <vt:lpstr>Microsoft YaHei</vt:lpstr>
      <vt:lpstr>迷你简汉真广标</vt:lpstr>
      <vt:lpstr>Times New Roman</vt:lpstr>
      <vt:lpstr>LiHei Pro</vt:lpstr>
      <vt:lpstr>Signika</vt:lpstr>
      <vt:lpstr>Calibri</vt:lpstr>
      <vt:lpstr>Impact</vt:lpstr>
      <vt:lpstr>Gloria Hallelujah</vt:lpstr>
      <vt:lpstr>Nunito</vt:lpstr>
      <vt:lpstr>等线</vt:lpstr>
      <vt:lpstr>HP001 5 hàng</vt:lpstr>
      <vt:lpstr>ITC Avant Garde Std Bk</vt:lpstr>
      <vt:lpstr>等线 Light</vt:lpstr>
      <vt:lpstr>Wingdings</vt:lpstr>
      <vt:lpstr>HP001 5H</vt:lpstr>
      <vt:lpstr>HP001 4H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1_Back from Winter Break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Vân Nguyễn</cp:lastModifiedBy>
  <cp:revision>3562</cp:revision>
  <dcterms:created xsi:type="dcterms:W3CDTF">2015-12-01T09:06:00Z</dcterms:created>
  <dcterms:modified xsi:type="dcterms:W3CDTF">2021-09-06T16:16:39Z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3B2EAE5D1225432C8AF73F204551C5D9</vt:lpwstr>
  </property>
  <property fmtid="{D5CDD505-2E9C-101B-9397-08002B2CF9AE}" pid="3" name="KSOProductBuildVer">
    <vt:lpwstr>1033-11.2.0.10258</vt:lpwstr>
  </property>
</Properties>
</file>