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7"/>
  </p:notesMasterIdLst>
  <p:handoutMasterIdLst>
    <p:handoutMasterId r:id="rId18"/>
  </p:handoutMasterIdLst>
  <p:sldIdLst>
    <p:sldId id="353" r:id="rId2"/>
    <p:sldId id="321" r:id="rId3"/>
    <p:sldId id="350" r:id="rId4"/>
    <p:sldId id="322" r:id="rId5"/>
    <p:sldId id="348" r:id="rId6"/>
    <p:sldId id="354" r:id="rId7"/>
    <p:sldId id="347" r:id="rId8"/>
    <p:sldId id="355" r:id="rId9"/>
    <p:sldId id="356" r:id="rId10"/>
    <p:sldId id="358" r:id="rId11"/>
    <p:sldId id="357" r:id="rId12"/>
    <p:sldId id="325" r:id="rId13"/>
    <p:sldId id="359" r:id="rId14"/>
    <p:sldId id="360" r:id="rId15"/>
    <p:sldId id="341" r:id="rId16"/>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780"/>
    <a:srgbClr val="C07200"/>
    <a:srgbClr val="EB38A5"/>
    <a:srgbClr val="29304A"/>
    <a:srgbClr val="C7ECF4"/>
    <a:srgbClr val="08C793"/>
    <a:srgbClr val="F59CD2"/>
    <a:srgbClr val="F79EBC"/>
    <a:srgbClr val="9C4288"/>
    <a:srgbClr val="93C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1EE7A-893F-4BD2-833A-E6FDC8B05407}" v="7" dt="2021-09-13T16:30:03.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5" autoAdjust="0"/>
    <p:restoredTop sz="94660"/>
  </p:normalViewPr>
  <p:slideViewPr>
    <p:cSldViewPr>
      <p:cViewPr varScale="1">
        <p:scale>
          <a:sx n="86" d="100"/>
          <a:sy n="86" d="100"/>
        </p:scale>
        <p:origin x="660" y="5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ân Nguyễn" userId="898c2f3ac369ae4e" providerId="LiveId" clId="{95F1EE7A-893F-4BD2-833A-E6FDC8B05407}"/>
    <pc:docChg chg="modSld modMainMaster">
      <pc:chgData name="Vân Nguyễn" userId="898c2f3ac369ae4e" providerId="LiveId" clId="{95F1EE7A-893F-4BD2-833A-E6FDC8B05407}" dt="2021-09-13T16:35:11.630" v="12" actId="2711"/>
      <pc:docMkLst>
        <pc:docMk/>
      </pc:docMkLst>
      <pc:sldChg chg="setBg">
        <pc:chgData name="Vân Nguyễn" userId="898c2f3ac369ae4e" providerId="LiveId" clId="{95F1EE7A-893F-4BD2-833A-E6FDC8B05407}" dt="2021-09-13T16:21:34.132" v="0"/>
        <pc:sldMkLst>
          <pc:docMk/>
          <pc:sldMk cId="0" sldId="321"/>
        </pc:sldMkLst>
      </pc:sldChg>
      <pc:sldChg chg="modSp mod">
        <pc:chgData name="Vân Nguyễn" userId="898c2f3ac369ae4e" providerId="LiveId" clId="{95F1EE7A-893F-4BD2-833A-E6FDC8B05407}" dt="2021-09-13T16:29:23.641" v="3" actId="2711"/>
        <pc:sldMkLst>
          <pc:docMk/>
          <pc:sldMk cId="0" sldId="322"/>
        </pc:sldMkLst>
        <pc:spChg chg="mod">
          <ac:chgData name="Vân Nguyễn" userId="898c2f3ac369ae4e" providerId="LiveId" clId="{95F1EE7A-893F-4BD2-833A-E6FDC8B05407}" dt="2021-09-13T16:29:23.641" v="3" actId="2711"/>
          <ac:spMkLst>
            <pc:docMk/>
            <pc:sldMk cId="0" sldId="322"/>
            <ac:spMk id="37" creationId="{00000000-0000-0000-0000-000000000000}"/>
          </ac:spMkLst>
        </pc:spChg>
      </pc:sldChg>
      <pc:sldChg chg="setBg">
        <pc:chgData name="Vân Nguyễn" userId="898c2f3ac369ae4e" providerId="LiveId" clId="{95F1EE7A-893F-4BD2-833A-E6FDC8B05407}" dt="2021-09-13T16:21:34.132" v="0"/>
        <pc:sldMkLst>
          <pc:docMk/>
          <pc:sldMk cId="0" sldId="325"/>
        </pc:sldMkLst>
      </pc:sldChg>
      <pc:sldChg chg="setBg">
        <pc:chgData name="Vân Nguyễn" userId="898c2f3ac369ae4e" providerId="LiveId" clId="{95F1EE7A-893F-4BD2-833A-E6FDC8B05407}" dt="2021-09-13T16:21:34.132" v="0"/>
        <pc:sldMkLst>
          <pc:docMk/>
          <pc:sldMk cId="0" sldId="341"/>
        </pc:sldMkLst>
      </pc:sldChg>
      <pc:sldChg chg="modSp setBg">
        <pc:chgData name="Vân Nguyễn" userId="898c2f3ac369ae4e" providerId="LiveId" clId="{95F1EE7A-893F-4BD2-833A-E6FDC8B05407}" dt="2021-09-13T16:30:03.653" v="9" actId="1076"/>
        <pc:sldMkLst>
          <pc:docMk/>
          <pc:sldMk cId="0" sldId="347"/>
        </pc:sldMkLst>
        <pc:spChg chg="mod">
          <ac:chgData name="Vân Nguyễn" userId="898c2f3ac369ae4e" providerId="LiveId" clId="{95F1EE7A-893F-4BD2-833A-E6FDC8B05407}" dt="2021-09-13T16:29:41.278" v="6" actId="2711"/>
          <ac:spMkLst>
            <pc:docMk/>
            <pc:sldMk cId="0" sldId="347"/>
            <ac:spMk id="5" creationId="{00000000-0000-0000-0000-000000000000}"/>
          </ac:spMkLst>
        </pc:spChg>
        <pc:spChg chg="mod">
          <ac:chgData name="Vân Nguyễn" userId="898c2f3ac369ae4e" providerId="LiveId" clId="{95F1EE7A-893F-4BD2-833A-E6FDC8B05407}" dt="2021-09-13T16:29:41.278" v="6" actId="2711"/>
          <ac:spMkLst>
            <pc:docMk/>
            <pc:sldMk cId="0" sldId="347"/>
            <ac:spMk id="6" creationId="{00000000-0000-0000-0000-000000000000}"/>
          </ac:spMkLst>
        </pc:spChg>
        <pc:spChg chg="mod">
          <ac:chgData name="Vân Nguyễn" userId="898c2f3ac369ae4e" providerId="LiveId" clId="{95F1EE7A-893F-4BD2-833A-E6FDC8B05407}" dt="2021-09-13T16:29:41.278" v="6" actId="2711"/>
          <ac:spMkLst>
            <pc:docMk/>
            <pc:sldMk cId="0" sldId="347"/>
            <ac:spMk id="7" creationId="{00000000-0000-0000-0000-000000000000}"/>
          </ac:spMkLst>
        </pc:spChg>
        <pc:spChg chg="mod">
          <ac:chgData name="Vân Nguyễn" userId="898c2f3ac369ae4e" providerId="LiveId" clId="{95F1EE7A-893F-4BD2-833A-E6FDC8B05407}" dt="2021-09-13T16:29:41.278" v="6" actId="2711"/>
          <ac:spMkLst>
            <pc:docMk/>
            <pc:sldMk cId="0" sldId="347"/>
            <ac:spMk id="10" creationId="{00000000-0000-0000-0000-000000000000}"/>
          </ac:spMkLst>
        </pc:spChg>
        <pc:spChg chg="mod">
          <ac:chgData name="Vân Nguyễn" userId="898c2f3ac369ae4e" providerId="LiveId" clId="{95F1EE7A-893F-4BD2-833A-E6FDC8B05407}" dt="2021-09-13T16:29:41.278" v="6" actId="2711"/>
          <ac:spMkLst>
            <pc:docMk/>
            <pc:sldMk cId="0" sldId="347"/>
            <ac:spMk id="11" creationId="{00000000-0000-0000-0000-000000000000}"/>
          </ac:spMkLst>
        </pc:spChg>
        <pc:spChg chg="mod">
          <ac:chgData name="Vân Nguyễn" userId="898c2f3ac369ae4e" providerId="LiveId" clId="{95F1EE7A-893F-4BD2-833A-E6FDC8B05407}" dt="2021-09-13T16:29:41.278" v="6" actId="2711"/>
          <ac:spMkLst>
            <pc:docMk/>
            <pc:sldMk cId="0" sldId="347"/>
            <ac:spMk id="12" creationId="{00000000-0000-0000-0000-000000000000}"/>
          </ac:spMkLst>
        </pc:spChg>
        <pc:spChg chg="mod">
          <ac:chgData name="Vân Nguyễn" userId="898c2f3ac369ae4e" providerId="LiveId" clId="{95F1EE7A-893F-4BD2-833A-E6FDC8B05407}" dt="2021-09-13T16:29:41.278" v="6" actId="2711"/>
          <ac:spMkLst>
            <pc:docMk/>
            <pc:sldMk cId="0" sldId="347"/>
            <ac:spMk id="18" creationId="{00000000-0000-0000-0000-000000000000}"/>
          </ac:spMkLst>
        </pc:spChg>
        <pc:spChg chg="mod">
          <ac:chgData name="Vân Nguyễn" userId="898c2f3ac369ae4e" providerId="LiveId" clId="{95F1EE7A-893F-4BD2-833A-E6FDC8B05407}" dt="2021-09-13T16:29:41.278" v="6" actId="2711"/>
          <ac:spMkLst>
            <pc:docMk/>
            <pc:sldMk cId="0" sldId="347"/>
            <ac:spMk id="20" creationId="{00000000-0000-0000-0000-000000000000}"/>
          </ac:spMkLst>
        </pc:spChg>
        <pc:spChg chg="mod">
          <ac:chgData name="Vân Nguyễn" userId="898c2f3ac369ae4e" providerId="LiveId" clId="{95F1EE7A-893F-4BD2-833A-E6FDC8B05407}" dt="2021-09-13T16:29:41.278" v="6" actId="2711"/>
          <ac:spMkLst>
            <pc:docMk/>
            <pc:sldMk cId="0" sldId="347"/>
            <ac:spMk id="22" creationId="{00000000-0000-0000-0000-000000000000}"/>
          </ac:spMkLst>
        </pc:spChg>
        <pc:spChg chg="mod">
          <ac:chgData name="Vân Nguyễn" userId="898c2f3ac369ae4e" providerId="LiveId" clId="{95F1EE7A-893F-4BD2-833A-E6FDC8B05407}" dt="2021-09-13T16:30:03.653" v="9" actId="1076"/>
          <ac:spMkLst>
            <pc:docMk/>
            <pc:sldMk cId="0" sldId="347"/>
            <ac:spMk id="32" creationId="{00000000-0000-0000-0000-000000000000}"/>
          </ac:spMkLst>
        </pc:spChg>
        <pc:grpChg chg="mod">
          <ac:chgData name="Vân Nguyễn" userId="898c2f3ac369ae4e" providerId="LiveId" clId="{95F1EE7A-893F-4BD2-833A-E6FDC8B05407}" dt="2021-09-13T16:29:41.278" v="6" actId="2711"/>
          <ac:grpSpMkLst>
            <pc:docMk/>
            <pc:sldMk cId="0" sldId="347"/>
            <ac:grpSpMk id="4" creationId="{00000000-0000-0000-0000-000000000000}"/>
          </ac:grpSpMkLst>
        </pc:grpChg>
        <pc:grpChg chg="mod">
          <ac:chgData name="Vân Nguyễn" userId="898c2f3ac369ae4e" providerId="LiveId" clId="{95F1EE7A-893F-4BD2-833A-E6FDC8B05407}" dt="2021-09-13T16:29:41.278" v="6" actId="2711"/>
          <ac:grpSpMkLst>
            <pc:docMk/>
            <pc:sldMk cId="0" sldId="347"/>
            <ac:grpSpMk id="9" creationId="{00000000-0000-0000-0000-000000000000}"/>
          </ac:grpSpMkLst>
        </pc:grpChg>
        <pc:grpChg chg="mod">
          <ac:chgData name="Vân Nguyễn" userId="898c2f3ac369ae4e" providerId="LiveId" clId="{95F1EE7A-893F-4BD2-833A-E6FDC8B05407}" dt="2021-09-13T16:29:41.278" v="6" actId="2711"/>
          <ac:grpSpMkLst>
            <pc:docMk/>
            <pc:sldMk cId="0" sldId="347"/>
            <ac:grpSpMk id="17" creationId="{00000000-0000-0000-0000-000000000000}"/>
          </ac:grpSpMkLst>
        </pc:grpChg>
        <pc:cxnChg chg="mod">
          <ac:chgData name="Vân Nguyễn" userId="898c2f3ac369ae4e" providerId="LiveId" clId="{95F1EE7A-893F-4BD2-833A-E6FDC8B05407}" dt="2021-09-13T16:29:41.278" v="6" actId="2711"/>
          <ac:cxnSpMkLst>
            <pc:docMk/>
            <pc:sldMk cId="0" sldId="347"/>
            <ac:cxnSpMk id="19" creationId="{00000000-0000-0000-0000-000000000000}"/>
          </ac:cxnSpMkLst>
        </pc:cxnChg>
        <pc:cxnChg chg="mod">
          <ac:chgData name="Vân Nguyễn" userId="898c2f3ac369ae4e" providerId="LiveId" clId="{95F1EE7A-893F-4BD2-833A-E6FDC8B05407}" dt="2021-09-13T16:29:41.278" v="6" actId="2711"/>
          <ac:cxnSpMkLst>
            <pc:docMk/>
            <pc:sldMk cId="0" sldId="347"/>
            <ac:cxnSpMk id="38" creationId="{00000000-0000-0000-0000-000000000000}"/>
          </ac:cxnSpMkLst>
        </pc:cxnChg>
      </pc:sldChg>
      <pc:sldChg chg="modSp">
        <pc:chgData name="Vân Nguyễn" userId="898c2f3ac369ae4e" providerId="LiveId" clId="{95F1EE7A-893F-4BD2-833A-E6FDC8B05407}" dt="2021-09-13T16:29:29.436" v="4" actId="2711"/>
        <pc:sldMkLst>
          <pc:docMk/>
          <pc:sldMk cId="0" sldId="348"/>
        </pc:sldMkLst>
        <pc:spChg chg="mod">
          <ac:chgData name="Vân Nguyễn" userId="898c2f3ac369ae4e" providerId="LiveId" clId="{95F1EE7A-893F-4BD2-833A-E6FDC8B05407}" dt="2021-09-13T16:29:29.436" v="4" actId="2711"/>
          <ac:spMkLst>
            <pc:docMk/>
            <pc:sldMk cId="0" sldId="348"/>
            <ac:spMk id="5" creationId="{00000000-0000-0000-0000-000000000000}"/>
          </ac:spMkLst>
        </pc:spChg>
        <pc:spChg chg="mod">
          <ac:chgData name="Vân Nguyễn" userId="898c2f3ac369ae4e" providerId="LiveId" clId="{95F1EE7A-893F-4BD2-833A-E6FDC8B05407}" dt="2021-09-13T16:29:29.436" v="4" actId="2711"/>
          <ac:spMkLst>
            <pc:docMk/>
            <pc:sldMk cId="0" sldId="348"/>
            <ac:spMk id="10" creationId="{00000000-0000-0000-0000-000000000000}"/>
          </ac:spMkLst>
        </pc:spChg>
        <pc:spChg chg="mod">
          <ac:chgData name="Vân Nguyễn" userId="898c2f3ac369ae4e" providerId="LiveId" clId="{95F1EE7A-893F-4BD2-833A-E6FDC8B05407}" dt="2021-09-13T16:29:29.436" v="4" actId="2711"/>
          <ac:spMkLst>
            <pc:docMk/>
            <pc:sldMk cId="0" sldId="348"/>
            <ac:spMk id="11" creationId="{00000000-0000-0000-0000-000000000000}"/>
          </ac:spMkLst>
        </pc:spChg>
        <pc:spChg chg="mod">
          <ac:chgData name="Vân Nguyễn" userId="898c2f3ac369ae4e" providerId="LiveId" clId="{95F1EE7A-893F-4BD2-833A-E6FDC8B05407}" dt="2021-09-13T16:29:29.436" v="4" actId="2711"/>
          <ac:spMkLst>
            <pc:docMk/>
            <pc:sldMk cId="0" sldId="348"/>
            <ac:spMk id="17" creationId="{00000000-0000-0000-0000-000000000000}"/>
          </ac:spMkLst>
        </pc:spChg>
        <pc:spChg chg="mod">
          <ac:chgData name="Vân Nguyễn" userId="898c2f3ac369ae4e" providerId="LiveId" clId="{95F1EE7A-893F-4BD2-833A-E6FDC8B05407}" dt="2021-09-13T16:29:29.436" v="4" actId="2711"/>
          <ac:spMkLst>
            <pc:docMk/>
            <pc:sldMk cId="0" sldId="348"/>
            <ac:spMk id="37" creationId="{00000000-0000-0000-0000-000000000000}"/>
          </ac:spMkLst>
        </pc:spChg>
        <pc:spChg chg="mod">
          <ac:chgData name="Vân Nguyễn" userId="898c2f3ac369ae4e" providerId="LiveId" clId="{95F1EE7A-893F-4BD2-833A-E6FDC8B05407}" dt="2021-09-13T16:29:29.436" v="4" actId="2711"/>
          <ac:spMkLst>
            <pc:docMk/>
            <pc:sldMk cId="0" sldId="348"/>
            <ac:spMk id="38" creationId="{00000000-0000-0000-0000-000000000000}"/>
          </ac:spMkLst>
        </pc:spChg>
        <pc:grpChg chg="mod">
          <ac:chgData name="Vân Nguyễn" userId="898c2f3ac369ae4e" providerId="LiveId" clId="{95F1EE7A-893F-4BD2-833A-E6FDC8B05407}" dt="2021-09-13T16:29:29.436" v="4" actId="2711"/>
          <ac:grpSpMkLst>
            <pc:docMk/>
            <pc:sldMk cId="0" sldId="348"/>
            <ac:grpSpMk id="3" creationId="{00000000-0000-0000-0000-000000000000}"/>
          </ac:grpSpMkLst>
        </pc:grpChg>
        <pc:grpChg chg="mod">
          <ac:chgData name="Vân Nguyễn" userId="898c2f3ac369ae4e" providerId="LiveId" clId="{95F1EE7A-893F-4BD2-833A-E6FDC8B05407}" dt="2021-09-13T16:29:29.436" v="4" actId="2711"/>
          <ac:grpSpMkLst>
            <pc:docMk/>
            <pc:sldMk cId="0" sldId="348"/>
            <ac:grpSpMk id="7" creationId="{00000000-0000-0000-0000-000000000000}"/>
          </ac:grpSpMkLst>
        </pc:grpChg>
        <pc:grpChg chg="mod">
          <ac:chgData name="Vân Nguyễn" userId="898c2f3ac369ae4e" providerId="LiveId" clId="{95F1EE7A-893F-4BD2-833A-E6FDC8B05407}" dt="2021-09-13T16:29:29.436" v="4" actId="2711"/>
          <ac:grpSpMkLst>
            <pc:docMk/>
            <pc:sldMk cId="0" sldId="348"/>
            <ac:grpSpMk id="34" creationId="{00000000-0000-0000-0000-000000000000}"/>
          </ac:grpSpMkLst>
        </pc:grpChg>
        <pc:grpChg chg="mod">
          <ac:chgData name="Vân Nguyễn" userId="898c2f3ac369ae4e" providerId="LiveId" clId="{95F1EE7A-893F-4BD2-833A-E6FDC8B05407}" dt="2021-09-13T16:29:29.436" v="4" actId="2711"/>
          <ac:grpSpMkLst>
            <pc:docMk/>
            <pc:sldMk cId="0" sldId="348"/>
            <ac:grpSpMk id="36" creationId="{00000000-0000-0000-0000-000000000000}"/>
          </ac:grpSpMkLst>
        </pc:grpChg>
      </pc:sldChg>
      <pc:sldChg chg="modSp mod setBg">
        <pc:chgData name="Vân Nguyễn" userId="898c2f3ac369ae4e" providerId="LiveId" clId="{95F1EE7A-893F-4BD2-833A-E6FDC8B05407}" dt="2021-09-13T16:29:15.084" v="2" actId="207"/>
        <pc:sldMkLst>
          <pc:docMk/>
          <pc:sldMk cId="0" sldId="350"/>
        </pc:sldMkLst>
        <pc:spChg chg="mod">
          <ac:chgData name="Vân Nguyễn" userId="898c2f3ac369ae4e" providerId="LiveId" clId="{95F1EE7A-893F-4BD2-833A-E6FDC8B05407}" dt="2021-09-13T16:29:15.084" v="2" actId="207"/>
          <ac:spMkLst>
            <pc:docMk/>
            <pc:sldMk cId="0" sldId="350"/>
            <ac:spMk id="26" creationId="{00000000-0000-0000-0000-000000000000}"/>
          </ac:spMkLst>
        </pc:spChg>
        <pc:spChg chg="mod">
          <ac:chgData name="Vân Nguyễn" userId="898c2f3ac369ae4e" providerId="LiveId" clId="{95F1EE7A-893F-4BD2-833A-E6FDC8B05407}" dt="2021-09-13T16:29:09.710" v="1" actId="2711"/>
          <ac:spMkLst>
            <pc:docMk/>
            <pc:sldMk cId="0" sldId="350"/>
            <ac:spMk id="27" creationId="{00000000-0000-0000-0000-000000000000}"/>
          </ac:spMkLst>
        </pc:spChg>
      </pc:sldChg>
      <pc:sldChg chg="setBg">
        <pc:chgData name="Vân Nguyễn" userId="898c2f3ac369ae4e" providerId="LiveId" clId="{95F1EE7A-893F-4BD2-833A-E6FDC8B05407}" dt="2021-09-13T16:21:34.132" v="0"/>
        <pc:sldMkLst>
          <pc:docMk/>
          <pc:sldMk cId="0" sldId="353"/>
        </pc:sldMkLst>
      </pc:sldChg>
      <pc:sldChg chg="modSp mod">
        <pc:chgData name="Vân Nguyễn" userId="898c2f3ac369ae4e" providerId="LiveId" clId="{95F1EE7A-893F-4BD2-833A-E6FDC8B05407}" dt="2021-09-13T16:29:35.958" v="5" actId="2711"/>
        <pc:sldMkLst>
          <pc:docMk/>
          <pc:sldMk cId="0" sldId="354"/>
        </pc:sldMkLst>
        <pc:spChg chg="mod">
          <ac:chgData name="Vân Nguyễn" userId="898c2f3ac369ae4e" providerId="LiveId" clId="{95F1EE7A-893F-4BD2-833A-E6FDC8B05407}" dt="2021-09-13T16:29:35.958" v="5" actId="2711"/>
          <ac:spMkLst>
            <pc:docMk/>
            <pc:sldMk cId="0" sldId="354"/>
            <ac:spMk id="37" creationId="{00000000-0000-0000-0000-000000000000}"/>
          </ac:spMkLst>
        </pc:spChg>
      </pc:sldChg>
      <pc:sldChg chg="modSp mod">
        <pc:chgData name="Vân Nguyễn" userId="898c2f3ac369ae4e" providerId="LiveId" clId="{95F1EE7A-893F-4BD2-833A-E6FDC8B05407}" dt="2021-09-13T16:35:01.398" v="10" actId="2711"/>
        <pc:sldMkLst>
          <pc:docMk/>
          <pc:sldMk cId="0" sldId="355"/>
        </pc:sldMkLst>
        <pc:spChg chg="mod">
          <ac:chgData name="Vân Nguyễn" userId="898c2f3ac369ae4e" providerId="LiveId" clId="{95F1EE7A-893F-4BD2-833A-E6FDC8B05407}" dt="2021-09-13T16:35:01.398" v="10" actId="2711"/>
          <ac:spMkLst>
            <pc:docMk/>
            <pc:sldMk cId="0" sldId="355"/>
            <ac:spMk id="4" creationId="{00000000-0000-0000-0000-000000000000}"/>
          </ac:spMkLst>
        </pc:spChg>
        <pc:spChg chg="mod">
          <ac:chgData name="Vân Nguyễn" userId="898c2f3ac369ae4e" providerId="LiveId" clId="{95F1EE7A-893F-4BD2-833A-E6FDC8B05407}" dt="2021-09-13T16:35:01.398" v="10" actId="2711"/>
          <ac:spMkLst>
            <pc:docMk/>
            <pc:sldMk cId="0" sldId="355"/>
            <ac:spMk id="37" creationId="{00000000-0000-0000-0000-000000000000}"/>
          </ac:spMkLst>
        </pc:spChg>
      </pc:sldChg>
      <pc:sldChg chg="modSp mod">
        <pc:chgData name="Vân Nguyễn" userId="898c2f3ac369ae4e" providerId="LiveId" clId="{95F1EE7A-893F-4BD2-833A-E6FDC8B05407}" dt="2021-09-13T16:35:06.902" v="11" actId="2711"/>
        <pc:sldMkLst>
          <pc:docMk/>
          <pc:sldMk cId="0" sldId="356"/>
        </pc:sldMkLst>
        <pc:spChg chg="mod">
          <ac:chgData name="Vân Nguyễn" userId="898c2f3ac369ae4e" providerId="LiveId" clId="{95F1EE7A-893F-4BD2-833A-E6FDC8B05407}" dt="2021-09-13T16:35:06.902" v="11" actId="2711"/>
          <ac:spMkLst>
            <pc:docMk/>
            <pc:sldMk cId="0" sldId="356"/>
            <ac:spMk id="37" creationId="{00000000-0000-0000-0000-000000000000}"/>
          </ac:spMkLst>
        </pc:spChg>
      </pc:sldChg>
      <pc:sldChg chg="modSp mod setBg">
        <pc:chgData name="Vân Nguyễn" userId="898c2f3ac369ae4e" providerId="LiveId" clId="{95F1EE7A-893F-4BD2-833A-E6FDC8B05407}" dt="2021-09-13T16:35:11.630" v="12" actId="2711"/>
        <pc:sldMkLst>
          <pc:docMk/>
          <pc:sldMk cId="0" sldId="358"/>
        </pc:sldMkLst>
        <pc:spChg chg="mod">
          <ac:chgData name="Vân Nguyễn" userId="898c2f3ac369ae4e" providerId="LiveId" clId="{95F1EE7A-893F-4BD2-833A-E6FDC8B05407}" dt="2021-09-13T16:35:11.630" v="12" actId="2711"/>
          <ac:spMkLst>
            <pc:docMk/>
            <pc:sldMk cId="0" sldId="358"/>
            <ac:spMk id="26" creationId="{00000000-0000-0000-0000-000000000000}"/>
          </ac:spMkLst>
        </pc:spChg>
        <pc:spChg chg="mod">
          <ac:chgData name="Vân Nguyễn" userId="898c2f3ac369ae4e" providerId="LiveId" clId="{95F1EE7A-893F-4BD2-833A-E6FDC8B05407}" dt="2021-09-13T16:35:11.630" v="12" actId="2711"/>
          <ac:spMkLst>
            <pc:docMk/>
            <pc:sldMk cId="0" sldId="358"/>
            <ac:spMk id="27" creationId="{00000000-0000-0000-0000-000000000000}"/>
          </ac:spMkLst>
        </pc:spChg>
      </pc:sldChg>
      <pc:sldChg chg="setBg">
        <pc:chgData name="Vân Nguyễn" userId="898c2f3ac369ae4e" providerId="LiveId" clId="{95F1EE7A-893F-4BD2-833A-E6FDC8B05407}" dt="2021-09-13T16:21:34.132" v="0"/>
        <pc:sldMkLst>
          <pc:docMk/>
          <pc:sldMk cId="0" sldId="359"/>
        </pc:sldMkLst>
      </pc:sldChg>
      <pc:sldChg chg="setBg">
        <pc:chgData name="Vân Nguyễn" userId="898c2f3ac369ae4e" providerId="LiveId" clId="{95F1EE7A-893F-4BD2-833A-E6FDC8B05407}" dt="2021-09-13T16:21:34.132" v="0"/>
        <pc:sldMkLst>
          <pc:docMk/>
          <pc:sldMk cId="0" sldId="360"/>
        </pc:sldMkLst>
      </pc:sldChg>
      <pc:sldMasterChg chg="setBg modSldLayout">
        <pc:chgData name="Vân Nguyễn" userId="898c2f3ac369ae4e" providerId="LiveId" clId="{95F1EE7A-893F-4BD2-833A-E6FDC8B05407}" dt="2021-09-13T16:21:34.132" v="0"/>
        <pc:sldMasterMkLst>
          <pc:docMk/>
          <pc:sldMasterMk cId="0" sldId="2147483648"/>
        </pc:sldMasterMkLst>
        <pc:sldLayoutChg chg="setBg">
          <pc:chgData name="Vân Nguyễn" userId="898c2f3ac369ae4e" providerId="LiveId" clId="{95F1EE7A-893F-4BD2-833A-E6FDC8B05407}" dt="2021-09-13T16:21:34.132" v="0"/>
          <pc:sldLayoutMkLst>
            <pc:docMk/>
            <pc:sldMasterMk cId="0" sldId="2147483648"/>
            <pc:sldLayoutMk cId="0" sldId="2147483649"/>
          </pc:sldLayoutMkLst>
        </pc:sldLayoutChg>
        <pc:sldLayoutChg chg="setBg">
          <pc:chgData name="Vân Nguyễn" userId="898c2f3ac369ae4e" providerId="LiveId" clId="{95F1EE7A-893F-4BD2-833A-E6FDC8B05407}" dt="2021-09-13T16:21:34.132" v="0"/>
          <pc:sldLayoutMkLst>
            <pc:docMk/>
            <pc:sldMasterMk cId="0" sldId="2147483648"/>
            <pc:sldLayoutMk cId="0" sldId="2147483650"/>
          </pc:sldLayoutMkLst>
        </pc:sldLayoutChg>
        <pc:sldLayoutChg chg="setBg">
          <pc:chgData name="Vân Nguyễn" userId="898c2f3ac369ae4e" providerId="LiveId" clId="{95F1EE7A-893F-4BD2-833A-E6FDC8B05407}" dt="2021-09-13T16:21:34.132" v="0"/>
          <pc:sldLayoutMkLst>
            <pc:docMk/>
            <pc:sldMasterMk cId="0" sldId="2147483648"/>
            <pc:sldLayoutMk cId="0" sldId="2147483651"/>
          </pc:sldLayoutMkLst>
        </pc:sldLayoutChg>
        <pc:sldLayoutChg chg="setBg">
          <pc:chgData name="Vân Nguyễn" userId="898c2f3ac369ae4e" providerId="LiveId" clId="{95F1EE7A-893F-4BD2-833A-E6FDC8B05407}" dt="2021-09-13T16:21:34.132" v="0"/>
          <pc:sldLayoutMkLst>
            <pc:docMk/>
            <pc:sldMasterMk cId="0" sldId="2147483648"/>
            <pc:sldLayoutMk cId="0" sldId="2147483652"/>
          </pc:sldLayoutMkLst>
        </pc:sldLayoutChg>
        <pc:sldLayoutChg chg="setBg">
          <pc:chgData name="Vân Nguyễn" userId="898c2f3ac369ae4e" providerId="LiveId" clId="{95F1EE7A-893F-4BD2-833A-E6FDC8B05407}" dt="2021-09-13T16:21:34.132" v="0"/>
          <pc:sldLayoutMkLst>
            <pc:docMk/>
            <pc:sldMasterMk cId="0" sldId="2147483648"/>
            <pc:sldLayoutMk cId="0" sldId="2147483653"/>
          </pc:sldLayoutMkLst>
        </pc:sldLayoutChg>
        <pc:sldLayoutChg chg="setBg">
          <pc:chgData name="Vân Nguyễn" userId="898c2f3ac369ae4e" providerId="LiveId" clId="{95F1EE7A-893F-4BD2-833A-E6FDC8B05407}" dt="2021-09-13T16:21:34.132" v="0"/>
          <pc:sldLayoutMkLst>
            <pc:docMk/>
            <pc:sldMasterMk cId="0" sldId="2147483648"/>
            <pc:sldLayoutMk cId="0" sldId="2147483654"/>
          </pc:sldLayoutMkLst>
        </pc:sldLayoutChg>
        <pc:sldLayoutChg chg="setBg">
          <pc:chgData name="Vân Nguyễn" userId="898c2f3ac369ae4e" providerId="LiveId" clId="{95F1EE7A-893F-4BD2-833A-E6FDC8B05407}" dt="2021-09-13T16:21:34.132" v="0"/>
          <pc:sldLayoutMkLst>
            <pc:docMk/>
            <pc:sldMasterMk cId="0" sldId="2147483648"/>
            <pc:sldLayoutMk cId="0" sldId="2147483655"/>
          </pc:sldLayoutMkLst>
        </pc:sldLayoutChg>
        <pc:sldLayoutChg chg="setBg">
          <pc:chgData name="Vân Nguyễn" userId="898c2f3ac369ae4e" providerId="LiveId" clId="{95F1EE7A-893F-4BD2-833A-E6FDC8B05407}" dt="2021-09-13T16:21:34.132" v="0"/>
          <pc:sldLayoutMkLst>
            <pc:docMk/>
            <pc:sldMasterMk cId="0" sldId="2147483648"/>
            <pc:sldLayoutMk cId="0" sldId="2147483656"/>
          </pc:sldLayoutMkLst>
        </pc:sldLayoutChg>
        <pc:sldLayoutChg chg="setBg">
          <pc:chgData name="Vân Nguyễn" userId="898c2f3ac369ae4e" providerId="LiveId" clId="{95F1EE7A-893F-4BD2-833A-E6FDC8B05407}" dt="2021-09-13T16:21:34.132" v="0"/>
          <pc:sldLayoutMkLst>
            <pc:docMk/>
            <pc:sldMasterMk cId="0" sldId="2147483648"/>
            <pc:sldLayoutMk cId="0" sldId="2147483657"/>
          </pc:sldLayoutMkLst>
        </pc:sldLayoutChg>
        <pc:sldLayoutChg chg="setBg">
          <pc:chgData name="Vân Nguyễn" userId="898c2f3ac369ae4e" providerId="LiveId" clId="{95F1EE7A-893F-4BD2-833A-E6FDC8B05407}" dt="2021-09-13T16:21:34.132" v="0"/>
          <pc:sldLayoutMkLst>
            <pc:docMk/>
            <pc:sldMasterMk cId="0" sldId="2147483648"/>
            <pc:sldLayoutMk cId="0" sldId="2147483658"/>
          </pc:sldLayoutMkLst>
        </pc:sldLayoutChg>
        <pc:sldLayoutChg chg="setBg">
          <pc:chgData name="Vân Nguyễn" userId="898c2f3ac369ae4e" providerId="LiveId" clId="{95F1EE7A-893F-4BD2-833A-E6FDC8B05407}" dt="2021-09-13T16:21:34.132" v="0"/>
          <pc:sldLayoutMkLst>
            <pc:docMk/>
            <pc:sldMasterMk cId="0" sldId="2147483648"/>
            <pc:sldLayoutMk cId="0"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2022/9/11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2022/9/11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pic>
        <p:nvPicPr>
          <p:cNvPr id="2" name="Picture 1" descr="LOGO team KTUTS"/>
          <p:cNvPicPr>
            <a:picLocks noChangeAspect="1"/>
          </p:cNvPicPr>
          <p:nvPr userDrawn="1"/>
        </p:nvPicPr>
        <p:blipFill>
          <a:blip r:embed="rId2"/>
          <a:stretch>
            <a:fillRect/>
          </a:stretch>
        </p:blipFill>
        <p:spPr>
          <a:xfrm>
            <a:off x="-3564255" y="1203325"/>
            <a:ext cx="2563495" cy="2214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t>2022/9/11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t>2022/9/11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115745-2F8B-4195-AD23-8A2542AF7C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t>2022/9/11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115745-2F8B-4195-AD23-8A2542AF7C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3395C6-8E53-46E5-AC3C-60082576D5DD}" type="datetime1">
              <a:rPr lang="zh-CN" altLang="en-US" smtClean="0"/>
              <a:t>2022/9/11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115745-2F8B-4195-AD23-8A2542AF7C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t>2022/9/11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t>2022/9/11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094BC8-22A0-4C48-90FC-9CC66632C2C8}" type="datetime1">
              <a:rPr lang="zh-CN" altLang="en-US" smtClean="0"/>
              <a:t>2022/9/11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anose="020B0806030902050204" pitchFamily="34" charset="0"/>
                <a:ea typeface="+mn-ea"/>
              </a:defRPr>
            </a:lvl1pPr>
          </a:lstStyle>
          <a:p>
            <a:fld id="{87115745-2F8B-4195-AD23-8A2542AF7C2C}" type="slidenum">
              <a:rPr lang="zh-CN" altLang="en-US" smtClean="0"/>
              <a:t>‹#›</a:t>
            </a:fld>
            <a:endParaRPr lang="zh-CN" altLang="en-US"/>
          </a:p>
        </p:txBody>
      </p:sp>
      <p:pic>
        <p:nvPicPr>
          <p:cNvPr id="2" name="Picture 1" descr="LOGO team KTUTS"/>
          <p:cNvPicPr>
            <a:picLocks noChangeAspect="1"/>
          </p:cNvPicPr>
          <p:nvPr userDrawn="1"/>
        </p:nvPicPr>
        <p:blipFill>
          <a:blip r:embed="rId14"/>
          <a:stretch>
            <a:fillRect/>
          </a:stretch>
        </p:blipFill>
        <p:spPr>
          <a:xfrm>
            <a:off x="-3564255" y="1203325"/>
            <a:ext cx="2563495" cy="22148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403648" y="-92546"/>
            <a:ext cx="6707544" cy="2803263"/>
            <a:chOff x="1187624" y="843558"/>
            <a:chExt cx="6707544" cy="2803263"/>
          </a:xfrm>
        </p:grpSpPr>
        <p:grpSp>
          <p:nvGrpSpPr>
            <p:cNvPr id="11" name="Group 10"/>
            <p:cNvGrpSpPr/>
            <p:nvPr/>
          </p:nvGrpSpPr>
          <p:grpSpPr>
            <a:xfrm>
              <a:off x="1187624" y="843558"/>
              <a:ext cx="6707544" cy="2651282"/>
              <a:chOff x="1340590" y="1072596"/>
              <a:chExt cx="6707544" cy="265128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590" y="1072596"/>
                <a:ext cx="6707544" cy="2651282"/>
              </a:xfrm>
              <a:prstGeom prst="rect">
                <a:avLst/>
              </a:prstGeom>
            </p:spPr>
          </p:pic>
          <p:sp>
            <p:nvSpPr>
              <p:cNvPr id="7" name="TextBox 6"/>
              <p:cNvSpPr txBox="1"/>
              <p:nvPr/>
            </p:nvSpPr>
            <p:spPr>
              <a:xfrm>
                <a:off x="1475656" y="1573981"/>
                <a:ext cx="6192688" cy="1446550"/>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UTM Erie Black" panose="02040603050506020204" pitchFamily="18" charset="0"/>
                  </a:rPr>
                  <a:t>MƯỜI NĂM CÕNG BẠN ĐI HỌC</a:t>
                </a:r>
              </a:p>
            </p:txBody>
          </p:sp>
        </p:grpSp>
        <p:sp>
          <p:nvSpPr>
            <p:cNvPr id="6" name="TextBox 5"/>
            <p:cNvSpPr txBox="1"/>
            <p:nvPr/>
          </p:nvSpPr>
          <p:spPr>
            <a:xfrm>
              <a:off x="3995936" y="2938935"/>
              <a:ext cx="3603115" cy="707886"/>
            </a:xfrm>
            <a:prstGeom prst="rect">
              <a:avLst/>
            </a:prstGeom>
            <a:noFill/>
          </p:spPr>
          <p:txBody>
            <a:bodyPr wrap="square" rtlCol="0">
              <a:spAutoFit/>
            </a:bodyPr>
            <a:lstStyle/>
            <a:p>
              <a:r>
                <a:rPr lang="en-US" sz="4000" dirty="0">
                  <a:solidFill>
                    <a:srgbClr val="08C793"/>
                  </a:solidFill>
                  <a:effectLst>
                    <a:outerShdw blurRad="38100" dist="38100" dir="2700000" algn="tl">
                      <a:srgbClr val="000000">
                        <a:alpha val="43137"/>
                      </a:srgbClr>
                    </a:outerShdw>
                  </a:effectLst>
                  <a:latin typeface="UTM HelvetIns" panose="02040603050506020204" pitchFamily="18" charset="0"/>
                </a:rPr>
                <a:t>CHÍNH TẢ</a:t>
              </a:r>
            </a:p>
          </p:txBody>
        </p:sp>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626" y="2356774"/>
            <a:ext cx="9386626" cy="43288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ounded Rectangle 26"/>
          <p:cNvSpPr/>
          <p:nvPr/>
        </p:nvSpPr>
        <p:spPr>
          <a:xfrm>
            <a:off x="179512" y="233462"/>
            <a:ext cx="8784976" cy="471455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tangle 25"/>
          <p:cNvSpPr/>
          <p:nvPr/>
        </p:nvSpPr>
        <p:spPr>
          <a:xfrm>
            <a:off x="431540" y="483518"/>
            <a:ext cx="8280920" cy="3785652"/>
          </a:xfrm>
          <a:prstGeom prst="rect">
            <a:avLst/>
          </a:prstGeom>
        </p:spPr>
        <p:txBody>
          <a:bodyPr wrap="square">
            <a:spAutoFit/>
          </a:bodyPr>
          <a:lstStyle/>
          <a:p>
            <a:pPr algn="ctr"/>
            <a:r>
              <a:rPr lang="vi-VN" sz="2400" b="1" dirty="0">
                <a:solidFill>
                  <a:srgbClr val="002060"/>
                </a:solidFill>
                <a:latin typeface="Times New Roman" panose="02020603050405020304" pitchFamily="18" charset="0"/>
                <a:cs typeface="Times New Roman" panose="02020603050405020304" pitchFamily="18" charset="0"/>
              </a:rPr>
              <a:t>Mười năm cõng bạn đi học</a:t>
            </a:r>
            <a:endParaRPr lang="vi-VN" sz="2400" dirty="0">
              <a:solidFill>
                <a:srgbClr val="002060"/>
              </a:solidFill>
              <a:latin typeface="Times New Roman" panose="02020603050405020304" pitchFamily="18" charset="0"/>
              <a:cs typeface="Times New Roman" panose="02020603050405020304" pitchFamily="18" charset="0"/>
            </a:endParaRPr>
          </a:p>
          <a:p>
            <a:pPr algn="just"/>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Ở xã Vinh Quang, huyện Chiêm Hóa, tỉnh Tuyên Quang, ai cũng biết câu chuyện cảm động về em Đoàn Trường Sinh 10 năm cõng bạn đến trường. Quãng đường từ nhà Sinh tới trường dài hơn 4 ki-lô-mét, qua đèo, vượt suối, khúc khuỷu, gập ghềnh. Thế mà Sinh không quản khó khăn, ngày ngày cõng bạn Hanh bị liệt cả hai chân đi về. Nhờ bạn giúp đỡ, lại có chí học hành, nhiều năm liền, Hanh là học sinh tiên tiến, có năm còn tham gia đội tuyển học sinh giỏi cấp huyện.</a:t>
            </a:r>
          </a:p>
          <a:p>
            <a:pPr algn="r"/>
            <a:r>
              <a:rPr lang="vi-VN" sz="2400" i="1" dirty="0">
                <a:solidFill>
                  <a:srgbClr val="002060"/>
                </a:solidFill>
                <a:latin typeface="Times New Roman" panose="02020603050405020304" pitchFamily="18" charset="0"/>
                <a:cs typeface="Times New Roman" panose="02020603050405020304" pitchFamily="18" charset="0"/>
              </a:rPr>
              <a:t>Theo báo Đại Đoàn Kết</a:t>
            </a:r>
            <a:endParaRPr lang="vi-VN"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771550"/>
            <a:ext cx="8203872" cy="2880320"/>
          </a:xfrm>
          <a:prstGeom prst="rect">
            <a:avLst/>
          </a:prstGeom>
        </p:spPr>
      </p:pic>
      <p:sp>
        <p:nvSpPr>
          <p:cNvPr id="37" name="TextBox 36"/>
          <p:cNvSpPr txBox="1"/>
          <p:nvPr/>
        </p:nvSpPr>
        <p:spPr>
          <a:xfrm>
            <a:off x="1691680" y="1563638"/>
            <a:ext cx="6192688" cy="923330"/>
          </a:xfrm>
          <a:prstGeom prst="rect">
            <a:avLst/>
          </a:prstGeom>
          <a:noFill/>
        </p:spPr>
        <p:txBody>
          <a:bodyPr wrap="square" rtlCol="0">
            <a:spAutoFit/>
          </a:bodyPr>
          <a:lstStyle/>
          <a:p>
            <a:pPr algn="ctr"/>
            <a:r>
              <a:rPr lang="en-US" sz="5400" dirty="0">
                <a:solidFill>
                  <a:schemeClr val="bg1"/>
                </a:solidFill>
                <a:effectLst>
                  <a:outerShdw blurRad="38100" dist="38100" dir="2700000" algn="tl">
                    <a:srgbClr val="000000">
                      <a:alpha val="43137"/>
                    </a:srgbClr>
                  </a:outerShdw>
                </a:effectLst>
                <a:latin typeface="UTM Erie Black" panose="02040603050506020204" pitchFamily="18" charset="0"/>
              </a:rPr>
              <a:t>LUYỆN TẬP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 name="Rounded Rectangle 114"/>
          <p:cNvSpPr/>
          <p:nvPr/>
        </p:nvSpPr>
        <p:spPr>
          <a:xfrm>
            <a:off x="102282" y="585143"/>
            <a:ext cx="8916430" cy="443487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3" name="Text Box 31"/>
          <p:cNvSpPr txBox="1">
            <a:spLocks noChangeArrowheads="1"/>
          </p:cNvSpPr>
          <p:nvPr/>
        </p:nvSpPr>
        <p:spPr bwMode="auto">
          <a:xfrm>
            <a:off x="678346" y="17525"/>
            <a:ext cx="7638070" cy="461665"/>
          </a:xfrm>
          <a:prstGeom prst="rect">
            <a:avLst/>
          </a:prstGeom>
          <a:noFill/>
          <a:ln w="9525">
            <a:noFill/>
            <a:miter lim="800000"/>
          </a:ln>
        </p:spPr>
        <p:txBody>
          <a:bodyPr wrap="square">
            <a:spAutoFit/>
          </a:bodyPr>
          <a:lstStyle/>
          <a:p>
            <a:pPr>
              <a:spcBef>
                <a:spcPct val="50000"/>
              </a:spcBef>
            </a:pP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Chọn</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viết</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đ</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úng</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đ</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ã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cho</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ngoặc</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đơ</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 </a:t>
            </a:r>
          </a:p>
        </p:txBody>
      </p:sp>
      <p:sp>
        <p:nvSpPr>
          <p:cNvPr id="114" name="Text Box 33"/>
          <p:cNvSpPr txBox="1">
            <a:spLocks noChangeArrowheads="1"/>
          </p:cNvSpPr>
          <p:nvPr/>
        </p:nvSpPr>
        <p:spPr bwMode="auto">
          <a:xfrm>
            <a:off x="179512" y="603430"/>
            <a:ext cx="8839200" cy="4308872"/>
          </a:xfrm>
          <a:prstGeom prst="rect">
            <a:avLst/>
          </a:prstGeom>
          <a:noFill/>
          <a:ln w="9525">
            <a:noFill/>
            <a:miter lim="800000"/>
          </a:ln>
        </p:spPr>
        <p:txBody>
          <a:bodyPr>
            <a:spAutoFit/>
          </a:bodyPr>
          <a:lstStyle/>
          <a:p>
            <a:pPr algn="ctr">
              <a:spcBef>
                <a:spcPts val="600"/>
              </a:spcBef>
              <a:spcAft>
                <a:spcPts val="600"/>
              </a:spcAft>
            </a:pPr>
            <a:r>
              <a:rPr lang="en-US" sz="2400" b="1" dirty="0" err="1">
                <a:solidFill>
                  <a:srgbClr val="002060"/>
                </a:solidFill>
                <a:latin typeface="Arial" panose="020B0604020202020204" pitchFamily="34" charset="0"/>
                <a:cs typeface="Arial" panose="020B0604020202020204" pitchFamily="34" charset="0"/>
              </a:rPr>
              <a:t>Tìm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chỗ</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ngồi</a:t>
            </a:r>
            <a:endParaRPr lang="en-US" sz="2400" b="1"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2400" b="1"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Rạp</a:t>
            </a:r>
            <a:r>
              <a:rPr lang="en-US" sz="2200" dirty="0">
                <a:solidFill>
                  <a:srgbClr val="002060"/>
                </a:solidFill>
                <a:latin typeface="Arial" panose="020B0604020202020204" pitchFamily="34" charset="0"/>
                <a:cs typeface="Arial" panose="020B0604020202020204" pitchFamily="34" charset="0"/>
              </a:rPr>
              <a:t> </a:t>
            </a:r>
            <a:r>
              <a:rPr lang="vi-VN" sz="2200" dirty="0">
                <a:solidFill>
                  <a:srgbClr val="002060"/>
                </a:solidFill>
                <a:latin typeface="Arial" panose="020B0604020202020204" pitchFamily="34" charset="0"/>
                <a:cs typeface="Arial" panose="020B0604020202020204" pitchFamily="34" charset="0"/>
              </a:rPr>
              <a:t>đ</a:t>
            </a:r>
            <a:r>
              <a:rPr lang="en-US" sz="2200" dirty="0" err="1">
                <a:solidFill>
                  <a:srgbClr val="002060"/>
                </a:solidFill>
                <a:latin typeface="Arial" panose="020B0604020202020204" pitchFamily="34" charset="0"/>
                <a:cs typeface="Arial" panose="020B0604020202020204" pitchFamily="34" charset="0"/>
              </a:rPr>
              <a:t>ang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chiếu</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phim</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thì</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một</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bà</a:t>
            </a:r>
            <a:r>
              <a:rPr lang="en-US" sz="2200" dirty="0">
                <a:solidFill>
                  <a:srgbClr val="002060"/>
                </a:solidFill>
                <a:latin typeface="Arial" panose="020B0604020202020204" pitchFamily="34" charset="0"/>
                <a:cs typeface="Arial" panose="020B0604020202020204" pitchFamily="34" charset="0"/>
              </a:rPr>
              <a:t> </a:t>
            </a:r>
            <a:r>
              <a:rPr lang="vi-VN" sz="2200" dirty="0">
                <a:solidFill>
                  <a:srgbClr val="002060"/>
                </a:solidFill>
                <a:latin typeface="Arial" panose="020B0604020202020204" pitchFamily="34" charset="0"/>
                <a:cs typeface="Arial" panose="020B0604020202020204" pitchFamily="34" charset="0"/>
              </a:rPr>
              <a:t>đ</a:t>
            </a:r>
            <a:r>
              <a:rPr lang="en-US" sz="2200" dirty="0" err="1">
                <a:solidFill>
                  <a:srgbClr val="002060"/>
                </a:solidFill>
                <a:latin typeface="Arial" panose="020B0604020202020204" pitchFamily="34" charset="0"/>
                <a:cs typeface="Arial" panose="020B0604020202020204" pitchFamily="34" charset="0"/>
              </a:rPr>
              <a:t>ứng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dậy</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len</a:t>
            </a:r>
            <a:r>
              <a:rPr lang="en-US" sz="2200" dirty="0">
                <a:solidFill>
                  <a:srgbClr val="002060"/>
                </a:solidFill>
                <a:latin typeface="Arial" panose="020B0604020202020204" pitchFamily="34" charset="0"/>
                <a:cs typeface="Arial" panose="020B0604020202020204" pitchFamily="34" charset="0"/>
              </a:rPr>
              <a:t> qua </a:t>
            </a:r>
            <a:r>
              <a:rPr lang="en-US" sz="2200" dirty="0" err="1">
                <a:solidFill>
                  <a:srgbClr val="002060"/>
                </a:solidFill>
                <a:latin typeface="Arial" panose="020B0604020202020204" pitchFamily="34" charset="0"/>
                <a:cs typeface="Arial" panose="020B0604020202020204" pitchFamily="34" charset="0"/>
              </a:rPr>
              <a:t>hàng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ghế</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ra</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ngoài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Lát</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sau</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xau</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bà</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trở</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lại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và</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hỏi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ông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ngồi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gần</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hàng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ghế</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rằng</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rằn</a:t>
            </a:r>
            <a:r>
              <a:rPr lang="en-US" sz="2200" dirty="0">
                <a:solidFill>
                  <a:srgbClr val="002060"/>
                </a:solidFill>
                <a:latin typeface="Arial" panose="020B0604020202020204" pitchFamily="34" charset="0"/>
                <a:cs typeface="Arial" panose="020B0604020202020204" pitchFamily="34" charset="0"/>
              </a:rPr>
              <a:t> )  :</a:t>
            </a:r>
          </a:p>
          <a:p>
            <a:pPr>
              <a:spcBef>
                <a:spcPts val="600"/>
              </a:spcBef>
              <a:spcAft>
                <a:spcPts val="600"/>
              </a:spcAft>
            </a:pP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Th</a:t>
            </a:r>
            <a:r>
              <a:rPr lang="vi-VN" sz="2200" dirty="0">
                <a:solidFill>
                  <a:srgbClr val="002060"/>
                </a:solidFill>
                <a:latin typeface="Arial" panose="020B0604020202020204" pitchFamily="34" charset="0"/>
                <a:cs typeface="Arial" panose="020B0604020202020204" pitchFamily="34" charset="0"/>
              </a:rPr>
              <a:t>ư</a:t>
            </a:r>
            <a:r>
              <a:rPr lang="en-US" sz="2200" dirty="0">
                <a:solidFill>
                  <a:srgbClr val="002060"/>
                </a:solidFill>
                <a:latin typeface="Arial" panose="020B0604020202020204" pitchFamily="34" charset="0"/>
                <a:cs typeface="Arial" panose="020B0604020202020204" pitchFamily="34" charset="0"/>
              </a:rPr>
              <a:t>a </a:t>
            </a:r>
            <a:r>
              <a:rPr lang="en-US" sz="2200" dirty="0" err="1">
                <a:solidFill>
                  <a:srgbClr val="002060"/>
                </a:solidFill>
                <a:latin typeface="Arial" panose="020B0604020202020204" pitchFamily="34" charset="0"/>
                <a:cs typeface="Arial" panose="020B0604020202020204" pitchFamily="34" charset="0"/>
              </a:rPr>
              <a:t>ông</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Phải</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ch</a:t>
            </a:r>
            <a:r>
              <a:rPr lang="vi-VN" sz="2200" dirty="0">
                <a:solidFill>
                  <a:srgbClr val="002060"/>
                </a:solidFill>
                <a:latin typeface="Arial" panose="020B0604020202020204" pitchFamily="34" charset="0"/>
                <a:cs typeface="Arial" panose="020B0604020202020204" pitchFamily="34" charset="0"/>
              </a:rPr>
              <a:t>ă</a:t>
            </a:r>
            <a:r>
              <a:rPr lang="en-US" sz="2200" dirty="0">
                <a:solidFill>
                  <a:srgbClr val="002060"/>
                </a:solidFill>
                <a:latin typeface="Arial" panose="020B0604020202020204" pitchFamily="34" charset="0"/>
                <a:cs typeface="Arial" panose="020B0604020202020204" pitchFamily="34" charset="0"/>
              </a:rPr>
              <a:t>ng   / </a:t>
            </a:r>
            <a:r>
              <a:rPr lang="en-US" sz="2200" dirty="0" err="1">
                <a:solidFill>
                  <a:srgbClr val="002060"/>
                </a:solidFill>
                <a:latin typeface="Arial" panose="020B0604020202020204" pitchFamily="34" charset="0"/>
                <a:cs typeface="Arial" panose="020B0604020202020204" pitchFamily="34" charset="0"/>
              </a:rPr>
              <a:t>ch</a:t>
            </a:r>
            <a:r>
              <a:rPr lang="vi-VN" sz="2200" dirty="0">
                <a:solidFill>
                  <a:srgbClr val="002060"/>
                </a:solidFill>
                <a:latin typeface="Arial" panose="020B0604020202020204" pitchFamily="34" charset="0"/>
                <a:cs typeface="Arial" panose="020B0604020202020204" pitchFamily="34" charset="0"/>
              </a:rPr>
              <a:t>ă</a:t>
            </a:r>
            <a:r>
              <a:rPr lang="en-US" sz="2200" dirty="0">
                <a:solidFill>
                  <a:srgbClr val="002060"/>
                </a:solidFill>
                <a:latin typeface="Arial" panose="020B0604020202020204" pitchFamily="34" charset="0"/>
                <a:cs typeface="Arial" panose="020B0604020202020204" pitchFamily="34" charset="0"/>
              </a:rPr>
              <a:t>n     ) </a:t>
            </a:r>
            <a:r>
              <a:rPr lang="en-US" sz="2200" dirty="0" err="1">
                <a:solidFill>
                  <a:srgbClr val="002060"/>
                </a:solidFill>
                <a:latin typeface="Arial" panose="020B0604020202020204" pitchFamily="34" charset="0"/>
                <a:cs typeface="Arial" panose="020B0604020202020204" pitchFamily="34" charset="0"/>
              </a:rPr>
              <a:t>lúc</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ra</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ngoài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tôi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vô</a:t>
            </a:r>
            <a:r>
              <a:rPr lang="en-US" sz="2200" dirty="0">
                <a:solidFill>
                  <a:srgbClr val="002060"/>
                </a:solidFill>
                <a:latin typeface="Arial" panose="020B0604020202020204" pitchFamily="34" charset="0"/>
                <a:cs typeface="Arial" panose="020B0604020202020204" pitchFamily="34" charset="0"/>
              </a:rPr>
              <a:t> ý </a:t>
            </a:r>
            <a:r>
              <a:rPr lang="en-US" sz="2200" dirty="0" err="1">
                <a:solidFill>
                  <a:srgbClr val="002060"/>
                </a:solidFill>
                <a:latin typeface="Arial" panose="020B0604020202020204" pitchFamily="34" charset="0"/>
                <a:cs typeface="Arial" panose="020B0604020202020204" pitchFamily="34" charset="0"/>
              </a:rPr>
              <a:t>giẫm</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vào</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chân</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ông</a:t>
            </a:r>
            <a:r>
              <a:rPr lang="en-US" sz="2200" dirty="0">
                <a:solidFill>
                  <a:srgbClr val="002060"/>
                </a:solidFill>
                <a:latin typeface="Arial" panose="020B0604020202020204" pitchFamily="34" charset="0"/>
                <a:cs typeface="Arial" panose="020B0604020202020204" pitchFamily="34" charset="0"/>
              </a:rPr>
              <a:t> ?</a:t>
            </a:r>
          </a:p>
          <a:p>
            <a:pPr>
              <a:spcBef>
                <a:spcPts val="600"/>
              </a:spcBef>
              <a:spcAft>
                <a:spcPts val="600"/>
              </a:spcAft>
            </a:pP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Vâng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nh</a:t>
            </a:r>
            <a:r>
              <a:rPr lang="vi-VN" sz="2200" dirty="0">
                <a:solidFill>
                  <a:srgbClr val="002060"/>
                </a:solidFill>
                <a:latin typeface="Arial" panose="020B0604020202020204" pitchFamily="34" charset="0"/>
                <a:cs typeface="Arial" panose="020B0604020202020204" pitchFamily="34" charset="0"/>
              </a:rPr>
              <a:t>ư</a:t>
            </a:r>
            <a:r>
              <a:rPr lang="en-US" sz="2200" dirty="0">
                <a:solidFill>
                  <a:srgbClr val="002060"/>
                </a:solidFill>
                <a:latin typeface="Arial" panose="020B0604020202020204" pitchFamily="34" charset="0"/>
                <a:cs typeface="Arial" panose="020B0604020202020204" pitchFamily="34" charset="0"/>
              </a:rPr>
              <a:t>ng ( sin    /    </a:t>
            </a:r>
            <a:r>
              <a:rPr lang="en-US" sz="2200" dirty="0" err="1">
                <a:solidFill>
                  <a:srgbClr val="002060"/>
                </a:solidFill>
                <a:latin typeface="Arial" panose="020B0604020202020204" pitchFamily="34" charset="0"/>
                <a:cs typeface="Arial" panose="020B0604020202020204" pitchFamily="34" charset="0"/>
              </a:rPr>
              <a:t>xin</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bà</a:t>
            </a:r>
            <a:r>
              <a:rPr lang="en-US" sz="2200" dirty="0">
                <a:solidFill>
                  <a:srgbClr val="002060"/>
                </a:solidFill>
                <a:latin typeface="Arial" panose="020B0604020202020204" pitchFamily="34" charset="0"/>
                <a:cs typeface="Arial" panose="020B0604020202020204" pitchFamily="34" charset="0"/>
              </a:rPr>
              <a:t> </a:t>
            </a:r>
            <a:r>
              <a:rPr lang="vi-VN" sz="2200" dirty="0">
                <a:solidFill>
                  <a:srgbClr val="002060"/>
                </a:solidFill>
                <a:latin typeface="Arial" panose="020B0604020202020204" pitchFamily="34" charset="0"/>
                <a:cs typeface="Arial" panose="020B0604020202020204" pitchFamily="34" charset="0"/>
              </a:rPr>
              <a:t>đ</a:t>
            </a:r>
            <a:r>
              <a:rPr lang="en-US" sz="2200" dirty="0" err="1">
                <a:solidFill>
                  <a:srgbClr val="002060"/>
                </a:solidFill>
                <a:latin typeface="Arial" panose="020B0604020202020204" pitchFamily="34" charset="0"/>
                <a:cs typeface="Arial" panose="020B0604020202020204" pitchFamily="34" charset="0"/>
              </a:rPr>
              <a:t>ừng</a:t>
            </a:r>
            <a:r>
              <a:rPr lang="en-US" sz="2200" dirty="0">
                <a:solidFill>
                  <a:srgbClr val="002060"/>
                </a:solidFill>
                <a:latin typeface="Arial" panose="020B0604020202020204" pitchFamily="34" charset="0"/>
                <a:cs typeface="Arial" panose="020B0604020202020204" pitchFamily="34" charset="0"/>
              </a:rPr>
              <a:t> ( b</a:t>
            </a:r>
            <a:r>
              <a:rPr lang="vi-VN" sz="2200" dirty="0">
                <a:solidFill>
                  <a:srgbClr val="002060"/>
                </a:solidFill>
                <a:latin typeface="Arial" panose="020B0604020202020204" pitchFamily="34" charset="0"/>
                <a:cs typeface="Arial" panose="020B0604020202020204" pitchFamily="34" charset="0"/>
              </a:rPr>
              <a:t>ă</a:t>
            </a:r>
            <a:r>
              <a:rPr lang="en-US" sz="2200" dirty="0">
                <a:solidFill>
                  <a:srgbClr val="002060"/>
                </a:solidFill>
                <a:latin typeface="Arial" panose="020B0604020202020204" pitchFamily="34" charset="0"/>
                <a:cs typeface="Arial" panose="020B0604020202020204" pitchFamily="34" charset="0"/>
              </a:rPr>
              <a:t>ng </a:t>
            </a:r>
            <a:r>
              <a:rPr lang="en-US" sz="2200" dirty="0" err="1">
                <a:solidFill>
                  <a:srgbClr val="002060"/>
                </a:solidFill>
                <a:latin typeface="Arial" panose="020B0604020202020204" pitchFamily="34" charset="0"/>
                <a:cs typeface="Arial" panose="020B0604020202020204" pitchFamily="34" charset="0"/>
              </a:rPr>
              <a:t>kho</a:t>
            </a:r>
            <a:r>
              <a:rPr lang="vi-VN" sz="2200" dirty="0">
                <a:solidFill>
                  <a:srgbClr val="002060"/>
                </a:solidFill>
                <a:latin typeface="Arial" panose="020B0604020202020204" pitchFamily="34" charset="0"/>
                <a:cs typeface="Arial" panose="020B0604020202020204" pitchFamily="34" charset="0"/>
              </a:rPr>
              <a:t>ă</a:t>
            </a:r>
            <a:r>
              <a:rPr lang="en-US" sz="2200" dirty="0">
                <a:solidFill>
                  <a:srgbClr val="002060"/>
                </a:solidFill>
                <a:latin typeface="Arial" panose="020B0604020202020204" pitchFamily="34" charset="0"/>
                <a:cs typeface="Arial" panose="020B0604020202020204" pitchFamily="34" charset="0"/>
              </a:rPr>
              <a:t>ng     /     b</a:t>
            </a:r>
            <a:r>
              <a:rPr lang="vi-VN" sz="2200" dirty="0">
                <a:solidFill>
                  <a:srgbClr val="002060"/>
                </a:solidFill>
                <a:latin typeface="Arial" panose="020B0604020202020204" pitchFamily="34" charset="0"/>
                <a:cs typeface="Arial" panose="020B0604020202020204" pitchFamily="34" charset="0"/>
              </a:rPr>
              <a:t>ă</a:t>
            </a:r>
            <a:r>
              <a:rPr lang="en-US" sz="2200" dirty="0">
                <a:solidFill>
                  <a:srgbClr val="002060"/>
                </a:solidFill>
                <a:latin typeface="Arial" panose="020B0604020202020204" pitchFamily="34" charset="0"/>
                <a:cs typeface="Arial" panose="020B0604020202020204" pitchFamily="34" charset="0"/>
              </a:rPr>
              <a:t>n </a:t>
            </a:r>
            <a:r>
              <a:rPr lang="en-US" sz="2200" dirty="0" err="1">
                <a:solidFill>
                  <a:srgbClr val="002060"/>
                </a:solidFill>
                <a:latin typeface="Arial" panose="020B0604020202020204" pitchFamily="34" charset="0"/>
                <a:cs typeface="Arial" panose="020B0604020202020204" pitchFamily="34" charset="0"/>
              </a:rPr>
              <a:t>kho</a:t>
            </a:r>
            <a:r>
              <a:rPr lang="vi-VN" sz="2200" dirty="0">
                <a:solidFill>
                  <a:srgbClr val="002060"/>
                </a:solidFill>
                <a:latin typeface="Arial" panose="020B0604020202020204" pitchFamily="34" charset="0"/>
                <a:cs typeface="Arial" panose="020B0604020202020204" pitchFamily="34" charset="0"/>
              </a:rPr>
              <a:t>ă</a:t>
            </a:r>
            <a:r>
              <a:rPr lang="en-US" sz="2200" dirty="0">
                <a:solidFill>
                  <a:srgbClr val="002060"/>
                </a:solidFill>
                <a:latin typeface="Arial" panose="020B0604020202020204" pitchFamily="34" charset="0"/>
                <a:cs typeface="Arial" panose="020B0604020202020204" pitchFamily="34" charset="0"/>
              </a:rPr>
              <a:t>n   ), </a:t>
            </a:r>
            <a:r>
              <a:rPr lang="en-US" sz="2200" dirty="0" err="1">
                <a:solidFill>
                  <a:srgbClr val="002060"/>
                </a:solidFill>
                <a:latin typeface="Arial" panose="020B0604020202020204" pitchFamily="34" charset="0"/>
                <a:cs typeface="Arial" panose="020B0604020202020204" pitchFamily="34" charset="0"/>
              </a:rPr>
              <a:t>tôi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không</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sao</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xa</a:t>
            </a:r>
            <a:r>
              <a:rPr lang="en-US" sz="2200" dirty="0">
                <a:solidFill>
                  <a:srgbClr val="002060"/>
                </a:solidFill>
                <a:latin typeface="Arial" panose="020B0604020202020204" pitchFamily="34" charset="0"/>
                <a:cs typeface="Arial" panose="020B0604020202020204" pitchFamily="34" charset="0"/>
              </a:rPr>
              <a:t>  o) !</a:t>
            </a:r>
          </a:p>
          <a:p>
            <a:pPr>
              <a:spcBef>
                <a:spcPts val="600"/>
              </a:spcBef>
              <a:spcAft>
                <a:spcPts val="600"/>
              </a:spcAft>
            </a:pP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Dạ</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không</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Tôi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chỉ</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muốn</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hỏi</a:t>
            </a:r>
            <a:r>
              <a:rPr lang="en-US" sz="2200" dirty="0">
                <a:solidFill>
                  <a:srgbClr val="002060"/>
                </a:solidFill>
                <a:latin typeface="Arial" panose="020B0604020202020204" pitchFamily="34" charset="0"/>
                <a:cs typeface="Arial" panose="020B0604020202020204" pitchFamily="34" charset="0"/>
              </a:rPr>
              <a:t> </a:t>
            </a:r>
            <a:r>
              <a:rPr lang="vi-VN" sz="2200" dirty="0">
                <a:solidFill>
                  <a:srgbClr val="002060"/>
                </a:solidFill>
                <a:latin typeface="Arial" panose="020B0604020202020204" pitchFamily="34" charset="0"/>
                <a:cs typeface="Arial" panose="020B0604020202020204" pitchFamily="34" charset="0"/>
              </a:rPr>
              <a:t>đ</a:t>
            </a:r>
            <a:r>
              <a:rPr lang="en-US" sz="2200" dirty="0">
                <a:solidFill>
                  <a:srgbClr val="002060"/>
                </a:solidFill>
                <a:latin typeface="Arial" panose="020B0604020202020204" pitchFamily="34" charset="0"/>
                <a:cs typeface="Arial" panose="020B0604020202020204" pitchFamily="34" charset="0"/>
              </a:rPr>
              <a:t>ể ( </a:t>
            </a:r>
            <a:r>
              <a:rPr lang="en-US" sz="2200" dirty="0" err="1">
                <a:solidFill>
                  <a:srgbClr val="002060"/>
                </a:solidFill>
                <a:latin typeface="Arial" panose="020B0604020202020204" pitchFamily="34" charset="0"/>
                <a:cs typeface="Arial" panose="020B0604020202020204" pitchFamily="34" charset="0"/>
              </a:rPr>
              <a:t>sem</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xem</a:t>
            </a:r>
            <a:r>
              <a:rPr lang="en-US" sz="2200" dirty="0">
                <a:solidFill>
                  <a:srgbClr val="002060"/>
                </a:solidFill>
                <a:latin typeface="Arial" panose="020B0604020202020204" pitchFamily="34" charset="0"/>
                <a:cs typeface="Arial" panose="020B0604020202020204" pitchFamily="34" charset="0"/>
              </a:rPr>
              <a:t>    ) </a:t>
            </a:r>
            <a:r>
              <a:rPr lang="en-US" sz="2200" dirty="0" err="1">
                <a:solidFill>
                  <a:srgbClr val="002060"/>
                </a:solidFill>
                <a:latin typeface="Arial" panose="020B0604020202020204" pitchFamily="34" charset="0"/>
                <a:cs typeface="Arial" panose="020B0604020202020204" pitchFamily="34" charset="0"/>
              </a:rPr>
              <a:t>tôi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có</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tìm</a:t>
            </a:r>
            <a:r>
              <a:rPr lang="en-US" sz="2200" dirty="0">
                <a:solidFill>
                  <a:srgbClr val="002060"/>
                </a:solidFill>
                <a:latin typeface="Arial" panose="020B0604020202020204" pitchFamily="34" charset="0"/>
                <a:cs typeface="Arial" panose="020B0604020202020204" pitchFamily="34" charset="0"/>
              </a:rPr>
              <a:t> </a:t>
            </a:r>
            <a:r>
              <a:rPr lang="vi-VN" sz="2200" dirty="0">
                <a:solidFill>
                  <a:srgbClr val="002060"/>
                </a:solidFill>
                <a:latin typeface="Arial" panose="020B0604020202020204" pitchFamily="34" charset="0"/>
                <a:cs typeface="Arial" panose="020B0604020202020204" pitchFamily="34" charset="0"/>
              </a:rPr>
              <a:t>đ</a:t>
            </a:r>
            <a:r>
              <a:rPr lang="en-US" sz="2200" dirty="0" err="1">
                <a:solidFill>
                  <a:srgbClr val="002060"/>
                </a:solidFill>
                <a:latin typeface="Arial" panose="020B0604020202020204" pitchFamily="34" charset="0"/>
                <a:cs typeface="Arial" panose="020B0604020202020204" pitchFamily="34" charset="0"/>
              </a:rPr>
              <a:t>úng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hàng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ghế</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của</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mình</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không</a:t>
            </a:r>
            <a:r>
              <a:rPr lang="en-US" sz="2200" dirty="0">
                <a:solidFill>
                  <a:srgbClr val="002060"/>
                </a:solidFill>
                <a:latin typeface="Arial" panose="020B0604020202020204" pitchFamily="34" charset="0"/>
                <a:cs typeface="Arial" panose="020B0604020202020204" pitchFamily="34" charset="0"/>
              </a:rPr>
              <a:t> . </a:t>
            </a:r>
          </a:p>
        </p:txBody>
      </p:sp>
      <p:grpSp>
        <p:nvGrpSpPr>
          <p:cNvPr id="17" name="Group 16"/>
          <p:cNvGrpSpPr/>
          <p:nvPr/>
        </p:nvGrpSpPr>
        <p:grpSpPr>
          <a:xfrm>
            <a:off x="2051720" y="1492791"/>
            <a:ext cx="650470" cy="430887"/>
            <a:chOff x="2051720" y="1492791"/>
            <a:chExt cx="650470" cy="430887"/>
          </a:xfrm>
        </p:grpSpPr>
        <p:sp>
          <p:nvSpPr>
            <p:cNvPr id="16" name="Rounded Rectangle 15"/>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16" name="Text Box 31"/>
            <p:cNvSpPr txBox="1">
              <a:spLocks noChangeArrowheads="1"/>
            </p:cNvSpPr>
            <p:nvPr/>
          </p:nvSpPr>
          <p:spPr bwMode="auto">
            <a:xfrm>
              <a:off x="2051720" y="1492791"/>
              <a:ext cx="639688" cy="430887"/>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sau</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17" name="Group 116"/>
          <p:cNvGrpSpPr/>
          <p:nvPr/>
        </p:nvGrpSpPr>
        <p:grpSpPr>
          <a:xfrm>
            <a:off x="2915816" y="1492790"/>
            <a:ext cx="650470" cy="430887"/>
            <a:chOff x="2051720" y="1492791"/>
            <a:chExt cx="650470" cy="430887"/>
          </a:xfrm>
        </p:grpSpPr>
        <p:sp>
          <p:nvSpPr>
            <p:cNvPr id="118" name="Rounded Rectangle 117"/>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19" name="Text Box 31"/>
            <p:cNvSpPr txBox="1">
              <a:spLocks noChangeArrowheads="1"/>
            </p:cNvSpPr>
            <p:nvPr/>
          </p:nvSpPr>
          <p:spPr bwMode="auto">
            <a:xfrm>
              <a:off x="2051720" y="1492791"/>
              <a:ext cx="639688" cy="430887"/>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xau</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20" name="Group 119"/>
          <p:cNvGrpSpPr/>
          <p:nvPr/>
        </p:nvGrpSpPr>
        <p:grpSpPr>
          <a:xfrm>
            <a:off x="395536" y="1870456"/>
            <a:ext cx="807433" cy="787911"/>
            <a:chOff x="2051720" y="1538958"/>
            <a:chExt cx="665085" cy="769441"/>
          </a:xfrm>
        </p:grpSpPr>
        <p:sp>
          <p:nvSpPr>
            <p:cNvPr id="121" name="Rounded Rectangle 120"/>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22" name="Text Box 31"/>
            <p:cNvSpPr txBox="1">
              <a:spLocks noChangeArrowheads="1"/>
            </p:cNvSpPr>
            <p:nvPr/>
          </p:nvSpPr>
          <p:spPr bwMode="auto">
            <a:xfrm>
              <a:off x="2077117" y="1538958"/>
              <a:ext cx="639688" cy="769441"/>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rằng</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23" name="Group 122"/>
          <p:cNvGrpSpPr/>
          <p:nvPr/>
        </p:nvGrpSpPr>
        <p:grpSpPr>
          <a:xfrm>
            <a:off x="1383132" y="1860253"/>
            <a:ext cx="668588" cy="430887"/>
            <a:chOff x="2051720" y="1528214"/>
            <a:chExt cx="668588" cy="430887"/>
          </a:xfrm>
        </p:grpSpPr>
        <p:sp>
          <p:nvSpPr>
            <p:cNvPr id="124" name="Rounded Rectangle 123"/>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25" name="Text Box 31"/>
            <p:cNvSpPr txBox="1">
              <a:spLocks noChangeArrowheads="1"/>
            </p:cNvSpPr>
            <p:nvPr/>
          </p:nvSpPr>
          <p:spPr bwMode="auto">
            <a:xfrm>
              <a:off x="2080620" y="1528214"/>
              <a:ext cx="639688" cy="430887"/>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rằn</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27" name="Group 126"/>
          <p:cNvGrpSpPr/>
          <p:nvPr/>
        </p:nvGrpSpPr>
        <p:grpSpPr>
          <a:xfrm>
            <a:off x="3635895" y="2309986"/>
            <a:ext cx="985959" cy="769442"/>
            <a:chOff x="2051720" y="1486296"/>
            <a:chExt cx="650470" cy="751404"/>
          </a:xfrm>
        </p:grpSpPr>
        <p:sp>
          <p:nvSpPr>
            <p:cNvPr id="128" name="Rounded Rectangle 127"/>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29" name="Text Box 31"/>
            <p:cNvSpPr txBox="1">
              <a:spLocks noChangeArrowheads="1"/>
            </p:cNvSpPr>
            <p:nvPr/>
          </p:nvSpPr>
          <p:spPr bwMode="auto">
            <a:xfrm>
              <a:off x="2062502" y="1486296"/>
              <a:ext cx="639688" cy="751404"/>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chăng</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30" name="Group 129"/>
          <p:cNvGrpSpPr/>
          <p:nvPr/>
        </p:nvGrpSpPr>
        <p:grpSpPr>
          <a:xfrm>
            <a:off x="4810178" y="2310688"/>
            <a:ext cx="1063189" cy="443560"/>
            <a:chOff x="2051720" y="1490517"/>
            <a:chExt cx="701421" cy="433161"/>
          </a:xfrm>
        </p:grpSpPr>
        <p:sp>
          <p:nvSpPr>
            <p:cNvPr id="131" name="Rounded Rectangle 130"/>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32" name="Text Box 31"/>
            <p:cNvSpPr txBox="1">
              <a:spLocks noChangeArrowheads="1"/>
            </p:cNvSpPr>
            <p:nvPr/>
          </p:nvSpPr>
          <p:spPr bwMode="auto">
            <a:xfrm>
              <a:off x="2113453" y="1490517"/>
              <a:ext cx="639688" cy="420786"/>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chăn</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33" name="Group 132"/>
          <p:cNvGrpSpPr/>
          <p:nvPr/>
        </p:nvGrpSpPr>
        <p:grpSpPr>
          <a:xfrm>
            <a:off x="3201450" y="3089142"/>
            <a:ext cx="698737" cy="430887"/>
            <a:chOff x="2051720" y="1506127"/>
            <a:chExt cx="698737" cy="430887"/>
          </a:xfrm>
        </p:grpSpPr>
        <p:sp>
          <p:nvSpPr>
            <p:cNvPr id="134" name="Rounded Rectangle 133"/>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35" name="Text Box 31"/>
            <p:cNvSpPr txBox="1">
              <a:spLocks noChangeArrowheads="1"/>
            </p:cNvSpPr>
            <p:nvPr/>
          </p:nvSpPr>
          <p:spPr bwMode="auto">
            <a:xfrm>
              <a:off x="2110769" y="1506127"/>
              <a:ext cx="639688" cy="430887"/>
            </a:xfrm>
            <a:prstGeom prst="rect">
              <a:avLst/>
            </a:prstGeom>
            <a:noFill/>
            <a:ln w="9525">
              <a:noFill/>
              <a:miter lim="800000"/>
            </a:ln>
          </p:spPr>
          <p:txBody>
            <a:bodyPr wrap="square">
              <a:spAutoFit/>
            </a:bodyPr>
            <a:lstStyle/>
            <a:p>
              <a:pPr>
                <a:spcBef>
                  <a:spcPct val="50000"/>
                </a:spcBef>
              </a:pPr>
              <a:r>
                <a:rPr lang="en-US" sz="2200" dirty="0">
                  <a:solidFill>
                    <a:schemeClr val="accent5">
                      <a:lumMod val="50000"/>
                    </a:schemeClr>
                  </a:solidFill>
                  <a:latin typeface="Arial" panose="020B0604020202020204" pitchFamily="34" charset="0"/>
                  <a:cs typeface="Arial" panose="020B0604020202020204" pitchFamily="34" charset="0"/>
                </a:rPr>
                <a:t>sin</a:t>
              </a:r>
            </a:p>
          </p:txBody>
        </p:sp>
      </p:grpSp>
      <p:grpSp>
        <p:nvGrpSpPr>
          <p:cNvPr id="136" name="Group 135"/>
          <p:cNvGrpSpPr/>
          <p:nvPr/>
        </p:nvGrpSpPr>
        <p:grpSpPr>
          <a:xfrm>
            <a:off x="4017279" y="3075806"/>
            <a:ext cx="698737" cy="430887"/>
            <a:chOff x="2051720" y="1506127"/>
            <a:chExt cx="698737" cy="430887"/>
          </a:xfrm>
        </p:grpSpPr>
        <p:sp>
          <p:nvSpPr>
            <p:cNvPr id="137" name="Rounded Rectangle 136"/>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38" name="Text Box 31"/>
            <p:cNvSpPr txBox="1">
              <a:spLocks noChangeArrowheads="1"/>
            </p:cNvSpPr>
            <p:nvPr/>
          </p:nvSpPr>
          <p:spPr bwMode="auto">
            <a:xfrm>
              <a:off x="2110769" y="1506127"/>
              <a:ext cx="639688" cy="430887"/>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xin</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39" name="Group 138"/>
          <p:cNvGrpSpPr/>
          <p:nvPr/>
        </p:nvGrpSpPr>
        <p:grpSpPr>
          <a:xfrm>
            <a:off x="6156176" y="3108637"/>
            <a:ext cx="2160240" cy="447882"/>
            <a:chOff x="2051720" y="1486296"/>
            <a:chExt cx="728526" cy="437382"/>
          </a:xfrm>
        </p:grpSpPr>
        <p:sp>
          <p:nvSpPr>
            <p:cNvPr id="140" name="Rounded Rectangle 139"/>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41" name="Text Box 31"/>
            <p:cNvSpPr txBox="1">
              <a:spLocks noChangeArrowheads="1"/>
            </p:cNvSpPr>
            <p:nvPr/>
          </p:nvSpPr>
          <p:spPr bwMode="auto">
            <a:xfrm>
              <a:off x="2062502" y="1486296"/>
              <a:ext cx="717744" cy="420785"/>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băng</a:t>
              </a:r>
              <a:r>
                <a:rPr lang="en-US" sz="2200" dirty="0">
                  <a:solidFill>
                    <a:schemeClr val="accent5">
                      <a:lumMod val="50000"/>
                    </a:schemeClr>
                  </a:solidFill>
                  <a:latin typeface="Arial" panose="020B0604020202020204" pitchFamily="34" charset="0"/>
                  <a:cs typeface="Arial" panose="020B0604020202020204" pitchFamily="34" charset="0"/>
                </a:rPr>
                <a:t> </a:t>
              </a:r>
              <a:r>
                <a:rPr lang="en-US" sz="2200" dirty="0" err="1">
                  <a:solidFill>
                    <a:schemeClr val="accent5">
                      <a:lumMod val="50000"/>
                    </a:schemeClr>
                  </a:solidFill>
                  <a:latin typeface="Arial" panose="020B0604020202020204" pitchFamily="34" charset="0"/>
                  <a:cs typeface="Arial" panose="020B0604020202020204" pitchFamily="34" charset="0"/>
                </a:rPr>
                <a:t>khoăng</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45" name="Group 144"/>
          <p:cNvGrpSpPr/>
          <p:nvPr/>
        </p:nvGrpSpPr>
        <p:grpSpPr>
          <a:xfrm>
            <a:off x="233952" y="3477511"/>
            <a:ext cx="1527338" cy="447882"/>
            <a:chOff x="2051720" y="1486296"/>
            <a:chExt cx="650470" cy="437382"/>
          </a:xfrm>
        </p:grpSpPr>
        <p:sp>
          <p:nvSpPr>
            <p:cNvPr id="146" name="Rounded Rectangle 145"/>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47" name="Text Box 31"/>
            <p:cNvSpPr txBox="1">
              <a:spLocks noChangeArrowheads="1"/>
            </p:cNvSpPr>
            <p:nvPr/>
          </p:nvSpPr>
          <p:spPr bwMode="auto">
            <a:xfrm>
              <a:off x="2062502" y="1486296"/>
              <a:ext cx="639688" cy="420785"/>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băn</a:t>
              </a:r>
              <a:r>
                <a:rPr lang="en-US" sz="2200" dirty="0">
                  <a:solidFill>
                    <a:schemeClr val="accent5">
                      <a:lumMod val="50000"/>
                    </a:schemeClr>
                  </a:solidFill>
                  <a:latin typeface="Arial" panose="020B0604020202020204" pitchFamily="34" charset="0"/>
                  <a:cs typeface="Arial" panose="020B0604020202020204" pitchFamily="34" charset="0"/>
                </a:rPr>
                <a:t> </a:t>
              </a:r>
              <a:r>
                <a:rPr lang="en-US" sz="2200" dirty="0" err="1">
                  <a:solidFill>
                    <a:schemeClr val="accent5">
                      <a:lumMod val="50000"/>
                    </a:schemeClr>
                  </a:solidFill>
                  <a:latin typeface="Arial" panose="020B0604020202020204" pitchFamily="34" charset="0"/>
                  <a:cs typeface="Arial" panose="020B0604020202020204" pitchFamily="34" charset="0"/>
                </a:rPr>
                <a:t>khoăn</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48" name="Group 147"/>
          <p:cNvGrpSpPr/>
          <p:nvPr/>
        </p:nvGrpSpPr>
        <p:grpSpPr>
          <a:xfrm>
            <a:off x="3398192" y="3493988"/>
            <a:ext cx="650470" cy="430887"/>
            <a:chOff x="2051720" y="1492791"/>
            <a:chExt cx="650470" cy="430887"/>
          </a:xfrm>
        </p:grpSpPr>
        <p:sp>
          <p:nvSpPr>
            <p:cNvPr id="149" name="Rounded Rectangle 148"/>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50" name="Text Box 31"/>
            <p:cNvSpPr txBox="1">
              <a:spLocks noChangeArrowheads="1"/>
            </p:cNvSpPr>
            <p:nvPr/>
          </p:nvSpPr>
          <p:spPr bwMode="auto">
            <a:xfrm>
              <a:off x="2051720" y="1492791"/>
              <a:ext cx="639688" cy="430887"/>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sao</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55" name="Group 154"/>
          <p:cNvGrpSpPr/>
          <p:nvPr/>
        </p:nvGrpSpPr>
        <p:grpSpPr>
          <a:xfrm>
            <a:off x="4296619" y="3493988"/>
            <a:ext cx="650470" cy="430887"/>
            <a:chOff x="2051720" y="1492791"/>
            <a:chExt cx="650470" cy="430887"/>
          </a:xfrm>
        </p:grpSpPr>
        <p:sp>
          <p:nvSpPr>
            <p:cNvPr id="156" name="Rounded Rectangle 155"/>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57" name="Text Box 31"/>
            <p:cNvSpPr txBox="1">
              <a:spLocks noChangeArrowheads="1"/>
            </p:cNvSpPr>
            <p:nvPr/>
          </p:nvSpPr>
          <p:spPr bwMode="auto">
            <a:xfrm>
              <a:off x="2051720" y="1492791"/>
              <a:ext cx="639688" cy="430887"/>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xao</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58" name="Group 157"/>
          <p:cNvGrpSpPr/>
          <p:nvPr/>
        </p:nvGrpSpPr>
        <p:grpSpPr>
          <a:xfrm>
            <a:off x="5505706" y="3924875"/>
            <a:ext cx="800642" cy="769441"/>
            <a:chOff x="2051720" y="1477033"/>
            <a:chExt cx="655510" cy="769441"/>
          </a:xfrm>
        </p:grpSpPr>
        <p:sp>
          <p:nvSpPr>
            <p:cNvPr id="159" name="Rounded Rectangle 158"/>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60" name="Text Box 31"/>
            <p:cNvSpPr txBox="1">
              <a:spLocks noChangeArrowheads="1"/>
            </p:cNvSpPr>
            <p:nvPr/>
          </p:nvSpPr>
          <p:spPr bwMode="auto">
            <a:xfrm>
              <a:off x="2067542" y="1477033"/>
              <a:ext cx="639688" cy="769441"/>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sem</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62" name="Group 161"/>
          <p:cNvGrpSpPr/>
          <p:nvPr/>
        </p:nvGrpSpPr>
        <p:grpSpPr>
          <a:xfrm>
            <a:off x="6550561" y="3924875"/>
            <a:ext cx="800642" cy="446645"/>
            <a:chOff x="2051720" y="1477033"/>
            <a:chExt cx="655510" cy="446645"/>
          </a:xfrm>
        </p:grpSpPr>
        <p:sp>
          <p:nvSpPr>
            <p:cNvPr id="163" name="Rounded Rectangle 162"/>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64" name="Text Box 31"/>
            <p:cNvSpPr txBox="1">
              <a:spLocks noChangeArrowheads="1"/>
            </p:cNvSpPr>
            <p:nvPr/>
          </p:nvSpPr>
          <p:spPr bwMode="auto">
            <a:xfrm>
              <a:off x="2067542" y="1477033"/>
              <a:ext cx="639688" cy="430887"/>
            </a:xfrm>
            <a:prstGeom prst="rect">
              <a:avLst/>
            </a:prstGeom>
            <a:noFill/>
            <a:ln w="9525">
              <a:noFill/>
              <a:miter lim="800000"/>
            </a:ln>
          </p:spPr>
          <p:txBody>
            <a:bodyPr wrap="square">
              <a:spAutoFit/>
            </a:bodyPr>
            <a:lstStyle/>
            <a:p>
              <a:pPr>
                <a:spcBef>
                  <a:spcPct val="50000"/>
                </a:spcBef>
              </a:pPr>
              <a:r>
                <a:rPr lang="en-US" sz="2200" dirty="0" err="1">
                  <a:solidFill>
                    <a:schemeClr val="accent5">
                      <a:lumMod val="50000"/>
                    </a:schemeClr>
                  </a:solidFill>
                  <a:latin typeface="Arial" panose="020B0604020202020204" pitchFamily="34" charset="0"/>
                  <a:cs typeface="Arial" panose="020B0604020202020204" pitchFamily="34" charset="0"/>
                </a:rPr>
                <a:t>xem</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65" name="Group 164"/>
          <p:cNvGrpSpPr/>
          <p:nvPr/>
        </p:nvGrpSpPr>
        <p:grpSpPr>
          <a:xfrm>
            <a:off x="2926598" y="1502504"/>
            <a:ext cx="650470" cy="430887"/>
            <a:chOff x="2051720" y="1492791"/>
            <a:chExt cx="650470" cy="430887"/>
          </a:xfrm>
        </p:grpSpPr>
        <p:sp>
          <p:nvSpPr>
            <p:cNvPr id="166" name="Rounded Rectangle 165"/>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67" name="Text Box 31"/>
            <p:cNvSpPr txBox="1">
              <a:spLocks noChangeArrowheads="1"/>
            </p:cNvSpPr>
            <p:nvPr/>
          </p:nvSpPr>
          <p:spPr bwMode="auto">
            <a:xfrm>
              <a:off x="2051720" y="1492791"/>
              <a:ext cx="639688" cy="430887"/>
            </a:xfrm>
            <a:prstGeom prst="rect">
              <a:avLst/>
            </a:prstGeom>
            <a:noFill/>
            <a:ln w="9525">
              <a:noFill/>
              <a:miter lim="800000"/>
            </a:ln>
          </p:spPr>
          <p:txBody>
            <a:bodyPr wrap="square">
              <a:spAutoFit/>
            </a:bodyPr>
            <a:lstStyle/>
            <a:p>
              <a:pPr>
                <a:spcBef>
                  <a:spcPct val="50000"/>
                </a:spcBef>
              </a:pP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68" name="Group 167"/>
          <p:cNvGrpSpPr/>
          <p:nvPr/>
        </p:nvGrpSpPr>
        <p:grpSpPr>
          <a:xfrm>
            <a:off x="1383132" y="1833524"/>
            <a:ext cx="650470" cy="430887"/>
            <a:chOff x="2051720" y="1492791"/>
            <a:chExt cx="650470" cy="430887"/>
          </a:xfrm>
        </p:grpSpPr>
        <p:sp>
          <p:nvSpPr>
            <p:cNvPr id="169" name="Rounded Rectangle 168"/>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70" name="Text Box 31"/>
            <p:cNvSpPr txBox="1">
              <a:spLocks noChangeArrowheads="1"/>
            </p:cNvSpPr>
            <p:nvPr/>
          </p:nvSpPr>
          <p:spPr bwMode="auto">
            <a:xfrm>
              <a:off x="2051720" y="1492791"/>
              <a:ext cx="639688" cy="430887"/>
            </a:xfrm>
            <a:prstGeom prst="rect">
              <a:avLst/>
            </a:prstGeom>
            <a:noFill/>
            <a:ln w="9525">
              <a:noFill/>
              <a:miter lim="800000"/>
            </a:ln>
          </p:spPr>
          <p:txBody>
            <a:bodyPr wrap="square">
              <a:spAutoFit/>
            </a:bodyPr>
            <a:lstStyle/>
            <a:p>
              <a:pPr>
                <a:spcBef>
                  <a:spcPct val="50000"/>
                </a:spcBef>
              </a:pP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71" name="Group 170"/>
          <p:cNvGrpSpPr/>
          <p:nvPr/>
        </p:nvGrpSpPr>
        <p:grpSpPr>
          <a:xfrm>
            <a:off x="4813693" y="2330464"/>
            <a:ext cx="982443" cy="430887"/>
            <a:chOff x="2051720" y="1492791"/>
            <a:chExt cx="650470" cy="430887"/>
          </a:xfrm>
        </p:grpSpPr>
        <p:sp>
          <p:nvSpPr>
            <p:cNvPr id="172" name="Rounded Rectangle 171"/>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73" name="Text Box 31"/>
            <p:cNvSpPr txBox="1">
              <a:spLocks noChangeArrowheads="1"/>
            </p:cNvSpPr>
            <p:nvPr/>
          </p:nvSpPr>
          <p:spPr bwMode="auto">
            <a:xfrm>
              <a:off x="2051720" y="1492791"/>
              <a:ext cx="639688" cy="430887"/>
            </a:xfrm>
            <a:prstGeom prst="rect">
              <a:avLst/>
            </a:prstGeom>
            <a:noFill/>
            <a:ln w="9525">
              <a:noFill/>
              <a:miter lim="800000"/>
            </a:ln>
          </p:spPr>
          <p:txBody>
            <a:bodyPr wrap="square">
              <a:spAutoFit/>
            </a:bodyPr>
            <a:lstStyle/>
            <a:p>
              <a:pPr>
                <a:spcBef>
                  <a:spcPct val="50000"/>
                </a:spcBef>
              </a:pP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74" name="Group 173"/>
          <p:cNvGrpSpPr/>
          <p:nvPr/>
        </p:nvGrpSpPr>
        <p:grpSpPr>
          <a:xfrm>
            <a:off x="3211463" y="3077445"/>
            <a:ext cx="640458" cy="430887"/>
            <a:chOff x="2051720" y="1492791"/>
            <a:chExt cx="650470" cy="430887"/>
          </a:xfrm>
        </p:grpSpPr>
        <p:sp>
          <p:nvSpPr>
            <p:cNvPr id="175" name="Rounded Rectangle 174"/>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76" name="Text Box 31"/>
            <p:cNvSpPr txBox="1">
              <a:spLocks noChangeArrowheads="1"/>
            </p:cNvSpPr>
            <p:nvPr/>
          </p:nvSpPr>
          <p:spPr bwMode="auto">
            <a:xfrm>
              <a:off x="2051720" y="1492791"/>
              <a:ext cx="639688" cy="430887"/>
            </a:xfrm>
            <a:prstGeom prst="rect">
              <a:avLst/>
            </a:prstGeom>
            <a:noFill/>
            <a:ln w="9525">
              <a:noFill/>
              <a:miter lim="800000"/>
            </a:ln>
          </p:spPr>
          <p:txBody>
            <a:bodyPr wrap="square">
              <a:spAutoFit/>
            </a:bodyPr>
            <a:lstStyle/>
            <a:p>
              <a:pPr>
                <a:spcBef>
                  <a:spcPct val="50000"/>
                </a:spcBef>
              </a:pP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77" name="Group 176"/>
          <p:cNvGrpSpPr/>
          <p:nvPr/>
        </p:nvGrpSpPr>
        <p:grpSpPr>
          <a:xfrm>
            <a:off x="6146721" y="3121334"/>
            <a:ext cx="1938242" cy="430887"/>
            <a:chOff x="2051720" y="1492791"/>
            <a:chExt cx="650470" cy="430887"/>
          </a:xfrm>
        </p:grpSpPr>
        <p:sp>
          <p:nvSpPr>
            <p:cNvPr id="178" name="Rounded Rectangle 177"/>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79" name="Text Box 31"/>
            <p:cNvSpPr txBox="1">
              <a:spLocks noChangeArrowheads="1"/>
            </p:cNvSpPr>
            <p:nvPr/>
          </p:nvSpPr>
          <p:spPr bwMode="auto">
            <a:xfrm>
              <a:off x="2051720" y="1492791"/>
              <a:ext cx="639688" cy="430887"/>
            </a:xfrm>
            <a:prstGeom prst="rect">
              <a:avLst/>
            </a:prstGeom>
            <a:noFill/>
            <a:ln w="9525">
              <a:noFill/>
              <a:miter lim="800000"/>
            </a:ln>
          </p:spPr>
          <p:txBody>
            <a:bodyPr wrap="square">
              <a:spAutoFit/>
            </a:bodyPr>
            <a:lstStyle/>
            <a:p>
              <a:pPr>
                <a:spcBef>
                  <a:spcPct val="50000"/>
                </a:spcBef>
              </a:pP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80" name="Group 179"/>
          <p:cNvGrpSpPr/>
          <p:nvPr/>
        </p:nvGrpSpPr>
        <p:grpSpPr>
          <a:xfrm>
            <a:off x="4305054" y="3505320"/>
            <a:ext cx="642035" cy="430887"/>
            <a:chOff x="2051720" y="1492791"/>
            <a:chExt cx="650470" cy="430887"/>
          </a:xfrm>
        </p:grpSpPr>
        <p:sp>
          <p:nvSpPr>
            <p:cNvPr id="181" name="Rounded Rectangle 180"/>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82" name="Text Box 31"/>
            <p:cNvSpPr txBox="1">
              <a:spLocks noChangeArrowheads="1"/>
            </p:cNvSpPr>
            <p:nvPr/>
          </p:nvSpPr>
          <p:spPr bwMode="auto">
            <a:xfrm>
              <a:off x="2051720" y="1492791"/>
              <a:ext cx="639688" cy="430887"/>
            </a:xfrm>
            <a:prstGeom prst="rect">
              <a:avLst/>
            </a:prstGeom>
            <a:noFill/>
            <a:ln w="9525">
              <a:noFill/>
              <a:miter lim="800000"/>
            </a:ln>
          </p:spPr>
          <p:txBody>
            <a:bodyPr wrap="square">
              <a:spAutoFit/>
            </a:bodyPr>
            <a:lstStyle/>
            <a:p>
              <a:pPr>
                <a:spcBef>
                  <a:spcPct val="50000"/>
                </a:spcBef>
              </a:pP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83" name="Group 182"/>
          <p:cNvGrpSpPr/>
          <p:nvPr/>
        </p:nvGrpSpPr>
        <p:grpSpPr>
          <a:xfrm>
            <a:off x="5505706" y="3944650"/>
            <a:ext cx="794486" cy="430887"/>
            <a:chOff x="2051720" y="1492791"/>
            <a:chExt cx="650470" cy="430887"/>
          </a:xfrm>
        </p:grpSpPr>
        <p:sp>
          <p:nvSpPr>
            <p:cNvPr id="184" name="Rounded Rectangle 183"/>
            <p:cNvSpPr/>
            <p:nvPr/>
          </p:nvSpPr>
          <p:spPr>
            <a:xfrm>
              <a:off x="2051720" y="1563638"/>
              <a:ext cx="650470" cy="3600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a:solidFill>
                  <a:srgbClr val="002060"/>
                </a:solidFill>
                <a:latin typeface="Arial" panose="020B0604020202020204" pitchFamily="34" charset="0"/>
                <a:cs typeface="Arial" panose="020B0604020202020204" pitchFamily="34" charset="0"/>
              </a:endParaRPr>
            </a:p>
          </p:txBody>
        </p:sp>
        <p:sp>
          <p:nvSpPr>
            <p:cNvPr id="185" name="Text Box 31"/>
            <p:cNvSpPr txBox="1">
              <a:spLocks noChangeArrowheads="1"/>
            </p:cNvSpPr>
            <p:nvPr/>
          </p:nvSpPr>
          <p:spPr bwMode="auto">
            <a:xfrm>
              <a:off x="2051720" y="1492791"/>
              <a:ext cx="639688" cy="430887"/>
            </a:xfrm>
            <a:prstGeom prst="rect">
              <a:avLst/>
            </a:prstGeom>
            <a:noFill/>
            <a:ln w="9525">
              <a:noFill/>
              <a:miter lim="800000"/>
            </a:ln>
          </p:spPr>
          <p:txBody>
            <a:bodyPr wrap="square">
              <a:spAutoFit/>
            </a:bodyPr>
            <a:lstStyle/>
            <a:p>
              <a:pPr>
                <a:spcBef>
                  <a:spcPct val="50000"/>
                </a:spcBef>
              </a:pPr>
              <a:endParaRPr lang="en-US" sz="2200" dirty="0">
                <a:solidFill>
                  <a:schemeClr val="accent5">
                    <a:lumMod val="50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circle(in)">
                                      <p:cBhvr>
                                        <p:cTn id="7" dur="2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circle(in)">
                                      <p:cBhvr>
                                        <p:cTn id="12" dur="2000"/>
                                        <p:tgtEl>
                                          <p:spTgt spid="16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circle(in)">
                                      <p:cBhvr>
                                        <p:cTn id="17" dur="2000"/>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4"/>
                                        </p:tgtEl>
                                        <p:attrNameLst>
                                          <p:attrName>style.visibility</p:attrName>
                                        </p:attrNameLst>
                                      </p:cBhvr>
                                      <p:to>
                                        <p:strVal val="visible"/>
                                      </p:to>
                                    </p:set>
                                    <p:animEffect transition="in" filter="circle(in)">
                                      <p:cBhvr>
                                        <p:cTn id="22" dur="2000"/>
                                        <p:tgtEl>
                                          <p:spTgt spid="17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circle(in)">
                                      <p:cBhvr>
                                        <p:cTn id="27" dur="2000"/>
                                        <p:tgtEl>
                                          <p:spTgt spid="17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circle(in)">
                                      <p:cBhvr>
                                        <p:cTn id="32" dur="2000"/>
                                        <p:tgtEl>
                                          <p:spTgt spid="18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83"/>
                                        </p:tgtEl>
                                        <p:attrNameLst>
                                          <p:attrName>style.visibility</p:attrName>
                                        </p:attrNameLst>
                                      </p:cBhvr>
                                      <p:to>
                                        <p:strVal val="visible"/>
                                      </p:to>
                                    </p:set>
                                    <p:animEffect transition="in" filter="circle(in)">
                                      <p:cBhvr>
                                        <p:cTn id="37" dur="2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0" name="组合 49"/>
          <p:cNvGrpSpPr/>
          <p:nvPr/>
        </p:nvGrpSpPr>
        <p:grpSpPr>
          <a:xfrm>
            <a:off x="180554" y="187068"/>
            <a:ext cx="8153498" cy="1846309"/>
            <a:chOff x="2445048" y="1151088"/>
            <a:chExt cx="8153498" cy="1846309"/>
          </a:xfrm>
        </p:grpSpPr>
        <p:sp>
          <p:nvSpPr>
            <p:cNvPr id="14" name="Freeform 17"/>
            <p:cNvSpPr/>
            <p:nvPr/>
          </p:nvSpPr>
          <p:spPr bwMode="auto">
            <a:xfrm>
              <a:off x="3102026" y="1432443"/>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49C1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ltLang="zh-CN" sz="1400" dirty="0"/>
            </a:p>
          </p:txBody>
        </p:sp>
        <p:sp>
          <p:nvSpPr>
            <p:cNvPr id="15" name="Freeform 18"/>
            <p:cNvSpPr/>
            <p:nvPr/>
          </p:nvSpPr>
          <p:spPr bwMode="auto">
            <a:xfrm>
              <a:off x="2445048" y="143244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6AC4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6" name="Freeform 19"/>
            <p:cNvSpPr/>
            <p:nvPr/>
          </p:nvSpPr>
          <p:spPr bwMode="auto">
            <a:xfrm>
              <a:off x="2445048" y="143244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7" name="Freeform 20"/>
            <p:cNvSpPr/>
            <p:nvPr/>
          </p:nvSpPr>
          <p:spPr bwMode="auto">
            <a:xfrm>
              <a:off x="2445049" y="1151088"/>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sz="1400"/>
            </a:p>
          </p:txBody>
        </p:sp>
        <p:sp>
          <p:nvSpPr>
            <p:cNvPr id="28" name="Oval 31"/>
            <p:cNvSpPr>
              <a:spLocks noChangeArrowheads="1"/>
            </p:cNvSpPr>
            <p:nvPr/>
          </p:nvSpPr>
          <p:spPr bwMode="auto">
            <a:xfrm>
              <a:off x="3856174" y="1580373"/>
              <a:ext cx="140678" cy="136327"/>
            </a:xfrm>
            <a:prstGeom prst="ellipse">
              <a:avLst/>
            </a:prstGeom>
            <a:solidFill>
              <a:srgbClr val="EAA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9" name="Freeform 32"/>
            <p:cNvSpPr/>
            <p:nvPr/>
          </p:nvSpPr>
          <p:spPr bwMode="auto">
            <a:xfrm>
              <a:off x="3992502" y="1623880"/>
              <a:ext cx="268303" cy="49310"/>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0" name="Freeform 33"/>
            <p:cNvSpPr/>
            <p:nvPr/>
          </p:nvSpPr>
          <p:spPr bwMode="auto">
            <a:xfrm>
              <a:off x="3924337" y="1623880"/>
              <a:ext cx="72515" cy="49310"/>
            </a:xfrm>
            <a:custGeom>
              <a:avLst/>
              <a:gdLst>
                <a:gd name="T0" fmla="*/ 20 w 21"/>
                <a:gd name="T1" fmla="*/ 0 h 14"/>
                <a:gd name="T2" fmla="*/ 0 w 21"/>
                <a:gd name="T3" fmla="*/ 0 h 14"/>
                <a:gd name="T4" fmla="*/ 0 w 21"/>
                <a:gd name="T5" fmla="*/ 14 h 14"/>
                <a:gd name="T6" fmla="*/ 20 w 21"/>
                <a:gd name="T7" fmla="*/ 14 h 14"/>
                <a:gd name="T8" fmla="*/ 21 w 21"/>
                <a:gd name="T9" fmla="*/ 7 h 14"/>
                <a:gd name="T10" fmla="*/ 20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20" y="0"/>
                  </a:moveTo>
                  <a:cubicBezTo>
                    <a:pt x="0" y="0"/>
                    <a:pt x="0" y="0"/>
                    <a:pt x="0" y="0"/>
                  </a:cubicBezTo>
                  <a:cubicBezTo>
                    <a:pt x="0" y="14"/>
                    <a:pt x="0" y="14"/>
                    <a:pt x="0" y="14"/>
                  </a:cubicBezTo>
                  <a:cubicBezTo>
                    <a:pt x="20" y="14"/>
                    <a:pt x="20" y="14"/>
                    <a:pt x="20" y="14"/>
                  </a:cubicBezTo>
                  <a:cubicBezTo>
                    <a:pt x="20" y="12"/>
                    <a:pt x="21" y="9"/>
                    <a:pt x="21" y="7"/>
                  </a:cubicBezTo>
                  <a:cubicBezTo>
                    <a:pt x="21" y="5"/>
                    <a:pt x="20" y="2"/>
                    <a:pt x="20" y="0"/>
                  </a:cubicBezTo>
                </a:path>
              </a:pathLst>
            </a:custGeom>
            <a:solidFill>
              <a:srgbClr val="BA89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1" name="Oval 34"/>
            <p:cNvSpPr>
              <a:spLocks noChangeArrowheads="1"/>
            </p:cNvSpPr>
            <p:nvPr/>
          </p:nvSpPr>
          <p:spPr bwMode="auto">
            <a:xfrm>
              <a:off x="3893882" y="1618079"/>
              <a:ext cx="60912" cy="60912"/>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2" name="Oval 35"/>
            <p:cNvSpPr>
              <a:spLocks noChangeArrowheads="1"/>
            </p:cNvSpPr>
            <p:nvPr/>
          </p:nvSpPr>
          <p:spPr bwMode="auto">
            <a:xfrm>
              <a:off x="4230347" y="1618079"/>
              <a:ext cx="62363" cy="60912"/>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4" name="文本框 119"/>
            <p:cNvSpPr txBox="1"/>
            <p:nvPr/>
          </p:nvSpPr>
          <p:spPr>
            <a:xfrm>
              <a:off x="3814746" y="1178644"/>
              <a:ext cx="1339149" cy="438582"/>
            </a:xfrm>
            <a:prstGeom prst="rect">
              <a:avLst/>
            </a:prstGeom>
            <a:noFill/>
          </p:spPr>
          <p:txBody>
            <a:bodyPr wrap="none" lIns="68580" tIns="34290" rIns="68580" bIns="34290" rtlCol="0">
              <a:spAutoFit/>
            </a:bodyPr>
            <a:lstStyle/>
            <a:p>
              <a:r>
                <a:rPr lang="en-US" altLang="zh-CN" sz="2400" dirty="0" err="1">
                  <a:solidFill>
                    <a:srgbClr val="605E5E"/>
                  </a:solidFill>
                  <a:latin typeface="UTM Futura Extra" panose="02040603050506020204" pitchFamily="18" charset="0"/>
                  <a:cs typeface="Aharoni" panose="02010803020104030203" pitchFamily="2" charset="-79"/>
                </a:rPr>
                <a:t>Giải</a:t>
              </a:r>
              <a:r>
                <a:rPr lang="en-US" altLang="zh-CN" sz="2400" dirty="0">
                  <a:solidFill>
                    <a:srgbClr val="605E5E"/>
                  </a:solidFill>
                  <a:latin typeface="UTM Futura Extra" panose="02040603050506020204" pitchFamily="18" charset="0"/>
                  <a:cs typeface="Aharoni" panose="02010803020104030203" pitchFamily="2" charset="-79"/>
                </a:rPr>
                <a:t> </a:t>
              </a:r>
              <a:r>
                <a:rPr lang="en-US" altLang="zh-CN" sz="2400" dirty="0" err="1">
                  <a:solidFill>
                    <a:srgbClr val="605E5E"/>
                  </a:solidFill>
                  <a:latin typeface="UTM Futura Extra" panose="02040603050506020204" pitchFamily="18" charset="0"/>
                  <a:cs typeface="Aharoni" panose="02010803020104030203" pitchFamily="2" charset="-79"/>
                </a:rPr>
                <a:t>đố</a:t>
              </a:r>
              <a:endParaRPr lang="zh-CN" altLang="en-US" sz="2400" dirty="0">
                <a:solidFill>
                  <a:srgbClr val="605E5E"/>
                </a:solidFill>
                <a:latin typeface="UTM Futura Extra" panose="02040603050506020204" pitchFamily="18" charset="0"/>
                <a:cs typeface="Aharoni" panose="02010803020104030203" pitchFamily="2" charset="-79"/>
              </a:endParaRPr>
            </a:p>
          </p:txBody>
        </p:sp>
        <p:sp>
          <p:nvSpPr>
            <p:cNvPr id="45" name="文本框 120"/>
            <p:cNvSpPr txBox="1"/>
            <p:nvPr/>
          </p:nvSpPr>
          <p:spPr>
            <a:xfrm>
              <a:off x="3724998" y="1697041"/>
              <a:ext cx="6873548" cy="1300356"/>
            </a:xfrm>
            <a:prstGeom prst="rect">
              <a:avLst/>
            </a:prstGeom>
            <a:noFill/>
          </p:spPr>
          <p:txBody>
            <a:bodyPr wrap="none" lIns="68580" tIns="34290" rIns="68580" bIns="34290" rtlCol="0">
              <a:spAutoFit/>
            </a:bodyPr>
            <a:lstStyle/>
            <a:p>
              <a:pPr algn="ctr"/>
              <a:r>
                <a:rPr lang="en-US" sz="2800" b="1" dirty="0" err="1">
                  <a:solidFill>
                    <a:schemeClr val="accent5">
                      <a:lumMod val="50000"/>
                    </a:schemeClr>
                  </a:solidFill>
                  <a:latin typeface="Arial" panose="020B0604020202020204" pitchFamily="34" charset="0"/>
                  <a:cs typeface="Arial" panose="020B0604020202020204" pitchFamily="34" charset="0"/>
                </a:rPr>
                <a:t>Để</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nguyên</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tên</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một</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loài</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chim</a:t>
              </a:r>
              <a:r>
                <a:rPr lang="en-US" sz="2800" b="1" dirty="0">
                  <a:solidFill>
                    <a:schemeClr val="accent5">
                      <a:lumMod val="50000"/>
                    </a:schemeClr>
                  </a:solidFill>
                  <a:latin typeface="Arial" panose="020B0604020202020204" pitchFamily="34" charset="0"/>
                  <a:cs typeface="Arial" panose="020B0604020202020204" pitchFamily="34" charset="0"/>
                </a:rPr>
                <a:t> </a:t>
              </a:r>
            </a:p>
            <a:p>
              <a:pPr algn="ctr"/>
              <a:r>
                <a:rPr lang="en-US" sz="2800" b="1" dirty="0" err="1">
                  <a:solidFill>
                    <a:schemeClr val="accent5">
                      <a:lumMod val="50000"/>
                    </a:schemeClr>
                  </a:solidFill>
                  <a:latin typeface="Arial" panose="020B0604020202020204" pitchFamily="34" charset="0"/>
                  <a:cs typeface="Arial" panose="020B0604020202020204" pitchFamily="34" charset="0"/>
                </a:rPr>
                <a:t>Bỏ</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sắc</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th</a:t>
              </a:r>
              <a:r>
                <a:rPr lang="vi-VN" sz="2800" b="1" dirty="0">
                  <a:solidFill>
                    <a:schemeClr val="accent5">
                      <a:lumMod val="50000"/>
                    </a:schemeClr>
                  </a:solidFill>
                  <a:latin typeface="Arial" panose="020B0604020202020204" pitchFamily="34" charset="0"/>
                  <a:cs typeface="Arial" panose="020B0604020202020204" pitchFamily="34" charset="0"/>
                </a:rPr>
                <a:t>ư</a:t>
              </a:r>
              <a:r>
                <a:rPr lang="en-US" sz="2800" b="1" dirty="0" err="1">
                  <a:solidFill>
                    <a:schemeClr val="accent5">
                      <a:lumMod val="50000"/>
                    </a:schemeClr>
                  </a:solidFill>
                  <a:latin typeface="Arial" panose="020B0604020202020204" pitchFamily="34" charset="0"/>
                  <a:cs typeface="Arial" panose="020B0604020202020204" pitchFamily="34" charset="0"/>
                </a:rPr>
                <a:t>ờng</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thấy</a:t>
              </a:r>
              <a:r>
                <a:rPr lang="en-US" sz="2800" b="1" dirty="0">
                  <a:solidFill>
                    <a:schemeClr val="accent5">
                      <a:lumMod val="50000"/>
                    </a:schemeClr>
                  </a:solidFill>
                  <a:latin typeface="Arial" panose="020B0604020202020204" pitchFamily="34" charset="0"/>
                  <a:cs typeface="Arial" panose="020B0604020202020204" pitchFamily="34" charset="0"/>
                </a:rPr>
                <a:t> ban </a:t>
              </a:r>
              <a:r>
                <a:rPr lang="vi-VN" sz="2800" b="1" dirty="0">
                  <a:solidFill>
                    <a:schemeClr val="accent5">
                      <a:lumMod val="50000"/>
                    </a:schemeClr>
                  </a:solidFill>
                  <a:latin typeface="Arial" panose="020B0604020202020204" pitchFamily="34" charset="0"/>
                  <a:cs typeface="Arial" panose="020B0604020202020204" pitchFamily="34" charset="0"/>
                </a:rPr>
                <a:t>đ</a:t>
              </a:r>
              <a:r>
                <a:rPr lang="en-US" sz="2800" b="1" dirty="0" err="1">
                  <a:solidFill>
                    <a:schemeClr val="accent5">
                      <a:lumMod val="50000"/>
                    </a:schemeClr>
                  </a:solidFill>
                  <a:latin typeface="Arial" panose="020B0604020202020204" pitchFamily="34" charset="0"/>
                  <a:cs typeface="Arial" panose="020B0604020202020204" pitchFamily="34" charset="0"/>
                </a:rPr>
                <a:t>êm</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trên</a:t>
              </a:r>
              <a:r>
                <a:rPr lang="en-US" sz="2800" b="1" dirty="0">
                  <a:solidFill>
                    <a:schemeClr val="accent5">
                      <a:lumMod val="50000"/>
                    </a:schemeClr>
                  </a:solidFill>
                  <a:latin typeface="Arial" panose="020B0604020202020204" pitchFamily="34" charset="0"/>
                  <a:cs typeface="Arial" panose="020B0604020202020204" pitchFamily="34" charset="0"/>
                </a:rPr>
                <a:t> </a:t>
              </a:r>
              <a:r>
                <a:rPr lang="en-US" sz="2800" b="1" dirty="0" err="1">
                  <a:solidFill>
                    <a:schemeClr val="accent5">
                      <a:lumMod val="50000"/>
                    </a:schemeClr>
                  </a:solidFill>
                  <a:latin typeface="Arial" panose="020B0604020202020204" pitchFamily="34" charset="0"/>
                  <a:cs typeface="Arial" panose="020B0604020202020204" pitchFamily="34" charset="0"/>
                </a:rPr>
                <a:t>trời</a:t>
              </a:r>
              <a:r>
                <a:rPr lang="en-US" sz="2800" b="1" dirty="0">
                  <a:solidFill>
                    <a:schemeClr val="accent5">
                      <a:lumMod val="50000"/>
                    </a:schemeClr>
                  </a:solidFill>
                  <a:latin typeface="Arial" panose="020B0604020202020204" pitchFamily="34" charset="0"/>
                  <a:cs typeface="Arial" panose="020B0604020202020204" pitchFamily="34" charset="0"/>
                </a:rPr>
                <a:t>.</a:t>
              </a:r>
            </a:p>
            <a:p>
              <a:pPr algn="r"/>
              <a:r>
                <a:rPr lang="en-US" sz="2400" i="1" dirty="0">
                  <a:solidFill>
                    <a:schemeClr val="accent5">
                      <a:lumMod val="50000"/>
                    </a:schemeClr>
                  </a:solidFill>
                  <a:latin typeface="Arial" panose="020B0604020202020204" pitchFamily="34" charset="0"/>
                  <a:cs typeface="Arial" panose="020B0604020202020204" pitchFamily="34" charset="0"/>
                </a:rPr>
                <a:t>(</a:t>
              </a:r>
              <a:r>
                <a:rPr lang="en-US" sz="2400" i="1" dirty="0" err="1">
                  <a:solidFill>
                    <a:schemeClr val="accent5">
                      <a:lumMod val="50000"/>
                    </a:schemeClr>
                  </a:solidFill>
                  <a:latin typeface="Arial" panose="020B0604020202020204" pitchFamily="34" charset="0"/>
                  <a:cs typeface="Arial" panose="020B0604020202020204" pitchFamily="34" charset="0"/>
                </a:rPr>
                <a:t>Là</a:t>
              </a:r>
              <a:r>
                <a:rPr lang="en-US" sz="2400" i="1" dirty="0">
                  <a:solidFill>
                    <a:schemeClr val="accent5">
                      <a:lumMod val="50000"/>
                    </a:schemeClr>
                  </a:solidFill>
                  <a:latin typeface="Arial" panose="020B0604020202020204" pitchFamily="34" charset="0"/>
                  <a:cs typeface="Arial" panose="020B0604020202020204" pitchFamily="34" charset="0"/>
                </a:rPr>
                <a:t> </a:t>
              </a:r>
              <a:r>
                <a:rPr lang="en-US" sz="2400" i="1" dirty="0" err="1">
                  <a:solidFill>
                    <a:schemeClr val="accent5">
                      <a:lumMod val="50000"/>
                    </a:schemeClr>
                  </a:solidFill>
                  <a:latin typeface="Arial" panose="020B0604020202020204" pitchFamily="34" charset="0"/>
                  <a:cs typeface="Arial" panose="020B0604020202020204" pitchFamily="34" charset="0"/>
                </a:rPr>
                <a:t>những</a:t>
              </a:r>
              <a:r>
                <a:rPr lang="en-US" sz="2400" i="1" dirty="0">
                  <a:solidFill>
                    <a:schemeClr val="accent5">
                      <a:lumMod val="50000"/>
                    </a:schemeClr>
                  </a:solidFill>
                  <a:latin typeface="Arial" panose="020B0604020202020204" pitchFamily="34" charset="0"/>
                  <a:cs typeface="Arial" panose="020B0604020202020204" pitchFamily="34" charset="0"/>
                </a:rPr>
                <a:t> </a:t>
              </a:r>
              <a:r>
                <a:rPr lang="en-US" sz="2400" i="1" dirty="0" err="1">
                  <a:solidFill>
                    <a:schemeClr val="accent5">
                      <a:lumMod val="50000"/>
                    </a:schemeClr>
                  </a:solidFill>
                  <a:latin typeface="Arial" panose="020B0604020202020204" pitchFamily="34" charset="0"/>
                  <a:cs typeface="Arial" panose="020B0604020202020204" pitchFamily="34" charset="0"/>
                </a:rPr>
                <a:t>chữ</a:t>
              </a:r>
              <a:r>
                <a:rPr lang="en-US" sz="2400" i="1" dirty="0">
                  <a:solidFill>
                    <a:schemeClr val="accent5">
                      <a:lumMod val="50000"/>
                    </a:schemeClr>
                  </a:solidFill>
                  <a:latin typeface="Arial" panose="020B0604020202020204" pitchFamily="34" charset="0"/>
                  <a:cs typeface="Arial" panose="020B0604020202020204" pitchFamily="34" charset="0"/>
                </a:rPr>
                <a:t> </a:t>
              </a:r>
              <a:r>
                <a:rPr lang="en-US" sz="2400" i="1" dirty="0" err="1">
                  <a:solidFill>
                    <a:schemeClr val="accent5">
                      <a:lumMod val="50000"/>
                    </a:schemeClr>
                  </a:solidFill>
                  <a:latin typeface="Arial" panose="020B0604020202020204" pitchFamily="34" charset="0"/>
                  <a:cs typeface="Arial" panose="020B0604020202020204" pitchFamily="34" charset="0"/>
                </a:rPr>
                <a:t>gì</a:t>
              </a:r>
              <a:r>
                <a:rPr lang="en-US" sz="2400" i="1" dirty="0">
                  <a:solidFill>
                    <a:schemeClr val="accent5">
                      <a:lumMod val="50000"/>
                    </a:schemeClr>
                  </a:solidFill>
                  <a:latin typeface="Arial" panose="020B0604020202020204" pitchFamily="34" charset="0"/>
                  <a:cs typeface="Arial" panose="020B0604020202020204" pitchFamily="34" charset="0"/>
                </a:rPr>
                <a:t>?) </a:t>
              </a:r>
            </a:p>
          </p:txBody>
        </p:sp>
      </p:grpSp>
      <p:sp>
        <p:nvSpPr>
          <p:cNvPr id="59" name="Rounded Rectangle 58"/>
          <p:cNvSpPr/>
          <p:nvPr/>
        </p:nvSpPr>
        <p:spPr>
          <a:xfrm>
            <a:off x="2088103" y="2283718"/>
            <a:ext cx="2044680" cy="1872208"/>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688447" y="4299942"/>
            <a:ext cx="2843992" cy="576064"/>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a:solidFill>
                  <a:schemeClr val="accent5">
                    <a:lumMod val="50000"/>
                  </a:schemeClr>
                </a:solidFill>
                <a:latin typeface="Arial" panose="020B0604020202020204" pitchFamily="34" charset="0"/>
                <a:cs typeface="Arial" panose="020B0604020202020204" pitchFamily="34" charset="0"/>
              </a:rPr>
              <a:t>Chim</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sáo</a:t>
            </a:r>
            <a:endParaRPr lang="en-US" sz="3200" b="1" dirty="0">
              <a:solidFill>
                <a:srgbClr val="FF0000"/>
              </a:solidFill>
              <a:latin typeface="Arial" panose="020B0604020202020204" pitchFamily="34" charset="0"/>
              <a:cs typeface="Arial" panose="020B0604020202020204" pitchFamily="34" charset="0"/>
            </a:endParaRPr>
          </a:p>
        </p:txBody>
      </p:sp>
      <p:sp>
        <p:nvSpPr>
          <p:cNvPr id="62" name="Rounded Rectangle 61"/>
          <p:cNvSpPr/>
          <p:nvPr/>
        </p:nvSpPr>
        <p:spPr>
          <a:xfrm>
            <a:off x="5436096" y="2272068"/>
            <a:ext cx="2044680" cy="1872208"/>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5148064" y="4299942"/>
            <a:ext cx="2843992" cy="576064"/>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a:solidFill>
                  <a:schemeClr val="accent5">
                    <a:lumMod val="50000"/>
                  </a:schemeClr>
                </a:solidFill>
                <a:latin typeface="Arial" panose="020B0604020202020204" pitchFamily="34" charset="0"/>
                <a:cs typeface="Arial" panose="020B0604020202020204" pitchFamily="34" charset="0"/>
              </a:rPr>
              <a:t>Ngôi</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sao</a:t>
            </a:r>
            <a:endParaRPr lang="en-US" sz="32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80">
                                          <p:stCondLst>
                                            <p:cond delay="0"/>
                                          </p:stCondLst>
                                        </p:cTn>
                                        <p:tgtEl>
                                          <p:spTgt spid="50"/>
                                        </p:tgtEl>
                                      </p:cBhvr>
                                    </p:animEffect>
                                    <p:anim calcmode="lin" valueType="num">
                                      <p:cBhvr>
                                        <p:cTn id="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3" dur="26">
                                          <p:stCondLst>
                                            <p:cond delay="650"/>
                                          </p:stCondLst>
                                        </p:cTn>
                                        <p:tgtEl>
                                          <p:spTgt spid="50"/>
                                        </p:tgtEl>
                                      </p:cBhvr>
                                      <p:to x="100000" y="60000"/>
                                    </p:animScale>
                                    <p:animScale>
                                      <p:cBhvr>
                                        <p:cTn id="14" dur="166" decel="50000">
                                          <p:stCondLst>
                                            <p:cond delay="676"/>
                                          </p:stCondLst>
                                        </p:cTn>
                                        <p:tgtEl>
                                          <p:spTgt spid="50"/>
                                        </p:tgtEl>
                                      </p:cBhvr>
                                      <p:to x="100000" y="100000"/>
                                    </p:animScale>
                                    <p:animScale>
                                      <p:cBhvr>
                                        <p:cTn id="15" dur="26">
                                          <p:stCondLst>
                                            <p:cond delay="1312"/>
                                          </p:stCondLst>
                                        </p:cTn>
                                        <p:tgtEl>
                                          <p:spTgt spid="50"/>
                                        </p:tgtEl>
                                      </p:cBhvr>
                                      <p:to x="100000" y="80000"/>
                                    </p:animScale>
                                    <p:animScale>
                                      <p:cBhvr>
                                        <p:cTn id="16" dur="166" decel="50000">
                                          <p:stCondLst>
                                            <p:cond delay="1338"/>
                                          </p:stCondLst>
                                        </p:cTn>
                                        <p:tgtEl>
                                          <p:spTgt spid="50"/>
                                        </p:tgtEl>
                                      </p:cBhvr>
                                      <p:to x="100000" y="100000"/>
                                    </p:animScale>
                                    <p:animScale>
                                      <p:cBhvr>
                                        <p:cTn id="17" dur="26">
                                          <p:stCondLst>
                                            <p:cond delay="1642"/>
                                          </p:stCondLst>
                                        </p:cTn>
                                        <p:tgtEl>
                                          <p:spTgt spid="50"/>
                                        </p:tgtEl>
                                      </p:cBhvr>
                                      <p:to x="100000" y="90000"/>
                                    </p:animScale>
                                    <p:animScale>
                                      <p:cBhvr>
                                        <p:cTn id="18" dur="166" decel="50000">
                                          <p:stCondLst>
                                            <p:cond delay="1668"/>
                                          </p:stCondLst>
                                        </p:cTn>
                                        <p:tgtEl>
                                          <p:spTgt spid="50"/>
                                        </p:tgtEl>
                                      </p:cBhvr>
                                      <p:to x="100000" y="100000"/>
                                    </p:animScale>
                                    <p:animScale>
                                      <p:cBhvr>
                                        <p:cTn id="19" dur="26">
                                          <p:stCondLst>
                                            <p:cond delay="1808"/>
                                          </p:stCondLst>
                                        </p:cTn>
                                        <p:tgtEl>
                                          <p:spTgt spid="50"/>
                                        </p:tgtEl>
                                      </p:cBhvr>
                                      <p:to x="100000" y="95000"/>
                                    </p:animScale>
                                    <p:animScale>
                                      <p:cBhvr>
                                        <p:cTn id="20" dur="166" decel="50000">
                                          <p:stCondLst>
                                            <p:cond delay="1834"/>
                                          </p:stCondLst>
                                        </p:cTn>
                                        <p:tgtEl>
                                          <p:spTgt spid="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1000" fill="hold"/>
                                        <p:tgtEl>
                                          <p:spTgt spid="59"/>
                                        </p:tgtEl>
                                        <p:attrNameLst>
                                          <p:attrName>ppt_w</p:attrName>
                                        </p:attrNameLst>
                                      </p:cBhvr>
                                      <p:tavLst>
                                        <p:tav tm="0">
                                          <p:val>
                                            <p:fltVal val="0"/>
                                          </p:val>
                                        </p:tav>
                                        <p:tav tm="100000">
                                          <p:val>
                                            <p:strVal val="#ppt_w"/>
                                          </p:val>
                                        </p:tav>
                                      </p:tavLst>
                                    </p:anim>
                                    <p:anim calcmode="lin" valueType="num">
                                      <p:cBhvr>
                                        <p:cTn id="26" dur="1000" fill="hold"/>
                                        <p:tgtEl>
                                          <p:spTgt spid="59"/>
                                        </p:tgtEl>
                                        <p:attrNameLst>
                                          <p:attrName>ppt_h</p:attrName>
                                        </p:attrNameLst>
                                      </p:cBhvr>
                                      <p:tavLst>
                                        <p:tav tm="0">
                                          <p:val>
                                            <p:fltVal val="0"/>
                                          </p:val>
                                        </p:tav>
                                        <p:tav tm="100000">
                                          <p:val>
                                            <p:strVal val="#ppt_h"/>
                                          </p:val>
                                        </p:tav>
                                      </p:tavLst>
                                    </p:anim>
                                    <p:anim calcmode="lin" valueType="num">
                                      <p:cBhvr>
                                        <p:cTn id="27" dur="1000" fill="hold"/>
                                        <p:tgtEl>
                                          <p:spTgt spid="59"/>
                                        </p:tgtEl>
                                        <p:attrNameLst>
                                          <p:attrName>style.rotation</p:attrName>
                                        </p:attrNameLst>
                                      </p:cBhvr>
                                      <p:tavLst>
                                        <p:tav tm="0">
                                          <p:val>
                                            <p:fltVal val="90"/>
                                          </p:val>
                                        </p:tav>
                                        <p:tav tm="100000">
                                          <p:val>
                                            <p:fltVal val="0"/>
                                          </p:val>
                                        </p:tav>
                                      </p:tavLst>
                                    </p:anim>
                                    <p:animEffect transition="in" filter="fade">
                                      <p:cBhvr>
                                        <p:cTn id="28" dur="1000"/>
                                        <p:tgtEl>
                                          <p:spTgt spid="59"/>
                                        </p:tgtEl>
                                      </p:cBhvr>
                                    </p:animEffect>
                                  </p:childTnLst>
                                </p:cTn>
                              </p:par>
                            </p:childTnLst>
                          </p:cTn>
                        </p:par>
                        <p:par>
                          <p:cTn id="29" fill="hold">
                            <p:stCondLst>
                              <p:cond delay="1000"/>
                            </p:stCondLst>
                            <p:childTnLst>
                              <p:par>
                                <p:cTn id="30" presetID="31" presetClass="entr" presetSubtype="0"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p:cTn id="32" dur="1000" fill="hold"/>
                                        <p:tgtEl>
                                          <p:spTgt spid="61"/>
                                        </p:tgtEl>
                                        <p:attrNameLst>
                                          <p:attrName>ppt_w</p:attrName>
                                        </p:attrNameLst>
                                      </p:cBhvr>
                                      <p:tavLst>
                                        <p:tav tm="0">
                                          <p:val>
                                            <p:fltVal val="0"/>
                                          </p:val>
                                        </p:tav>
                                        <p:tav tm="100000">
                                          <p:val>
                                            <p:strVal val="#ppt_w"/>
                                          </p:val>
                                        </p:tav>
                                      </p:tavLst>
                                    </p:anim>
                                    <p:anim calcmode="lin" valueType="num">
                                      <p:cBhvr>
                                        <p:cTn id="33" dur="1000" fill="hold"/>
                                        <p:tgtEl>
                                          <p:spTgt spid="61"/>
                                        </p:tgtEl>
                                        <p:attrNameLst>
                                          <p:attrName>ppt_h</p:attrName>
                                        </p:attrNameLst>
                                      </p:cBhvr>
                                      <p:tavLst>
                                        <p:tav tm="0">
                                          <p:val>
                                            <p:fltVal val="0"/>
                                          </p:val>
                                        </p:tav>
                                        <p:tav tm="100000">
                                          <p:val>
                                            <p:strVal val="#ppt_h"/>
                                          </p:val>
                                        </p:tav>
                                      </p:tavLst>
                                    </p:anim>
                                    <p:anim calcmode="lin" valueType="num">
                                      <p:cBhvr>
                                        <p:cTn id="34" dur="1000" fill="hold"/>
                                        <p:tgtEl>
                                          <p:spTgt spid="61"/>
                                        </p:tgtEl>
                                        <p:attrNameLst>
                                          <p:attrName>style.rotation</p:attrName>
                                        </p:attrNameLst>
                                      </p:cBhvr>
                                      <p:tavLst>
                                        <p:tav tm="0">
                                          <p:val>
                                            <p:fltVal val="90"/>
                                          </p:val>
                                        </p:tav>
                                        <p:tav tm="100000">
                                          <p:val>
                                            <p:fltVal val="0"/>
                                          </p:val>
                                        </p:tav>
                                      </p:tavLst>
                                    </p:anim>
                                    <p:animEffect transition="in" filter="fade">
                                      <p:cBhvr>
                                        <p:cTn id="35" dur="1000"/>
                                        <p:tgtEl>
                                          <p:spTgt spid="61"/>
                                        </p:tgtEl>
                                      </p:cBhvr>
                                    </p:animEffect>
                                  </p:childTnLst>
                                </p:cTn>
                              </p:par>
                            </p:childTnLst>
                          </p:cTn>
                        </p:par>
                        <p:par>
                          <p:cTn id="36" fill="hold">
                            <p:stCondLst>
                              <p:cond delay="2000"/>
                            </p:stCondLst>
                            <p:childTnLst>
                              <p:par>
                                <p:cTn id="37" presetID="31" presetClass="entr" presetSubtype="0"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1000" fill="hold"/>
                                        <p:tgtEl>
                                          <p:spTgt spid="62"/>
                                        </p:tgtEl>
                                        <p:attrNameLst>
                                          <p:attrName>ppt_w</p:attrName>
                                        </p:attrNameLst>
                                      </p:cBhvr>
                                      <p:tavLst>
                                        <p:tav tm="0">
                                          <p:val>
                                            <p:fltVal val="0"/>
                                          </p:val>
                                        </p:tav>
                                        <p:tav tm="100000">
                                          <p:val>
                                            <p:strVal val="#ppt_w"/>
                                          </p:val>
                                        </p:tav>
                                      </p:tavLst>
                                    </p:anim>
                                    <p:anim calcmode="lin" valueType="num">
                                      <p:cBhvr>
                                        <p:cTn id="40" dur="1000" fill="hold"/>
                                        <p:tgtEl>
                                          <p:spTgt spid="62"/>
                                        </p:tgtEl>
                                        <p:attrNameLst>
                                          <p:attrName>ppt_h</p:attrName>
                                        </p:attrNameLst>
                                      </p:cBhvr>
                                      <p:tavLst>
                                        <p:tav tm="0">
                                          <p:val>
                                            <p:fltVal val="0"/>
                                          </p:val>
                                        </p:tav>
                                        <p:tav tm="100000">
                                          <p:val>
                                            <p:strVal val="#ppt_h"/>
                                          </p:val>
                                        </p:tav>
                                      </p:tavLst>
                                    </p:anim>
                                    <p:anim calcmode="lin" valueType="num">
                                      <p:cBhvr>
                                        <p:cTn id="41" dur="1000" fill="hold"/>
                                        <p:tgtEl>
                                          <p:spTgt spid="62"/>
                                        </p:tgtEl>
                                        <p:attrNameLst>
                                          <p:attrName>style.rotation</p:attrName>
                                        </p:attrNameLst>
                                      </p:cBhvr>
                                      <p:tavLst>
                                        <p:tav tm="0">
                                          <p:val>
                                            <p:fltVal val="90"/>
                                          </p:val>
                                        </p:tav>
                                        <p:tav tm="100000">
                                          <p:val>
                                            <p:fltVal val="0"/>
                                          </p:val>
                                        </p:tav>
                                      </p:tavLst>
                                    </p:anim>
                                    <p:animEffect transition="in" filter="fade">
                                      <p:cBhvr>
                                        <p:cTn id="42" dur="1000"/>
                                        <p:tgtEl>
                                          <p:spTgt spid="62"/>
                                        </p:tgtEl>
                                      </p:cBhvr>
                                    </p:animEffect>
                                  </p:childTnLst>
                                </p:cTn>
                              </p:par>
                            </p:childTnLst>
                          </p:cTn>
                        </p:par>
                        <p:par>
                          <p:cTn id="43" fill="hold">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1000" fill="hold"/>
                                        <p:tgtEl>
                                          <p:spTgt spid="63"/>
                                        </p:tgtEl>
                                        <p:attrNameLst>
                                          <p:attrName>ppt_w</p:attrName>
                                        </p:attrNameLst>
                                      </p:cBhvr>
                                      <p:tavLst>
                                        <p:tav tm="0">
                                          <p:val>
                                            <p:fltVal val="0"/>
                                          </p:val>
                                        </p:tav>
                                        <p:tav tm="100000">
                                          <p:val>
                                            <p:strVal val="#ppt_w"/>
                                          </p:val>
                                        </p:tav>
                                      </p:tavLst>
                                    </p:anim>
                                    <p:anim calcmode="lin" valueType="num">
                                      <p:cBhvr>
                                        <p:cTn id="47" dur="1000" fill="hold"/>
                                        <p:tgtEl>
                                          <p:spTgt spid="63"/>
                                        </p:tgtEl>
                                        <p:attrNameLst>
                                          <p:attrName>ppt_h</p:attrName>
                                        </p:attrNameLst>
                                      </p:cBhvr>
                                      <p:tavLst>
                                        <p:tav tm="0">
                                          <p:val>
                                            <p:fltVal val="0"/>
                                          </p:val>
                                        </p:tav>
                                        <p:tav tm="100000">
                                          <p:val>
                                            <p:strVal val="#ppt_h"/>
                                          </p:val>
                                        </p:tav>
                                      </p:tavLst>
                                    </p:anim>
                                    <p:anim calcmode="lin" valueType="num">
                                      <p:cBhvr>
                                        <p:cTn id="48" dur="1000" fill="hold"/>
                                        <p:tgtEl>
                                          <p:spTgt spid="63"/>
                                        </p:tgtEl>
                                        <p:attrNameLst>
                                          <p:attrName>style.rotation</p:attrName>
                                        </p:attrNameLst>
                                      </p:cBhvr>
                                      <p:tavLst>
                                        <p:tav tm="0">
                                          <p:val>
                                            <p:fltVal val="90"/>
                                          </p:val>
                                        </p:tav>
                                        <p:tav tm="100000">
                                          <p:val>
                                            <p:fltVal val="0"/>
                                          </p:val>
                                        </p:tav>
                                      </p:tavLst>
                                    </p:anim>
                                    <p:animEffect transition="in" filter="fade">
                                      <p:cBhvr>
                                        <p:cTn id="49"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0" name="组合 49"/>
          <p:cNvGrpSpPr/>
          <p:nvPr/>
        </p:nvGrpSpPr>
        <p:grpSpPr>
          <a:xfrm>
            <a:off x="180554" y="181592"/>
            <a:ext cx="8485085" cy="1923979"/>
            <a:chOff x="2445048" y="1145612"/>
            <a:chExt cx="8485085" cy="1923979"/>
          </a:xfrm>
        </p:grpSpPr>
        <p:sp>
          <p:nvSpPr>
            <p:cNvPr id="16" name="Freeform 19"/>
            <p:cNvSpPr/>
            <p:nvPr/>
          </p:nvSpPr>
          <p:spPr bwMode="auto">
            <a:xfrm>
              <a:off x="2445048" y="143244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4" name="文本框 119"/>
            <p:cNvSpPr txBox="1"/>
            <p:nvPr/>
          </p:nvSpPr>
          <p:spPr>
            <a:xfrm>
              <a:off x="8526893" y="1145612"/>
              <a:ext cx="1339149" cy="438582"/>
            </a:xfrm>
            <a:prstGeom prst="rect">
              <a:avLst/>
            </a:prstGeom>
            <a:noFill/>
          </p:spPr>
          <p:txBody>
            <a:bodyPr wrap="none" lIns="68580" tIns="34290" rIns="68580" bIns="34290" rtlCol="0">
              <a:spAutoFit/>
            </a:bodyPr>
            <a:lstStyle/>
            <a:p>
              <a:r>
                <a:rPr lang="en-US" altLang="zh-CN" sz="2400" dirty="0" err="1">
                  <a:solidFill>
                    <a:srgbClr val="605E5E"/>
                  </a:solidFill>
                  <a:latin typeface="UTM Futura Extra" panose="02040603050506020204" pitchFamily="18" charset="0"/>
                  <a:cs typeface="Aharoni" panose="02010803020104030203" pitchFamily="2" charset="-79"/>
                </a:rPr>
                <a:t>Giải</a:t>
              </a:r>
              <a:r>
                <a:rPr lang="en-US" altLang="zh-CN" sz="2400" dirty="0">
                  <a:solidFill>
                    <a:srgbClr val="605E5E"/>
                  </a:solidFill>
                  <a:latin typeface="UTM Futura Extra" panose="02040603050506020204" pitchFamily="18" charset="0"/>
                  <a:cs typeface="Aharoni" panose="02010803020104030203" pitchFamily="2" charset="-79"/>
                </a:rPr>
                <a:t> </a:t>
              </a:r>
              <a:r>
                <a:rPr lang="en-US" altLang="zh-CN" sz="2400" dirty="0" err="1">
                  <a:solidFill>
                    <a:srgbClr val="605E5E"/>
                  </a:solidFill>
                  <a:latin typeface="UTM Futura Extra" panose="02040603050506020204" pitchFamily="18" charset="0"/>
                  <a:cs typeface="Aharoni" panose="02010803020104030203" pitchFamily="2" charset="-79"/>
                </a:rPr>
                <a:t>đố</a:t>
              </a:r>
              <a:endParaRPr lang="zh-CN" altLang="en-US" sz="2400" dirty="0">
                <a:solidFill>
                  <a:srgbClr val="605E5E"/>
                </a:solidFill>
                <a:latin typeface="UTM Futura Extra" panose="02040603050506020204" pitchFamily="18" charset="0"/>
                <a:cs typeface="Aharoni" panose="02010803020104030203" pitchFamily="2" charset="-79"/>
              </a:endParaRPr>
            </a:p>
          </p:txBody>
        </p:sp>
        <p:sp>
          <p:nvSpPr>
            <p:cNvPr id="45" name="文本框 120"/>
            <p:cNvSpPr txBox="1"/>
            <p:nvPr/>
          </p:nvSpPr>
          <p:spPr>
            <a:xfrm>
              <a:off x="2799830" y="1769235"/>
              <a:ext cx="8130303" cy="1300356"/>
            </a:xfrm>
            <a:prstGeom prst="rect">
              <a:avLst/>
            </a:prstGeom>
            <a:noFill/>
          </p:spPr>
          <p:txBody>
            <a:bodyPr wrap="none" lIns="68580" tIns="34290" rIns="68580" bIns="34290" rtlCol="0">
              <a:spAutoFit/>
            </a:bodyPr>
            <a:lstStyle/>
            <a:p>
              <a:pPr algn="ctr"/>
              <a:r>
                <a:rPr lang="vi-VN" sz="2800" b="1" dirty="0">
                  <a:solidFill>
                    <a:schemeClr val="accent5">
                      <a:lumMod val="50000"/>
                    </a:schemeClr>
                  </a:solidFill>
                  <a:cs typeface="Arial" panose="020B0604020202020204" pitchFamily="34" charset="0"/>
                </a:rPr>
                <a:t>Để nguyên-  vằng vặt trời đêm </a:t>
              </a:r>
            </a:p>
            <a:p>
              <a:pPr algn="ctr"/>
              <a:r>
                <a:rPr lang="vi-VN" sz="2800" b="1" dirty="0">
                  <a:solidFill>
                    <a:schemeClr val="accent5">
                      <a:lumMod val="50000"/>
                    </a:schemeClr>
                  </a:solidFill>
                  <a:cs typeface="Arial" panose="020B0604020202020204" pitchFamily="34" charset="0"/>
                </a:rPr>
                <a:t>Thêm sắc</a:t>
              </a:r>
              <a:r>
                <a:rPr lang="en-US" sz="2800" b="1" dirty="0">
                  <a:solidFill>
                    <a:schemeClr val="accent5">
                      <a:lumMod val="50000"/>
                    </a:schemeClr>
                  </a:solidFill>
                  <a:cs typeface="Arial" panose="020B0604020202020204" pitchFamily="34" charset="0"/>
                </a:rPr>
                <a:t> </a:t>
              </a:r>
              <a:r>
                <a:rPr lang="vi-VN" sz="2800" b="1" dirty="0">
                  <a:solidFill>
                    <a:schemeClr val="accent5">
                      <a:lumMod val="50000"/>
                    </a:schemeClr>
                  </a:solidFill>
                  <a:cs typeface="Arial" panose="020B0604020202020204" pitchFamily="34" charset="0"/>
                </a:rPr>
                <a:t>- màu phấn cùng em tới trường. </a:t>
              </a:r>
              <a:endParaRPr lang="en-US" sz="2800" b="1" dirty="0">
                <a:solidFill>
                  <a:schemeClr val="accent5">
                    <a:lumMod val="50000"/>
                  </a:schemeClr>
                </a:solidFill>
                <a:cs typeface="Arial" panose="020B0604020202020204" pitchFamily="34" charset="0"/>
              </a:endParaRPr>
            </a:p>
            <a:p>
              <a:pPr algn="r"/>
              <a:r>
                <a:rPr lang="en-US" sz="2400" i="1" dirty="0">
                  <a:solidFill>
                    <a:schemeClr val="accent5">
                      <a:lumMod val="50000"/>
                    </a:schemeClr>
                  </a:solidFill>
                  <a:latin typeface="Arial" panose="020B0604020202020204" pitchFamily="34" charset="0"/>
                  <a:cs typeface="Arial" panose="020B0604020202020204" pitchFamily="34" charset="0"/>
                </a:rPr>
                <a:t>(</a:t>
              </a:r>
              <a:r>
                <a:rPr lang="en-US" sz="2400" i="1" dirty="0" err="1">
                  <a:solidFill>
                    <a:schemeClr val="accent5">
                      <a:lumMod val="50000"/>
                    </a:schemeClr>
                  </a:solidFill>
                  <a:latin typeface="Arial" panose="020B0604020202020204" pitchFamily="34" charset="0"/>
                  <a:cs typeface="Arial" panose="020B0604020202020204" pitchFamily="34" charset="0"/>
                </a:rPr>
                <a:t>Là</a:t>
              </a:r>
              <a:r>
                <a:rPr lang="en-US" sz="2400" i="1" dirty="0">
                  <a:solidFill>
                    <a:schemeClr val="accent5">
                      <a:lumMod val="50000"/>
                    </a:schemeClr>
                  </a:solidFill>
                  <a:latin typeface="Arial" panose="020B0604020202020204" pitchFamily="34" charset="0"/>
                  <a:cs typeface="Arial" panose="020B0604020202020204" pitchFamily="34" charset="0"/>
                </a:rPr>
                <a:t> </a:t>
              </a:r>
              <a:r>
                <a:rPr lang="en-US" sz="2400" i="1" dirty="0" err="1">
                  <a:solidFill>
                    <a:schemeClr val="accent5">
                      <a:lumMod val="50000"/>
                    </a:schemeClr>
                  </a:solidFill>
                  <a:latin typeface="Arial" panose="020B0604020202020204" pitchFamily="34" charset="0"/>
                  <a:cs typeface="Arial" panose="020B0604020202020204" pitchFamily="34" charset="0"/>
                </a:rPr>
                <a:t>những</a:t>
              </a:r>
              <a:r>
                <a:rPr lang="en-US" sz="2400" i="1" dirty="0">
                  <a:solidFill>
                    <a:schemeClr val="accent5">
                      <a:lumMod val="50000"/>
                    </a:schemeClr>
                  </a:solidFill>
                  <a:latin typeface="Arial" panose="020B0604020202020204" pitchFamily="34" charset="0"/>
                  <a:cs typeface="Arial" panose="020B0604020202020204" pitchFamily="34" charset="0"/>
                </a:rPr>
                <a:t> </a:t>
              </a:r>
              <a:r>
                <a:rPr lang="en-US" sz="2400" i="1" dirty="0" err="1">
                  <a:solidFill>
                    <a:schemeClr val="accent5">
                      <a:lumMod val="50000"/>
                    </a:schemeClr>
                  </a:solidFill>
                  <a:latin typeface="Arial" panose="020B0604020202020204" pitchFamily="34" charset="0"/>
                  <a:cs typeface="Arial" panose="020B0604020202020204" pitchFamily="34" charset="0"/>
                </a:rPr>
                <a:t>chữ</a:t>
              </a:r>
              <a:r>
                <a:rPr lang="en-US" sz="2400" i="1" dirty="0">
                  <a:solidFill>
                    <a:schemeClr val="accent5">
                      <a:lumMod val="50000"/>
                    </a:schemeClr>
                  </a:solidFill>
                  <a:latin typeface="Arial" panose="020B0604020202020204" pitchFamily="34" charset="0"/>
                  <a:cs typeface="Arial" panose="020B0604020202020204" pitchFamily="34" charset="0"/>
                </a:rPr>
                <a:t> </a:t>
              </a:r>
              <a:r>
                <a:rPr lang="en-US" sz="2400" i="1" dirty="0" err="1">
                  <a:solidFill>
                    <a:schemeClr val="accent5">
                      <a:lumMod val="50000"/>
                    </a:schemeClr>
                  </a:solidFill>
                  <a:latin typeface="Arial" panose="020B0604020202020204" pitchFamily="34" charset="0"/>
                  <a:cs typeface="Arial" panose="020B0604020202020204" pitchFamily="34" charset="0"/>
                </a:rPr>
                <a:t>gì</a:t>
              </a:r>
              <a:r>
                <a:rPr lang="en-US" sz="2400" i="1" dirty="0">
                  <a:solidFill>
                    <a:schemeClr val="accent5">
                      <a:lumMod val="50000"/>
                    </a:schemeClr>
                  </a:solidFill>
                  <a:latin typeface="Arial" panose="020B0604020202020204" pitchFamily="34" charset="0"/>
                  <a:cs typeface="Arial" panose="020B0604020202020204" pitchFamily="34" charset="0"/>
                </a:rPr>
                <a:t>?) </a:t>
              </a:r>
            </a:p>
          </p:txBody>
        </p:sp>
      </p:grpSp>
      <p:sp>
        <p:nvSpPr>
          <p:cNvPr id="59" name="Rounded Rectangle 58"/>
          <p:cNvSpPr/>
          <p:nvPr/>
        </p:nvSpPr>
        <p:spPr>
          <a:xfrm>
            <a:off x="2088103" y="2283718"/>
            <a:ext cx="2044680" cy="1872208"/>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688447" y="4299942"/>
            <a:ext cx="2843992" cy="576064"/>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a:solidFill>
                  <a:schemeClr val="accent5">
                    <a:lumMod val="50000"/>
                  </a:schemeClr>
                </a:solidFill>
                <a:latin typeface="Arial" panose="020B0604020202020204" pitchFamily="34" charset="0"/>
                <a:cs typeface="Arial" panose="020B0604020202020204" pitchFamily="34" charset="0"/>
              </a:rPr>
              <a:t>Vầng</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trăng</a:t>
            </a:r>
            <a:endParaRPr lang="en-US" sz="3200" b="1" dirty="0">
              <a:solidFill>
                <a:srgbClr val="FF0000"/>
              </a:solidFill>
              <a:latin typeface="Arial" panose="020B0604020202020204" pitchFamily="34" charset="0"/>
              <a:cs typeface="Arial" panose="020B0604020202020204" pitchFamily="34" charset="0"/>
            </a:endParaRPr>
          </a:p>
        </p:txBody>
      </p:sp>
      <p:sp>
        <p:nvSpPr>
          <p:cNvPr id="62" name="Rounded Rectangle 61"/>
          <p:cNvSpPr/>
          <p:nvPr/>
        </p:nvSpPr>
        <p:spPr>
          <a:xfrm>
            <a:off x="5436096" y="2272068"/>
            <a:ext cx="2044680" cy="1872208"/>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5148064" y="4299942"/>
            <a:ext cx="2843992" cy="576064"/>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a:solidFill>
                  <a:schemeClr val="accent5">
                    <a:lumMod val="50000"/>
                  </a:schemeClr>
                </a:solidFill>
                <a:latin typeface="Arial" panose="020B0604020202020204" pitchFamily="34" charset="0"/>
                <a:cs typeface="Arial" panose="020B0604020202020204" pitchFamily="34" charset="0"/>
              </a:rPr>
              <a:t>Phấn</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trắng</a:t>
            </a:r>
            <a:endParaRPr lang="en-US" sz="3200" b="1" dirty="0">
              <a:solidFill>
                <a:srgbClr val="FF0000"/>
              </a:solidFill>
              <a:latin typeface="Arial" panose="020B0604020202020204" pitchFamily="34" charset="0"/>
              <a:cs typeface="Arial" panose="020B0604020202020204" pitchFamily="34" charset="0"/>
            </a:endParaRPr>
          </a:p>
        </p:txBody>
      </p:sp>
      <p:grpSp>
        <p:nvGrpSpPr>
          <p:cNvPr id="18" name="组合 52"/>
          <p:cNvGrpSpPr/>
          <p:nvPr/>
        </p:nvGrpSpPr>
        <p:grpSpPr>
          <a:xfrm>
            <a:off x="7165012" y="181592"/>
            <a:ext cx="1818657" cy="968790"/>
            <a:chOff x="1940349" y="3541156"/>
            <a:chExt cx="1818657" cy="968790"/>
          </a:xfrm>
        </p:grpSpPr>
        <p:sp>
          <p:nvSpPr>
            <p:cNvPr id="19" name="Freeform 6"/>
            <p:cNvSpPr/>
            <p:nvPr/>
          </p:nvSpPr>
          <p:spPr bwMode="auto">
            <a:xfrm>
              <a:off x="3102026" y="3822511"/>
              <a:ext cx="656979" cy="687435"/>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rgbClr val="2AA1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0" name="Freeform 7"/>
            <p:cNvSpPr/>
            <p:nvPr/>
          </p:nvSpPr>
          <p:spPr bwMode="auto">
            <a:xfrm>
              <a:off x="2445048" y="3822511"/>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rgbClr val="4BAEE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1" name="Freeform 8"/>
            <p:cNvSpPr/>
            <p:nvPr/>
          </p:nvSpPr>
          <p:spPr bwMode="auto">
            <a:xfrm>
              <a:off x="2445048" y="3822511"/>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2" name="Freeform 9"/>
            <p:cNvSpPr/>
            <p:nvPr/>
          </p:nvSpPr>
          <p:spPr bwMode="auto">
            <a:xfrm>
              <a:off x="2445049" y="3541156"/>
              <a:ext cx="1313957" cy="567061"/>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sz="1400"/>
            </a:p>
          </p:txBody>
        </p:sp>
        <p:sp>
          <p:nvSpPr>
            <p:cNvPr id="23" name="Oval 26"/>
            <p:cNvSpPr>
              <a:spLocks noChangeArrowheads="1"/>
            </p:cNvSpPr>
            <p:nvPr/>
          </p:nvSpPr>
          <p:spPr bwMode="auto">
            <a:xfrm>
              <a:off x="2236207" y="3929832"/>
              <a:ext cx="140678" cy="140678"/>
            </a:xfrm>
            <a:prstGeom prst="ellipse">
              <a:avLst/>
            </a:prstGeom>
            <a:solidFill>
              <a:srgbClr val="4F9D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4" name="Freeform 27"/>
            <p:cNvSpPr/>
            <p:nvPr/>
          </p:nvSpPr>
          <p:spPr bwMode="auto">
            <a:xfrm>
              <a:off x="1970805" y="3977692"/>
              <a:ext cx="268303" cy="44959"/>
            </a:xfrm>
            <a:custGeom>
              <a:avLst/>
              <a:gdLst>
                <a:gd name="T0" fmla="*/ 78 w 78"/>
                <a:gd name="T1" fmla="*/ 0 h 13"/>
                <a:gd name="T2" fmla="*/ 0 w 78"/>
                <a:gd name="T3" fmla="*/ 0 h 13"/>
                <a:gd name="T4" fmla="*/ 0 w 78"/>
                <a:gd name="T5" fmla="*/ 13 h 13"/>
                <a:gd name="T6" fmla="*/ 78 w 78"/>
                <a:gd name="T7" fmla="*/ 13 h 13"/>
                <a:gd name="T8" fmla="*/ 77 w 78"/>
                <a:gd name="T9" fmla="*/ 7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7"/>
                  </a:cubicBezTo>
                  <a:cubicBezTo>
                    <a:pt x="77" y="4"/>
                    <a:pt x="78" y="2"/>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5" name="Freeform 28"/>
            <p:cNvSpPr/>
            <p:nvPr/>
          </p:nvSpPr>
          <p:spPr bwMode="auto">
            <a:xfrm>
              <a:off x="2236207" y="3977692"/>
              <a:ext cx="68163" cy="44959"/>
            </a:xfrm>
            <a:custGeom>
              <a:avLst/>
              <a:gdLst>
                <a:gd name="T0" fmla="*/ 20 w 20"/>
                <a:gd name="T1" fmla="*/ 0 h 13"/>
                <a:gd name="T2" fmla="*/ 1 w 20"/>
                <a:gd name="T3" fmla="*/ 0 h 13"/>
                <a:gd name="T4" fmla="*/ 0 w 20"/>
                <a:gd name="T5" fmla="*/ 7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7"/>
                  </a:cubicBezTo>
                  <a:cubicBezTo>
                    <a:pt x="0" y="9"/>
                    <a:pt x="1" y="11"/>
                    <a:pt x="1" y="13"/>
                  </a:cubicBezTo>
                  <a:cubicBezTo>
                    <a:pt x="20" y="13"/>
                    <a:pt x="20" y="13"/>
                    <a:pt x="20" y="13"/>
                  </a:cubicBezTo>
                  <a:cubicBezTo>
                    <a:pt x="20" y="0"/>
                    <a:pt x="20" y="0"/>
                    <a:pt x="20"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6" name="Oval 29"/>
            <p:cNvSpPr>
              <a:spLocks noChangeArrowheads="1"/>
            </p:cNvSpPr>
            <p:nvPr/>
          </p:nvSpPr>
          <p:spPr bwMode="auto">
            <a:xfrm>
              <a:off x="2273915" y="3970440"/>
              <a:ext cx="65263"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7" name="Oval 30"/>
            <p:cNvSpPr>
              <a:spLocks noChangeArrowheads="1"/>
            </p:cNvSpPr>
            <p:nvPr/>
          </p:nvSpPr>
          <p:spPr bwMode="auto">
            <a:xfrm>
              <a:off x="1940349" y="3970440"/>
              <a:ext cx="60912" cy="58011"/>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3" name="Freeform 41"/>
            <p:cNvSpPr>
              <a:spLocks noEditPoints="1"/>
            </p:cNvSpPr>
            <p:nvPr/>
          </p:nvSpPr>
          <p:spPr bwMode="auto">
            <a:xfrm>
              <a:off x="2610381" y="3997996"/>
              <a:ext cx="265402" cy="333566"/>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68580" tIns="34290" rIns="68580" bIns="34290" numCol="1" anchor="t" anchorCtr="0" compatLnSpc="1"/>
            <a:lstStyle/>
            <a:p>
              <a:endParaRPr lang="zh-CN" altLang="en-US" sz="140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1000" fill="hold"/>
                                        <p:tgtEl>
                                          <p:spTgt spid="50"/>
                                        </p:tgtEl>
                                        <p:attrNameLst>
                                          <p:attrName>ppt_w</p:attrName>
                                        </p:attrNameLst>
                                      </p:cBhvr>
                                      <p:tavLst>
                                        <p:tav tm="0">
                                          <p:val>
                                            <p:fltVal val="0"/>
                                          </p:val>
                                        </p:tav>
                                        <p:tav tm="100000">
                                          <p:val>
                                            <p:strVal val="#ppt_w"/>
                                          </p:val>
                                        </p:tav>
                                      </p:tavLst>
                                    </p:anim>
                                    <p:anim calcmode="lin" valueType="num">
                                      <p:cBhvr>
                                        <p:cTn id="14" dur="1000" fill="hold"/>
                                        <p:tgtEl>
                                          <p:spTgt spid="50"/>
                                        </p:tgtEl>
                                        <p:attrNameLst>
                                          <p:attrName>ppt_h</p:attrName>
                                        </p:attrNameLst>
                                      </p:cBhvr>
                                      <p:tavLst>
                                        <p:tav tm="0">
                                          <p:val>
                                            <p:fltVal val="0"/>
                                          </p:val>
                                        </p:tav>
                                        <p:tav tm="100000">
                                          <p:val>
                                            <p:strVal val="#ppt_h"/>
                                          </p:val>
                                        </p:tav>
                                      </p:tavLst>
                                    </p:anim>
                                    <p:anim calcmode="lin" valueType="num">
                                      <p:cBhvr>
                                        <p:cTn id="15" dur="1000" fill="hold"/>
                                        <p:tgtEl>
                                          <p:spTgt spid="50"/>
                                        </p:tgtEl>
                                        <p:attrNameLst>
                                          <p:attrName>style.rotation</p:attrName>
                                        </p:attrNameLst>
                                      </p:cBhvr>
                                      <p:tavLst>
                                        <p:tav tm="0">
                                          <p:val>
                                            <p:fltVal val="90"/>
                                          </p:val>
                                        </p:tav>
                                        <p:tav tm="100000">
                                          <p:val>
                                            <p:fltVal val="0"/>
                                          </p:val>
                                        </p:tav>
                                      </p:tavLst>
                                    </p:anim>
                                    <p:animEffect transition="in" filter="fade">
                                      <p:cBhvr>
                                        <p:cTn id="16" dur="10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80">
                                          <p:stCondLst>
                                            <p:cond delay="0"/>
                                          </p:stCondLst>
                                        </p:cTn>
                                        <p:tgtEl>
                                          <p:spTgt spid="59"/>
                                        </p:tgtEl>
                                      </p:cBhvr>
                                    </p:animEffect>
                                    <p:anim calcmode="lin" valueType="num">
                                      <p:cBhvr>
                                        <p:cTn id="22"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27" dur="26">
                                          <p:stCondLst>
                                            <p:cond delay="650"/>
                                          </p:stCondLst>
                                        </p:cTn>
                                        <p:tgtEl>
                                          <p:spTgt spid="59"/>
                                        </p:tgtEl>
                                      </p:cBhvr>
                                      <p:to x="100000" y="60000"/>
                                    </p:animScale>
                                    <p:animScale>
                                      <p:cBhvr>
                                        <p:cTn id="28" dur="166" decel="50000">
                                          <p:stCondLst>
                                            <p:cond delay="676"/>
                                          </p:stCondLst>
                                        </p:cTn>
                                        <p:tgtEl>
                                          <p:spTgt spid="59"/>
                                        </p:tgtEl>
                                      </p:cBhvr>
                                      <p:to x="100000" y="100000"/>
                                    </p:animScale>
                                    <p:animScale>
                                      <p:cBhvr>
                                        <p:cTn id="29" dur="26">
                                          <p:stCondLst>
                                            <p:cond delay="1312"/>
                                          </p:stCondLst>
                                        </p:cTn>
                                        <p:tgtEl>
                                          <p:spTgt spid="59"/>
                                        </p:tgtEl>
                                      </p:cBhvr>
                                      <p:to x="100000" y="80000"/>
                                    </p:animScale>
                                    <p:animScale>
                                      <p:cBhvr>
                                        <p:cTn id="30" dur="166" decel="50000">
                                          <p:stCondLst>
                                            <p:cond delay="1338"/>
                                          </p:stCondLst>
                                        </p:cTn>
                                        <p:tgtEl>
                                          <p:spTgt spid="59"/>
                                        </p:tgtEl>
                                      </p:cBhvr>
                                      <p:to x="100000" y="100000"/>
                                    </p:animScale>
                                    <p:animScale>
                                      <p:cBhvr>
                                        <p:cTn id="31" dur="26">
                                          <p:stCondLst>
                                            <p:cond delay="1642"/>
                                          </p:stCondLst>
                                        </p:cTn>
                                        <p:tgtEl>
                                          <p:spTgt spid="59"/>
                                        </p:tgtEl>
                                      </p:cBhvr>
                                      <p:to x="100000" y="90000"/>
                                    </p:animScale>
                                    <p:animScale>
                                      <p:cBhvr>
                                        <p:cTn id="32" dur="166" decel="50000">
                                          <p:stCondLst>
                                            <p:cond delay="1668"/>
                                          </p:stCondLst>
                                        </p:cTn>
                                        <p:tgtEl>
                                          <p:spTgt spid="59"/>
                                        </p:tgtEl>
                                      </p:cBhvr>
                                      <p:to x="100000" y="100000"/>
                                    </p:animScale>
                                    <p:animScale>
                                      <p:cBhvr>
                                        <p:cTn id="33" dur="26">
                                          <p:stCondLst>
                                            <p:cond delay="1808"/>
                                          </p:stCondLst>
                                        </p:cTn>
                                        <p:tgtEl>
                                          <p:spTgt spid="59"/>
                                        </p:tgtEl>
                                      </p:cBhvr>
                                      <p:to x="100000" y="95000"/>
                                    </p:animScale>
                                    <p:animScale>
                                      <p:cBhvr>
                                        <p:cTn id="34" dur="166" decel="50000">
                                          <p:stCondLst>
                                            <p:cond delay="1834"/>
                                          </p:stCondLst>
                                        </p:cTn>
                                        <p:tgtEl>
                                          <p:spTgt spid="59"/>
                                        </p:tgtEl>
                                      </p:cBhvr>
                                      <p:to x="100000" y="100000"/>
                                    </p:animScale>
                                  </p:childTnLst>
                                </p:cTn>
                              </p:par>
                            </p:childTnLst>
                          </p:cTn>
                        </p:par>
                        <p:par>
                          <p:cTn id="35" fill="hold">
                            <p:stCondLst>
                              <p:cond delay="2000"/>
                            </p:stCondLst>
                            <p:childTnLst>
                              <p:par>
                                <p:cTn id="36" presetID="26" presetClass="entr" presetSubtype="0"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down)">
                                      <p:cBhvr>
                                        <p:cTn id="38" dur="580">
                                          <p:stCondLst>
                                            <p:cond delay="0"/>
                                          </p:stCondLst>
                                        </p:cTn>
                                        <p:tgtEl>
                                          <p:spTgt spid="61"/>
                                        </p:tgtEl>
                                      </p:cBhvr>
                                    </p:animEffect>
                                    <p:anim calcmode="lin" valueType="num">
                                      <p:cBhvr>
                                        <p:cTn id="3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4" dur="26">
                                          <p:stCondLst>
                                            <p:cond delay="650"/>
                                          </p:stCondLst>
                                        </p:cTn>
                                        <p:tgtEl>
                                          <p:spTgt spid="61"/>
                                        </p:tgtEl>
                                      </p:cBhvr>
                                      <p:to x="100000" y="60000"/>
                                    </p:animScale>
                                    <p:animScale>
                                      <p:cBhvr>
                                        <p:cTn id="45" dur="166" decel="50000">
                                          <p:stCondLst>
                                            <p:cond delay="676"/>
                                          </p:stCondLst>
                                        </p:cTn>
                                        <p:tgtEl>
                                          <p:spTgt spid="61"/>
                                        </p:tgtEl>
                                      </p:cBhvr>
                                      <p:to x="100000" y="100000"/>
                                    </p:animScale>
                                    <p:animScale>
                                      <p:cBhvr>
                                        <p:cTn id="46" dur="26">
                                          <p:stCondLst>
                                            <p:cond delay="1312"/>
                                          </p:stCondLst>
                                        </p:cTn>
                                        <p:tgtEl>
                                          <p:spTgt spid="61"/>
                                        </p:tgtEl>
                                      </p:cBhvr>
                                      <p:to x="100000" y="80000"/>
                                    </p:animScale>
                                    <p:animScale>
                                      <p:cBhvr>
                                        <p:cTn id="47" dur="166" decel="50000">
                                          <p:stCondLst>
                                            <p:cond delay="1338"/>
                                          </p:stCondLst>
                                        </p:cTn>
                                        <p:tgtEl>
                                          <p:spTgt spid="61"/>
                                        </p:tgtEl>
                                      </p:cBhvr>
                                      <p:to x="100000" y="100000"/>
                                    </p:animScale>
                                    <p:animScale>
                                      <p:cBhvr>
                                        <p:cTn id="48" dur="26">
                                          <p:stCondLst>
                                            <p:cond delay="1642"/>
                                          </p:stCondLst>
                                        </p:cTn>
                                        <p:tgtEl>
                                          <p:spTgt spid="61"/>
                                        </p:tgtEl>
                                      </p:cBhvr>
                                      <p:to x="100000" y="90000"/>
                                    </p:animScale>
                                    <p:animScale>
                                      <p:cBhvr>
                                        <p:cTn id="49" dur="166" decel="50000">
                                          <p:stCondLst>
                                            <p:cond delay="1668"/>
                                          </p:stCondLst>
                                        </p:cTn>
                                        <p:tgtEl>
                                          <p:spTgt spid="61"/>
                                        </p:tgtEl>
                                      </p:cBhvr>
                                      <p:to x="100000" y="100000"/>
                                    </p:animScale>
                                    <p:animScale>
                                      <p:cBhvr>
                                        <p:cTn id="50" dur="26">
                                          <p:stCondLst>
                                            <p:cond delay="1808"/>
                                          </p:stCondLst>
                                        </p:cTn>
                                        <p:tgtEl>
                                          <p:spTgt spid="61"/>
                                        </p:tgtEl>
                                      </p:cBhvr>
                                      <p:to x="100000" y="95000"/>
                                    </p:animScale>
                                    <p:animScale>
                                      <p:cBhvr>
                                        <p:cTn id="51" dur="166" decel="50000">
                                          <p:stCondLst>
                                            <p:cond delay="1834"/>
                                          </p:stCondLst>
                                        </p:cTn>
                                        <p:tgtEl>
                                          <p:spTgt spid="61"/>
                                        </p:tgtEl>
                                      </p:cBhvr>
                                      <p:to x="100000" y="100000"/>
                                    </p:animScale>
                                  </p:childTnLst>
                                </p:cTn>
                              </p:par>
                            </p:childTnLst>
                          </p:cTn>
                        </p:par>
                        <p:par>
                          <p:cTn id="52" fill="hold">
                            <p:stCondLst>
                              <p:cond delay="4000"/>
                            </p:stCondLst>
                            <p:childTnLst>
                              <p:par>
                                <p:cTn id="53" presetID="26" presetClass="entr" presetSubtype="0"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down)">
                                      <p:cBhvr>
                                        <p:cTn id="55" dur="580">
                                          <p:stCondLst>
                                            <p:cond delay="0"/>
                                          </p:stCondLst>
                                        </p:cTn>
                                        <p:tgtEl>
                                          <p:spTgt spid="62"/>
                                        </p:tgtEl>
                                      </p:cBhvr>
                                    </p:animEffect>
                                    <p:anim calcmode="lin" valueType="num">
                                      <p:cBhvr>
                                        <p:cTn id="5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61" dur="26">
                                          <p:stCondLst>
                                            <p:cond delay="650"/>
                                          </p:stCondLst>
                                        </p:cTn>
                                        <p:tgtEl>
                                          <p:spTgt spid="62"/>
                                        </p:tgtEl>
                                      </p:cBhvr>
                                      <p:to x="100000" y="60000"/>
                                    </p:animScale>
                                    <p:animScale>
                                      <p:cBhvr>
                                        <p:cTn id="62" dur="166" decel="50000">
                                          <p:stCondLst>
                                            <p:cond delay="676"/>
                                          </p:stCondLst>
                                        </p:cTn>
                                        <p:tgtEl>
                                          <p:spTgt spid="62"/>
                                        </p:tgtEl>
                                      </p:cBhvr>
                                      <p:to x="100000" y="100000"/>
                                    </p:animScale>
                                    <p:animScale>
                                      <p:cBhvr>
                                        <p:cTn id="63" dur="26">
                                          <p:stCondLst>
                                            <p:cond delay="1312"/>
                                          </p:stCondLst>
                                        </p:cTn>
                                        <p:tgtEl>
                                          <p:spTgt spid="62"/>
                                        </p:tgtEl>
                                      </p:cBhvr>
                                      <p:to x="100000" y="80000"/>
                                    </p:animScale>
                                    <p:animScale>
                                      <p:cBhvr>
                                        <p:cTn id="64" dur="166" decel="50000">
                                          <p:stCondLst>
                                            <p:cond delay="1338"/>
                                          </p:stCondLst>
                                        </p:cTn>
                                        <p:tgtEl>
                                          <p:spTgt spid="62"/>
                                        </p:tgtEl>
                                      </p:cBhvr>
                                      <p:to x="100000" y="100000"/>
                                    </p:animScale>
                                    <p:animScale>
                                      <p:cBhvr>
                                        <p:cTn id="65" dur="26">
                                          <p:stCondLst>
                                            <p:cond delay="1642"/>
                                          </p:stCondLst>
                                        </p:cTn>
                                        <p:tgtEl>
                                          <p:spTgt spid="62"/>
                                        </p:tgtEl>
                                      </p:cBhvr>
                                      <p:to x="100000" y="90000"/>
                                    </p:animScale>
                                    <p:animScale>
                                      <p:cBhvr>
                                        <p:cTn id="66" dur="166" decel="50000">
                                          <p:stCondLst>
                                            <p:cond delay="1668"/>
                                          </p:stCondLst>
                                        </p:cTn>
                                        <p:tgtEl>
                                          <p:spTgt spid="62"/>
                                        </p:tgtEl>
                                      </p:cBhvr>
                                      <p:to x="100000" y="100000"/>
                                    </p:animScale>
                                    <p:animScale>
                                      <p:cBhvr>
                                        <p:cTn id="67" dur="26">
                                          <p:stCondLst>
                                            <p:cond delay="1808"/>
                                          </p:stCondLst>
                                        </p:cTn>
                                        <p:tgtEl>
                                          <p:spTgt spid="62"/>
                                        </p:tgtEl>
                                      </p:cBhvr>
                                      <p:to x="100000" y="95000"/>
                                    </p:animScale>
                                    <p:animScale>
                                      <p:cBhvr>
                                        <p:cTn id="68" dur="166" decel="50000">
                                          <p:stCondLst>
                                            <p:cond delay="1834"/>
                                          </p:stCondLst>
                                        </p:cTn>
                                        <p:tgtEl>
                                          <p:spTgt spid="62"/>
                                        </p:tgtEl>
                                      </p:cBhvr>
                                      <p:to x="100000" y="100000"/>
                                    </p:animScale>
                                  </p:childTnLst>
                                </p:cTn>
                              </p:par>
                            </p:childTnLst>
                          </p:cTn>
                        </p:par>
                        <p:par>
                          <p:cTn id="69" fill="hold">
                            <p:stCondLst>
                              <p:cond delay="6000"/>
                            </p:stCondLst>
                            <p:childTnLst>
                              <p:par>
                                <p:cTn id="70" presetID="26" presetClass="entr" presetSubtype="0" fill="hold" grpId="0" nodeType="after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down)">
                                      <p:cBhvr>
                                        <p:cTn id="72" dur="580">
                                          <p:stCondLst>
                                            <p:cond delay="0"/>
                                          </p:stCondLst>
                                        </p:cTn>
                                        <p:tgtEl>
                                          <p:spTgt spid="63"/>
                                        </p:tgtEl>
                                      </p:cBhvr>
                                    </p:animEffect>
                                    <p:anim calcmode="lin" valueType="num">
                                      <p:cBhvr>
                                        <p:cTn id="73"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78" dur="26">
                                          <p:stCondLst>
                                            <p:cond delay="650"/>
                                          </p:stCondLst>
                                        </p:cTn>
                                        <p:tgtEl>
                                          <p:spTgt spid="63"/>
                                        </p:tgtEl>
                                      </p:cBhvr>
                                      <p:to x="100000" y="60000"/>
                                    </p:animScale>
                                    <p:animScale>
                                      <p:cBhvr>
                                        <p:cTn id="79" dur="166" decel="50000">
                                          <p:stCondLst>
                                            <p:cond delay="676"/>
                                          </p:stCondLst>
                                        </p:cTn>
                                        <p:tgtEl>
                                          <p:spTgt spid="63"/>
                                        </p:tgtEl>
                                      </p:cBhvr>
                                      <p:to x="100000" y="100000"/>
                                    </p:animScale>
                                    <p:animScale>
                                      <p:cBhvr>
                                        <p:cTn id="80" dur="26">
                                          <p:stCondLst>
                                            <p:cond delay="1312"/>
                                          </p:stCondLst>
                                        </p:cTn>
                                        <p:tgtEl>
                                          <p:spTgt spid="63"/>
                                        </p:tgtEl>
                                      </p:cBhvr>
                                      <p:to x="100000" y="80000"/>
                                    </p:animScale>
                                    <p:animScale>
                                      <p:cBhvr>
                                        <p:cTn id="81" dur="166" decel="50000">
                                          <p:stCondLst>
                                            <p:cond delay="1338"/>
                                          </p:stCondLst>
                                        </p:cTn>
                                        <p:tgtEl>
                                          <p:spTgt spid="63"/>
                                        </p:tgtEl>
                                      </p:cBhvr>
                                      <p:to x="100000" y="100000"/>
                                    </p:animScale>
                                    <p:animScale>
                                      <p:cBhvr>
                                        <p:cTn id="82" dur="26">
                                          <p:stCondLst>
                                            <p:cond delay="1642"/>
                                          </p:stCondLst>
                                        </p:cTn>
                                        <p:tgtEl>
                                          <p:spTgt spid="63"/>
                                        </p:tgtEl>
                                      </p:cBhvr>
                                      <p:to x="100000" y="90000"/>
                                    </p:animScale>
                                    <p:animScale>
                                      <p:cBhvr>
                                        <p:cTn id="83" dur="166" decel="50000">
                                          <p:stCondLst>
                                            <p:cond delay="1668"/>
                                          </p:stCondLst>
                                        </p:cTn>
                                        <p:tgtEl>
                                          <p:spTgt spid="63"/>
                                        </p:tgtEl>
                                      </p:cBhvr>
                                      <p:to x="100000" y="100000"/>
                                    </p:animScale>
                                    <p:animScale>
                                      <p:cBhvr>
                                        <p:cTn id="84" dur="26">
                                          <p:stCondLst>
                                            <p:cond delay="1808"/>
                                          </p:stCondLst>
                                        </p:cTn>
                                        <p:tgtEl>
                                          <p:spTgt spid="63"/>
                                        </p:tgtEl>
                                      </p:cBhvr>
                                      <p:to x="100000" y="95000"/>
                                    </p:animScale>
                                    <p:animScale>
                                      <p:cBhvr>
                                        <p:cTn id="85" dur="166" decel="50000">
                                          <p:stCondLst>
                                            <p:cond delay="1834"/>
                                          </p:stCondLst>
                                        </p:cTn>
                                        <p:tgtEl>
                                          <p:spTgt spid="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灯片编号占位符 1"/>
          <p:cNvSpPr>
            <a:spLocks noGrp="1"/>
          </p:cNvSpPr>
          <p:nvPr>
            <p:ph type="sldNum" sz="quarter" idx="12"/>
          </p:nvPr>
        </p:nvSpPr>
        <p:spPr>
          <a:xfrm>
            <a:off x="6988239" y="209674"/>
            <a:ext cx="2133600" cy="273844"/>
          </a:xfrm>
        </p:spPr>
        <p:txBody>
          <a:bodyPr/>
          <a:lstStyle/>
          <a:p>
            <a:fld id="{87115745-2F8B-4195-AD23-8A2542AF7C2C}" type="slidenum">
              <a:rPr lang="zh-CN" altLang="en-US" smtClean="0"/>
              <a:t>15</a:t>
            </a:fld>
            <a:endParaRPr lang="zh-CN" alt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083" y="699542"/>
            <a:ext cx="4875638" cy="31759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524594"/>
            <a:ext cx="3888432" cy="3816424"/>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113" y="541338"/>
            <a:ext cx="1483582" cy="9875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0258" y="531661"/>
            <a:ext cx="3877659" cy="412782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479" y="3073829"/>
            <a:ext cx="2316416" cy="159533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8271" y="1798999"/>
            <a:ext cx="1757569" cy="159315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Rectangle 29"/>
          <p:cNvSpPr/>
          <p:nvPr/>
        </p:nvSpPr>
        <p:spPr>
          <a:xfrm>
            <a:off x="302695" y="843558"/>
            <a:ext cx="2397097" cy="1477328"/>
          </a:xfrm>
          <a:prstGeom prst="rect">
            <a:avLst/>
          </a:prstGeom>
        </p:spPr>
        <p:txBody>
          <a:bodyPr wrap="square">
            <a:spAutoFit/>
          </a:bodyPr>
          <a:lstStyle/>
          <a:p>
            <a:pPr algn="just" fontAlgn="base"/>
            <a:r>
              <a:rPr lang="en-US" b="1" dirty="0" err="1">
                <a:solidFill>
                  <a:schemeClr val="bg1"/>
                </a:solidFill>
                <a:latin typeface="Arial" panose="020B0604020202020204" pitchFamily="34" charset="0"/>
                <a:cs typeface="Arial" panose="020B0604020202020204" pitchFamily="34" charset="0"/>
              </a:rPr>
              <a:t>Câu</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chuyện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của</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hai</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cậu</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học</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trò</a:t>
            </a:r>
            <a:r>
              <a:rPr lang="en-US" b="1" dirty="0">
                <a:solidFill>
                  <a:schemeClr val="bg1"/>
                </a:solidFill>
                <a:latin typeface="Arial" panose="020B0604020202020204" pitchFamily="34" charset="0"/>
                <a:cs typeface="Arial" panose="020B0604020202020204" pitchFamily="34" charset="0"/>
              </a:rPr>
              <a:t> </a:t>
            </a:r>
            <a:r>
              <a:rPr lang="en-US" b="1" dirty="0">
                <a:solidFill>
                  <a:srgbClr val="FFFF00"/>
                </a:solidFill>
                <a:latin typeface="Arial" panose="020B0604020202020204" pitchFamily="34" charset="0"/>
                <a:cs typeface="Arial" panose="020B0604020202020204" pitchFamily="34" charset="0"/>
              </a:rPr>
              <a:t>Minh </a:t>
            </a:r>
            <a:r>
              <a:rPr lang="en-US" b="1" dirty="0" err="1">
                <a:solidFill>
                  <a:srgbClr val="FFFF00"/>
                </a:solidFill>
                <a:latin typeface="Arial" panose="020B0604020202020204" pitchFamily="34" charset="0"/>
                <a:cs typeface="Arial" panose="020B0604020202020204" pitchFamily="34" charset="0"/>
              </a:rPr>
              <a:t>Hiếu</a:t>
            </a:r>
            <a:r>
              <a:rPr lang="en-US" b="1" dirty="0">
                <a:solidFill>
                  <a:srgbClr val="FFFF00"/>
                </a:solidFill>
                <a:latin typeface="Arial" panose="020B0604020202020204" pitchFamily="34" charset="0"/>
                <a:cs typeface="Arial" panose="020B0604020202020204" pitchFamily="34" charset="0"/>
              </a:rPr>
              <a:t> - </a:t>
            </a:r>
            <a:r>
              <a:rPr lang="en-US" b="1" dirty="0" err="1">
                <a:solidFill>
                  <a:srgbClr val="FFFF00"/>
                </a:solidFill>
                <a:latin typeface="Arial" panose="020B0604020202020204" pitchFamily="34" charset="0"/>
                <a:cs typeface="Arial" panose="020B0604020202020204" pitchFamily="34" charset="0"/>
              </a:rPr>
              <a:t>Tất</a:t>
            </a:r>
            <a:r>
              <a:rPr lang="en-US" b="1" dirty="0">
                <a:solidFill>
                  <a:srgbClr val="FFFF00"/>
                </a:solidFill>
                <a:latin typeface="Arial" panose="020B0604020202020204" pitchFamily="34" charset="0"/>
                <a:cs typeface="Arial" panose="020B0604020202020204" pitchFamily="34" charset="0"/>
              </a:rPr>
              <a:t> Minh</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suốt</a:t>
            </a:r>
            <a:r>
              <a:rPr lang="en-US" b="1" dirty="0">
                <a:solidFill>
                  <a:schemeClr val="bg1"/>
                </a:solidFill>
                <a:latin typeface="Arial" panose="020B0604020202020204" pitchFamily="34" charset="0"/>
                <a:cs typeface="Arial" panose="020B0604020202020204" pitchFamily="34" charset="0"/>
              </a:rPr>
              <a:t> 10 </a:t>
            </a:r>
            <a:r>
              <a:rPr lang="en-US" b="1" dirty="0" err="1">
                <a:solidFill>
                  <a:schemeClr val="bg1"/>
                </a:solidFill>
                <a:latin typeface="Arial" panose="020B0604020202020204" pitchFamily="34" charset="0"/>
                <a:cs typeface="Arial" panose="020B0604020202020204" pitchFamily="34" charset="0"/>
              </a:rPr>
              <a:t>năm</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trời</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cõng</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nhau</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đi</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học</a:t>
            </a:r>
            <a:r>
              <a:rPr lang="en-US" b="1" dirty="0">
                <a:solidFill>
                  <a:schemeClr val="bg1"/>
                </a:solidFill>
                <a:latin typeface="Arial" panose="020B0604020202020204" pitchFamily="34" charset="0"/>
                <a:cs typeface="Arial" panose="020B0604020202020204" pitchFamily="34" charset="0"/>
              </a:rPr>
              <a:t>.</a:t>
            </a:r>
            <a:endParaRPr lang="en-US" b="1" i="0" dirty="0">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a:xfrm>
            <a:off x="899592" y="2262409"/>
            <a:ext cx="1515242" cy="338554"/>
          </a:xfrm>
          <a:prstGeom prst="rect">
            <a:avLst/>
          </a:prstGeom>
        </p:spPr>
        <p:txBody>
          <a:bodyPr wrap="square">
            <a:spAutoFit/>
          </a:bodyPr>
          <a:lstStyle/>
          <a:p>
            <a:pPr algn="just" fontAlgn="base"/>
            <a:r>
              <a:rPr lang="en-US" sz="1600" i="1" dirty="0">
                <a:solidFill>
                  <a:schemeClr val="accent5">
                    <a:lumMod val="50000"/>
                  </a:schemeClr>
                </a:solidFill>
                <a:latin typeface="Arial" panose="020B0604020202020204" pitchFamily="34" charset="0"/>
                <a:cs typeface="Arial" panose="020B0604020202020204" pitchFamily="34" charset="0"/>
              </a:rPr>
              <a:t>Theo </a:t>
            </a:r>
            <a:r>
              <a:rPr lang="en-US" sz="1600" i="1" dirty="0" err="1">
                <a:solidFill>
                  <a:schemeClr val="accent5">
                    <a:lumMod val="50000"/>
                  </a:schemeClr>
                </a:solidFill>
                <a:latin typeface="Arial" panose="020B0604020202020204" pitchFamily="34" charset="0"/>
                <a:cs typeface="Arial" panose="020B0604020202020204" pitchFamily="34" charset="0"/>
              </a:rPr>
              <a:t>Kênh</a:t>
            </a:r>
            <a:r>
              <a:rPr lang="en-US" sz="1600" i="1" dirty="0">
                <a:solidFill>
                  <a:schemeClr val="accent5">
                    <a:lumMod val="50000"/>
                  </a:schemeClr>
                </a:solidFill>
                <a:latin typeface="Arial" panose="020B0604020202020204" pitchFamily="34" charset="0"/>
                <a:cs typeface="Arial" panose="020B0604020202020204" pitchFamily="34" charset="0"/>
              </a:rPr>
              <a:t> 14</a:t>
            </a:r>
            <a:endParaRPr lang="en-US" sz="1600" i="1" dirty="0">
              <a:solidFill>
                <a:schemeClr val="accent5">
                  <a:lumMod val="50000"/>
                </a:schemeClr>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ounded Rectangle 26"/>
          <p:cNvSpPr/>
          <p:nvPr/>
        </p:nvSpPr>
        <p:spPr>
          <a:xfrm>
            <a:off x="179512" y="233462"/>
            <a:ext cx="8784976" cy="471455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tangle 25"/>
          <p:cNvSpPr/>
          <p:nvPr/>
        </p:nvSpPr>
        <p:spPr>
          <a:xfrm>
            <a:off x="431540" y="483518"/>
            <a:ext cx="8280920" cy="3785652"/>
          </a:xfrm>
          <a:prstGeom prst="rect">
            <a:avLst/>
          </a:prstGeom>
        </p:spPr>
        <p:txBody>
          <a:bodyPr wrap="square">
            <a:spAutoFit/>
          </a:bodyPr>
          <a:lstStyle/>
          <a:p>
            <a:pPr algn="ctr"/>
            <a:r>
              <a:rPr lang="vi-VN" sz="2400" b="1" dirty="0">
                <a:latin typeface="Times New Roman" panose="02020603050405020304" pitchFamily="18" charset="0"/>
                <a:cs typeface="Times New Roman" panose="02020603050405020304" pitchFamily="18" charset="0"/>
              </a:rPr>
              <a:t>Mười năm cõng bạn đi học</a:t>
            </a:r>
            <a:endParaRPr lang="vi-VN"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Ở xã Vinh Quang, huyện Chiêm Hóa, tỉnh Tuyên Quang, ai cũng biết câu chuyện cảm động về em Đoàn Trường Sinh 10 năm cõng bạn đến trường. Quãng đường từ nhà Sinh tới trường dài hơn 4 ki-lô-mét, qua đèo, vượt suối, khúc khuỷu, gập ghềnh. Thế mà Sinh không quản khó khăn, ngày ngày cõng bạn Hanh bị liệt cả hai chân đi về. Nhờ bạn giúp đỡ, lại có chí học hành, nhiều năm liền, Hanh là học sinh tiên tiến, có năm còn tham gia đội tuyển học sinh giỏi cấp huyện.</a:t>
            </a:r>
          </a:p>
          <a:p>
            <a:pPr algn="r"/>
            <a:r>
              <a:rPr lang="vi-VN" sz="2400" i="1" dirty="0">
                <a:latin typeface="Times New Roman" panose="02020603050405020304" pitchFamily="18" charset="0"/>
                <a:cs typeface="Times New Roman" panose="02020603050405020304" pitchFamily="18" charset="0"/>
              </a:rPr>
              <a:t>Theo báo Đại Đoàn Kết</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771550"/>
            <a:ext cx="8203872" cy="2880320"/>
          </a:xfrm>
          <a:prstGeom prst="rect">
            <a:avLst/>
          </a:prstGeom>
        </p:spPr>
      </p:pic>
      <p:sp>
        <p:nvSpPr>
          <p:cNvPr id="37" name="TextBox 36"/>
          <p:cNvSpPr txBox="1"/>
          <p:nvPr/>
        </p:nvSpPr>
        <p:spPr>
          <a:xfrm>
            <a:off x="1619672" y="1347614"/>
            <a:ext cx="6192688" cy="1446550"/>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NỘI DUNG</a:t>
            </a:r>
          </a:p>
          <a:p>
            <a:pPr algn="ct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 VĂN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 name="Group 33"/>
          <p:cNvGrpSpPr/>
          <p:nvPr/>
        </p:nvGrpSpPr>
        <p:grpSpPr>
          <a:xfrm>
            <a:off x="620180" y="365627"/>
            <a:ext cx="7981627" cy="1710444"/>
            <a:chOff x="902370" y="141560"/>
            <a:chExt cx="7981627" cy="1710444"/>
          </a:xfrm>
        </p:grpSpPr>
        <p:grpSp>
          <p:nvGrpSpPr>
            <p:cNvPr id="3" name="组合 2"/>
            <p:cNvGrpSpPr/>
            <p:nvPr/>
          </p:nvGrpSpPr>
          <p:grpSpPr>
            <a:xfrm>
              <a:off x="902370" y="141560"/>
              <a:ext cx="7981627" cy="1710444"/>
              <a:chOff x="1691680" y="1491630"/>
              <a:chExt cx="1744726" cy="830550"/>
            </a:xfrm>
          </p:grpSpPr>
          <p:grpSp>
            <p:nvGrpSpPr>
              <p:cNvPr id="7" name="组合 6"/>
              <p:cNvGrpSpPr/>
              <p:nvPr/>
            </p:nvGrpSpPr>
            <p:grpSpPr>
              <a:xfrm>
                <a:off x="1691680" y="1491630"/>
                <a:ext cx="1728192" cy="830550"/>
                <a:chOff x="1691680" y="1491630"/>
                <a:chExt cx="1728192" cy="830550"/>
              </a:xfrm>
            </p:grpSpPr>
            <p:sp>
              <p:nvSpPr>
                <p:cNvPr id="10" name="圆角矩形 9"/>
                <p:cNvSpPr/>
                <p:nvPr/>
              </p:nvSpPr>
              <p:spPr>
                <a:xfrm>
                  <a:off x="1691680" y="1752320"/>
                  <a:ext cx="1728192" cy="569860"/>
                </a:xfrm>
                <a:prstGeom prst="roundRect">
                  <a:avLst/>
                </a:prstGeom>
                <a:solidFill>
                  <a:srgbClr val="C07200"/>
                </a:solidFill>
                <a:ln w="1270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Times New Roman" panose="02020603050405020304" pitchFamily="18" charset="0"/>
                    <a:cs typeface="Times New Roman" panose="02020603050405020304" pitchFamily="18" charset="0"/>
                  </a:endParaRPr>
                </a:p>
              </p:txBody>
            </p:sp>
            <p:sp>
              <p:nvSpPr>
                <p:cNvPr id="11" name="圆角矩形标注 10"/>
                <p:cNvSpPr/>
                <p:nvPr/>
              </p:nvSpPr>
              <p:spPr>
                <a:xfrm>
                  <a:off x="1763688" y="1491630"/>
                  <a:ext cx="1584176" cy="500974"/>
                </a:xfrm>
                <a:prstGeom prst="wedgeRoundRectCallout">
                  <a:avLst>
                    <a:gd name="adj1" fmla="val 25400"/>
                    <a:gd name="adj2" fmla="val 44541"/>
                    <a:gd name="adj3" fmla="val 16667"/>
                  </a:avLst>
                </a:prstGeom>
                <a:solidFill>
                  <a:srgbClr val="FF9900">
                    <a:alpha val="91000"/>
                  </a:srgb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5" name="Rectangle 42"/>
              <p:cNvSpPr/>
              <p:nvPr/>
            </p:nvSpPr>
            <p:spPr>
              <a:xfrm>
                <a:off x="1883962" y="1631804"/>
                <a:ext cx="1552444" cy="550201"/>
              </a:xfrm>
              <a:prstGeom prst="rect">
                <a:avLst/>
              </a:prstGeom>
              <a:noFill/>
              <a:ln w="12700" cap="flat" cmpd="sng" algn="ctr">
                <a:noFill/>
                <a:prstDash val="solid"/>
              </a:ln>
              <a:effectLst/>
            </p:spPr>
            <p:txBody>
              <a:bodyPr lIns="91440" tIns="0" rIns="91440" bIns="0" rtlCol="0" anchor="t"/>
              <a:lstStyle/>
              <a:p>
                <a:pPr fontAlgn="auto">
                  <a:spcBef>
                    <a:spcPts val="0"/>
                  </a:spcBef>
                  <a:spcAft>
                    <a:spcPts val="0"/>
                  </a:spcAft>
                  <a:defRPr/>
                </a:pP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Bạn</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Sinh</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đã</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làm</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gì</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để</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giúp</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đỡ</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bạn</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Hanh</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p>
            </p:txBody>
          </p:sp>
        </p:grpSp>
        <p:sp>
          <p:nvSpPr>
            <p:cNvPr id="17" name="TextBox 16"/>
            <p:cNvSpPr txBox="1"/>
            <p:nvPr/>
          </p:nvSpPr>
          <p:spPr>
            <a:xfrm>
              <a:off x="2408066" y="1220547"/>
              <a:ext cx="5237331" cy="523220"/>
            </a:xfrm>
            <a:prstGeom prst="rect">
              <a:avLst/>
            </a:prstGeom>
            <a:noFill/>
          </p:spPr>
          <p:txBody>
            <a:bodyPr wrap="none" rtlCol="0">
              <a:spAutoFit/>
            </a:bodyPr>
            <a:lstStyle/>
            <a:p>
              <a:pPr algn="ctr"/>
              <a:r>
                <a:rPr lang="en-US" altLang="zh-CN" sz="2800" dirty="0" err="1">
                  <a:solidFill>
                    <a:schemeClr val="bg1"/>
                  </a:solidFill>
                  <a:latin typeface="Times New Roman" panose="02020603050405020304" pitchFamily="18" charset="0"/>
                  <a:cs typeface="Times New Roman" panose="02020603050405020304" pitchFamily="18" charset="0"/>
                </a:rPr>
                <a:t>Sinh</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cõng</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bạn</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đi</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học</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suốt</a:t>
              </a:r>
              <a:r>
                <a:rPr lang="en-US" altLang="zh-CN" sz="2800" dirty="0">
                  <a:solidFill>
                    <a:schemeClr val="bg1"/>
                  </a:solidFill>
                  <a:latin typeface="Times New Roman" panose="02020603050405020304" pitchFamily="18" charset="0"/>
                  <a:cs typeface="Times New Roman" panose="02020603050405020304" pitchFamily="18" charset="0"/>
                </a:rPr>
                <a:t> 10 </a:t>
              </a:r>
              <a:r>
                <a:rPr lang="en-US" altLang="zh-CN" sz="2800" dirty="0" err="1">
                  <a:solidFill>
                    <a:schemeClr val="bg1"/>
                  </a:solidFill>
                  <a:latin typeface="Times New Roman" panose="02020603050405020304" pitchFamily="18" charset="0"/>
                  <a:cs typeface="Times New Roman" panose="02020603050405020304" pitchFamily="18" charset="0"/>
                </a:rPr>
                <a:t>năm</a:t>
              </a:r>
              <a:r>
                <a:rPr lang="en-US" altLang="zh-CN" sz="2800" dirty="0">
                  <a:solidFill>
                    <a:schemeClr val="bg1"/>
                  </a:solidFill>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36" name="Group 35"/>
          <p:cNvGrpSpPr/>
          <p:nvPr/>
        </p:nvGrpSpPr>
        <p:grpSpPr>
          <a:xfrm>
            <a:off x="611560" y="2571750"/>
            <a:ext cx="7912126" cy="2304256"/>
            <a:chOff x="606274" y="2499742"/>
            <a:chExt cx="7912126" cy="2304256"/>
          </a:xfrm>
        </p:grpSpPr>
        <p:grpSp>
          <p:nvGrpSpPr>
            <p:cNvPr id="35" name="Group 34"/>
            <p:cNvGrpSpPr/>
            <p:nvPr/>
          </p:nvGrpSpPr>
          <p:grpSpPr>
            <a:xfrm>
              <a:off x="606274" y="2499742"/>
              <a:ext cx="7905988" cy="2304256"/>
              <a:chOff x="856783" y="2427734"/>
              <a:chExt cx="7905988" cy="2304256"/>
            </a:xfrm>
          </p:grpSpPr>
          <p:grpSp>
            <p:nvGrpSpPr>
              <p:cNvPr id="16" name="组合 15"/>
              <p:cNvGrpSpPr/>
              <p:nvPr/>
            </p:nvGrpSpPr>
            <p:grpSpPr>
              <a:xfrm>
                <a:off x="856783" y="2427734"/>
                <a:ext cx="7905988" cy="2304256"/>
                <a:chOff x="1691680" y="1491630"/>
                <a:chExt cx="1728192" cy="2304256"/>
              </a:xfrm>
            </p:grpSpPr>
            <p:sp>
              <p:nvSpPr>
                <p:cNvPr id="19" name="圆角矩形 18"/>
                <p:cNvSpPr/>
                <p:nvPr/>
              </p:nvSpPr>
              <p:spPr>
                <a:xfrm>
                  <a:off x="1691680" y="1923678"/>
                  <a:ext cx="1728192" cy="1872208"/>
                </a:xfrm>
                <a:prstGeom prst="roundRect">
                  <a:avLst/>
                </a:prstGeom>
                <a:solidFill>
                  <a:srgbClr val="227780"/>
                </a:solidFill>
                <a:ln w="1270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0" name="圆角矩形标注 19"/>
                <p:cNvSpPr/>
                <p:nvPr/>
              </p:nvSpPr>
              <p:spPr>
                <a:xfrm>
                  <a:off x="1763688" y="1491630"/>
                  <a:ext cx="1584176" cy="864096"/>
                </a:xfrm>
                <a:prstGeom prst="wedgeRoundRectCallout">
                  <a:avLst>
                    <a:gd name="adj1" fmla="val 17159"/>
                    <a:gd name="adj2" fmla="val 48505"/>
                    <a:gd name="adj3" fmla="val 16667"/>
                  </a:avLst>
                </a:prstGeom>
                <a:solidFill>
                  <a:srgbClr val="31ADB9">
                    <a:alpha val="91000"/>
                  </a:srgb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865403" y="3321421"/>
                <a:ext cx="7704856" cy="1200329"/>
              </a:xfrm>
              <a:prstGeom prst="rect">
                <a:avLst/>
              </a:prstGeom>
              <a:noFill/>
            </p:spPr>
            <p:txBody>
              <a:bodyPr wrap="square" rtlCol="0">
                <a:spAutoFit/>
              </a:bodyPr>
              <a:lstStyle/>
              <a:p>
                <a:pPr algn="just"/>
                <a:r>
                  <a:rPr lang="en-US" altLang="zh-CN" sz="2400" dirty="0">
                    <a:solidFill>
                      <a:schemeClr val="bg1"/>
                    </a:solidFill>
                    <a:latin typeface="Times New Roman" panose="02020603050405020304" pitchFamily="18" charset="0"/>
                    <a:cs typeface="Times New Roman" panose="02020603050405020304" pitchFamily="18" charset="0"/>
                  </a:rPr>
                  <a:t>   </a:t>
                </a:r>
                <a:r>
                  <a:rPr lang="vi-VN" altLang="zh-CN" sz="2400" dirty="0">
                    <a:solidFill>
                      <a:schemeClr val="bg1"/>
                    </a:solidFill>
                    <a:latin typeface="Times New Roman" panose="02020603050405020304" pitchFamily="18" charset="0"/>
                    <a:cs typeface="Times New Roman" panose="02020603050405020304" pitchFamily="18" charset="0"/>
                  </a:rPr>
                  <a:t>Tuy còn nhỏ nhưng Sinh không quản khó khăn, ngày ngày cõng Hanh tới trường với đoạn đường dài hơn 4ki-lô-mét, qua đèo, vượt suối, khúc khuỷu, gập ghềnh. </a:t>
                </a:r>
              </a:p>
            </p:txBody>
          </p:sp>
        </p:grpSp>
        <p:sp>
          <p:nvSpPr>
            <p:cNvPr id="14" name="Rectangle 42"/>
            <p:cNvSpPr/>
            <p:nvPr/>
          </p:nvSpPr>
          <p:spPr>
            <a:xfrm>
              <a:off x="1014411" y="2698844"/>
              <a:ext cx="7503989" cy="550201"/>
            </a:xfrm>
            <a:prstGeom prst="rect">
              <a:avLst/>
            </a:prstGeom>
            <a:noFill/>
            <a:ln w="12700" cap="flat" cmpd="sng" algn="ctr">
              <a:noFill/>
              <a:prstDash val="solid"/>
            </a:ln>
            <a:effectLst/>
          </p:spPr>
          <p:txBody>
            <a:bodyPr lIns="91440" tIns="0" rIns="91440" bIns="0" rtlCol="0" anchor="t"/>
            <a:lstStyle/>
            <a:p>
              <a:pPr fontAlgn="auto">
                <a:spcBef>
                  <a:spcPts val="0"/>
                </a:spcBef>
                <a:spcAft>
                  <a:spcPts val="0"/>
                </a:spcAft>
                <a:defRPr/>
              </a:pP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Việc</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làm</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của</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Sinh</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đáng</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trân</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trọng</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ở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điểm</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chemeClr val="bg1"/>
                  </a:solidFill>
                  <a:latin typeface="Times New Roman" panose="02020603050405020304" pitchFamily="18" charset="0"/>
                  <a:ea typeface="SimSun" panose="02010600030101010101" pitchFamily="2" charset="-122"/>
                  <a:cs typeface="Times New Roman" panose="02020603050405020304" pitchFamily="18" charset="0"/>
                </a:rPr>
                <a:t>nào</a:t>
              </a:r>
              <a:r>
                <a:rPr lang="en-US" altLang="zh-C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p>
          </p:txBody>
        </p:sp>
      </p:grpSp>
      <p:sp>
        <p:nvSpPr>
          <p:cNvPr id="37" name="Rectangle 36"/>
          <p:cNvSpPr/>
          <p:nvPr/>
        </p:nvSpPr>
        <p:spPr>
          <a:xfrm>
            <a:off x="1907704" y="1444614"/>
            <a:ext cx="5688632" cy="523220"/>
          </a:xfrm>
          <a:prstGeom prst="rect">
            <a:avLst/>
          </a:prstGeom>
          <a:solidFill>
            <a:srgbClr val="C072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8" name="Rectangle 37"/>
          <p:cNvSpPr/>
          <p:nvPr/>
        </p:nvSpPr>
        <p:spPr>
          <a:xfrm>
            <a:off x="683568" y="3522196"/>
            <a:ext cx="7641468" cy="1173161"/>
          </a:xfrm>
          <a:prstGeom prst="rect">
            <a:avLst/>
          </a:prstGeom>
          <a:solidFill>
            <a:srgbClr val="22778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38"/>
                                        </p:tgtEl>
                                      </p:cBhvr>
                                    </p:animEffect>
                                    <p:set>
                                      <p:cBhvr>
                                        <p:cTn id="12"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771550"/>
            <a:ext cx="8203872" cy="2880320"/>
          </a:xfrm>
          <a:prstGeom prst="rect">
            <a:avLst/>
          </a:prstGeom>
        </p:spPr>
      </p:pic>
      <p:sp>
        <p:nvSpPr>
          <p:cNvPr id="37" name="TextBox 36"/>
          <p:cNvSpPr txBox="1"/>
          <p:nvPr/>
        </p:nvSpPr>
        <p:spPr>
          <a:xfrm>
            <a:off x="1619672" y="1347614"/>
            <a:ext cx="6192688" cy="1446550"/>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 DẪN </a:t>
            </a:r>
          </a:p>
          <a:p>
            <a:pPr algn="ct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VIẾT TỪ KHÓ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p:cNvGrpSpPr/>
          <p:nvPr/>
        </p:nvGrpSpPr>
        <p:grpSpPr>
          <a:xfrm>
            <a:off x="981322" y="107047"/>
            <a:ext cx="3451578" cy="2785328"/>
            <a:chOff x="2371586" y="978417"/>
            <a:chExt cx="3451578" cy="2785328"/>
          </a:xfrm>
        </p:grpSpPr>
        <p:sp>
          <p:nvSpPr>
            <p:cNvPr id="5" name="TextBox 4"/>
            <p:cNvSpPr txBox="1"/>
            <p:nvPr/>
          </p:nvSpPr>
          <p:spPr>
            <a:xfrm>
              <a:off x="2775600" y="1087332"/>
              <a:ext cx="1619354" cy="452496"/>
            </a:xfrm>
            <a:prstGeom prst="rect">
              <a:avLst/>
            </a:prstGeom>
            <a:noFill/>
          </p:spPr>
          <p:txBody>
            <a:bodyPr wrap="none">
              <a:spAutoFit/>
            </a:bodyPr>
            <a:lstStyle/>
            <a:p>
              <a:pPr eaLnBrk="1" fontAlgn="auto" hangingPunct="1">
                <a:lnSpc>
                  <a:spcPct val="130000"/>
                </a:lnSpc>
                <a:spcBef>
                  <a:spcPts val="0"/>
                </a:spcBef>
                <a:spcAft>
                  <a:spcPts val="0"/>
                </a:spcAft>
                <a:defRPr/>
              </a:pPr>
              <a:r>
                <a:rPr lang="en-US" altLang="zh-CN" sz="2000" b="1"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rPr>
                <a:t>TÊN RIÊNG</a:t>
              </a:r>
              <a:endParaRPr lang="zh-CN" altLang="en-US" sz="2000" b="1"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TextBox 5"/>
            <p:cNvSpPr txBox="1"/>
            <p:nvPr/>
          </p:nvSpPr>
          <p:spPr>
            <a:xfrm>
              <a:off x="2371586" y="1516976"/>
              <a:ext cx="3451578" cy="2246769"/>
            </a:xfrm>
            <a:prstGeom prst="rect">
              <a:avLst/>
            </a:prstGeom>
            <a:noFill/>
          </p:spPr>
          <p:txBody>
            <a:bodyPr wrap="square">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Microsoft YaHei" panose="020B0503020204020204" pitchFamily="34" charset="-122"/>
                  <a:ea typeface="Microsoft YaHei" panose="020B0503020204020204" pitchFamily="34" charset="-122"/>
                </a:defRPr>
              </a:lvl1pPr>
            </a:lstStyle>
            <a:p>
              <a:pPr algn="ctr" eaLnBrk="1" hangingPunct="1">
                <a:lnSpc>
                  <a:spcPct val="100000"/>
                </a:lnSpc>
                <a:defRPr/>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inh</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uang</a:t>
              </a:r>
              <a:endPar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endParaRPr>
            </a:p>
            <a:p>
              <a:pPr algn="ctr" eaLnBrk="1" hangingPunct="1">
                <a:lnSpc>
                  <a:spcPct val="100000"/>
                </a:lnSpc>
                <a:defRPr/>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hiêm</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óa</a:t>
              </a:r>
              <a:endPar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endParaRPr>
            </a:p>
            <a:p>
              <a:pPr algn="ctr" eaLnBrk="1" hangingPunct="1">
                <a:lnSpc>
                  <a:spcPct val="100000"/>
                </a:lnSpc>
                <a:defRPr/>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uyên</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uang</a:t>
              </a:r>
              <a:endPar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endParaRPr>
            </a:p>
            <a:p>
              <a:pPr algn="ctr" eaLnBrk="1" hangingPunct="1">
                <a:lnSpc>
                  <a:spcPct val="100000"/>
                </a:lnSpc>
                <a:defRPr/>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oàn</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rường</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inh</a:t>
              </a:r>
              <a:endPar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endParaRPr>
            </a:p>
            <a:p>
              <a:pPr algn="ctr" eaLnBrk="1" hangingPunct="1">
                <a:lnSpc>
                  <a:spcPct val="100000"/>
                </a:lnSpc>
                <a:defRPr/>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anh</a:t>
              </a:r>
              <a:endPar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p:cNvSpPr txBox="1"/>
            <p:nvPr/>
          </p:nvSpPr>
          <p:spPr>
            <a:xfrm>
              <a:off x="2471204" y="978417"/>
              <a:ext cx="344487" cy="600075"/>
            </a:xfrm>
            <a:prstGeom prst="rect">
              <a:avLst/>
            </a:prstGeom>
            <a:noFill/>
          </p:spPr>
          <p:txBody>
            <a:bodyPr wrap="none" lIns="0" tIns="0" rIns="0" bIns="0" anchor="b"/>
            <a:lstStyle/>
            <a:p>
              <a:pPr algn="r" eaLnBrk="1" fontAlgn="auto" hangingPunct="1">
                <a:spcBef>
                  <a:spcPts val="0"/>
                </a:spcBef>
                <a:spcAft>
                  <a:spcPts val="0"/>
                </a:spcAft>
                <a:defRPr/>
              </a:pPr>
              <a:r>
                <a:rPr lang="en-US" altLang="zh-CN" sz="4050" dirty="0">
                  <a:solidFill>
                    <a:srgbClr val="EC373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1</a:t>
              </a:r>
              <a:endParaRPr lang="zh-CN" altLang="en-US" sz="4050" dirty="0">
                <a:solidFill>
                  <a:srgbClr val="EC373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9" name="组合 8"/>
          <p:cNvGrpSpPr/>
          <p:nvPr/>
        </p:nvGrpSpPr>
        <p:grpSpPr>
          <a:xfrm>
            <a:off x="5258022" y="47154"/>
            <a:ext cx="3290985" cy="3225344"/>
            <a:chOff x="4414836" y="987574"/>
            <a:chExt cx="3290985" cy="3225344"/>
          </a:xfrm>
        </p:grpSpPr>
        <p:sp>
          <p:nvSpPr>
            <p:cNvPr id="10" name="TextBox 9"/>
            <p:cNvSpPr txBox="1"/>
            <p:nvPr/>
          </p:nvSpPr>
          <p:spPr>
            <a:xfrm>
              <a:off x="4846637" y="1117749"/>
              <a:ext cx="1967590" cy="452496"/>
            </a:xfrm>
            <a:prstGeom prst="rect">
              <a:avLst/>
            </a:prstGeom>
            <a:noFill/>
          </p:spPr>
          <p:txBody>
            <a:bodyPr wrap="none">
              <a:spAutoFit/>
            </a:bodyPr>
            <a:lstStyle/>
            <a:p>
              <a:pPr eaLnBrk="1" fontAlgn="auto" hangingPunct="1">
                <a:lnSpc>
                  <a:spcPct val="130000"/>
                </a:lnSpc>
                <a:spcBef>
                  <a:spcPts val="0"/>
                </a:spcBef>
                <a:spcAft>
                  <a:spcPts val="0"/>
                </a:spcAft>
                <a:defRPr/>
              </a:pPr>
              <a:r>
                <a:rPr lang="en-US" altLang="zh-CN" sz="2000" b="1"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rPr>
                <a:t>TỪ KHÓ VIẾT </a:t>
              </a:r>
              <a:endParaRPr lang="zh-CN" altLang="en-US" sz="2000" b="1"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1" name="TextBox 10"/>
            <p:cNvSpPr txBox="1"/>
            <p:nvPr/>
          </p:nvSpPr>
          <p:spPr>
            <a:xfrm>
              <a:off x="4414836" y="1535262"/>
              <a:ext cx="3290985" cy="2677656"/>
            </a:xfrm>
            <a:prstGeom prst="rect">
              <a:avLst/>
            </a:prstGeom>
            <a:noFill/>
          </p:spPr>
          <p:txBody>
            <a:bodyPr wrap="square">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Microsoft YaHei" panose="020B0503020204020204" pitchFamily="34" charset="-122"/>
                  <a:ea typeface="Microsoft YaHei" panose="020B0503020204020204" pitchFamily="34" charset="-122"/>
                </a:defRPr>
              </a:lvl1pPr>
            </a:lstStyle>
            <a:p>
              <a:pPr algn="ctr" eaLnBrk="1" hangingPunct="1">
                <a:lnSpc>
                  <a:spcPct val="100000"/>
                </a:lnSpc>
                <a:defRPr/>
              </a:pP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khúc</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kh</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uỷu</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ctr" eaLnBrk="1" hangingPunct="1">
                <a:lnSpc>
                  <a:spcPct val="100000"/>
                </a:lnSpc>
                <a:defRPr/>
              </a:pP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gập</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ghềnh</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ctr" eaLnBrk="1" hangingPunct="1">
                <a:lnSpc>
                  <a:spcPct val="100000"/>
                </a:lnSpc>
                <a:defRPr/>
              </a:pP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l</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iệt</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ctr" eaLnBrk="1" hangingPunct="1">
                <a:lnSpc>
                  <a:spcPct val="100000"/>
                </a:lnSpc>
                <a:defRPr/>
              </a:pP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qu</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ãng</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đường</a:t>
              </a:r>
              <a:endPar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endParaRPr>
            </a:p>
            <a:p>
              <a:pPr algn="ctr" eaLnBrk="1" hangingPunct="1">
                <a:lnSpc>
                  <a:spcPct val="100000"/>
                </a:lnSpc>
                <a:defRPr/>
              </a:pP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qu</a:t>
              </a: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ản</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a:t>
              </a:r>
            </a:p>
            <a:p>
              <a:pPr algn="ctr" eaLnBrk="1" hangingPunct="1">
                <a:lnSpc>
                  <a:spcPct val="100000"/>
                </a:lnSpc>
                <a:defRPr/>
              </a:pP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ki</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 </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lô</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 </a:t>
              </a:r>
              <a:r>
                <a:rPr lang="en-US" altLang="zh-CN" sz="2800" b="1" dirty="0" err="1">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mét</a:t>
              </a:r>
              <a:r>
                <a:rPr lang="en-US" altLang="zh-CN" sz="2800" b="1"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2" name="TextBox 11"/>
            <p:cNvSpPr txBox="1"/>
            <p:nvPr/>
          </p:nvSpPr>
          <p:spPr>
            <a:xfrm>
              <a:off x="4535487" y="987574"/>
              <a:ext cx="344488" cy="600075"/>
            </a:xfrm>
            <a:prstGeom prst="rect">
              <a:avLst/>
            </a:prstGeom>
            <a:noFill/>
          </p:spPr>
          <p:txBody>
            <a:bodyPr wrap="none" lIns="0" tIns="0" rIns="0" bIns="0" anchor="b"/>
            <a:lstStyle/>
            <a:p>
              <a:pPr algn="r" eaLnBrk="1" fontAlgn="auto" hangingPunct="1">
                <a:spcBef>
                  <a:spcPts val="0"/>
                </a:spcBef>
                <a:spcAft>
                  <a:spcPts val="0"/>
                </a:spcAft>
                <a:defRPr/>
              </a:pPr>
              <a:r>
                <a:rPr lang="en-US" altLang="zh-CN" sz="4050" dirty="0">
                  <a:solidFill>
                    <a:srgbClr val="22778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2</a:t>
              </a:r>
              <a:endParaRPr lang="zh-CN" altLang="en-US" sz="4050" dirty="0">
                <a:solidFill>
                  <a:srgbClr val="22778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17" name="组合 16"/>
          <p:cNvGrpSpPr/>
          <p:nvPr/>
        </p:nvGrpSpPr>
        <p:grpSpPr>
          <a:xfrm>
            <a:off x="115760" y="69781"/>
            <a:ext cx="911937" cy="2404377"/>
            <a:chOff x="1265237" y="1051109"/>
            <a:chExt cx="911937" cy="2404377"/>
          </a:xfrm>
        </p:grpSpPr>
        <p:sp>
          <p:nvSpPr>
            <p:cNvPr id="18" name="矩形 17"/>
            <p:cNvSpPr/>
            <p:nvPr/>
          </p:nvSpPr>
          <p:spPr>
            <a:xfrm>
              <a:off x="1265237" y="1073299"/>
              <a:ext cx="327025" cy="2305050"/>
            </a:xfrm>
            <a:prstGeom prst="rect">
              <a:avLst/>
            </a:prstGeom>
            <a:solidFill>
              <a:srgbClr val="EC3730"/>
            </a:solidFill>
            <a:ln>
              <a:solidFill>
                <a:srgbClr val="EC373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19" name="直接连接符 18"/>
            <p:cNvCxnSpPr/>
            <p:nvPr/>
          </p:nvCxnSpPr>
          <p:spPr>
            <a:xfrm>
              <a:off x="2121077" y="1078062"/>
              <a:ext cx="0" cy="2300287"/>
            </a:xfrm>
            <a:prstGeom prst="line">
              <a:avLst/>
            </a:prstGeom>
            <a:ln w="57150">
              <a:solidFill>
                <a:srgbClr val="EC37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
            <p:cNvSpPr txBox="1"/>
            <p:nvPr/>
          </p:nvSpPr>
          <p:spPr>
            <a:xfrm>
              <a:off x="1617021" y="1051109"/>
              <a:ext cx="560153" cy="2404377"/>
            </a:xfrm>
            <a:prstGeom prst="rect">
              <a:avLst/>
            </a:prstGeom>
            <a:noFill/>
          </p:spPr>
          <p:txBody>
            <a:bodyPr vert="eaVert" wrap="none" lIns="0" tIns="0" rIns="0" bIns="0" anchor="ctr">
              <a:spAutoFit/>
            </a:bodyPr>
            <a:lstStyle/>
            <a:p>
              <a:pPr algn="ctr" eaLnBrk="1" fontAlgn="auto" hangingPunct="1">
                <a:lnSpc>
                  <a:spcPct val="130000"/>
                </a:lnSpc>
                <a:spcBef>
                  <a:spcPts val="0"/>
                </a:spcBef>
                <a:spcAft>
                  <a:spcPts val="0"/>
                </a:spcAft>
                <a:defRPr/>
              </a:pPr>
              <a:r>
                <a:rPr lang="en-US" altLang="zh-CN" sz="2800" b="1" dirty="0">
                  <a:solidFill>
                    <a:schemeClr val="accent5">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VIẾT TỪ KHÓ</a:t>
              </a:r>
              <a:endParaRPr lang="zh-CN" altLang="en-US" sz="2800" b="1" dirty="0">
                <a:solidFill>
                  <a:schemeClr val="accent5">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22" name="Freeform 34"/>
          <p:cNvSpPr/>
          <p:nvPr/>
        </p:nvSpPr>
        <p:spPr bwMode="auto">
          <a:xfrm flipH="1">
            <a:off x="1285188" y="2932564"/>
            <a:ext cx="2849029" cy="872561"/>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C373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Viết</a:t>
            </a:r>
            <a:r>
              <a:rPr kumimoji="0" lang="en-US" altLang="zh-CN" sz="2400" b="1" i="0" u="none" strike="noStrike" kern="1200" cap="none" spc="0" normalizeH="0" baseline="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kern="1200" cap="none" spc="0" normalizeH="0" baseline="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hoa</a:t>
            </a:r>
            <a:r>
              <a:rPr kumimoji="0" lang="en-US" altLang="zh-CN" sz="2400" b="1" i="0" u="none" strike="noStrike" kern="1200" cap="none" spc="0" normalizeH="0" baseline="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kern="1200" cap="none" spc="0" normalizeH="0" baseline="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chữ</a:t>
            </a:r>
            <a:r>
              <a:rPr kumimoji="0" lang="en-US" altLang="zh-CN" sz="2400" b="1" i="0" u="none" strike="noStrike" kern="1200" cap="none" spc="0" normalizeH="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kern="1200" cap="none" spc="0" normalizeH="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cái</a:t>
            </a:r>
            <a:r>
              <a:rPr kumimoji="0" lang="en-US" altLang="zh-CN" sz="2400" b="1" i="0" u="none" strike="noStrike" kern="1200" cap="none" spc="0" normalizeH="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kern="1200" cap="none" spc="0" normalizeH="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đầu</a:t>
            </a:r>
            <a:r>
              <a:rPr kumimoji="0" lang="en-US" altLang="zh-CN" sz="2400" b="1" i="0" u="none" strike="noStrike" kern="1200" cap="none" spc="0" normalizeH="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kern="1200" cap="none" spc="0" normalizeH="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a:t>
            </a:r>
            <a:r>
              <a:rPr kumimoji="0" lang="en-US" altLang="zh-CN" sz="2400" b="1" i="0" u="none" strike="noStrike" kern="1200" cap="none" spc="0" normalizeH="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kern="1200" cap="none" spc="0" normalizeH="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mỗi</a:t>
            </a:r>
            <a:r>
              <a:rPr kumimoji="0" lang="en-US" altLang="zh-CN" sz="2400" b="1" i="0" u="none" strike="noStrike" kern="1200" cap="none" spc="0" normalizeH="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kern="1200" cap="none" spc="0" normalizeH="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tiếng</a:t>
            </a:r>
            <a:r>
              <a:rPr kumimoji="0" lang="en-US" altLang="zh-CN" sz="2400" b="1" i="0" u="none" strike="noStrike" kern="1200" cap="none" spc="0" normalizeH="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zh-CN"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2" name="Freeform 34"/>
          <p:cNvSpPr/>
          <p:nvPr/>
        </p:nvSpPr>
        <p:spPr bwMode="auto">
          <a:xfrm flipH="1">
            <a:off x="5571213" y="3464535"/>
            <a:ext cx="2742857" cy="547375"/>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FF99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Chú</a:t>
            </a:r>
            <a:r>
              <a:rPr kumimoji="0" lang="en-US" altLang="zh-CN" sz="2400" b="1" i="0" u="none" strike="noStrike" kern="1200" cap="none" spc="0" normalizeH="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ý </a:t>
            </a:r>
            <a:r>
              <a:rPr kumimoji="0" lang="en-US" altLang="zh-CN" sz="2400" b="1" i="0" u="none" strike="noStrike" kern="1200" cap="none" spc="0" normalizeH="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nghĩa</a:t>
            </a:r>
            <a:r>
              <a:rPr kumimoji="0" lang="en-US" altLang="zh-CN" sz="2400" b="1" i="0" u="none" strike="noStrike" kern="1200" cap="none" spc="0" normalizeH="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kern="1200" cap="none" spc="0" normalizeH="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a:t>
            </a:r>
            <a:r>
              <a:rPr kumimoji="0" lang="en-US" altLang="zh-CN" sz="2400" b="1" i="0" u="none" strike="noStrike" kern="1200" cap="none" spc="0" normalizeH="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kern="1200" cap="none" spc="0" normalizeH="0" noProof="0" dirty="0" err="1">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rPr>
              <a:t>từ</a:t>
            </a:r>
            <a:endParaRPr kumimoji="0" lang="zh-CN"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38" name="Straight Connector 37"/>
          <p:cNvCxnSpPr/>
          <p:nvPr/>
        </p:nvCxnSpPr>
        <p:spPr>
          <a:xfrm>
            <a:off x="4644008" y="177068"/>
            <a:ext cx="0" cy="3834842"/>
          </a:xfrm>
          <a:prstGeom prst="line">
            <a:avLst/>
          </a:prstGeom>
          <a:ln w="57150">
            <a:solidFill>
              <a:srgbClr val="22778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9038" y="236813"/>
            <a:ext cx="7272808" cy="2592288"/>
            <a:chOff x="683568" y="195486"/>
            <a:chExt cx="8203872" cy="288032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95486"/>
              <a:ext cx="8203872" cy="2880320"/>
            </a:xfrm>
            <a:prstGeom prst="rect">
              <a:avLst/>
            </a:prstGeom>
          </p:spPr>
        </p:pic>
        <p:sp>
          <p:nvSpPr>
            <p:cNvPr id="37" name="TextBox 36"/>
            <p:cNvSpPr txBox="1"/>
            <p:nvPr/>
          </p:nvSpPr>
          <p:spPr>
            <a:xfrm>
              <a:off x="1689160" y="1059582"/>
              <a:ext cx="6192688" cy="923330"/>
            </a:xfrm>
            <a:prstGeom prst="rect">
              <a:avLst/>
            </a:prstGeom>
            <a:noFill/>
          </p:spPr>
          <p:txBody>
            <a:bodyPr wrap="square" rtlCol="0">
              <a:spAutoFit/>
            </a:bodyPr>
            <a:lstStyle/>
            <a:p>
              <a:pPr algn="ctr"/>
              <a:r>
                <a:rPr lang="en-US"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VIẾT CHÍNH TẢ</a:t>
              </a:r>
            </a:p>
          </p:txBody>
        </p:sp>
      </p:grpSp>
      <p:sp>
        <p:nvSpPr>
          <p:cNvPr id="4" name="TextBox 3"/>
          <p:cNvSpPr txBox="1"/>
          <p:nvPr/>
        </p:nvSpPr>
        <p:spPr>
          <a:xfrm>
            <a:off x="2195736" y="2565473"/>
            <a:ext cx="6759030" cy="1077218"/>
          </a:xfrm>
          <a:prstGeom prst="rect">
            <a:avLst/>
          </a:prstGeom>
          <a:noFill/>
        </p:spPr>
        <p:txBody>
          <a:bodyPr wrap="square">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Microsoft YaHei" panose="020B0503020204020204" pitchFamily="34" charset="-122"/>
                <a:ea typeface="Microsoft YaHei" panose="020B0503020204020204" pitchFamily="34" charset="-122"/>
              </a:defRPr>
            </a:lvl1pPr>
          </a:lstStyle>
          <a:p>
            <a:pPr algn="just" eaLnBrk="1" hangingPunct="1">
              <a:lnSpc>
                <a:spcPct val="100000"/>
              </a:lnSpc>
              <a:defRPr/>
            </a:pPr>
            <a:r>
              <a:rPr lang="en-US" altLang="zh-CN" sz="3200" b="1"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Các</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em</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hãy</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tập</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trung</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chú</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ý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lắng</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nghe</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và</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ngồi</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đúng</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tư</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dirty="0" err="1">
                <a:solidFill>
                  <a:srgbClr val="EB38A5"/>
                </a:solidFill>
                <a:latin typeface="Times New Roman" panose="02020603050405020304" pitchFamily="18" charset="0"/>
                <a:ea typeface="SimSun" panose="02010600030101010101" pitchFamily="2" charset="-122"/>
                <a:cs typeface="Times New Roman" panose="02020603050405020304" pitchFamily="18" charset="0"/>
              </a:rPr>
              <a:t>thế</a:t>
            </a:r>
            <a:r>
              <a:rPr lang="en-US" altLang="zh-CN" sz="3200" b="1" dirty="0">
                <a:solidFill>
                  <a:srgbClr val="EB38A5"/>
                </a:solidFill>
                <a:latin typeface="Times New Roman" panose="02020603050405020304" pitchFamily="18" charset="0"/>
                <a:ea typeface="SimSun" panose="02010600030101010101" pitchFamily="2" charset="-122"/>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771550"/>
            <a:ext cx="8203872" cy="2880320"/>
          </a:xfrm>
          <a:prstGeom prst="rect">
            <a:avLst/>
          </a:prstGeom>
        </p:spPr>
      </p:pic>
      <p:sp>
        <p:nvSpPr>
          <p:cNvPr id="37" name="TextBox 36"/>
          <p:cNvSpPr txBox="1"/>
          <p:nvPr/>
        </p:nvSpPr>
        <p:spPr>
          <a:xfrm>
            <a:off x="1691680" y="1563638"/>
            <a:ext cx="6192688" cy="923330"/>
          </a:xfrm>
          <a:prstGeom prst="rect">
            <a:avLst/>
          </a:prstGeom>
          <a:noFill/>
        </p:spPr>
        <p:txBody>
          <a:bodyPr wrap="square" rtlCol="0">
            <a:spAutoFit/>
          </a:bodyPr>
          <a:lstStyle/>
          <a:p>
            <a:pPr algn="ctr"/>
            <a:r>
              <a:rPr lang="en-US" sz="5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SOÁT LỖI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284</Words>
  <Application>Microsoft Office PowerPoint</Application>
  <PresentationFormat>On-screen Show (16:9)</PresentationFormat>
  <Paragraphs>88</Paragraphs>
  <Slides>15</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Microsoft YaHei</vt:lpstr>
      <vt:lpstr>宋体</vt:lpstr>
      <vt:lpstr>宋体</vt:lpstr>
      <vt:lpstr>Aharoni</vt:lpstr>
      <vt:lpstr>Arial</vt:lpstr>
      <vt:lpstr>Calibri</vt:lpstr>
      <vt:lpstr>Impact</vt:lpstr>
      <vt:lpstr>Times New Roman</vt:lpstr>
      <vt:lpstr>UTM Erie Black</vt:lpstr>
      <vt:lpstr>UTM Futura Extra</vt:lpstr>
      <vt:lpstr>UTM HelvetIns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MAYTINHVUKHANG</cp:lastModifiedBy>
  <cp:revision>80</cp:revision>
  <dcterms:created xsi:type="dcterms:W3CDTF">2015-02-26T08:23:00Z</dcterms:created>
  <dcterms:modified xsi:type="dcterms:W3CDTF">2022-09-11T14:40:41Z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5397F883BC164C5C8F151916CC67175B</vt:lpwstr>
  </property>
  <property fmtid="{D5CDD505-2E9C-101B-9397-08002B2CF9AE}" pid="3" name="KSOProductBuildVer">
    <vt:lpwstr>1033-11.2.0.10294</vt:lpwstr>
  </property>
</Properties>
</file>