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19" r:id="rId2"/>
    <p:sldId id="309" r:id="rId3"/>
    <p:sldId id="310" r:id="rId4"/>
    <p:sldId id="301" r:id="rId5"/>
    <p:sldId id="303" r:id="rId6"/>
    <p:sldId id="305" r:id="rId7"/>
    <p:sldId id="282" r:id="rId8"/>
    <p:sldId id="289" r:id="rId9"/>
    <p:sldId id="290" r:id="rId10"/>
    <p:sldId id="306" r:id="rId11"/>
    <p:sldId id="318" r:id="rId12"/>
    <p:sldId id="291" r:id="rId13"/>
    <p:sldId id="314" r:id="rId14"/>
    <p:sldId id="315" r:id="rId15"/>
    <p:sldId id="313" r:id="rId16"/>
    <p:sldId id="311" r:id="rId17"/>
    <p:sldId id="312" r:id="rId18"/>
    <p:sldId id="295" r:id="rId19"/>
    <p:sldId id="293" r:id="rId20"/>
    <p:sldId id="304" r:id="rId21"/>
    <p:sldId id="307" r:id="rId22"/>
    <p:sldId id="317" r:id="rId23"/>
    <p:sldId id="277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96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CBB4CB1-58C0-4DBA-9A48-E2CCC0297DFB}" type="datetimeFigureOut">
              <a:rPr lang="en-US"/>
              <a:pPr>
                <a:defRPr/>
              </a:pPr>
              <a:t>6/1/2022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41FECAB-4C91-4B57-BA59-DBBA53A1D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46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1FECAB-4C91-4B57-BA59-DBBA53A1DF2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57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1FECAB-4C91-4B57-BA59-DBBA53A1DF2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19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8CDAC5-20E7-4303-A977-18CAD7D42395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C3266-2369-4831-AB59-A5166FBAE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DBB64-873F-4CBF-94C8-63DEA8738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5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CE3FC-BA0F-4186-8BD7-D582373E7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5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A1785-6D38-45A8-940A-65AD43579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3E0B0-850E-4620-8447-F7367C8F2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6A333-E483-45DF-B569-90BD4FEB9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FDC16-63F4-4E64-8E55-BCD024C2A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2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1837D-B555-4FED-981F-FB57872E4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4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C0A21-7024-46D0-AB5C-3D8B0EEFF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8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589D8-6363-440A-9B06-5A22D1D16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71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A06D2-EAFF-4724-9C6F-D12312988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B39939-F5F6-4E80-9846-1455D3BC7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vn/imgres?imgurl=http://phungkon1.files.wordpress.com/2011/06/ga-thu-hung.jpg&amp;imgrefurl=http://phungkon1.wordpress.com/2011/06/23/ga-l%E1%BB%A3n-trong-tranh-dong-h%E1%BB%93/&amp;h=1106&amp;w=1559&amp;tbnid=tSpiqjgWFi74uM:&amp;zoom=1&amp;docid=MU9Zws0ImlA-1M&amp;ei=B8g_U5L6OOfsiAfy4oCIDQ&amp;tbm=isch&amp;ved=0CKABEIQcMBU" TargetMode="External"/><Relationship Id="rId3" Type="http://schemas.openxmlformats.org/officeDocument/2006/relationships/hyperlink" Target="http://www.google.com.vn/imgres?imgurl=http://vietsciences.free.fr/vietnam/vanhoa/kinhdich/images/7dxdanlon.jpg&amp;imgrefurl=http://vietsciences.free.fr/vietnam/vanhoa/kinhdich/ch7-domxoay.htm&amp;h=443&amp;w=577&amp;tbnid=0miZFDrmEGJg-M:&amp;zoom=1&amp;docid=XlsPAfwoZz3LTM&amp;ei=B8g_U5L6OOfsiAfy4oCIDQ&amp;tbm=isch&amp;ved=0CHkQhBwwCw" TargetMode="External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.vn/imgres?imgurl=http://cinet.gov.vn/userfiles/image/2012/hung%20dua.jpg&amp;imgrefurl=http://cinet.gov.vn/ArticleDetail.aspx?articleid=64250&amp;sitepageid=108&amp;h=480&amp;w=332&amp;tbnid=IXI181N2begrHM:&amp;zoom=1&amp;docid=YHRhPkL59qm0GM&amp;ei=B8g_U5L6OOfsiAfy4oCIDQ&amp;tbm=isch&amp;ved=0CKMBEIQcMBY" TargetMode="External"/><Relationship Id="rId11" Type="http://schemas.openxmlformats.org/officeDocument/2006/relationships/image" Target="../media/image9.jpeg"/><Relationship Id="rId5" Type="http://schemas.openxmlformats.org/officeDocument/2006/relationships/image" Target="https://encrypted-tbn1.gstatic.com/images?q=tbn:ANd9GcSp90lBjrIvVzIZgiCLabSwLM8bDB9k5mFTwyffDpLIVqJSQ5OM" TargetMode="External"/><Relationship Id="rId10" Type="http://schemas.openxmlformats.org/officeDocument/2006/relationships/hyperlink" Target="http://www.google.com.vn/imgres?imgurl=http://g.vatgia.vn/gallery_img/19/gxk1299990421.jpg&amp;imgrefurl=http://www.vatgia.com/raovat/3393/2418439/ban-tranh-dong-ho-tranh-son-dau-tranh-mau-nuoc.html&amp;h=440&amp;w=588&amp;tbnid=NaMw2tCW9bMhXM:&amp;zoom=1&amp;docid=-EXTGO2JyrUNYM&amp;ei=B8g_U5L6OOfsiAfy4oCIDQ&amp;tbm=isch&amp;ved=0CL4BEIQcMB8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6200" y="76200"/>
            <a:ext cx="90678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>
              <a:buFont typeface="Wingdings" pitchFamily="2" charset="2"/>
              <a:buNone/>
            </a:pP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Thứ </a:t>
            </a:r>
            <a:r>
              <a:rPr lang="en-US" sz="2800" b="1" dirty="0" smtClean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tư </a:t>
            </a: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ngày </a:t>
            </a:r>
            <a:r>
              <a:rPr lang="en-US" sz="2800" b="1" dirty="0" smtClean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01 </a:t>
            </a: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tháng </a:t>
            </a:r>
            <a:r>
              <a:rPr lang="en-US" sz="2800" b="1" dirty="0" smtClean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06 </a:t>
            </a: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năm 2022</a:t>
            </a:r>
          </a:p>
          <a:p>
            <a:pPr lvl="1" algn="ctr">
              <a:buFont typeface="Wingdings" pitchFamily="2" charset="2"/>
              <a:buNone/>
            </a:pP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từ và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TRẠNG NGỮ CHỈ THỜI GIAN CHO CÂU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752599"/>
            <a:ext cx="8610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000" b="1" u="sng" dirty="0">
                <a:latin typeface="Times New Roman"/>
                <a:ea typeface="Times New Roman"/>
              </a:rPr>
              <a:t>MỤC TIÊU: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b="1" dirty="0">
                <a:latin typeface="Times New Roman"/>
                <a:ea typeface="Times New Roman"/>
              </a:rPr>
              <a:t>1. Kiến thức 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dirty="0">
                <a:latin typeface="Times New Roman"/>
                <a:ea typeface="Times New Roman"/>
              </a:rPr>
              <a:t>- Hiểu tác dụng và đặc điểm của trạng ngữ chỉ thời gian trong câu (trả lời CH Bao giờ? Khi nào? Mấy giờ? - ND Ghi nhớ).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dirty="0">
                <a:latin typeface="Times New Roman"/>
                <a:ea typeface="Times New Roman"/>
              </a:rPr>
              <a:t>2</a:t>
            </a:r>
            <a:r>
              <a:rPr lang="nl-NL" sz="2000" b="1" dirty="0">
                <a:latin typeface="Times New Roman"/>
                <a:ea typeface="Times New Roman"/>
              </a:rPr>
              <a:t>. Kĩ năng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dirty="0">
                <a:latin typeface="Times New Roman"/>
                <a:ea typeface="Times New Roman"/>
              </a:rPr>
              <a:t>- Nhận diện được trạng ngữ chỉ thời gian trong câu (BT1, mục III); bước đầu biết thêm trạng ngữ cho trước vào chỗ thích hợp trong đoạn văn a hoặc đoạn văn b ở BT (2).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dirty="0">
                <a:latin typeface="Times New Roman"/>
                <a:ea typeface="Times New Roman"/>
              </a:rPr>
              <a:t>* HS năng khiếu biết thêm trạng ngữ cho cả 2 đoạn văn (a, b) ở BT(2).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b="1" dirty="0">
                <a:latin typeface="Times New Roman"/>
                <a:ea typeface="Times New Roman"/>
              </a:rPr>
              <a:t>3. Thái độ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dirty="0">
                <a:latin typeface="Times New Roman"/>
                <a:ea typeface="Times New Roman"/>
              </a:rPr>
              <a:t>- Có ý thức tham gia tích cực các HĐ học tập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b="1" dirty="0">
                <a:latin typeface="Times New Roman"/>
                <a:ea typeface="Times New Roman"/>
              </a:rPr>
              <a:t>4. Góp phần phát triển các năng lực</a:t>
            </a:r>
            <a:endParaRPr lang="en-US" sz="2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nl-NL" sz="2000" dirty="0">
                <a:latin typeface="Times New Roman"/>
                <a:ea typeface="Times New Roman"/>
              </a:rPr>
              <a:t>- NL tự học, NL ngôn ngữ, NL sáng tạo, NL giao tiếp.</a:t>
            </a:r>
            <a:endParaRPr lang="en-US" sz="20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6532938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3"/>
          <p:cNvSpPr>
            <a:spLocks/>
          </p:cNvSpPr>
          <p:nvPr/>
        </p:nvSpPr>
        <p:spPr bwMode="auto">
          <a:xfrm>
            <a:off x="4029075" y="2807355"/>
            <a:ext cx="722313" cy="1454150"/>
          </a:xfrm>
          <a:custGeom>
            <a:avLst/>
            <a:gdLst>
              <a:gd name="T0" fmla="*/ 147638 w 455"/>
              <a:gd name="T1" fmla="*/ 1185863 h 916"/>
              <a:gd name="T2" fmla="*/ 149225 w 455"/>
              <a:gd name="T3" fmla="*/ 1054100 h 916"/>
              <a:gd name="T4" fmla="*/ 120650 w 455"/>
              <a:gd name="T5" fmla="*/ 984250 h 916"/>
              <a:gd name="T6" fmla="*/ 80963 w 455"/>
              <a:gd name="T7" fmla="*/ 917575 h 916"/>
              <a:gd name="T8" fmla="*/ 34925 w 455"/>
              <a:gd name="T9" fmla="*/ 846138 h 916"/>
              <a:gd name="T10" fmla="*/ 3175 w 455"/>
              <a:gd name="T11" fmla="*/ 708025 h 916"/>
              <a:gd name="T12" fmla="*/ 23813 w 455"/>
              <a:gd name="T13" fmla="*/ 627063 h 916"/>
              <a:gd name="T14" fmla="*/ 60325 w 455"/>
              <a:gd name="T15" fmla="*/ 563563 h 916"/>
              <a:gd name="T16" fmla="*/ 84138 w 455"/>
              <a:gd name="T17" fmla="*/ 604838 h 916"/>
              <a:gd name="T18" fmla="*/ 117475 w 455"/>
              <a:gd name="T19" fmla="*/ 677863 h 916"/>
              <a:gd name="T20" fmla="*/ 192088 w 455"/>
              <a:gd name="T21" fmla="*/ 658813 h 916"/>
              <a:gd name="T22" fmla="*/ 174625 w 455"/>
              <a:gd name="T23" fmla="*/ 557213 h 916"/>
              <a:gd name="T24" fmla="*/ 117475 w 455"/>
              <a:gd name="T25" fmla="*/ 460375 h 916"/>
              <a:gd name="T26" fmla="*/ 98425 w 455"/>
              <a:gd name="T27" fmla="*/ 358775 h 916"/>
              <a:gd name="T28" fmla="*/ 188913 w 455"/>
              <a:gd name="T29" fmla="*/ 355600 h 916"/>
              <a:gd name="T30" fmla="*/ 242888 w 455"/>
              <a:gd name="T31" fmla="*/ 452438 h 916"/>
              <a:gd name="T32" fmla="*/ 288925 w 455"/>
              <a:gd name="T33" fmla="*/ 439738 h 916"/>
              <a:gd name="T34" fmla="*/ 261938 w 455"/>
              <a:gd name="T35" fmla="*/ 349250 h 916"/>
              <a:gd name="T36" fmla="*/ 239713 w 455"/>
              <a:gd name="T37" fmla="*/ 295275 h 916"/>
              <a:gd name="T38" fmla="*/ 219075 w 455"/>
              <a:gd name="T39" fmla="*/ 228600 h 916"/>
              <a:gd name="T40" fmla="*/ 195263 w 455"/>
              <a:gd name="T41" fmla="*/ 114300 h 916"/>
              <a:gd name="T42" fmla="*/ 295275 w 455"/>
              <a:gd name="T43" fmla="*/ 111125 h 916"/>
              <a:gd name="T44" fmla="*/ 322263 w 455"/>
              <a:gd name="T45" fmla="*/ 195262 h 916"/>
              <a:gd name="T46" fmla="*/ 342900 w 455"/>
              <a:gd name="T47" fmla="*/ 292100 h 916"/>
              <a:gd name="T48" fmla="*/ 360363 w 455"/>
              <a:gd name="T49" fmla="*/ 307975 h 916"/>
              <a:gd name="T50" fmla="*/ 360363 w 455"/>
              <a:gd name="T51" fmla="*/ 50800 h 916"/>
              <a:gd name="T52" fmla="*/ 433388 w 455"/>
              <a:gd name="T53" fmla="*/ 0 h 916"/>
              <a:gd name="T54" fmla="*/ 477838 w 455"/>
              <a:gd name="T55" fmla="*/ 77788 h 916"/>
              <a:gd name="T56" fmla="*/ 450850 w 455"/>
              <a:gd name="T57" fmla="*/ 160338 h 916"/>
              <a:gd name="T58" fmla="*/ 595313 w 455"/>
              <a:gd name="T59" fmla="*/ 171450 h 916"/>
              <a:gd name="T60" fmla="*/ 557213 w 455"/>
              <a:gd name="T61" fmla="*/ 225425 h 916"/>
              <a:gd name="T62" fmla="*/ 447675 w 455"/>
              <a:gd name="T63" fmla="*/ 307975 h 916"/>
              <a:gd name="T64" fmla="*/ 638175 w 455"/>
              <a:gd name="T65" fmla="*/ 349250 h 916"/>
              <a:gd name="T66" fmla="*/ 641350 w 455"/>
              <a:gd name="T67" fmla="*/ 409575 h 916"/>
              <a:gd name="T68" fmla="*/ 457200 w 455"/>
              <a:gd name="T69" fmla="*/ 493713 h 916"/>
              <a:gd name="T70" fmla="*/ 457200 w 455"/>
              <a:gd name="T71" fmla="*/ 568325 h 916"/>
              <a:gd name="T72" fmla="*/ 615950 w 455"/>
              <a:gd name="T73" fmla="*/ 520700 h 916"/>
              <a:gd name="T74" fmla="*/ 722313 w 455"/>
              <a:gd name="T75" fmla="*/ 590550 h 916"/>
              <a:gd name="T76" fmla="*/ 682625 w 455"/>
              <a:gd name="T77" fmla="*/ 668338 h 916"/>
              <a:gd name="T78" fmla="*/ 433388 w 455"/>
              <a:gd name="T79" fmla="*/ 719138 h 916"/>
              <a:gd name="T80" fmla="*/ 498475 w 455"/>
              <a:gd name="T81" fmla="*/ 755650 h 916"/>
              <a:gd name="T82" fmla="*/ 608013 w 455"/>
              <a:gd name="T83" fmla="*/ 792162 h 916"/>
              <a:gd name="T84" fmla="*/ 587375 w 455"/>
              <a:gd name="T85" fmla="*/ 869950 h 916"/>
              <a:gd name="T86" fmla="*/ 547688 w 455"/>
              <a:gd name="T87" fmla="*/ 947738 h 916"/>
              <a:gd name="T88" fmla="*/ 496888 w 455"/>
              <a:gd name="T89" fmla="*/ 1020763 h 916"/>
              <a:gd name="T90" fmla="*/ 403225 w 455"/>
              <a:gd name="T91" fmla="*/ 1074738 h 916"/>
              <a:gd name="T92" fmla="*/ 269875 w 455"/>
              <a:gd name="T93" fmla="*/ 1152525 h 916"/>
              <a:gd name="T94" fmla="*/ 544513 w 455"/>
              <a:gd name="T95" fmla="*/ 819150 h 916"/>
              <a:gd name="T96" fmla="*/ 601663 w 455"/>
              <a:gd name="T97" fmla="*/ 385762 h 916"/>
              <a:gd name="T98" fmla="*/ 393700 w 455"/>
              <a:gd name="T99" fmla="*/ 285750 h 916"/>
              <a:gd name="T100" fmla="*/ 292100 w 455"/>
              <a:gd name="T101" fmla="*/ 725488 h 916"/>
              <a:gd name="T102" fmla="*/ 225425 w 455"/>
              <a:gd name="T103" fmla="*/ 1074738 h 916"/>
              <a:gd name="T104" fmla="*/ 204788 w 455"/>
              <a:gd name="T105" fmla="*/ 1185863 h 916"/>
              <a:gd name="T106" fmla="*/ 179388 w 455"/>
              <a:gd name="T107" fmla="*/ 1249363 h 916"/>
              <a:gd name="T108" fmla="*/ 147638 w 455"/>
              <a:gd name="T109" fmla="*/ 1303338 h 916"/>
              <a:gd name="T110" fmla="*/ 104775 w 455"/>
              <a:gd name="T111" fmla="*/ 1360488 h 916"/>
              <a:gd name="T112" fmla="*/ 44450 w 455"/>
              <a:gd name="T113" fmla="*/ 1438275 h 916"/>
              <a:gd name="T114" fmla="*/ 122238 w 455"/>
              <a:gd name="T115" fmla="*/ 1235075 h 9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5"/>
              <a:gd name="T175" fmla="*/ 0 h 916"/>
              <a:gd name="T176" fmla="*/ 455 w 455"/>
              <a:gd name="T177" fmla="*/ 916 h 9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5" h="916">
                <a:moveTo>
                  <a:pt x="77" y="778"/>
                </a:moveTo>
                <a:lnTo>
                  <a:pt x="79" y="776"/>
                </a:lnTo>
                <a:lnTo>
                  <a:pt x="83" y="768"/>
                </a:lnTo>
                <a:lnTo>
                  <a:pt x="87" y="760"/>
                </a:lnTo>
                <a:lnTo>
                  <a:pt x="91" y="755"/>
                </a:lnTo>
                <a:lnTo>
                  <a:pt x="93" y="747"/>
                </a:lnTo>
                <a:lnTo>
                  <a:pt x="94" y="738"/>
                </a:lnTo>
                <a:lnTo>
                  <a:pt x="98" y="717"/>
                </a:lnTo>
                <a:lnTo>
                  <a:pt x="98" y="692"/>
                </a:lnTo>
                <a:lnTo>
                  <a:pt x="98" y="679"/>
                </a:lnTo>
                <a:lnTo>
                  <a:pt x="96" y="671"/>
                </a:lnTo>
                <a:lnTo>
                  <a:pt x="94" y="664"/>
                </a:lnTo>
                <a:lnTo>
                  <a:pt x="93" y="656"/>
                </a:lnTo>
                <a:lnTo>
                  <a:pt x="89" y="649"/>
                </a:lnTo>
                <a:lnTo>
                  <a:pt x="87" y="643"/>
                </a:lnTo>
                <a:lnTo>
                  <a:pt x="83" y="635"/>
                </a:lnTo>
                <a:lnTo>
                  <a:pt x="79" y="628"/>
                </a:lnTo>
                <a:lnTo>
                  <a:pt x="76" y="620"/>
                </a:lnTo>
                <a:lnTo>
                  <a:pt x="72" y="613"/>
                </a:lnTo>
                <a:lnTo>
                  <a:pt x="66" y="605"/>
                </a:lnTo>
                <a:lnTo>
                  <a:pt x="62" y="599"/>
                </a:lnTo>
                <a:lnTo>
                  <a:pt x="58" y="592"/>
                </a:lnTo>
                <a:lnTo>
                  <a:pt x="55" y="586"/>
                </a:lnTo>
                <a:lnTo>
                  <a:pt x="51" y="578"/>
                </a:lnTo>
                <a:lnTo>
                  <a:pt x="47" y="573"/>
                </a:lnTo>
                <a:lnTo>
                  <a:pt x="43" y="567"/>
                </a:lnTo>
                <a:lnTo>
                  <a:pt x="36" y="556"/>
                </a:lnTo>
                <a:lnTo>
                  <a:pt x="34" y="550"/>
                </a:lnTo>
                <a:lnTo>
                  <a:pt x="30" y="542"/>
                </a:lnTo>
                <a:lnTo>
                  <a:pt x="22" y="533"/>
                </a:lnTo>
                <a:lnTo>
                  <a:pt x="17" y="522"/>
                </a:lnTo>
                <a:lnTo>
                  <a:pt x="13" y="510"/>
                </a:lnTo>
                <a:lnTo>
                  <a:pt x="7" y="501"/>
                </a:lnTo>
                <a:lnTo>
                  <a:pt x="3" y="489"/>
                </a:lnTo>
                <a:lnTo>
                  <a:pt x="0" y="468"/>
                </a:lnTo>
                <a:lnTo>
                  <a:pt x="2" y="446"/>
                </a:lnTo>
                <a:lnTo>
                  <a:pt x="3" y="434"/>
                </a:lnTo>
                <a:lnTo>
                  <a:pt x="5" y="425"/>
                </a:lnTo>
                <a:lnTo>
                  <a:pt x="7" y="419"/>
                </a:lnTo>
                <a:lnTo>
                  <a:pt x="9" y="413"/>
                </a:lnTo>
                <a:lnTo>
                  <a:pt x="11" y="404"/>
                </a:lnTo>
                <a:lnTo>
                  <a:pt x="15" y="395"/>
                </a:lnTo>
                <a:lnTo>
                  <a:pt x="19" y="387"/>
                </a:lnTo>
                <a:lnTo>
                  <a:pt x="22" y="379"/>
                </a:lnTo>
                <a:lnTo>
                  <a:pt x="26" y="374"/>
                </a:lnTo>
                <a:lnTo>
                  <a:pt x="30" y="368"/>
                </a:lnTo>
                <a:lnTo>
                  <a:pt x="32" y="362"/>
                </a:lnTo>
                <a:lnTo>
                  <a:pt x="38" y="355"/>
                </a:lnTo>
                <a:lnTo>
                  <a:pt x="43" y="347"/>
                </a:lnTo>
                <a:lnTo>
                  <a:pt x="45" y="351"/>
                </a:lnTo>
                <a:lnTo>
                  <a:pt x="47" y="360"/>
                </a:lnTo>
                <a:lnTo>
                  <a:pt x="49" y="366"/>
                </a:lnTo>
                <a:lnTo>
                  <a:pt x="51" y="374"/>
                </a:lnTo>
                <a:lnTo>
                  <a:pt x="53" y="381"/>
                </a:lnTo>
                <a:lnTo>
                  <a:pt x="55" y="389"/>
                </a:lnTo>
                <a:lnTo>
                  <a:pt x="58" y="396"/>
                </a:lnTo>
                <a:lnTo>
                  <a:pt x="62" y="404"/>
                </a:lnTo>
                <a:lnTo>
                  <a:pt x="64" y="412"/>
                </a:lnTo>
                <a:lnTo>
                  <a:pt x="70" y="419"/>
                </a:lnTo>
                <a:lnTo>
                  <a:pt x="74" y="427"/>
                </a:lnTo>
                <a:lnTo>
                  <a:pt x="77" y="431"/>
                </a:lnTo>
                <a:lnTo>
                  <a:pt x="89" y="438"/>
                </a:lnTo>
                <a:lnTo>
                  <a:pt x="98" y="440"/>
                </a:lnTo>
                <a:lnTo>
                  <a:pt x="108" y="434"/>
                </a:lnTo>
                <a:lnTo>
                  <a:pt x="115" y="427"/>
                </a:lnTo>
                <a:lnTo>
                  <a:pt x="121" y="415"/>
                </a:lnTo>
                <a:lnTo>
                  <a:pt x="123" y="402"/>
                </a:lnTo>
                <a:lnTo>
                  <a:pt x="123" y="387"/>
                </a:lnTo>
                <a:lnTo>
                  <a:pt x="121" y="372"/>
                </a:lnTo>
                <a:lnTo>
                  <a:pt x="117" y="364"/>
                </a:lnTo>
                <a:lnTo>
                  <a:pt x="113" y="358"/>
                </a:lnTo>
                <a:lnTo>
                  <a:pt x="110" y="351"/>
                </a:lnTo>
                <a:lnTo>
                  <a:pt x="106" y="343"/>
                </a:lnTo>
                <a:lnTo>
                  <a:pt x="98" y="334"/>
                </a:lnTo>
                <a:lnTo>
                  <a:pt x="93" y="324"/>
                </a:lnTo>
                <a:lnTo>
                  <a:pt x="87" y="313"/>
                </a:lnTo>
                <a:lnTo>
                  <a:pt x="79" y="302"/>
                </a:lnTo>
                <a:lnTo>
                  <a:pt x="74" y="290"/>
                </a:lnTo>
                <a:lnTo>
                  <a:pt x="70" y="281"/>
                </a:lnTo>
                <a:lnTo>
                  <a:pt x="64" y="269"/>
                </a:lnTo>
                <a:lnTo>
                  <a:pt x="62" y="258"/>
                </a:lnTo>
                <a:lnTo>
                  <a:pt x="58" y="237"/>
                </a:lnTo>
                <a:lnTo>
                  <a:pt x="60" y="230"/>
                </a:lnTo>
                <a:lnTo>
                  <a:pt x="62" y="226"/>
                </a:lnTo>
                <a:lnTo>
                  <a:pt x="64" y="222"/>
                </a:lnTo>
                <a:lnTo>
                  <a:pt x="70" y="214"/>
                </a:lnTo>
                <a:lnTo>
                  <a:pt x="79" y="209"/>
                </a:lnTo>
                <a:lnTo>
                  <a:pt x="98" y="207"/>
                </a:lnTo>
                <a:lnTo>
                  <a:pt x="113" y="214"/>
                </a:lnTo>
                <a:lnTo>
                  <a:pt x="119" y="224"/>
                </a:lnTo>
                <a:lnTo>
                  <a:pt x="127" y="231"/>
                </a:lnTo>
                <a:lnTo>
                  <a:pt x="132" y="243"/>
                </a:lnTo>
                <a:lnTo>
                  <a:pt x="138" y="252"/>
                </a:lnTo>
                <a:lnTo>
                  <a:pt x="144" y="264"/>
                </a:lnTo>
                <a:lnTo>
                  <a:pt x="149" y="275"/>
                </a:lnTo>
                <a:lnTo>
                  <a:pt x="153" y="285"/>
                </a:lnTo>
                <a:lnTo>
                  <a:pt x="159" y="294"/>
                </a:lnTo>
                <a:lnTo>
                  <a:pt x="168" y="305"/>
                </a:lnTo>
                <a:lnTo>
                  <a:pt x="180" y="305"/>
                </a:lnTo>
                <a:lnTo>
                  <a:pt x="184" y="300"/>
                </a:lnTo>
                <a:lnTo>
                  <a:pt x="184" y="290"/>
                </a:lnTo>
                <a:lnTo>
                  <a:pt x="182" y="277"/>
                </a:lnTo>
                <a:lnTo>
                  <a:pt x="180" y="269"/>
                </a:lnTo>
                <a:lnTo>
                  <a:pt x="178" y="260"/>
                </a:lnTo>
                <a:lnTo>
                  <a:pt x="174" y="250"/>
                </a:lnTo>
                <a:lnTo>
                  <a:pt x="172" y="241"/>
                </a:lnTo>
                <a:lnTo>
                  <a:pt x="168" y="230"/>
                </a:lnTo>
                <a:lnTo>
                  <a:pt x="165" y="220"/>
                </a:lnTo>
                <a:lnTo>
                  <a:pt x="163" y="214"/>
                </a:lnTo>
                <a:lnTo>
                  <a:pt x="159" y="209"/>
                </a:lnTo>
                <a:lnTo>
                  <a:pt x="159" y="203"/>
                </a:lnTo>
                <a:lnTo>
                  <a:pt x="155" y="197"/>
                </a:lnTo>
                <a:lnTo>
                  <a:pt x="153" y="192"/>
                </a:lnTo>
                <a:lnTo>
                  <a:pt x="151" y="186"/>
                </a:lnTo>
                <a:lnTo>
                  <a:pt x="149" y="180"/>
                </a:lnTo>
                <a:lnTo>
                  <a:pt x="148" y="175"/>
                </a:lnTo>
                <a:lnTo>
                  <a:pt x="144" y="161"/>
                </a:lnTo>
                <a:lnTo>
                  <a:pt x="142" y="156"/>
                </a:lnTo>
                <a:lnTo>
                  <a:pt x="140" y="150"/>
                </a:lnTo>
                <a:lnTo>
                  <a:pt x="138" y="144"/>
                </a:lnTo>
                <a:lnTo>
                  <a:pt x="136" y="139"/>
                </a:lnTo>
                <a:lnTo>
                  <a:pt x="132" y="129"/>
                </a:lnTo>
                <a:lnTo>
                  <a:pt x="131" y="118"/>
                </a:lnTo>
                <a:lnTo>
                  <a:pt x="127" y="106"/>
                </a:lnTo>
                <a:lnTo>
                  <a:pt x="123" y="87"/>
                </a:lnTo>
                <a:lnTo>
                  <a:pt x="123" y="72"/>
                </a:lnTo>
                <a:lnTo>
                  <a:pt x="125" y="59"/>
                </a:lnTo>
                <a:lnTo>
                  <a:pt x="131" y="49"/>
                </a:lnTo>
                <a:lnTo>
                  <a:pt x="142" y="44"/>
                </a:lnTo>
                <a:lnTo>
                  <a:pt x="163" y="48"/>
                </a:lnTo>
                <a:lnTo>
                  <a:pt x="178" y="61"/>
                </a:lnTo>
                <a:lnTo>
                  <a:pt x="186" y="70"/>
                </a:lnTo>
                <a:lnTo>
                  <a:pt x="191" y="84"/>
                </a:lnTo>
                <a:lnTo>
                  <a:pt x="195" y="95"/>
                </a:lnTo>
                <a:lnTo>
                  <a:pt x="197" y="103"/>
                </a:lnTo>
                <a:lnTo>
                  <a:pt x="199" y="110"/>
                </a:lnTo>
                <a:lnTo>
                  <a:pt x="201" y="116"/>
                </a:lnTo>
                <a:lnTo>
                  <a:pt x="203" y="123"/>
                </a:lnTo>
                <a:lnTo>
                  <a:pt x="204" y="131"/>
                </a:lnTo>
                <a:lnTo>
                  <a:pt x="206" y="139"/>
                </a:lnTo>
                <a:lnTo>
                  <a:pt x="212" y="167"/>
                </a:lnTo>
                <a:lnTo>
                  <a:pt x="212" y="173"/>
                </a:lnTo>
                <a:lnTo>
                  <a:pt x="214" y="180"/>
                </a:lnTo>
                <a:lnTo>
                  <a:pt x="216" y="184"/>
                </a:lnTo>
                <a:lnTo>
                  <a:pt x="216" y="190"/>
                </a:lnTo>
                <a:lnTo>
                  <a:pt x="220" y="199"/>
                </a:lnTo>
                <a:lnTo>
                  <a:pt x="223" y="207"/>
                </a:lnTo>
                <a:lnTo>
                  <a:pt x="227" y="209"/>
                </a:lnTo>
                <a:lnTo>
                  <a:pt x="227" y="203"/>
                </a:lnTo>
                <a:lnTo>
                  <a:pt x="227" y="194"/>
                </a:lnTo>
                <a:lnTo>
                  <a:pt x="225" y="167"/>
                </a:lnTo>
                <a:lnTo>
                  <a:pt x="222" y="133"/>
                </a:lnTo>
                <a:lnTo>
                  <a:pt x="220" y="97"/>
                </a:lnTo>
                <a:lnTo>
                  <a:pt x="222" y="61"/>
                </a:lnTo>
                <a:lnTo>
                  <a:pt x="223" y="46"/>
                </a:lnTo>
                <a:lnTo>
                  <a:pt x="227" y="32"/>
                </a:lnTo>
                <a:lnTo>
                  <a:pt x="231" y="25"/>
                </a:lnTo>
                <a:lnTo>
                  <a:pt x="233" y="21"/>
                </a:lnTo>
                <a:lnTo>
                  <a:pt x="242" y="13"/>
                </a:lnTo>
                <a:lnTo>
                  <a:pt x="250" y="8"/>
                </a:lnTo>
                <a:lnTo>
                  <a:pt x="258" y="4"/>
                </a:lnTo>
                <a:lnTo>
                  <a:pt x="273" y="0"/>
                </a:lnTo>
                <a:lnTo>
                  <a:pt x="294" y="4"/>
                </a:lnTo>
                <a:lnTo>
                  <a:pt x="299" y="12"/>
                </a:lnTo>
                <a:lnTo>
                  <a:pt x="303" y="19"/>
                </a:lnTo>
                <a:lnTo>
                  <a:pt x="305" y="30"/>
                </a:lnTo>
                <a:lnTo>
                  <a:pt x="303" y="42"/>
                </a:lnTo>
                <a:lnTo>
                  <a:pt x="301" y="49"/>
                </a:lnTo>
                <a:lnTo>
                  <a:pt x="299" y="55"/>
                </a:lnTo>
                <a:lnTo>
                  <a:pt x="296" y="66"/>
                </a:lnTo>
                <a:lnTo>
                  <a:pt x="292" y="72"/>
                </a:lnTo>
                <a:lnTo>
                  <a:pt x="290" y="78"/>
                </a:lnTo>
                <a:lnTo>
                  <a:pt x="288" y="87"/>
                </a:lnTo>
                <a:lnTo>
                  <a:pt x="284" y="101"/>
                </a:lnTo>
                <a:lnTo>
                  <a:pt x="288" y="104"/>
                </a:lnTo>
                <a:lnTo>
                  <a:pt x="294" y="104"/>
                </a:lnTo>
                <a:lnTo>
                  <a:pt x="318" y="101"/>
                </a:lnTo>
                <a:lnTo>
                  <a:pt x="351" y="99"/>
                </a:lnTo>
                <a:lnTo>
                  <a:pt x="373" y="104"/>
                </a:lnTo>
                <a:lnTo>
                  <a:pt x="375" y="108"/>
                </a:lnTo>
                <a:lnTo>
                  <a:pt x="375" y="112"/>
                </a:lnTo>
                <a:lnTo>
                  <a:pt x="375" y="118"/>
                </a:lnTo>
                <a:lnTo>
                  <a:pt x="370" y="125"/>
                </a:lnTo>
                <a:lnTo>
                  <a:pt x="364" y="131"/>
                </a:lnTo>
                <a:lnTo>
                  <a:pt x="356" y="137"/>
                </a:lnTo>
                <a:lnTo>
                  <a:pt x="351" y="142"/>
                </a:lnTo>
                <a:lnTo>
                  <a:pt x="343" y="148"/>
                </a:lnTo>
                <a:lnTo>
                  <a:pt x="326" y="157"/>
                </a:lnTo>
                <a:lnTo>
                  <a:pt x="311" y="167"/>
                </a:lnTo>
                <a:lnTo>
                  <a:pt x="297" y="175"/>
                </a:lnTo>
                <a:lnTo>
                  <a:pt x="288" y="184"/>
                </a:lnTo>
                <a:lnTo>
                  <a:pt x="282" y="194"/>
                </a:lnTo>
                <a:lnTo>
                  <a:pt x="282" y="203"/>
                </a:lnTo>
                <a:lnTo>
                  <a:pt x="286" y="209"/>
                </a:lnTo>
                <a:lnTo>
                  <a:pt x="292" y="212"/>
                </a:lnTo>
                <a:lnTo>
                  <a:pt x="309" y="216"/>
                </a:lnTo>
                <a:lnTo>
                  <a:pt x="356" y="216"/>
                </a:lnTo>
                <a:lnTo>
                  <a:pt x="402" y="220"/>
                </a:lnTo>
                <a:lnTo>
                  <a:pt x="415" y="226"/>
                </a:lnTo>
                <a:lnTo>
                  <a:pt x="417" y="231"/>
                </a:lnTo>
                <a:lnTo>
                  <a:pt x="417" y="239"/>
                </a:lnTo>
                <a:lnTo>
                  <a:pt x="415" y="247"/>
                </a:lnTo>
                <a:lnTo>
                  <a:pt x="409" y="252"/>
                </a:lnTo>
                <a:lnTo>
                  <a:pt x="404" y="258"/>
                </a:lnTo>
                <a:lnTo>
                  <a:pt x="396" y="262"/>
                </a:lnTo>
                <a:lnTo>
                  <a:pt x="379" y="271"/>
                </a:lnTo>
                <a:lnTo>
                  <a:pt x="358" y="277"/>
                </a:lnTo>
                <a:lnTo>
                  <a:pt x="337" y="285"/>
                </a:lnTo>
                <a:lnTo>
                  <a:pt x="318" y="292"/>
                </a:lnTo>
                <a:lnTo>
                  <a:pt x="288" y="311"/>
                </a:lnTo>
                <a:lnTo>
                  <a:pt x="282" y="322"/>
                </a:lnTo>
                <a:lnTo>
                  <a:pt x="278" y="334"/>
                </a:lnTo>
                <a:lnTo>
                  <a:pt x="278" y="343"/>
                </a:lnTo>
                <a:lnTo>
                  <a:pt x="278" y="347"/>
                </a:lnTo>
                <a:lnTo>
                  <a:pt x="282" y="351"/>
                </a:lnTo>
                <a:lnTo>
                  <a:pt x="288" y="358"/>
                </a:lnTo>
                <a:lnTo>
                  <a:pt x="299" y="362"/>
                </a:lnTo>
                <a:lnTo>
                  <a:pt x="328" y="360"/>
                </a:lnTo>
                <a:lnTo>
                  <a:pt x="356" y="349"/>
                </a:lnTo>
                <a:lnTo>
                  <a:pt x="368" y="341"/>
                </a:lnTo>
                <a:lnTo>
                  <a:pt x="377" y="334"/>
                </a:lnTo>
                <a:lnTo>
                  <a:pt x="388" y="328"/>
                </a:lnTo>
                <a:lnTo>
                  <a:pt x="400" y="324"/>
                </a:lnTo>
                <a:lnTo>
                  <a:pt x="426" y="321"/>
                </a:lnTo>
                <a:lnTo>
                  <a:pt x="442" y="326"/>
                </a:lnTo>
                <a:lnTo>
                  <a:pt x="451" y="338"/>
                </a:lnTo>
                <a:lnTo>
                  <a:pt x="455" y="353"/>
                </a:lnTo>
                <a:lnTo>
                  <a:pt x="455" y="372"/>
                </a:lnTo>
                <a:lnTo>
                  <a:pt x="453" y="381"/>
                </a:lnTo>
                <a:lnTo>
                  <a:pt x="451" y="391"/>
                </a:lnTo>
                <a:lnTo>
                  <a:pt x="447" y="398"/>
                </a:lnTo>
                <a:lnTo>
                  <a:pt x="442" y="408"/>
                </a:lnTo>
                <a:lnTo>
                  <a:pt x="436" y="413"/>
                </a:lnTo>
                <a:lnTo>
                  <a:pt x="430" y="421"/>
                </a:lnTo>
                <a:lnTo>
                  <a:pt x="421" y="427"/>
                </a:lnTo>
                <a:lnTo>
                  <a:pt x="413" y="431"/>
                </a:lnTo>
                <a:lnTo>
                  <a:pt x="392" y="434"/>
                </a:lnTo>
                <a:lnTo>
                  <a:pt x="368" y="438"/>
                </a:lnTo>
                <a:lnTo>
                  <a:pt x="314" y="444"/>
                </a:lnTo>
                <a:lnTo>
                  <a:pt x="273" y="453"/>
                </a:lnTo>
                <a:lnTo>
                  <a:pt x="261" y="461"/>
                </a:lnTo>
                <a:lnTo>
                  <a:pt x="256" y="470"/>
                </a:lnTo>
                <a:lnTo>
                  <a:pt x="258" y="476"/>
                </a:lnTo>
                <a:lnTo>
                  <a:pt x="261" y="480"/>
                </a:lnTo>
                <a:lnTo>
                  <a:pt x="275" y="482"/>
                </a:lnTo>
                <a:lnTo>
                  <a:pt x="314" y="476"/>
                </a:lnTo>
                <a:lnTo>
                  <a:pt x="335" y="470"/>
                </a:lnTo>
                <a:lnTo>
                  <a:pt x="356" y="470"/>
                </a:lnTo>
                <a:lnTo>
                  <a:pt x="371" y="472"/>
                </a:lnTo>
                <a:lnTo>
                  <a:pt x="381" y="482"/>
                </a:lnTo>
                <a:lnTo>
                  <a:pt x="383" y="489"/>
                </a:lnTo>
                <a:lnTo>
                  <a:pt x="383" y="499"/>
                </a:lnTo>
                <a:lnTo>
                  <a:pt x="381" y="512"/>
                </a:lnTo>
                <a:lnTo>
                  <a:pt x="381" y="518"/>
                </a:lnTo>
                <a:lnTo>
                  <a:pt x="379" y="525"/>
                </a:lnTo>
                <a:lnTo>
                  <a:pt x="375" y="533"/>
                </a:lnTo>
                <a:lnTo>
                  <a:pt x="373" y="540"/>
                </a:lnTo>
                <a:lnTo>
                  <a:pt x="370" y="548"/>
                </a:lnTo>
                <a:lnTo>
                  <a:pt x="366" y="558"/>
                </a:lnTo>
                <a:lnTo>
                  <a:pt x="364" y="565"/>
                </a:lnTo>
                <a:lnTo>
                  <a:pt x="358" y="573"/>
                </a:lnTo>
                <a:lnTo>
                  <a:pt x="354" y="582"/>
                </a:lnTo>
                <a:lnTo>
                  <a:pt x="351" y="590"/>
                </a:lnTo>
                <a:lnTo>
                  <a:pt x="345" y="597"/>
                </a:lnTo>
                <a:lnTo>
                  <a:pt x="341" y="605"/>
                </a:lnTo>
                <a:lnTo>
                  <a:pt x="335" y="614"/>
                </a:lnTo>
                <a:lnTo>
                  <a:pt x="330" y="622"/>
                </a:lnTo>
                <a:lnTo>
                  <a:pt x="324" y="628"/>
                </a:lnTo>
                <a:lnTo>
                  <a:pt x="318" y="635"/>
                </a:lnTo>
                <a:lnTo>
                  <a:pt x="313" y="643"/>
                </a:lnTo>
                <a:lnTo>
                  <a:pt x="305" y="649"/>
                </a:lnTo>
                <a:lnTo>
                  <a:pt x="299" y="654"/>
                </a:lnTo>
                <a:lnTo>
                  <a:pt x="294" y="658"/>
                </a:lnTo>
                <a:lnTo>
                  <a:pt x="280" y="668"/>
                </a:lnTo>
                <a:lnTo>
                  <a:pt x="267" y="673"/>
                </a:lnTo>
                <a:lnTo>
                  <a:pt x="254" y="677"/>
                </a:lnTo>
                <a:lnTo>
                  <a:pt x="229" y="683"/>
                </a:lnTo>
                <a:lnTo>
                  <a:pt x="206" y="692"/>
                </a:lnTo>
                <a:lnTo>
                  <a:pt x="189" y="705"/>
                </a:lnTo>
                <a:lnTo>
                  <a:pt x="182" y="713"/>
                </a:lnTo>
                <a:lnTo>
                  <a:pt x="176" y="721"/>
                </a:lnTo>
                <a:lnTo>
                  <a:pt x="170" y="726"/>
                </a:lnTo>
                <a:lnTo>
                  <a:pt x="165" y="734"/>
                </a:lnTo>
                <a:lnTo>
                  <a:pt x="157" y="745"/>
                </a:lnTo>
                <a:lnTo>
                  <a:pt x="153" y="753"/>
                </a:lnTo>
                <a:lnTo>
                  <a:pt x="151" y="757"/>
                </a:lnTo>
                <a:lnTo>
                  <a:pt x="182" y="624"/>
                </a:lnTo>
                <a:lnTo>
                  <a:pt x="343" y="516"/>
                </a:lnTo>
                <a:lnTo>
                  <a:pt x="189" y="582"/>
                </a:lnTo>
                <a:lnTo>
                  <a:pt x="227" y="425"/>
                </a:lnTo>
                <a:lnTo>
                  <a:pt x="407" y="383"/>
                </a:lnTo>
                <a:lnTo>
                  <a:pt x="233" y="393"/>
                </a:lnTo>
                <a:lnTo>
                  <a:pt x="252" y="286"/>
                </a:lnTo>
                <a:lnTo>
                  <a:pt x="379" y="243"/>
                </a:lnTo>
                <a:lnTo>
                  <a:pt x="258" y="258"/>
                </a:lnTo>
                <a:lnTo>
                  <a:pt x="269" y="171"/>
                </a:lnTo>
                <a:lnTo>
                  <a:pt x="333" y="123"/>
                </a:lnTo>
                <a:lnTo>
                  <a:pt x="263" y="148"/>
                </a:lnTo>
                <a:lnTo>
                  <a:pt x="261" y="32"/>
                </a:lnTo>
                <a:lnTo>
                  <a:pt x="248" y="180"/>
                </a:lnTo>
                <a:lnTo>
                  <a:pt x="231" y="292"/>
                </a:lnTo>
                <a:lnTo>
                  <a:pt x="161" y="84"/>
                </a:lnTo>
                <a:lnTo>
                  <a:pt x="218" y="334"/>
                </a:lnTo>
                <a:lnTo>
                  <a:pt x="197" y="417"/>
                </a:lnTo>
                <a:lnTo>
                  <a:pt x="96" y="243"/>
                </a:lnTo>
                <a:lnTo>
                  <a:pt x="184" y="457"/>
                </a:lnTo>
                <a:lnTo>
                  <a:pt x="155" y="582"/>
                </a:lnTo>
                <a:lnTo>
                  <a:pt x="43" y="455"/>
                </a:lnTo>
                <a:lnTo>
                  <a:pt x="148" y="620"/>
                </a:lnTo>
                <a:lnTo>
                  <a:pt x="146" y="637"/>
                </a:lnTo>
                <a:lnTo>
                  <a:pt x="144" y="654"/>
                </a:lnTo>
                <a:lnTo>
                  <a:pt x="142" y="677"/>
                </a:lnTo>
                <a:lnTo>
                  <a:pt x="138" y="702"/>
                </a:lnTo>
                <a:lnTo>
                  <a:pt x="134" y="724"/>
                </a:lnTo>
                <a:lnTo>
                  <a:pt x="132" y="732"/>
                </a:lnTo>
                <a:lnTo>
                  <a:pt x="131" y="738"/>
                </a:lnTo>
                <a:lnTo>
                  <a:pt x="131" y="743"/>
                </a:lnTo>
                <a:lnTo>
                  <a:pt x="129" y="747"/>
                </a:lnTo>
                <a:lnTo>
                  <a:pt x="127" y="753"/>
                </a:lnTo>
                <a:lnTo>
                  <a:pt x="127" y="759"/>
                </a:lnTo>
                <a:lnTo>
                  <a:pt x="123" y="766"/>
                </a:lnTo>
                <a:lnTo>
                  <a:pt x="119" y="776"/>
                </a:lnTo>
                <a:lnTo>
                  <a:pt x="117" y="781"/>
                </a:lnTo>
                <a:lnTo>
                  <a:pt x="113" y="787"/>
                </a:lnTo>
                <a:lnTo>
                  <a:pt x="112" y="791"/>
                </a:lnTo>
                <a:lnTo>
                  <a:pt x="108" y="796"/>
                </a:lnTo>
                <a:lnTo>
                  <a:pt x="104" y="802"/>
                </a:lnTo>
                <a:lnTo>
                  <a:pt x="100" y="808"/>
                </a:lnTo>
                <a:lnTo>
                  <a:pt x="96" y="815"/>
                </a:lnTo>
                <a:lnTo>
                  <a:pt x="93" y="821"/>
                </a:lnTo>
                <a:lnTo>
                  <a:pt x="87" y="827"/>
                </a:lnTo>
                <a:lnTo>
                  <a:pt x="83" y="832"/>
                </a:lnTo>
                <a:lnTo>
                  <a:pt x="79" y="840"/>
                </a:lnTo>
                <a:lnTo>
                  <a:pt x="74" y="846"/>
                </a:lnTo>
                <a:lnTo>
                  <a:pt x="70" y="851"/>
                </a:lnTo>
                <a:lnTo>
                  <a:pt x="66" y="857"/>
                </a:lnTo>
                <a:lnTo>
                  <a:pt x="57" y="870"/>
                </a:lnTo>
                <a:lnTo>
                  <a:pt x="53" y="876"/>
                </a:lnTo>
                <a:lnTo>
                  <a:pt x="47" y="880"/>
                </a:lnTo>
                <a:lnTo>
                  <a:pt x="39" y="891"/>
                </a:lnTo>
                <a:lnTo>
                  <a:pt x="34" y="899"/>
                </a:lnTo>
                <a:lnTo>
                  <a:pt x="28" y="906"/>
                </a:lnTo>
                <a:lnTo>
                  <a:pt x="24" y="912"/>
                </a:lnTo>
                <a:lnTo>
                  <a:pt x="19" y="916"/>
                </a:lnTo>
                <a:lnTo>
                  <a:pt x="19" y="796"/>
                </a:lnTo>
                <a:lnTo>
                  <a:pt x="26" y="798"/>
                </a:lnTo>
                <a:lnTo>
                  <a:pt x="51" y="793"/>
                </a:lnTo>
                <a:lnTo>
                  <a:pt x="77" y="778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  <p:sp>
        <p:nvSpPr>
          <p:cNvPr id="14340" name="Freeform 14"/>
          <p:cNvSpPr>
            <a:spLocks/>
          </p:cNvSpPr>
          <p:nvPr/>
        </p:nvSpPr>
        <p:spPr bwMode="auto">
          <a:xfrm>
            <a:off x="5245100" y="3367742"/>
            <a:ext cx="1471613" cy="728663"/>
          </a:xfrm>
          <a:custGeom>
            <a:avLst/>
            <a:gdLst>
              <a:gd name="T0" fmla="*/ 292100 w 927"/>
              <a:gd name="T1" fmla="*/ 493713 h 459"/>
              <a:gd name="T2" fmla="*/ 406400 w 927"/>
              <a:gd name="T3" fmla="*/ 433388 h 459"/>
              <a:gd name="T4" fmla="*/ 450850 w 927"/>
              <a:gd name="T5" fmla="*/ 369888 h 459"/>
              <a:gd name="T6" fmla="*/ 490538 w 927"/>
              <a:gd name="T7" fmla="*/ 306388 h 459"/>
              <a:gd name="T8" fmla="*/ 533400 w 927"/>
              <a:gd name="T9" fmla="*/ 228600 h 459"/>
              <a:gd name="T10" fmla="*/ 635000 w 927"/>
              <a:gd name="T11" fmla="*/ 131763 h 459"/>
              <a:gd name="T12" fmla="*/ 715963 w 927"/>
              <a:gd name="T13" fmla="*/ 111125 h 459"/>
              <a:gd name="T14" fmla="*/ 792163 w 927"/>
              <a:gd name="T15" fmla="*/ 111125 h 459"/>
              <a:gd name="T16" fmla="*/ 765175 w 927"/>
              <a:gd name="T17" fmla="*/ 150813 h 459"/>
              <a:gd name="T18" fmla="*/ 719138 w 927"/>
              <a:gd name="T19" fmla="*/ 215900 h 459"/>
              <a:gd name="T20" fmla="*/ 769938 w 927"/>
              <a:gd name="T21" fmla="*/ 273050 h 459"/>
              <a:gd name="T22" fmla="*/ 852488 w 927"/>
              <a:gd name="T23" fmla="*/ 207963 h 459"/>
              <a:gd name="T24" fmla="*/ 906463 w 927"/>
              <a:gd name="T25" fmla="*/ 111125 h 459"/>
              <a:gd name="T26" fmla="*/ 987425 w 927"/>
              <a:gd name="T27" fmla="*/ 41275 h 459"/>
              <a:gd name="T28" fmla="*/ 1035050 w 927"/>
              <a:gd name="T29" fmla="*/ 123825 h 459"/>
              <a:gd name="T30" fmla="*/ 974725 w 927"/>
              <a:gd name="T31" fmla="*/ 215900 h 459"/>
              <a:gd name="T32" fmla="*/ 1008063 w 927"/>
              <a:gd name="T33" fmla="*/ 249238 h 459"/>
              <a:gd name="T34" fmla="*/ 1074738 w 927"/>
              <a:gd name="T35" fmla="*/ 180975 h 459"/>
              <a:gd name="T36" fmla="*/ 1111250 w 927"/>
              <a:gd name="T37" fmla="*/ 134938 h 459"/>
              <a:gd name="T38" fmla="*/ 1155700 w 927"/>
              <a:gd name="T39" fmla="*/ 84138 h 459"/>
              <a:gd name="T40" fmla="*/ 1246188 w 927"/>
              <a:gd name="T41" fmla="*/ 6350 h 459"/>
              <a:gd name="T42" fmla="*/ 1293813 w 927"/>
              <a:gd name="T43" fmla="*/ 93663 h 459"/>
              <a:gd name="T44" fmla="*/ 1236663 w 927"/>
              <a:gd name="T45" fmla="*/ 158750 h 459"/>
              <a:gd name="T46" fmla="*/ 1162050 w 927"/>
              <a:gd name="T47" fmla="*/ 222250 h 459"/>
              <a:gd name="T48" fmla="*/ 1158875 w 927"/>
              <a:gd name="T49" fmla="*/ 246063 h 459"/>
              <a:gd name="T50" fmla="*/ 1384300 w 927"/>
              <a:gd name="T51" fmla="*/ 120650 h 459"/>
              <a:gd name="T52" fmla="*/ 1463675 w 927"/>
              <a:gd name="T53" fmla="*/ 155575 h 459"/>
              <a:gd name="T54" fmla="*/ 1417638 w 927"/>
              <a:gd name="T55" fmla="*/ 234950 h 459"/>
              <a:gd name="T56" fmla="*/ 1333500 w 927"/>
              <a:gd name="T57" fmla="*/ 252413 h 459"/>
              <a:gd name="T58" fmla="*/ 1393825 w 927"/>
              <a:gd name="T59" fmla="*/ 384175 h 459"/>
              <a:gd name="T60" fmla="*/ 1323975 w 927"/>
              <a:gd name="T61" fmla="*/ 376238 h 459"/>
              <a:gd name="T62" fmla="*/ 1204913 w 927"/>
              <a:gd name="T63" fmla="*/ 322263 h 459"/>
              <a:gd name="T64" fmla="*/ 1262063 w 927"/>
              <a:gd name="T65" fmla="*/ 508000 h 459"/>
              <a:gd name="T66" fmla="*/ 1209675 w 927"/>
              <a:gd name="T67" fmla="*/ 541338 h 459"/>
              <a:gd name="T68" fmla="*/ 1047750 w 927"/>
              <a:gd name="T69" fmla="*/ 423863 h 459"/>
              <a:gd name="T70" fmla="*/ 981075 w 927"/>
              <a:gd name="T71" fmla="*/ 460375 h 459"/>
              <a:gd name="T72" fmla="*/ 1101725 w 927"/>
              <a:gd name="T73" fmla="*/ 574675 h 459"/>
              <a:gd name="T74" fmla="*/ 1092200 w 927"/>
              <a:gd name="T75" fmla="*/ 701675 h 459"/>
              <a:gd name="T76" fmla="*/ 1004888 w 927"/>
              <a:gd name="T77" fmla="*/ 703263 h 459"/>
              <a:gd name="T78" fmla="*/ 839788 w 927"/>
              <a:gd name="T79" fmla="*/ 511175 h 459"/>
              <a:gd name="T80" fmla="*/ 839788 w 927"/>
              <a:gd name="T81" fmla="*/ 587375 h 459"/>
              <a:gd name="T82" fmla="*/ 860425 w 927"/>
              <a:gd name="T83" fmla="*/ 701675 h 459"/>
              <a:gd name="T84" fmla="*/ 782638 w 927"/>
              <a:gd name="T85" fmla="*/ 722313 h 459"/>
              <a:gd name="T86" fmla="*/ 695325 w 927"/>
              <a:gd name="T87" fmla="*/ 725488 h 459"/>
              <a:gd name="T88" fmla="*/ 608013 w 927"/>
              <a:gd name="T89" fmla="*/ 712788 h 459"/>
              <a:gd name="T90" fmla="*/ 514350 w 927"/>
              <a:gd name="T91" fmla="*/ 661988 h 459"/>
              <a:gd name="T92" fmla="*/ 379413 w 927"/>
              <a:gd name="T93" fmla="*/ 587375 h 459"/>
              <a:gd name="T94" fmla="*/ 806450 w 927"/>
              <a:gd name="T95" fmla="*/ 658813 h 459"/>
              <a:gd name="T96" fmla="*/ 1209675 w 927"/>
              <a:gd name="T97" fmla="*/ 493713 h 459"/>
              <a:gd name="T98" fmla="*/ 1195388 w 927"/>
              <a:gd name="T99" fmla="*/ 265113 h 459"/>
              <a:gd name="T100" fmla="*/ 765175 w 927"/>
              <a:gd name="T101" fmla="*/ 390525 h 459"/>
              <a:gd name="T102" fmla="*/ 427038 w 927"/>
              <a:gd name="T103" fmla="*/ 508000 h 459"/>
              <a:gd name="T104" fmla="*/ 319088 w 927"/>
              <a:gd name="T105" fmla="*/ 544513 h 459"/>
              <a:gd name="T106" fmla="*/ 252413 w 927"/>
              <a:gd name="T107" fmla="*/ 554038 h 459"/>
              <a:gd name="T108" fmla="*/ 188913 w 927"/>
              <a:gd name="T109" fmla="*/ 550863 h 459"/>
              <a:gd name="T110" fmla="*/ 117475 w 927"/>
              <a:gd name="T111" fmla="*/ 544513 h 459"/>
              <a:gd name="T112" fmla="*/ 20638 w 927"/>
              <a:gd name="T113" fmla="*/ 528638 h 459"/>
              <a:gd name="T114" fmla="*/ 234950 w 927"/>
              <a:gd name="T115" fmla="*/ 496888 h 45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927"/>
              <a:gd name="T175" fmla="*/ 0 h 459"/>
              <a:gd name="T176" fmla="*/ 927 w 927"/>
              <a:gd name="T177" fmla="*/ 459 h 45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927" h="459">
                <a:moveTo>
                  <a:pt x="148" y="313"/>
                </a:moveTo>
                <a:lnTo>
                  <a:pt x="152" y="315"/>
                </a:lnTo>
                <a:lnTo>
                  <a:pt x="161" y="315"/>
                </a:lnTo>
                <a:lnTo>
                  <a:pt x="169" y="313"/>
                </a:lnTo>
                <a:lnTo>
                  <a:pt x="176" y="313"/>
                </a:lnTo>
                <a:lnTo>
                  <a:pt x="184" y="311"/>
                </a:lnTo>
                <a:lnTo>
                  <a:pt x="193" y="309"/>
                </a:lnTo>
                <a:lnTo>
                  <a:pt x="212" y="301"/>
                </a:lnTo>
                <a:lnTo>
                  <a:pt x="235" y="290"/>
                </a:lnTo>
                <a:lnTo>
                  <a:pt x="245" y="282"/>
                </a:lnTo>
                <a:lnTo>
                  <a:pt x="250" y="277"/>
                </a:lnTo>
                <a:lnTo>
                  <a:pt x="256" y="273"/>
                </a:lnTo>
                <a:lnTo>
                  <a:pt x="262" y="267"/>
                </a:lnTo>
                <a:lnTo>
                  <a:pt x="267" y="261"/>
                </a:lnTo>
                <a:lnTo>
                  <a:pt x="271" y="254"/>
                </a:lnTo>
                <a:lnTo>
                  <a:pt x="277" y="246"/>
                </a:lnTo>
                <a:lnTo>
                  <a:pt x="281" y="241"/>
                </a:lnTo>
                <a:lnTo>
                  <a:pt x="284" y="233"/>
                </a:lnTo>
                <a:lnTo>
                  <a:pt x="290" y="225"/>
                </a:lnTo>
                <a:lnTo>
                  <a:pt x="294" y="220"/>
                </a:lnTo>
                <a:lnTo>
                  <a:pt x="298" y="212"/>
                </a:lnTo>
                <a:lnTo>
                  <a:pt x="301" y="206"/>
                </a:lnTo>
                <a:lnTo>
                  <a:pt x="305" y="199"/>
                </a:lnTo>
                <a:lnTo>
                  <a:pt x="309" y="193"/>
                </a:lnTo>
                <a:lnTo>
                  <a:pt x="313" y="186"/>
                </a:lnTo>
                <a:lnTo>
                  <a:pt x="315" y="180"/>
                </a:lnTo>
                <a:lnTo>
                  <a:pt x="322" y="169"/>
                </a:lnTo>
                <a:lnTo>
                  <a:pt x="326" y="161"/>
                </a:lnTo>
                <a:lnTo>
                  <a:pt x="330" y="155"/>
                </a:lnTo>
                <a:lnTo>
                  <a:pt x="336" y="144"/>
                </a:lnTo>
                <a:lnTo>
                  <a:pt x="341" y="134"/>
                </a:lnTo>
                <a:lnTo>
                  <a:pt x="349" y="125"/>
                </a:lnTo>
                <a:lnTo>
                  <a:pt x="355" y="115"/>
                </a:lnTo>
                <a:lnTo>
                  <a:pt x="362" y="108"/>
                </a:lnTo>
                <a:lnTo>
                  <a:pt x="379" y="93"/>
                </a:lnTo>
                <a:lnTo>
                  <a:pt x="400" y="83"/>
                </a:lnTo>
                <a:lnTo>
                  <a:pt x="410" y="79"/>
                </a:lnTo>
                <a:lnTo>
                  <a:pt x="421" y="76"/>
                </a:lnTo>
                <a:lnTo>
                  <a:pt x="427" y="74"/>
                </a:lnTo>
                <a:lnTo>
                  <a:pt x="430" y="74"/>
                </a:lnTo>
                <a:lnTo>
                  <a:pt x="442" y="72"/>
                </a:lnTo>
                <a:lnTo>
                  <a:pt x="451" y="70"/>
                </a:lnTo>
                <a:lnTo>
                  <a:pt x="459" y="70"/>
                </a:lnTo>
                <a:lnTo>
                  <a:pt x="468" y="68"/>
                </a:lnTo>
                <a:lnTo>
                  <a:pt x="474" y="68"/>
                </a:lnTo>
                <a:lnTo>
                  <a:pt x="482" y="68"/>
                </a:lnTo>
                <a:lnTo>
                  <a:pt x="487" y="68"/>
                </a:lnTo>
                <a:lnTo>
                  <a:pt x="499" y="70"/>
                </a:lnTo>
                <a:lnTo>
                  <a:pt x="506" y="72"/>
                </a:lnTo>
                <a:lnTo>
                  <a:pt x="504" y="74"/>
                </a:lnTo>
                <a:lnTo>
                  <a:pt x="497" y="79"/>
                </a:lnTo>
                <a:lnTo>
                  <a:pt x="493" y="85"/>
                </a:lnTo>
                <a:lnTo>
                  <a:pt x="487" y="89"/>
                </a:lnTo>
                <a:lnTo>
                  <a:pt x="482" y="95"/>
                </a:lnTo>
                <a:lnTo>
                  <a:pt x="476" y="100"/>
                </a:lnTo>
                <a:lnTo>
                  <a:pt x="470" y="108"/>
                </a:lnTo>
                <a:lnTo>
                  <a:pt x="465" y="115"/>
                </a:lnTo>
                <a:lnTo>
                  <a:pt x="461" y="121"/>
                </a:lnTo>
                <a:lnTo>
                  <a:pt x="457" y="129"/>
                </a:lnTo>
                <a:lnTo>
                  <a:pt x="453" y="136"/>
                </a:lnTo>
                <a:lnTo>
                  <a:pt x="451" y="142"/>
                </a:lnTo>
                <a:lnTo>
                  <a:pt x="449" y="155"/>
                </a:lnTo>
                <a:lnTo>
                  <a:pt x="453" y="165"/>
                </a:lnTo>
                <a:lnTo>
                  <a:pt x="461" y="170"/>
                </a:lnTo>
                <a:lnTo>
                  <a:pt x="472" y="172"/>
                </a:lnTo>
                <a:lnTo>
                  <a:pt x="485" y="172"/>
                </a:lnTo>
                <a:lnTo>
                  <a:pt x="499" y="169"/>
                </a:lnTo>
                <a:lnTo>
                  <a:pt x="512" y="161"/>
                </a:lnTo>
                <a:lnTo>
                  <a:pt x="523" y="150"/>
                </a:lnTo>
                <a:lnTo>
                  <a:pt x="527" y="144"/>
                </a:lnTo>
                <a:lnTo>
                  <a:pt x="533" y="138"/>
                </a:lnTo>
                <a:lnTo>
                  <a:pt x="537" y="131"/>
                </a:lnTo>
                <a:lnTo>
                  <a:pt x="540" y="123"/>
                </a:lnTo>
                <a:lnTo>
                  <a:pt x="546" y="114"/>
                </a:lnTo>
                <a:lnTo>
                  <a:pt x="552" y="102"/>
                </a:lnTo>
                <a:lnTo>
                  <a:pt x="557" y="91"/>
                </a:lnTo>
                <a:lnTo>
                  <a:pt x="563" y="81"/>
                </a:lnTo>
                <a:lnTo>
                  <a:pt x="571" y="70"/>
                </a:lnTo>
                <a:lnTo>
                  <a:pt x="578" y="60"/>
                </a:lnTo>
                <a:lnTo>
                  <a:pt x="584" y="51"/>
                </a:lnTo>
                <a:lnTo>
                  <a:pt x="594" y="43"/>
                </a:lnTo>
                <a:lnTo>
                  <a:pt x="609" y="30"/>
                </a:lnTo>
                <a:lnTo>
                  <a:pt x="616" y="28"/>
                </a:lnTo>
                <a:lnTo>
                  <a:pt x="622" y="26"/>
                </a:lnTo>
                <a:lnTo>
                  <a:pt x="626" y="26"/>
                </a:lnTo>
                <a:lnTo>
                  <a:pt x="635" y="28"/>
                </a:lnTo>
                <a:lnTo>
                  <a:pt x="645" y="34"/>
                </a:lnTo>
                <a:lnTo>
                  <a:pt x="656" y="49"/>
                </a:lnTo>
                <a:lnTo>
                  <a:pt x="656" y="66"/>
                </a:lnTo>
                <a:lnTo>
                  <a:pt x="652" y="78"/>
                </a:lnTo>
                <a:lnTo>
                  <a:pt x="647" y="87"/>
                </a:lnTo>
                <a:lnTo>
                  <a:pt x="641" y="96"/>
                </a:lnTo>
                <a:lnTo>
                  <a:pt x="635" y="106"/>
                </a:lnTo>
                <a:lnTo>
                  <a:pt x="628" y="117"/>
                </a:lnTo>
                <a:lnTo>
                  <a:pt x="620" y="127"/>
                </a:lnTo>
                <a:lnTo>
                  <a:pt x="614" y="136"/>
                </a:lnTo>
                <a:lnTo>
                  <a:pt x="611" y="144"/>
                </a:lnTo>
                <a:lnTo>
                  <a:pt x="605" y="159"/>
                </a:lnTo>
                <a:lnTo>
                  <a:pt x="611" y="170"/>
                </a:lnTo>
                <a:lnTo>
                  <a:pt x="616" y="170"/>
                </a:lnTo>
                <a:lnTo>
                  <a:pt x="626" y="167"/>
                </a:lnTo>
                <a:lnTo>
                  <a:pt x="635" y="157"/>
                </a:lnTo>
                <a:lnTo>
                  <a:pt x="641" y="151"/>
                </a:lnTo>
                <a:lnTo>
                  <a:pt x="649" y="146"/>
                </a:lnTo>
                <a:lnTo>
                  <a:pt x="656" y="138"/>
                </a:lnTo>
                <a:lnTo>
                  <a:pt x="662" y="131"/>
                </a:lnTo>
                <a:lnTo>
                  <a:pt x="669" y="121"/>
                </a:lnTo>
                <a:lnTo>
                  <a:pt x="677" y="114"/>
                </a:lnTo>
                <a:lnTo>
                  <a:pt x="681" y="110"/>
                </a:lnTo>
                <a:lnTo>
                  <a:pt x="685" y="104"/>
                </a:lnTo>
                <a:lnTo>
                  <a:pt x="688" y="100"/>
                </a:lnTo>
                <a:lnTo>
                  <a:pt x="692" y="95"/>
                </a:lnTo>
                <a:lnTo>
                  <a:pt x="696" y="91"/>
                </a:lnTo>
                <a:lnTo>
                  <a:pt x="700" y="85"/>
                </a:lnTo>
                <a:lnTo>
                  <a:pt x="704" y="81"/>
                </a:lnTo>
                <a:lnTo>
                  <a:pt x="709" y="76"/>
                </a:lnTo>
                <a:lnTo>
                  <a:pt x="717" y="66"/>
                </a:lnTo>
                <a:lnTo>
                  <a:pt x="721" y="62"/>
                </a:lnTo>
                <a:lnTo>
                  <a:pt x="724" y="59"/>
                </a:lnTo>
                <a:lnTo>
                  <a:pt x="728" y="53"/>
                </a:lnTo>
                <a:lnTo>
                  <a:pt x="732" y="49"/>
                </a:lnTo>
                <a:lnTo>
                  <a:pt x="741" y="42"/>
                </a:lnTo>
                <a:lnTo>
                  <a:pt x="749" y="32"/>
                </a:lnTo>
                <a:lnTo>
                  <a:pt x="757" y="26"/>
                </a:lnTo>
                <a:lnTo>
                  <a:pt x="772" y="13"/>
                </a:lnTo>
                <a:lnTo>
                  <a:pt x="785" y="4"/>
                </a:lnTo>
                <a:lnTo>
                  <a:pt x="798" y="0"/>
                </a:lnTo>
                <a:lnTo>
                  <a:pt x="808" y="0"/>
                </a:lnTo>
                <a:lnTo>
                  <a:pt x="817" y="5"/>
                </a:lnTo>
                <a:lnTo>
                  <a:pt x="827" y="26"/>
                </a:lnTo>
                <a:lnTo>
                  <a:pt x="823" y="47"/>
                </a:lnTo>
                <a:lnTo>
                  <a:pt x="815" y="59"/>
                </a:lnTo>
                <a:lnTo>
                  <a:pt x="808" y="68"/>
                </a:lnTo>
                <a:lnTo>
                  <a:pt x="800" y="79"/>
                </a:lnTo>
                <a:lnTo>
                  <a:pt x="795" y="83"/>
                </a:lnTo>
                <a:lnTo>
                  <a:pt x="791" y="89"/>
                </a:lnTo>
                <a:lnTo>
                  <a:pt x="785" y="95"/>
                </a:lnTo>
                <a:lnTo>
                  <a:pt x="779" y="100"/>
                </a:lnTo>
                <a:lnTo>
                  <a:pt x="774" y="104"/>
                </a:lnTo>
                <a:lnTo>
                  <a:pt x="768" y="110"/>
                </a:lnTo>
                <a:lnTo>
                  <a:pt x="747" y="129"/>
                </a:lnTo>
                <a:lnTo>
                  <a:pt x="741" y="133"/>
                </a:lnTo>
                <a:lnTo>
                  <a:pt x="736" y="136"/>
                </a:lnTo>
                <a:lnTo>
                  <a:pt x="732" y="140"/>
                </a:lnTo>
                <a:lnTo>
                  <a:pt x="728" y="144"/>
                </a:lnTo>
                <a:lnTo>
                  <a:pt x="721" y="151"/>
                </a:lnTo>
                <a:lnTo>
                  <a:pt x="717" y="157"/>
                </a:lnTo>
                <a:lnTo>
                  <a:pt x="717" y="163"/>
                </a:lnTo>
                <a:lnTo>
                  <a:pt x="722" y="161"/>
                </a:lnTo>
                <a:lnTo>
                  <a:pt x="730" y="155"/>
                </a:lnTo>
                <a:lnTo>
                  <a:pt x="751" y="140"/>
                </a:lnTo>
                <a:lnTo>
                  <a:pt x="779" y="121"/>
                </a:lnTo>
                <a:lnTo>
                  <a:pt x="812" y="100"/>
                </a:lnTo>
                <a:lnTo>
                  <a:pt x="844" y="85"/>
                </a:lnTo>
                <a:lnTo>
                  <a:pt x="857" y="79"/>
                </a:lnTo>
                <a:lnTo>
                  <a:pt x="872" y="76"/>
                </a:lnTo>
                <a:lnTo>
                  <a:pt x="878" y="76"/>
                </a:lnTo>
                <a:lnTo>
                  <a:pt x="884" y="76"/>
                </a:lnTo>
                <a:lnTo>
                  <a:pt x="895" y="78"/>
                </a:lnTo>
                <a:lnTo>
                  <a:pt x="903" y="83"/>
                </a:lnTo>
                <a:lnTo>
                  <a:pt x="910" y="89"/>
                </a:lnTo>
                <a:lnTo>
                  <a:pt x="922" y="98"/>
                </a:lnTo>
                <a:lnTo>
                  <a:pt x="927" y="119"/>
                </a:lnTo>
                <a:lnTo>
                  <a:pt x="925" y="129"/>
                </a:lnTo>
                <a:lnTo>
                  <a:pt x="920" y="136"/>
                </a:lnTo>
                <a:lnTo>
                  <a:pt x="910" y="142"/>
                </a:lnTo>
                <a:lnTo>
                  <a:pt x="899" y="146"/>
                </a:lnTo>
                <a:lnTo>
                  <a:pt x="893" y="148"/>
                </a:lnTo>
                <a:lnTo>
                  <a:pt x="888" y="150"/>
                </a:lnTo>
                <a:lnTo>
                  <a:pt x="874" y="151"/>
                </a:lnTo>
                <a:lnTo>
                  <a:pt x="869" y="151"/>
                </a:lnTo>
                <a:lnTo>
                  <a:pt x="863" y="153"/>
                </a:lnTo>
                <a:lnTo>
                  <a:pt x="853" y="155"/>
                </a:lnTo>
                <a:lnTo>
                  <a:pt x="840" y="159"/>
                </a:lnTo>
                <a:lnTo>
                  <a:pt x="838" y="163"/>
                </a:lnTo>
                <a:lnTo>
                  <a:pt x="840" y="169"/>
                </a:lnTo>
                <a:lnTo>
                  <a:pt x="857" y="189"/>
                </a:lnTo>
                <a:lnTo>
                  <a:pt x="874" y="216"/>
                </a:lnTo>
                <a:lnTo>
                  <a:pt x="880" y="239"/>
                </a:lnTo>
                <a:lnTo>
                  <a:pt x="878" y="242"/>
                </a:lnTo>
                <a:lnTo>
                  <a:pt x="874" y="244"/>
                </a:lnTo>
                <a:lnTo>
                  <a:pt x="869" y="246"/>
                </a:lnTo>
                <a:lnTo>
                  <a:pt x="861" y="246"/>
                </a:lnTo>
                <a:lnTo>
                  <a:pt x="851" y="244"/>
                </a:lnTo>
                <a:lnTo>
                  <a:pt x="844" y="241"/>
                </a:lnTo>
                <a:lnTo>
                  <a:pt x="834" y="237"/>
                </a:lnTo>
                <a:lnTo>
                  <a:pt x="827" y="233"/>
                </a:lnTo>
                <a:lnTo>
                  <a:pt x="810" y="224"/>
                </a:lnTo>
                <a:lnTo>
                  <a:pt x="796" y="216"/>
                </a:lnTo>
                <a:lnTo>
                  <a:pt x="781" y="206"/>
                </a:lnTo>
                <a:lnTo>
                  <a:pt x="770" y="203"/>
                </a:lnTo>
                <a:lnTo>
                  <a:pt x="759" y="203"/>
                </a:lnTo>
                <a:lnTo>
                  <a:pt x="749" y="208"/>
                </a:lnTo>
                <a:lnTo>
                  <a:pt x="747" y="214"/>
                </a:lnTo>
                <a:lnTo>
                  <a:pt x="747" y="222"/>
                </a:lnTo>
                <a:lnTo>
                  <a:pt x="753" y="239"/>
                </a:lnTo>
                <a:lnTo>
                  <a:pt x="774" y="280"/>
                </a:lnTo>
                <a:lnTo>
                  <a:pt x="795" y="320"/>
                </a:lnTo>
                <a:lnTo>
                  <a:pt x="795" y="333"/>
                </a:lnTo>
                <a:lnTo>
                  <a:pt x="791" y="339"/>
                </a:lnTo>
                <a:lnTo>
                  <a:pt x="785" y="343"/>
                </a:lnTo>
                <a:lnTo>
                  <a:pt x="778" y="343"/>
                </a:lnTo>
                <a:lnTo>
                  <a:pt x="770" y="343"/>
                </a:lnTo>
                <a:lnTo>
                  <a:pt x="762" y="341"/>
                </a:lnTo>
                <a:lnTo>
                  <a:pt x="755" y="337"/>
                </a:lnTo>
                <a:lnTo>
                  <a:pt x="738" y="326"/>
                </a:lnTo>
                <a:lnTo>
                  <a:pt x="722" y="311"/>
                </a:lnTo>
                <a:lnTo>
                  <a:pt x="707" y="296"/>
                </a:lnTo>
                <a:lnTo>
                  <a:pt x="690" y="282"/>
                </a:lnTo>
                <a:lnTo>
                  <a:pt x="660" y="267"/>
                </a:lnTo>
                <a:lnTo>
                  <a:pt x="645" y="265"/>
                </a:lnTo>
                <a:lnTo>
                  <a:pt x="633" y="269"/>
                </a:lnTo>
                <a:lnTo>
                  <a:pt x="626" y="273"/>
                </a:lnTo>
                <a:lnTo>
                  <a:pt x="622" y="277"/>
                </a:lnTo>
                <a:lnTo>
                  <a:pt x="620" y="280"/>
                </a:lnTo>
                <a:lnTo>
                  <a:pt x="618" y="290"/>
                </a:lnTo>
                <a:lnTo>
                  <a:pt x="620" y="299"/>
                </a:lnTo>
                <a:lnTo>
                  <a:pt x="635" y="324"/>
                </a:lnTo>
                <a:lnTo>
                  <a:pt x="660" y="343"/>
                </a:lnTo>
                <a:lnTo>
                  <a:pt x="671" y="351"/>
                </a:lnTo>
                <a:lnTo>
                  <a:pt x="683" y="356"/>
                </a:lnTo>
                <a:lnTo>
                  <a:pt x="694" y="362"/>
                </a:lnTo>
                <a:lnTo>
                  <a:pt x="704" y="370"/>
                </a:lnTo>
                <a:lnTo>
                  <a:pt x="719" y="392"/>
                </a:lnTo>
                <a:lnTo>
                  <a:pt x="721" y="407"/>
                </a:lnTo>
                <a:lnTo>
                  <a:pt x="715" y="421"/>
                </a:lnTo>
                <a:lnTo>
                  <a:pt x="704" y="432"/>
                </a:lnTo>
                <a:lnTo>
                  <a:pt x="688" y="442"/>
                </a:lnTo>
                <a:lnTo>
                  <a:pt x="679" y="443"/>
                </a:lnTo>
                <a:lnTo>
                  <a:pt x="671" y="447"/>
                </a:lnTo>
                <a:lnTo>
                  <a:pt x="660" y="447"/>
                </a:lnTo>
                <a:lnTo>
                  <a:pt x="650" y="447"/>
                </a:lnTo>
                <a:lnTo>
                  <a:pt x="643" y="447"/>
                </a:lnTo>
                <a:lnTo>
                  <a:pt x="633" y="443"/>
                </a:lnTo>
                <a:lnTo>
                  <a:pt x="624" y="440"/>
                </a:lnTo>
                <a:lnTo>
                  <a:pt x="616" y="434"/>
                </a:lnTo>
                <a:lnTo>
                  <a:pt x="603" y="417"/>
                </a:lnTo>
                <a:lnTo>
                  <a:pt x="588" y="398"/>
                </a:lnTo>
                <a:lnTo>
                  <a:pt x="557" y="354"/>
                </a:lnTo>
                <a:lnTo>
                  <a:pt x="529" y="322"/>
                </a:lnTo>
                <a:lnTo>
                  <a:pt x="516" y="316"/>
                </a:lnTo>
                <a:lnTo>
                  <a:pt x="504" y="318"/>
                </a:lnTo>
                <a:lnTo>
                  <a:pt x="501" y="322"/>
                </a:lnTo>
                <a:lnTo>
                  <a:pt x="499" y="326"/>
                </a:lnTo>
                <a:lnTo>
                  <a:pt x="504" y="339"/>
                </a:lnTo>
                <a:lnTo>
                  <a:pt x="529" y="370"/>
                </a:lnTo>
                <a:lnTo>
                  <a:pt x="542" y="387"/>
                </a:lnTo>
                <a:lnTo>
                  <a:pt x="554" y="404"/>
                </a:lnTo>
                <a:lnTo>
                  <a:pt x="559" y="419"/>
                </a:lnTo>
                <a:lnTo>
                  <a:pt x="557" y="432"/>
                </a:lnTo>
                <a:lnTo>
                  <a:pt x="550" y="438"/>
                </a:lnTo>
                <a:lnTo>
                  <a:pt x="542" y="442"/>
                </a:lnTo>
                <a:lnTo>
                  <a:pt x="531" y="447"/>
                </a:lnTo>
                <a:lnTo>
                  <a:pt x="523" y="449"/>
                </a:lnTo>
                <a:lnTo>
                  <a:pt x="516" y="451"/>
                </a:lnTo>
                <a:lnTo>
                  <a:pt x="508" y="453"/>
                </a:lnTo>
                <a:lnTo>
                  <a:pt x="501" y="453"/>
                </a:lnTo>
                <a:lnTo>
                  <a:pt x="493" y="455"/>
                </a:lnTo>
                <a:lnTo>
                  <a:pt x="484" y="455"/>
                </a:lnTo>
                <a:lnTo>
                  <a:pt x="476" y="457"/>
                </a:lnTo>
                <a:lnTo>
                  <a:pt x="466" y="457"/>
                </a:lnTo>
                <a:lnTo>
                  <a:pt x="457" y="457"/>
                </a:lnTo>
                <a:lnTo>
                  <a:pt x="447" y="459"/>
                </a:lnTo>
                <a:lnTo>
                  <a:pt x="438" y="457"/>
                </a:lnTo>
                <a:lnTo>
                  <a:pt x="429" y="457"/>
                </a:lnTo>
                <a:lnTo>
                  <a:pt x="419" y="457"/>
                </a:lnTo>
                <a:lnTo>
                  <a:pt x="410" y="455"/>
                </a:lnTo>
                <a:lnTo>
                  <a:pt x="400" y="453"/>
                </a:lnTo>
                <a:lnTo>
                  <a:pt x="391" y="453"/>
                </a:lnTo>
                <a:lnTo>
                  <a:pt x="383" y="449"/>
                </a:lnTo>
                <a:lnTo>
                  <a:pt x="374" y="447"/>
                </a:lnTo>
                <a:lnTo>
                  <a:pt x="366" y="445"/>
                </a:lnTo>
                <a:lnTo>
                  <a:pt x="358" y="442"/>
                </a:lnTo>
                <a:lnTo>
                  <a:pt x="345" y="436"/>
                </a:lnTo>
                <a:lnTo>
                  <a:pt x="332" y="426"/>
                </a:lnTo>
                <a:lnTo>
                  <a:pt x="324" y="417"/>
                </a:lnTo>
                <a:lnTo>
                  <a:pt x="305" y="398"/>
                </a:lnTo>
                <a:lnTo>
                  <a:pt x="286" y="385"/>
                </a:lnTo>
                <a:lnTo>
                  <a:pt x="267" y="375"/>
                </a:lnTo>
                <a:lnTo>
                  <a:pt x="258" y="373"/>
                </a:lnTo>
                <a:lnTo>
                  <a:pt x="248" y="370"/>
                </a:lnTo>
                <a:lnTo>
                  <a:pt x="239" y="370"/>
                </a:lnTo>
                <a:lnTo>
                  <a:pt x="231" y="368"/>
                </a:lnTo>
                <a:lnTo>
                  <a:pt x="218" y="368"/>
                </a:lnTo>
                <a:lnTo>
                  <a:pt x="209" y="368"/>
                </a:lnTo>
                <a:lnTo>
                  <a:pt x="205" y="368"/>
                </a:lnTo>
                <a:lnTo>
                  <a:pt x="334" y="328"/>
                </a:lnTo>
                <a:lnTo>
                  <a:pt x="508" y="415"/>
                </a:lnTo>
                <a:lnTo>
                  <a:pt x="374" y="315"/>
                </a:lnTo>
                <a:lnTo>
                  <a:pt x="531" y="269"/>
                </a:lnTo>
                <a:lnTo>
                  <a:pt x="654" y="406"/>
                </a:lnTo>
                <a:lnTo>
                  <a:pt x="561" y="258"/>
                </a:lnTo>
                <a:lnTo>
                  <a:pt x="662" y="224"/>
                </a:lnTo>
                <a:lnTo>
                  <a:pt x="762" y="311"/>
                </a:lnTo>
                <a:lnTo>
                  <a:pt x="690" y="214"/>
                </a:lnTo>
                <a:lnTo>
                  <a:pt x="770" y="182"/>
                </a:lnTo>
                <a:lnTo>
                  <a:pt x="844" y="212"/>
                </a:lnTo>
                <a:lnTo>
                  <a:pt x="787" y="165"/>
                </a:lnTo>
                <a:lnTo>
                  <a:pt x="888" y="104"/>
                </a:lnTo>
                <a:lnTo>
                  <a:pt x="753" y="167"/>
                </a:lnTo>
                <a:lnTo>
                  <a:pt x="647" y="206"/>
                </a:lnTo>
                <a:lnTo>
                  <a:pt x="795" y="42"/>
                </a:lnTo>
                <a:lnTo>
                  <a:pt x="603" y="216"/>
                </a:lnTo>
                <a:lnTo>
                  <a:pt x="521" y="239"/>
                </a:lnTo>
                <a:lnTo>
                  <a:pt x="624" y="66"/>
                </a:lnTo>
                <a:lnTo>
                  <a:pt x="482" y="246"/>
                </a:lnTo>
                <a:lnTo>
                  <a:pt x="358" y="284"/>
                </a:lnTo>
                <a:lnTo>
                  <a:pt x="413" y="123"/>
                </a:lnTo>
                <a:lnTo>
                  <a:pt x="322" y="296"/>
                </a:lnTo>
                <a:lnTo>
                  <a:pt x="305" y="303"/>
                </a:lnTo>
                <a:lnTo>
                  <a:pt x="288" y="311"/>
                </a:lnTo>
                <a:lnTo>
                  <a:pt x="269" y="320"/>
                </a:lnTo>
                <a:lnTo>
                  <a:pt x="245" y="328"/>
                </a:lnTo>
                <a:lnTo>
                  <a:pt x="222" y="335"/>
                </a:lnTo>
                <a:lnTo>
                  <a:pt x="216" y="337"/>
                </a:lnTo>
                <a:lnTo>
                  <a:pt x="210" y="339"/>
                </a:lnTo>
                <a:lnTo>
                  <a:pt x="205" y="341"/>
                </a:lnTo>
                <a:lnTo>
                  <a:pt x="201" y="343"/>
                </a:lnTo>
                <a:lnTo>
                  <a:pt x="195" y="345"/>
                </a:lnTo>
                <a:lnTo>
                  <a:pt x="190" y="347"/>
                </a:lnTo>
                <a:lnTo>
                  <a:pt x="180" y="347"/>
                </a:lnTo>
                <a:lnTo>
                  <a:pt x="171" y="349"/>
                </a:lnTo>
                <a:lnTo>
                  <a:pt x="165" y="349"/>
                </a:lnTo>
                <a:lnTo>
                  <a:pt x="159" y="349"/>
                </a:lnTo>
                <a:lnTo>
                  <a:pt x="154" y="349"/>
                </a:lnTo>
                <a:lnTo>
                  <a:pt x="148" y="349"/>
                </a:lnTo>
                <a:lnTo>
                  <a:pt x="140" y="349"/>
                </a:lnTo>
                <a:lnTo>
                  <a:pt x="133" y="349"/>
                </a:lnTo>
                <a:lnTo>
                  <a:pt x="125" y="347"/>
                </a:lnTo>
                <a:lnTo>
                  <a:pt x="119" y="347"/>
                </a:lnTo>
                <a:lnTo>
                  <a:pt x="112" y="347"/>
                </a:lnTo>
                <a:lnTo>
                  <a:pt x="104" y="347"/>
                </a:lnTo>
                <a:lnTo>
                  <a:pt x="97" y="345"/>
                </a:lnTo>
                <a:lnTo>
                  <a:pt x="89" y="345"/>
                </a:lnTo>
                <a:lnTo>
                  <a:pt x="81" y="343"/>
                </a:lnTo>
                <a:lnTo>
                  <a:pt x="74" y="343"/>
                </a:lnTo>
                <a:lnTo>
                  <a:pt x="59" y="341"/>
                </a:lnTo>
                <a:lnTo>
                  <a:pt x="51" y="339"/>
                </a:lnTo>
                <a:lnTo>
                  <a:pt x="45" y="337"/>
                </a:lnTo>
                <a:lnTo>
                  <a:pt x="32" y="337"/>
                </a:lnTo>
                <a:lnTo>
                  <a:pt x="23" y="335"/>
                </a:lnTo>
                <a:lnTo>
                  <a:pt x="13" y="333"/>
                </a:lnTo>
                <a:lnTo>
                  <a:pt x="6" y="332"/>
                </a:lnTo>
                <a:lnTo>
                  <a:pt x="0" y="332"/>
                </a:lnTo>
                <a:lnTo>
                  <a:pt x="102" y="271"/>
                </a:lnTo>
                <a:lnTo>
                  <a:pt x="104" y="279"/>
                </a:lnTo>
                <a:lnTo>
                  <a:pt x="123" y="297"/>
                </a:lnTo>
                <a:lnTo>
                  <a:pt x="148" y="313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  <p:sp>
        <p:nvSpPr>
          <p:cNvPr id="14341" name="Freeform 17"/>
          <p:cNvSpPr>
            <a:spLocks/>
          </p:cNvSpPr>
          <p:nvPr/>
        </p:nvSpPr>
        <p:spPr bwMode="auto">
          <a:xfrm>
            <a:off x="334963" y="4275792"/>
            <a:ext cx="1266825" cy="1978025"/>
          </a:xfrm>
          <a:custGeom>
            <a:avLst/>
            <a:gdLst>
              <a:gd name="T0" fmla="*/ 249238 w 798"/>
              <a:gd name="T1" fmla="*/ 1622425 h 1246"/>
              <a:gd name="T2" fmla="*/ 290513 w 798"/>
              <a:gd name="T3" fmla="*/ 1436687 h 1246"/>
              <a:gd name="T4" fmla="*/ 269875 w 798"/>
              <a:gd name="T5" fmla="*/ 1325562 h 1246"/>
              <a:gd name="T6" fmla="*/ 233363 w 798"/>
              <a:gd name="T7" fmla="*/ 1219200 h 1246"/>
              <a:gd name="T8" fmla="*/ 192087 w 798"/>
              <a:gd name="T9" fmla="*/ 1098550 h 1246"/>
              <a:gd name="T10" fmla="*/ 182562 w 798"/>
              <a:gd name="T11" fmla="*/ 892175 h 1246"/>
              <a:gd name="T12" fmla="*/ 239713 w 798"/>
              <a:gd name="T13" fmla="*/ 782637 h 1246"/>
              <a:gd name="T14" fmla="*/ 312738 w 798"/>
              <a:gd name="T15" fmla="*/ 698500 h 1246"/>
              <a:gd name="T16" fmla="*/ 333375 w 798"/>
              <a:gd name="T17" fmla="*/ 765175 h 1246"/>
              <a:gd name="T18" fmla="*/ 357187 w 798"/>
              <a:gd name="T19" fmla="*/ 879475 h 1246"/>
              <a:gd name="T20" fmla="*/ 471488 w 798"/>
              <a:gd name="T21" fmla="*/ 879475 h 1246"/>
              <a:gd name="T22" fmla="*/ 481013 w 798"/>
              <a:gd name="T23" fmla="*/ 725487 h 1246"/>
              <a:gd name="T24" fmla="*/ 427038 w 798"/>
              <a:gd name="T25" fmla="*/ 573087 h 1246"/>
              <a:gd name="T26" fmla="*/ 430213 w 798"/>
              <a:gd name="T27" fmla="*/ 415925 h 1246"/>
              <a:gd name="T28" fmla="*/ 565150 w 798"/>
              <a:gd name="T29" fmla="*/ 436563 h 1246"/>
              <a:gd name="T30" fmla="*/ 611188 w 798"/>
              <a:gd name="T31" fmla="*/ 596900 h 1246"/>
              <a:gd name="T32" fmla="*/ 682625 w 798"/>
              <a:gd name="T33" fmla="*/ 593725 h 1246"/>
              <a:gd name="T34" fmla="*/ 668337 w 798"/>
              <a:gd name="T35" fmla="*/ 452438 h 1246"/>
              <a:gd name="T36" fmla="*/ 655637 w 798"/>
              <a:gd name="T37" fmla="*/ 368300 h 1246"/>
              <a:gd name="T38" fmla="*/ 642937 w 798"/>
              <a:gd name="T39" fmla="*/ 268287 h 1246"/>
              <a:gd name="T40" fmla="*/ 642937 w 798"/>
              <a:gd name="T41" fmla="*/ 93662 h 1246"/>
              <a:gd name="T42" fmla="*/ 785812 w 798"/>
              <a:gd name="T43" fmla="*/ 120650 h 1246"/>
              <a:gd name="T44" fmla="*/ 800100 w 798"/>
              <a:gd name="T45" fmla="*/ 254000 h 1246"/>
              <a:gd name="T46" fmla="*/ 800100 w 798"/>
              <a:gd name="T47" fmla="*/ 398462 h 1246"/>
              <a:gd name="T48" fmla="*/ 823913 w 798"/>
              <a:gd name="T49" fmla="*/ 425450 h 1246"/>
              <a:gd name="T50" fmla="*/ 904875 w 798"/>
              <a:gd name="T51" fmla="*/ 52388 h 1246"/>
              <a:gd name="T52" fmla="*/ 1019175 w 798"/>
              <a:gd name="T53" fmla="*/ 0 h 1246"/>
              <a:gd name="T54" fmla="*/ 1062038 w 798"/>
              <a:gd name="T55" fmla="*/ 127000 h 1246"/>
              <a:gd name="T56" fmla="*/ 1001713 w 798"/>
              <a:gd name="T57" fmla="*/ 238125 h 1246"/>
              <a:gd name="T58" fmla="*/ 1203325 w 798"/>
              <a:gd name="T59" fmla="*/ 301625 h 1246"/>
              <a:gd name="T60" fmla="*/ 1128713 w 798"/>
              <a:gd name="T61" fmla="*/ 368300 h 1246"/>
              <a:gd name="T62" fmla="*/ 947738 w 798"/>
              <a:gd name="T63" fmla="*/ 446088 h 1246"/>
              <a:gd name="T64" fmla="*/ 1209675 w 798"/>
              <a:gd name="T65" fmla="*/ 566737 h 1246"/>
              <a:gd name="T66" fmla="*/ 1196975 w 798"/>
              <a:gd name="T67" fmla="*/ 657225 h 1246"/>
              <a:gd name="T68" fmla="*/ 908050 w 798"/>
              <a:gd name="T69" fmla="*/ 720725 h 1246"/>
              <a:gd name="T70" fmla="*/ 884238 w 798"/>
              <a:gd name="T71" fmla="*/ 828675 h 1246"/>
              <a:gd name="T72" fmla="*/ 1128713 w 798"/>
              <a:gd name="T73" fmla="*/ 809625 h 1246"/>
              <a:gd name="T74" fmla="*/ 1257300 w 798"/>
              <a:gd name="T75" fmla="*/ 939800 h 1246"/>
              <a:gd name="T76" fmla="*/ 1176338 w 798"/>
              <a:gd name="T77" fmla="*/ 1041400 h 1246"/>
              <a:gd name="T78" fmla="*/ 803275 w 798"/>
              <a:gd name="T79" fmla="*/ 1039812 h 1246"/>
              <a:gd name="T80" fmla="*/ 884238 w 798"/>
              <a:gd name="T81" fmla="*/ 1111250 h 1246"/>
              <a:gd name="T82" fmla="*/ 1035050 w 798"/>
              <a:gd name="T83" fmla="*/ 1198562 h 1246"/>
              <a:gd name="T84" fmla="*/ 977900 w 798"/>
              <a:gd name="T85" fmla="*/ 1306512 h 1246"/>
              <a:gd name="T86" fmla="*/ 900113 w 798"/>
              <a:gd name="T87" fmla="*/ 1406525 h 1246"/>
              <a:gd name="T88" fmla="*/ 800100 w 798"/>
              <a:gd name="T89" fmla="*/ 1490662 h 1246"/>
              <a:gd name="T90" fmla="*/ 649287 w 798"/>
              <a:gd name="T91" fmla="*/ 1541462 h 1246"/>
              <a:gd name="T92" fmla="*/ 436563 w 798"/>
              <a:gd name="T93" fmla="*/ 1617662 h 1246"/>
              <a:gd name="T94" fmla="*/ 931863 w 798"/>
              <a:gd name="T95" fmla="*/ 1216025 h 1246"/>
              <a:gd name="T96" fmla="*/ 1146175 w 798"/>
              <a:gd name="T97" fmla="*/ 608012 h 1246"/>
              <a:gd name="T98" fmla="*/ 877888 w 798"/>
              <a:gd name="T99" fmla="*/ 401637 h 1246"/>
              <a:gd name="T100" fmla="*/ 598488 w 798"/>
              <a:gd name="T101" fmla="*/ 1003300 h 1246"/>
              <a:gd name="T102" fmla="*/ 393700 w 798"/>
              <a:gd name="T103" fmla="*/ 1487487 h 1246"/>
              <a:gd name="T104" fmla="*/ 330200 w 798"/>
              <a:gd name="T105" fmla="*/ 1644650 h 1246"/>
              <a:gd name="T106" fmla="*/ 279400 w 798"/>
              <a:gd name="T107" fmla="*/ 1725613 h 1246"/>
              <a:gd name="T108" fmla="*/ 209550 w 798"/>
              <a:gd name="T109" fmla="*/ 1793875 h 1246"/>
              <a:gd name="T110" fmla="*/ 131763 w 798"/>
              <a:gd name="T111" fmla="*/ 1866900 h 1246"/>
              <a:gd name="T112" fmla="*/ 23812 w 798"/>
              <a:gd name="T113" fmla="*/ 1957388 h 1246"/>
              <a:gd name="T114" fmla="*/ 198437 w 798"/>
              <a:gd name="T115" fmla="*/ 1689100 h 124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98"/>
              <a:gd name="T175" fmla="*/ 0 h 1246"/>
              <a:gd name="T176" fmla="*/ 798 w 798"/>
              <a:gd name="T177" fmla="*/ 1246 h 124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98" h="1246">
                <a:moveTo>
                  <a:pt x="125" y="1064"/>
                </a:moveTo>
                <a:lnTo>
                  <a:pt x="128" y="1060"/>
                </a:lnTo>
                <a:lnTo>
                  <a:pt x="138" y="1051"/>
                </a:lnTo>
                <a:lnTo>
                  <a:pt x="144" y="1041"/>
                </a:lnTo>
                <a:lnTo>
                  <a:pt x="149" y="1034"/>
                </a:lnTo>
                <a:lnTo>
                  <a:pt x="157" y="1022"/>
                </a:lnTo>
                <a:lnTo>
                  <a:pt x="163" y="1009"/>
                </a:lnTo>
                <a:lnTo>
                  <a:pt x="176" y="981"/>
                </a:lnTo>
                <a:lnTo>
                  <a:pt x="183" y="947"/>
                </a:lnTo>
                <a:lnTo>
                  <a:pt x="183" y="926"/>
                </a:lnTo>
                <a:lnTo>
                  <a:pt x="183" y="914"/>
                </a:lnTo>
                <a:lnTo>
                  <a:pt x="183" y="905"/>
                </a:lnTo>
                <a:lnTo>
                  <a:pt x="183" y="893"/>
                </a:lnTo>
                <a:lnTo>
                  <a:pt x="182" y="882"/>
                </a:lnTo>
                <a:lnTo>
                  <a:pt x="180" y="871"/>
                </a:lnTo>
                <a:lnTo>
                  <a:pt x="176" y="857"/>
                </a:lnTo>
                <a:lnTo>
                  <a:pt x="174" y="846"/>
                </a:lnTo>
                <a:lnTo>
                  <a:pt x="170" y="835"/>
                </a:lnTo>
                <a:lnTo>
                  <a:pt x="166" y="823"/>
                </a:lnTo>
                <a:lnTo>
                  <a:pt x="163" y="812"/>
                </a:lnTo>
                <a:lnTo>
                  <a:pt x="159" y="801"/>
                </a:lnTo>
                <a:lnTo>
                  <a:pt x="155" y="789"/>
                </a:lnTo>
                <a:lnTo>
                  <a:pt x="151" y="780"/>
                </a:lnTo>
                <a:lnTo>
                  <a:pt x="147" y="768"/>
                </a:lnTo>
                <a:lnTo>
                  <a:pt x="144" y="759"/>
                </a:lnTo>
                <a:lnTo>
                  <a:pt x="140" y="749"/>
                </a:lnTo>
                <a:lnTo>
                  <a:pt x="134" y="728"/>
                </a:lnTo>
                <a:lnTo>
                  <a:pt x="130" y="719"/>
                </a:lnTo>
                <a:lnTo>
                  <a:pt x="127" y="710"/>
                </a:lnTo>
                <a:lnTo>
                  <a:pt x="121" y="692"/>
                </a:lnTo>
                <a:lnTo>
                  <a:pt x="115" y="675"/>
                </a:lnTo>
                <a:lnTo>
                  <a:pt x="111" y="658"/>
                </a:lnTo>
                <a:lnTo>
                  <a:pt x="110" y="641"/>
                </a:lnTo>
                <a:lnTo>
                  <a:pt x="108" y="626"/>
                </a:lnTo>
                <a:lnTo>
                  <a:pt x="108" y="594"/>
                </a:lnTo>
                <a:lnTo>
                  <a:pt x="115" y="562"/>
                </a:lnTo>
                <a:lnTo>
                  <a:pt x="121" y="546"/>
                </a:lnTo>
                <a:lnTo>
                  <a:pt x="128" y="531"/>
                </a:lnTo>
                <a:lnTo>
                  <a:pt x="132" y="524"/>
                </a:lnTo>
                <a:lnTo>
                  <a:pt x="136" y="518"/>
                </a:lnTo>
                <a:lnTo>
                  <a:pt x="144" y="505"/>
                </a:lnTo>
                <a:lnTo>
                  <a:pt x="151" y="493"/>
                </a:lnTo>
                <a:lnTo>
                  <a:pt x="159" y="482"/>
                </a:lnTo>
                <a:lnTo>
                  <a:pt x="166" y="473"/>
                </a:lnTo>
                <a:lnTo>
                  <a:pt x="174" y="465"/>
                </a:lnTo>
                <a:lnTo>
                  <a:pt x="180" y="457"/>
                </a:lnTo>
                <a:lnTo>
                  <a:pt x="187" y="450"/>
                </a:lnTo>
                <a:lnTo>
                  <a:pt x="197" y="440"/>
                </a:lnTo>
                <a:lnTo>
                  <a:pt x="208" y="433"/>
                </a:lnTo>
                <a:lnTo>
                  <a:pt x="208" y="436"/>
                </a:lnTo>
                <a:lnTo>
                  <a:pt x="208" y="450"/>
                </a:lnTo>
                <a:lnTo>
                  <a:pt x="208" y="459"/>
                </a:lnTo>
                <a:lnTo>
                  <a:pt x="210" y="471"/>
                </a:lnTo>
                <a:lnTo>
                  <a:pt x="210" y="482"/>
                </a:lnTo>
                <a:lnTo>
                  <a:pt x="210" y="495"/>
                </a:lnTo>
                <a:lnTo>
                  <a:pt x="214" y="509"/>
                </a:lnTo>
                <a:lnTo>
                  <a:pt x="216" y="520"/>
                </a:lnTo>
                <a:lnTo>
                  <a:pt x="218" y="533"/>
                </a:lnTo>
                <a:lnTo>
                  <a:pt x="221" y="545"/>
                </a:lnTo>
                <a:lnTo>
                  <a:pt x="225" y="554"/>
                </a:lnTo>
                <a:lnTo>
                  <a:pt x="231" y="564"/>
                </a:lnTo>
                <a:lnTo>
                  <a:pt x="244" y="577"/>
                </a:lnTo>
                <a:lnTo>
                  <a:pt x="259" y="582"/>
                </a:lnTo>
                <a:lnTo>
                  <a:pt x="273" y="579"/>
                </a:lnTo>
                <a:lnTo>
                  <a:pt x="286" y="569"/>
                </a:lnTo>
                <a:lnTo>
                  <a:pt x="297" y="554"/>
                </a:lnTo>
                <a:lnTo>
                  <a:pt x="305" y="535"/>
                </a:lnTo>
                <a:lnTo>
                  <a:pt x="311" y="514"/>
                </a:lnTo>
                <a:lnTo>
                  <a:pt x="311" y="491"/>
                </a:lnTo>
                <a:lnTo>
                  <a:pt x="309" y="480"/>
                </a:lnTo>
                <a:lnTo>
                  <a:pt x="307" y="469"/>
                </a:lnTo>
                <a:lnTo>
                  <a:pt x="303" y="457"/>
                </a:lnTo>
                <a:lnTo>
                  <a:pt x="297" y="444"/>
                </a:lnTo>
                <a:lnTo>
                  <a:pt x="292" y="429"/>
                </a:lnTo>
                <a:lnTo>
                  <a:pt x="286" y="414"/>
                </a:lnTo>
                <a:lnTo>
                  <a:pt x="280" y="395"/>
                </a:lnTo>
                <a:lnTo>
                  <a:pt x="275" y="378"/>
                </a:lnTo>
                <a:lnTo>
                  <a:pt x="269" y="361"/>
                </a:lnTo>
                <a:lnTo>
                  <a:pt x="265" y="344"/>
                </a:lnTo>
                <a:lnTo>
                  <a:pt x="261" y="325"/>
                </a:lnTo>
                <a:lnTo>
                  <a:pt x="259" y="309"/>
                </a:lnTo>
                <a:lnTo>
                  <a:pt x="263" y="279"/>
                </a:lnTo>
                <a:lnTo>
                  <a:pt x="267" y="268"/>
                </a:lnTo>
                <a:lnTo>
                  <a:pt x="271" y="262"/>
                </a:lnTo>
                <a:lnTo>
                  <a:pt x="276" y="256"/>
                </a:lnTo>
                <a:lnTo>
                  <a:pt x="286" y="249"/>
                </a:lnTo>
                <a:lnTo>
                  <a:pt x="301" y="243"/>
                </a:lnTo>
                <a:lnTo>
                  <a:pt x="328" y="245"/>
                </a:lnTo>
                <a:lnTo>
                  <a:pt x="348" y="262"/>
                </a:lnTo>
                <a:lnTo>
                  <a:pt x="356" y="275"/>
                </a:lnTo>
                <a:lnTo>
                  <a:pt x="362" y="290"/>
                </a:lnTo>
                <a:lnTo>
                  <a:pt x="367" y="308"/>
                </a:lnTo>
                <a:lnTo>
                  <a:pt x="371" y="325"/>
                </a:lnTo>
                <a:lnTo>
                  <a:pt x="377" y="344"/>
                </a:lnTo>
                <a:lnTo>
                  <a:pt x="381" y="361"/>
                </a:lnTo>
                <a:lnTo>
                  <a:pt x="385" y="376"/>
                </a:lnTo>
                <a:lnTo>
                  <a:pt x="390" y="389"/>
                </a:lnTo>
                <a:lnTo>
                  <a:pt x="402" y="410"/>
                </a:lnTo>
                <a:lnTo>
                  <a:pt x="417" y="414"/>
                </a:lnTo>
                <a:lnTo>
                  <a:pt x="424" y="408"/>
                </a:lnTo>
                <a:lnTo>
                  <a:pt x="428" y="393"/>
                </a:lnTo>
                <a:lnTo>
                  <a:pt x="430" y="374"/>
                </a:lnTo>
                <a:lnTo>
                  <a:pt x="428" y="361"/>
                </a:lnTo>
                <a:lnTo>
                  <a:pt x="428" y="347"/>
                </a:lnTo>
                <a:lnTo>
                  <a:pt x="426" y="334"/>
                </a:lnTo>
                <a:lnTo>
                  <a:pt x="424" y="317"/>
                </a:lnTo>
                <a:lnTo>
                  <a:pt x="422" y="302"/>
                </a:lnTo>
                <a:lnTo>
                  <a:pt x="421" y="285"/>
                </a:lnTo>
                <a:lnTo>
                  <a:pt x="419" y="275"/>
                </a:lnTo>
                <a:lnTo>
                  <a:pt x="417" y="268"/>
                </a:lnTo>
                <a:lnTo>
                  <a:pt x="417" y="258"/>
                </a:lnTo>
                <a:lnTo>
                  <a:pt x="415" y="249"/>
                </a:lnTo>
                <a:lnTo>
                  <a:pt x="415" y="241"/>
                </a:lnTo>
                <a:lnTo>
                  <a:pt x="413" y="232"/>
                </a:lnTo>
                <a:lnTo>
                  <a:pt x="411" y="222"/>
                </a:lnTo>
                <a:lnTo>
                  <a:pt x="411" y="215"/>
                </a:lnTo>
                <a:lnTo>
                  <a:pt x="407" y="196"/>
                </a:lnTo>
                <a:lnTo>
                  <a:pt x="407" y="186"/>
                </a:lnTo>
                <a:lnTo>
                  <a:pt x="405" y="177"/>
                </a:lnTo>
                <a:lnTo>
                  <a:pt x="405" y="169"/>
                </a:lnTo>
                <a:lnTo>
                  <a:pt x="405" y="160"/>
                </a:lnTo>
                <a:lnTo>
                  <a:pt x="404" y="144"/>
                </a:lnTo>
                <a:lnTo>
                  <a:pt x="402" y="127"/>
                </a:lnTo>
                <a:lnTo>
                  <a:pt x="402" y="112"/>
                </a:lnTo>
                <a:lnTo>
                  <a:pt x="402" y="82"/>
                </a:lnTo>
                <a:lnTo>
                  <a:pt x="405" y="59"/>
                </a:lnTo>
                <a:lnTo>
                  <a:pt x="413" y="40"/>
                </a:lnTo>
                <a:lnTo>
                  <a:pt x="424" y="29"/>
                </a:lnTo>
                <a:lnTo>
                  <a:pt x="440" y="25"/>
                </a:lnTo>
                <a:lnTo>
                  <a:pt x="470" y="36"/>
                </a:lnTo>
                <a:lnTo>
                  <a:pt x="489" y="59"/>
                </a:lnTo>
                <a:lnTo>
                  <a:pt x="495" y="76"/>
                </a:lnTo>
                <a:lnTo>
                  <a:pt x="500" y="95"/>
                </a:lnTo>
                <a:lnTo>
                  <a:pt x="502" y="116"/>
                </a:lnTo>
                <a:lnTo>
                  <a:pt x="504" y="126"/>
                </a:lnTo>
                <a:lnTo>
                  <a:pt x="504" y="137"/>
                </a:lnTo>
                <a:lnTo>
                  <a:pt x="504" y="148"/>
                </a:lnTo>
                <a:lnTo>
                  <a:pt x="504" y="160"/>
                </a:lnTo>
                <a:lnTo>
                  <a:pt x="504" y="169"/>
                </a:lnTo>
                <a:lnTo>
                  <a:pt x="504" y="181"/>
                </a:lnTo>
                <a:lnTo>
                  <a:pt x="504" y="222"/>
                </a:lnTo>
                <a:lnTo>
                  <a:pt x="504" y="232"/>
                </a:lnTo>
                <a:lnTo>
                  <a:pt x="504" y="241"/>
                </a:lnTo>
                <a:lnTo>
                  <a:pt x="504" y="251"/>
                </a:lnTo>
                <a:lnTo>
                  <a:pt x="504" y="258"/>
                </a:lnTo>
                <a:lnTo>
                  <a:pt x="506" y="273"/>
                </a:lnTo>
                <a:lnTo>
                  <a:pt x="508" y="285"/>
                </a:lnTo>
                <a:lnTo>
                  <a:pt x="514" y="289"/>
                </a:lnTo>
                <a:lnTo>
                  <a:pt x="515" y="281"/>
                </a:lnTo>
                <a:lnTo>
                  <a:pt x="519" y="268"/>
                </a:lnTo>
                <a:lnTo>
                  <a:pt x="523" y="228"/>
                </a:lnTo>
                <a:lnTo>
                  <a:pt x="529" y="179"/>
                </a:lnTo>
                <a:lnTo>
                  <a:pt x="538" y="124"/>
                </a:lnTo>
                <a:lnTo>
                  <a:pt x="551" y="74"/>
                </a:lnTo>
                <a:lnTo>
                  <a:pt x="559" y="52"/>
                </a:lnTo>
                <a:lnTo>
                  <a:pt x="570" y="33"/>
                </a:lnTo>
                <a:lnTo>
                  <a:pt x="576" y="25"/>
                </a:lnTo>
                <a:lnTo>
                  <a:pt x="582" y="19"/>
                </a:lnTo>
                <a:lnTo>
                  <a:pt x="595" y="10"/>
                </a:lnTo>
                <a:lnTo>
                  <a:pt x="608" y="6"/>
                </a:lnTo>
                <a:lnTo>
                  <a:pt x="622" y="2"/>
                </a:lnTo>
                <a:lnTo>
                  <a:pt x="642" y="0"/>
                </a:lnTo>
                <a:lnTo>
                  <a:pt x="673" y="14"/>
                </a:lnTo>
                <a:lnTo>
                  <a:pt x="680" y="25"/>
                </a:lnTo>
                <a:lnTo>
                  <a:pt x="682" y="40"/>
                </a:lnTo>
                <a:lnTo>
                  <a:pt x="680" y="55"/>
                </a:lnTo>
                <a:lnTo>
                  <a:pt x="675" y="72"/>
                </a:lnTo>
                <a:lnTo>
                  <a:pt x="669" y="80"/>
                </a:lnTo>
                <a:lnTo>
                  <a:pt x="665" y="88"/>
                </a:lnTo>
                <a:lnTo>
                  <a:pt x="656" y="103"/>
                </a:lnTo>
                <a:lnTo>
                  <a:pt x="650" y="110"/>
                </a:lnTo>
                <a:lnTo>
                  <a:pt x="646" y="118"/>
                </a:lnTo>
                <a:lnTo>
                  <a:pt x="639" y="131"/>
                </a:lnTo>
                <a:lnTo>
                  <a:pt x="631" y="150"/>
                </a:lnTo>
                <a:lnTo>
                  <a:pt x="633" y="156"/>
                </a:lnTo>
                <a:lnTo>
                  <a:pt x="642" y="158"/>
                </a:lnTo>
                <a:lnTo>
                  <a:pt x="679" y="160"/>
                </a:lnTo>
                <a:lnTo>
                  <a:pt x="726" y="167"/>
                </a:lnTo>
                <a:lnTo>
                  <a:pt x="758" y="184"/>
                </a:lnTo>
                <a:lnTo>
                  <a:pt x="758" y="190"/>
                </a:lnTo>
                <a:lnTo>
                  <a:pt x="758" y="196"/>
                </a:lnTo>
                <a:lnTo>
                  <a:pt x="754" y="203"/>
                </a:lnTo>
                <a:lnTo>
                  <a:pt x="747" y="211"/>
                </a:lnTo>
                <a:lnTo>
                  <a:pt x="735" y="218"/>
                </a:lnTo>
                <a:lnTo>
                  <a:pt x="724" y="226"/>
                </a:lnTo>
                <a:lnTo>
                  <a:pt x="711" y="232"/>
                </a:lnTo>
                <a:lnTo>
                  <a:pt x="699" y="237"/>
                </a:lnTo>
                <a:lnTo>
                  <a:pt x="673" y="245"/>
                </a:lnTo>
                <a:lnTo>
                  <a:pt x="648" y="253"/>
                </a:lnTo>
                <a:lnTo>
                  <a:pt x="625" y="262"/>
                </a:lnTo>
                <a:lnTo>
                  <a:pt x="608" y="270"/>
                </a:lnTo>
                <a:lnTo>
                  <a:pt x="597" y="281"/>
                </a:lnTo>
                <a:lnTo>
                  <a:pt x="595" y="298"/>
                </a:lnTo>
                <a:lnTo>
                  <a:pt x="599" y="306"/>
                </a:lnTo>
                <a:lnTo>
                  <a:pt x="606" y="313"/>
                </a:lnTo>
                <a:lnTo>
                  <a:pt x="631" y="323"/>
                </a:lnTo>
                <a:lnTo>
                  <a:pt x="699" y="340"/>
                </a:lnTo>
                <a:lnTo>
                  <a:pt x="762" y="357"/>
                </a:lnTo>
                <a:lnTo>
                  <a:pt x="779" y="372"/>
                </a:lnTo>
                <a:lnTo>
                  <a:pt x="781" y="380"/>
                </a:lnTo>
                <a:lnTo>
                  <a:pt x="779" y="389"/>
                </a:lnTo>
                <a:lnTo>
                  <a:pt x="773" y="399"/>
                </a:lnTo>
                <a:lnTo>
                  <a:pt x="764" y="406"/>
                </a:lnTo>
                <a:lnTo>
                  <a:pt x="754" y="414"/>
                </a:lnTo>
                <a:lnTo>
                  <a:pt x="741" y="418"/>
                </a:lnTo>
                <a:lnTo>
                  <a:pt x="715" y="423"/>
                </a:lnTo>
                <a:lnTo>
                  <a:pt x="682" y="429"/>
                </a:lnTo>
                <a:lnTo>
                  <a:pt x="652" y="431"/>
                </a:lnTo>
                <a:lnTo>
                  <a:pt x="622" y="436"/>
                </a:lnTo>
                <a:lnTo>
                  <a:pt x="572" y="454"/>
                </a:lnTo>
                <a:lnTo>
                  <a:pt x="559" y="469"/>
                </a:lnTo>
                <a:lnTo>
                  <a:pt x="550" y="484"/>
                </a:lnTo>
                <a:lnTo>
                  <a:pt x="546" y="499"/>
                </a:lnTo>
                <a:lnTo>
                  <a:pt x="548" y="505"/>
                </a:lnTo>
                <a:lnTo>
                  <a:pt x="550" y="510"/>
                </a:lnTo>
                <a:lnTo>
                  <a:pt x="557" y="522"/>
                </a:lnTo>
                <a:lnTo>
                  <a:pt x="570" y="529"/>
                </a:lnTo>
                <a:lnTo>
                  <a:pt x="612" y="537"/>
                </a:lnTo>
                <a:lnTo>
                  <a:pt x="658" y="529"/>
                </a:lnTo>
                <a:lnTo>
                  <a:pt x="677" y="524"/>
                </a:lnTo>
                <a:lnTo>
                  <a:pt x="694" y="516"/>
                </a:lnTo>
                <a:lnTo>
                  <a:pt x="711" y="510"/>
                </a:lnTo>
                <a:lnTo>
                  <a:pt x="728" y="507"/>
                </a:lnTo>
                <a:lnTo>
                  <a:pt x="768" y="510"/>
                </a:lnTo>
                <a:lnTo>
                  <a:pt x="787" y="524"/>
                </a:lnTo>
                <a:lnTo>
                  <a:pt x="796" y="543"/>
                </a:lnTo>
                <a:lnTo>
                  <a:pt x="798" y="565"/>
                </a:lnTo>
                <a:lnTo>
                  <a:pt x="792" y="592"/>
                </a:lnTo>
                <a:lnTo>
                  <a:pt x="789" y="605"/>
                </a:lnTo>
                <a:lnTo>
                  <a:pt x="781" y="619"/>
                </a:lnTo>
                <a:lnTo>
                  <a:pt x="773" y="630"/>
                </a:lnTo>
                <a:lnTo>
                  <a:pt x="764" y="639"/>
                </a:lnTo>
                <a:lnTo>
                  <a:pt x="754" y="649"/>
                </a:lnTo>
                <a:lnTo>
                  <a:pt x="741" y="656"/>
                </a:lnTo>
                <a:lnTo>
                  <a:pt x="728" y="662"/>
                </a:lnTo>
                <a:lnTo>
                  <a:pt x="715" y="664"/>
                </a:lnTo>
                <a:lnTo>
                  <a:pt x="684" y="666"/>
                </a:lnTo>
                <a:lnTo>
                  <a:pt x="646" y="662"/>
                </a:lnTo>
                <a:lnTo>
                  <a:pt x="570" y="655"/>
                </a:lnTo>
                <a:lnTo>
                  <a:pt x="506" y="655"/>
                </a:lnTo>
                <a:lnTo>
                  <a:pt x="485" y="662"/>
                </a:lnTo>
                <a:lnTo>
                  <a:pt x="476" y="675"/>
                </a:lnTo>
                <a:lnTo>
                  <a:pt x="477" y="683"/>
                </a:lnTo>
                <a:lnTo>
                  <a:pt x="481" y="691"/>
                </a:lnTo>
                <a:lnTo>
                  <a:pt x="498" y="696"/>
                </a:lnTo>
                <a:lnTo>
                  <a:pt x="557" y="700"/>
                </a:lnTo>
                <a:lnTo>
                  <a:pt x="589" y="700"/>
                </a:lnTo>
                <a:lnTo>
                  <a:pt x="620" y="704"/>
                </a:lnTo>
                <a:lnTo>
                  <a:pt x="642" y="711"/>
                </a:lnTo>
                <a:lnTo>
                  <a:pt x="654" y="728"/>
                </a:lnTo>
                <a:lnTo>
                  <a:pt x="654" y="742"/>
                </a:lnTo>
                <a:lnTo>
                  <a:pt x="652" y="755"/>
                </a:lnTo>
                <a:lnTo>
                  <a:pt x="644" y="772"/>
                </a:lnTo>
                <a:lnTo>
                  <a:pt x="641" y="782"/>
                </a:lnTo>
                <a:lnTo>
                  <a:pt x="635" y="791"/>
                </a:lnTo>
                <a:lnTo>
                  <a:pt x="629" y="801"/>
                </a:lnTo>
                <a:lnTo>
                  <a:pt x="624" y="812"/>
                </a:lnTo>
                <a:lnTo>
                  <a:pt x="616" y="823"/>
                </a:lnTo>
                <a:lnTo>
                  <a:pt x="608" y="833"/>
                </a:lnTo>
                <a:lnTo>
                  <a:pt x="603" y="844"/>
                </a:lnTo>
                <a:lnTo>
                  <a:pt x="593" y="854"/>
                </a:lnTo>
                <a:lnTo>
                  <a:pt x="586" y="865"/>
                </a:lnTo>
                <a:lnTo>
                  <a:pt x="576" y="876"/>
                </a:lnTo>
                <a:lnTo>
                  <a:pt x="567" y="886"/>
                </a:lnTo>
                <a:lnTo>
                  <a:pt x="557" y="895"/>
                </a:lnTo>
                <a:lnTo>
                  <a:pt x="546" y="905"/>
                </a:lnTo>
                <a:lnTo>
                  <a:pt x="536" y="914"/>
                </a:lnTo>
                <a:lnTo>
                  <a:pt x="525" y="924"/>
                </a:lnTo>
                <a:lnTo>
                  <a:pt x="515" y="931"/>
                </a:lnTo>
                <a:lnTo>
                  <a:pt x="504" y="939"/>
                </a:lnTo>
                <a:lnTo>
                  <a:pt x="493" y="947"/>
                </a:lnTo>
                <a:lnTo>
                  <a:pt x="483" y="952"/>
                </a:lnTo>
                <a:lnTo>
                  <a:pt x="472" y="958"/>
                </a:lnTo>
                <a:lnTo>
                  <a:pt x="451" y="967"/>
                </a:lnTo>
                <a:lnTo>
                  <a:pt x="430" y="971"/>
                </a:lnTo>
                <a:lnTo>
                  <a:pt x="409" y="971"/>
                </a:lnTo>
                <a:lnTo>
                  <a:pt x="373" y="973"/>
                </a:lnTo>
                <a:lnTo>
                  <a:pt x="339" y="981"/>
                </a:lnTo>
                <a:lnTo>
                  <a:pt x="309" y="994"/>
                </a:lnTo>
                <a:lnTo>
                  <a:pt x="297" y="1002"/>
                </a:lnTo>
                <a:lnTo>
                  <a:pt x="286" y="1009"/>
                </a:lnTo>
                <a:lnTo>
                  <a:pt x="275" y="1019"/>
                </a:lnTo>
                <a:lnTo>
                  <a:pt x="265" y="1026"/>
                </a:lnTo>
                <a:lnTo>
                  <a:pt x="250" y="1041"/>
                </a:lnTo>
                <a:lnTo>
                  <a:pt x="242" y="1051"/>
                </a:lnTo>
                <a:lnTo>
                  <a:pt x="238" y="1056"/>
                </a:lnTo>
                <a:lnTo>
                  <a:pt x="322" y="874"/>
                </a:lnTo>
                <a:lnTo>
                  <a:pt x="587" y="766"/>
                </a:lnTo>
                <a:lnTo>
                  <a:pt x="347" y="816"/>
                </a:lnTo>
                <a:lnTo>
                  <a:pt x="449" y="600"/>
                </a:lnTo>
                <a:lnTo>
                  <a:pt x="722" y="596"/>
                </a:lnTo>
                <a:lnTo>
                  <a:pt x="466" y="554"/>
                </a:lnTo>
                <a:lnTo>
                  <a:pt x="527" y="410"/>
                </a:lnTo>
                <a:lnTo>
                  <a:pt x="722" y="383"/>
                </a:lnTo>
                <a:lnTo>
                  <a:pt x="544" y="370"/>
                </a:lnTo>
                <a:lnTo>
                  <a:pt x="586" y="247"/>
                </a:lnTo>
                <a:lnTo>
                  <a:pt x="692" y="198"/>
                </a:lnTo>
                <a:lnTo>
                  <a:pt x="586" y="213"/>
                </a:lnTo>
                <a:lnTo>
                  <a:pt x="618" y="44"/>
                </a:lnTo>
                <a:lnTo>
                  <a:pt x="553" y="253"/>
                </a:lnTo>
                <a:lnTo>
                  <a:pt x="493" y="410"/>
                </a:lnTo>
                <a:lnTo>
                  <a:pt x="457" y="86"/>
                </a:lnTo>
                <a:lnTo>
                  <a:pt x="462" y="467"/>
                </a:lnTo>
                <a:lnTo>
                  <a:pt x="407" y="581"/>
                </a:lnTo>
                <a:lnTo>
                  <a:pt x="316" y="298"/>
                </a:lnTo>
                <a:lnTo>
                  <a:pt x="377" y="632"/>
                </a:lnTo>
                <a:lnTo>
                  <a:pt x="297" y="804"/>
                </a:lnTo>
                <a:lnTo>
                  <a:pt x="174" y="588"/>
                </a:lnTo>
                <a:lnTo>
                  <a:pt x="275" y="857"/>
                </a:lnTo>
                <a:lnTo>
                  <a:pt x="267" y="880"/>
                </a:lnTo>
                <a:lnTo>
                  <a:pt x="259" y="907"/>
                </a:lnTo>
                <a:lnTo>
                  <a:pt x="248" y="937"/>
                </a:lnTo>
                <a:lnTo>
                  <a:pt x="235" y="971"/>
                </a:lnTo>
                <a:lnTo>
                  <a:pt x="221" y="1005"/>
                </a:lnTo>
                <a:lnTo>
                  <a:pt x="218" y="1013"/>
                </a:lnTo>
                <a:lnTo>
                  <a:pt x="216" y="1020"/>
                </a:lnTo>
                <a:lnTo>
                  <a:pt x="212" y="1028"/>
                </a:lnTo>
                <a:lnTo>
                  <a:pt x="208" y="1036"/>
                </a:lnTo>
                <a:lnTo>
                  <a:pt x="204" y="1043"/>
                </a:lnTo>
                <a:lnTo>
                  <a:pt x="201" y="1051"/>
                </a:lnTo>
                <a:lnTo>
                  <a:pt x="193" y="1062"/>
                </a:lnTo>
                <a:lnTo>
                  <a:pt x="185" y="1074"/>
                </a:lnTo>
                <a:lnTo>
                  <a:pt x="182" y="1079"/>
                </a:lnTo>
                <a:lnTo>
                  <a:pt x="176" y="1087"/>
                </a:lnTo>
                <a:lnTo>
                  <a:pt x="170" y="1093"/>
                </a:lnTo>
                <a:lnTo>
                  <a:pt x="163" y="1100"/>
                </a:lnTo>
                <a:lnTo>
                  <a:pt x="155" y="1108"/>
                </a:lnTo>
                <a:lnTo>
                  <a:pt x="147" y="1115"/>
                </a:lnTo>
                <a:lnTo>
                  <a:pt x="140" y="1123"/>
                </a:lnTo>
                <a:lnTo>
                  <a:pt x="132" y="1130"/>
                </a:lnTo>
                <a:lnTo>
                  <a:pt x="125" y="1138"/>
                </a:lnTo>
                <a:lnTo>
                  <a:pt x="117" y="1146"/>
                </a:lnTo>
                <a:lnTo>
                  <a:pt x="108" y="1153"/>
                </a:lnTo>
                <a:lnTo>
                  <a:pt x="100" y="1161"/>
                </a:lnTo>
                <a:lnTo>
                  <a:pt x="91" y="1168"/>
                </a:lnTo>
                <a:lnTo>
                  <a:pt x="83" y="1176"/>
                </a:lnTo>
                <a:lnTo>
                  <a:pt x="66" y="1189"/>
                </a:lnTo>
                <a:lnTo>
                  <a:pt x="58" y="1197"/>
                </a:lnTo>
                <a:lnTo>
                  <a:pt x="51" y="1202"/>
                </a:lnTo>
                <a:lnTo>
                  <a:pt x="37" y="1214"/>
                </a:lnTo>
                <a:lnTo>
                  <a:pt x="24" y="1225"/>
                </a:lnTo>
                <a:lnTo>
                  <a:pt x="15" y="1233"/>
                </a:lnTo>
                <a:lnTo>
                  <a:pt x="7" y="1240"/>
                </a:lnTo>
                <a:lnTo>
                  <a:pt x="0" y="1246"/>
                </a:lnTo>
                <a:lnTo>
                  <a:pt x="34" y="1074"/>
                </a:lnTo>
                <a:lnTo>
                  <a:pt x="45" y="1077"/>
                </a:lnTo>
                <a:lnTo>
                  <a:pt x="81" y="1077"/>
                </a:lnTo>
                <a:lnTo>
                  <a:pt x="125" y="1064"/>
                </a:lnTo>
                <a:close/>
              </a:path>
            </a:pathLst>
          </a:cu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  <p:sp>
        <p:nvSpPr>
          <p:cNvPr id="14342" name="Text Box 41"/>
          <p:cNvSpPr txBox="1">
            <a:spLocks noChangeArrowheads="1"/>
          </p:cNvSpPr>
          <p:nvPr/>
        </p:nvSpPr>
        <p:spPr bwMode="auto">
          <a:xfrm>
            <a:off x="457200" y="1462742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4344" name="Text Box 87"/>
          <p:cNvSpPr txBox="1">
            <a:spLocks noChangeArrowheads="1"/>
          </p:cNvSpPr>
          <p:nvPr/>
        </p:nvSpPr>
        <p:spPr bwMode="auto">
          <a:xfrm>
            <a:off x="2339975" y="2007255"/>
            <a:ext cx="4319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4345" name="Text Box 88"/>
          <p:cNvSpPr txBox="1">
            <a:spLocks noChangeArrowheads="1"/>
          </p:cNvSpPr>
          <p:nvPr/>
        </p:nvSpPr>
        <p:spPr bwMode="auto">
          <a:xfrm>
            <a:off x="2339975" y="1935817"/>
            <a:ext cx="3816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4347" name="Text Box 18"/>
          <p:cNvSpPr txBox="1">
            <a:spLocks noChangeArrowheads="1"/>
          </p:cNvSpPr>
          <p:nvPr/>
        </p:nvSpPr>
        <p:spPr bwMode="auto">
          <a:xfrm>
            <a:off x="990600" y="1948517"/>
            <a:ext cx="6019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152400" y="1299229"/>
            <a:ext cx="8839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9" name="Text Box 21"/>
          <p:cNvSpPr txBox="1">
            <a:spLocks noChangeArrowheads="1"/>
          </p:cNvSpPr>
          <p:nvPr/>
        </p:nvSpPr>
        <p:spPr bwMode="auto">
          <a:xfrm>
            <a:off x="381000" y="2862917"/>
            <a:ext cx="830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0" y="2205692"/>
            <a:ext cx="88392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trụi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nom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lộc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chóc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nuột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Theo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Nam</a:t>
            </a: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228600" y="6182380"/>
            <a:ext cx="7086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4" grpId="0"/>
      <p:bldP spid="42006" grpId="0"/>
      <p:bldP spid="42006" grpId="1"/>
      <p:bldP spid="42007" grpId="0"/>
      <p:bldP spid="4200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152400" y="2012752"/>
            <a:ext cx="88392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trụi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nom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lộc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chóc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nuột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1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47244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4" descr="cay-g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685800"/>
            <a:ext cx="4191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3810000" y="76200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Cây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gạo</a:t>
            </a:r>
            <a:endParaRPr lang="en-US" sz="32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8" name="Picture 2" descr="C:\Users\admin\Downloads\Các loại lớp 4B\BÀI GIẢNG POI\Tuần 32\Cảnh đẹ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7412" name="Picture 2" descr="C:\Users\admin\Downloads\Các loại lớp 4B\BÀI GIẢNG POI\Tuần 32\Cảnh đẹp\hoa gao tuong trung cho nhung cam xuc manh liet thuy chung va kien tri trong tinh yeu doi l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8436" name="Picture 2" descr="C:\Users\admin\Downloads\Các loại lớp 4B\BÀI GIẢNG POI\Tuần 32\Cảnh đẹ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868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9460" name="Picture 2" descr="C:\Users\admin\Downloads\Các loại lớp 4B\BÀI GIẢNG POI\Tuần 32\Cảnh đẹp\đẹp cảnh\57159874_281802929405028_5099253789655826432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484" name="Picture 2" descr="C:\Users\admin\Downloads\Các loại lớp 4B\BÀI GIẢNG POI\Tuần 32\Cảnh đẹp\đẹp cảnh\57085299_281802909405030_447893336819656294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61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3"/>
          <p:cNvSpPr>
            <a:spLocks/>
          </p:cNvSpPr>
          <p:nvPr/>
        </p:nvSpPr>
        <p:spPr bwMode="auto">
          <a:xfrm>
            <a:off x="4029075" y="5278438"/>
            <a:ext cx="722313" cy="1454150"/>
          </a:xfrm>
          <a:custGeom>
            <a:avLst/>
            <a:gdLst>
              <a:gd name="T0" fmla="*/ 2147483647 w 455"/>
              <a:gd name="T1" fmla="*/ 2147483647 h 916"/>
              <a:gd name="T2" fmla="*/ 2147483647 w 455"/>
              <a:gd name="T3" fmla="*/ 2147483647 h 916"/>
              <a:gd name="T4" fmla="*/ 2147483647 w 455"/>
              <a:gd name="T5" fmla="*/ 2147483647 h 916"/>
              <a:gd name="T6" fmla="*/ 2147483647 w 455"/>
              <a:gd name="T7" fmla="*/ 2147483647 h 916"/>
              <a:gd name="T8" fmla="*/ 2147483647 w 455"/>
              <a:gd name="T9" fmla="*/ 2147483647 h 916"/>
              <a:gd name="T10" fmla="*/ 2147483647 w 455"/>
              <a:gd name="T11" fmla="*/ 2147483647 h 916"/>
              <a:gd name="T12" fmla="*/ 2147483647 w 455"/>
              <a:gd name="T13" fmla="*/ 2147483647 h 916"/>
              <a:gd name="T14" fmla="*/ 2147483647 w 455"/>
              <a:gd name="T15" fmla="*/ 2147483647 h 916"/>
              <a:gd name="T16" fmla="*/ 2147483647 w 455"/>
              <a:gd name="T17" fmla="*/ 2147483647 h 916"/>
              <a:gd name="T18" fmla="*/ 2147483647 w 455"/>
              <a:gd name="T19" fmla="*/ 2147483647 h 916"/>
              <a:gd name="T20" fmla="*/ 2147483647 w 455"/>
              <a:gd name="T21" fmla="*/ 2147483647 h 916"/>
              <a:gd name="T22" fmla="*/ 2147483647 w 455"/>
              <a:gd name="T23" fmla="*/ 2147483647 h 916"/>
              <a:gd name="T24" fmla="*/ 2147483647 w 455"/>
              <a:gd name="T25" fmla="*/ 2147483647 h 916"/>
              <a:gd name="T26" fmla="*/ 2147483647 w 455"/>
              <a:gd name="T27" fmla="*/ 2147483647 h 916"/>
              <a:gd name="T28" fmla="*/ 2147483647 w 455"/>
              <a:gd name="T29" fmla="*/ 2147483647 h 916"/>
              <a:gd name="T30" fmla="*/ 2147483647 w 455"/>
              <a:gd name="T31" fmla="*/ 2147483647 h 916"/>
              <a:gd name="T32" fmla="*/ 2147483647 w 455"/>
              <a:gd name="T33" fmla="*/ 2147483647 h 916"/>
              <a:gd name="T34" fmla="*/ 2147483647 w 455"/>
              <a:gd name="T35" fmla="*/ 2147483647 h 916"/>
              <a:gd name="T36" fmla="*/ 2147483647 w 455"/>
              <a:gd name="T37" fmla="*/ 2147483647 h 916"/>
              <a:gd name="T38" fmla="*/ 2147483647 w 455"/>
              <a:gd name="T39" fmla="*/ 2147483647 h 916"/>
              <a:gd name="T40" fmla="*/ 2147483647 w 455"/>
              <a:gd name="T41" fmla="*/ 2147483647 h 916"/>
              <a:gd name="T42" fmla="*/ 2147483647 w 455"/>
              <a:gd name="T43" fmla="*/ 2147483647 h 916"/>
              <a:gd name="T44" fmla="*/ 2147483647 w 455"/>
              <a:gd name="T45" fmla="*/ 2147483647 h 916"/>
              <a:gd name="T46" fmla="*/ 2147483647 w 455"/>
              <a:gd name="T47" fmla="*/ 2147483647 h 916"/>
              <a:gd name="T48" fmla="*/ 2147483647 w 455"/>
              <a:gd name="T49" fmla="*/ 2147483647 h 916"/>
              <a:gd name="T50" fmla="*/ 2147483647 w 455"/>
              <a:gd name="T51" fmla="*/ 2147483647 h 916"/>
              <a:gd name="T52" fmla="*/ 2147483647 w 455"/>
              <a:gd name="T53" fmla="*/ 0 h 916"/>
              <a:gd name="T54" fmla="*/ 2147483647 w 455"/>
              <a:gd name="T55" fmla="*/ 2147483647 h 916"/>
              <a:gd name="T56" fmla="*/ 2147483647 w 455"/>
              <a:gd name="T57" fmla="*/ 2147483647 h 916"/>
              <a:gd name="T58" fmla="*/ 2147483647 w 455"/>
              <a:gd name="T59" fmla="*/ 2147483647 h 916"/>
              <a:gd name="T60" fmla="*/ 2147483647 w 455"/>
              <a:gd name="T61" fmla="*/ 2147483647 h 916"/>
              <a:gd name="T62" fmla="*/ 2147483647 w 455"/>
              <a:gd name="T63" fmla="*/ 2147483647 h 916"/>
              <a:gd name="T64" fmla="*/ 2147483647 w 455"/>
              <a:gd name="T65" fmla="*/ 2147483647 h 916"/>
              <a:gd name="T66" fmla="*/ 2147483647 w 455"/>
              <a:gd name="T67" fmla="*/ 2147483647 h 916"/>
              <a:gd name="T68" fmla="*/ 2147483647 w 455"/>
              <a:gd name="T69" fmla="*/ 2147483647 h 916"/>
              <a:gd name="T70" fmla="*/ 2147483647 w 455"/>
              <a:gd name="T71" fmla="*/ 2147483647 h 916"/>
              <a:gd name="T72" fmla="*/ 2147483647 w 455"/>
              <a:gd name="T73" fmla="*/ 2147483647 h 916"/>
              <a:gd name="T74" fmla="*/ 2147483647 w 455"/>
              <a:gd name="T75" fmla="*/ 2147483647 h 916"/>
              <a:gd name="T76" fmla="*/ 2147483647 w 455"/>
              <a:gd name="T77" fmla="*/ 2147483647 h 916"/>
              <a:gd name="T78" fmla="*/ 2147483647 w 455"/>
              <a:gd name="T79" fmla="*/ 2147483647 h 916"/>
              <a:gd name="T80" fmla="*/ 2147483647 w 455"/>
              <a:gd name="T81" fmla="*/ 2147483647 h 916"/>
              <a:gd name="T82" fmla="*/ 2147483647 w 455"/>
              <a:gd name="T83" fmla="*/ 2147483647 h 916"/>
              <a:gd name="T84" fmla="*/ 2147483647 w 455"/>
              <a:gd name="T85" fmla="*/ 2147483647 h 916"/>
              <a:gd name="T86" fmla="*/ 2147483647 w 455"/>
              <a:gd name="T87" fmla="*/ 2147483647 h 916"/>
              <a:gd name="T88" fmla="*/ 2147483647 w 455"/>
              <a:gd name="T89" fmla="*/ 2147483647 h 916"/>
              <a:gd name="T90" fmla="*/ 2147483647 w 455"/>
              <a:gd name="T91" fmla="*/ 2147483647 h 916"/>
              <a:gd name="T92" fmla="*/ 2147483647 w 455"/>
              <a:gd name="T93" fmla="*/ 2147483647 h 916"/>
              <a:gd name="T94" fmla="*/ 2147483647 w 455"/>
              <a:gd name="T95" fmla="*/ 2147483647 h 916"/>
              <a:gd name="T96" fmla="*/ 2147483647 w 455"/>
              <a:gd name="T97" fmla="*/ 2147483647 h 916"/>
              <a:gd name="T98" fmla="*/ 2147483647 w 455"/>
              <a:gd name="T99" fmla="*/ 2147483647 h 916"/>
              <a:gd name="T100" fmla="*/ 2147483647 w 455"/>
              <a:gd name="T101" fmla="*/ 2147483647 h 916"/>
              <a:gd name="T102" fmla="*/ 2147483647 w 455"/>
              <a:gd name="T103" fmla="*/ 2147483647 h 916"/>
              <a:gd name="T104" fmla="*/ 2147483647 w 455"/>
              <a:gd name="T105" fmla="*/ 2147483647 h 916"/>
              <a:gd name="T106" fmla="*/ 2147483647 w 455"/>
              <a:gd name="T107" fmla="*/ 2147483647 h 916"/>
              <a:gd name="T108" fmla="*/ 2147483647 w 455"/>
              <a:gd name="T109" fmla="*/ 2147483647 h 916"/>
              <a:gd name="T110" fmla="*/ 2147483647 w 455"/>
              <a:gd name="T111" fmla="*/ 2147483647 h 916"/>
              <a:gd name="T112" fmla="*/ 2147483647 w 455"/>
              <a:gd name="T113" fmla="*/ 2147483647 h 916"/>
              <a:gd name="T114" fmla="*/ 2147483647 w 455"/>
              <a:gd name="T115" fmla="*/ 2147483647 h 9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5"/>
              <a:gd name="T175" fmla="*/ 0 h 916"/>
              <a:gd name="T176" fmla="*/ 455 w 455"/>
              <a:gd name="T177" fmla="*/ 916 h 9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5" h="916">
                <a:moveTo>
                  <a:pt x="77" y="778"/>
                </a:moveTo>
                <a:lnTo>
                  <a:pt x="79" y="776"/>
                </a:lnTo>
                <a:lnTo>
                  <a:pt x="83" y="768"/>
                </a:lnTo>
                <a:lnTo>
                  <a:pt x="87" y="760"/>
                </a:lnTo>
                <a:lnTo>
                  <a:pt x="91" y="755"/>
                </a:lnTo>
                <a:lnTo>
                  <a:pt x="93" y="747"/>
                </a:lnTo>
                <a:lnTo>
                  <a:pt x="94" y="738"/>
                </a:lnTo>
                <a:lnTo>
                  <a:pt x="98" y="717"/>
                </a:lnTo>
                <a:lnTo>
                  <a:pt x="98" y="692"/>
                </a:lnTo>
                <a:lnTo>
                  <a:pt x="98" y="679"/>
                </a:lnTo>
                <a:lnTo>
                  <a:pt x="96" y="671"/>
                </a:lnTo>
                <a:lnTo>
                  <a:pt x="94" y="664"/>
                </a:lnTo>
                <a:lnTo>
                  <a:pt x="93" y="656"/>
                </a:lnTo>
                <a:lnTo>
                  <a:pt x="89" y="649"/>
                </a:lnTo>
                <a:lnTo>
                  <a:pt x="87" y="643"/>
                </a:lnTo>
                <a:lnTo>
                  <a:pt x="83" y="635"/>
                </a:lnTo>
                <a:lnTo>
                  <a:pt x="79" y="628"/>
                </a:lnTo>
                <a:lnTo>
                  <a:pt x="76" y="620"/>
                </a:lnTo>
                <a:lnTo>
                  <a:pt x="72" y="613"/>
                </a:lnTo>
                <a:lnTo>
                  <a:pt x="66" y="605"/>
                </a:lnTo>
                <a:lnTo>
                  <a:pt x="62" y="599"/>
                </a:lnTo>
                <a:lnTo>
                  <a:pt x="58" y="592"/>
                </a:lnTo>
                <a:lnTo>
                  <a:pt x="55" y="586"/>
                </a:lnTo>
                <a:lnTo>
                  <a:pt x="51" y="578"/>
                </a:lnTo>
                <a:lnTo>
                  <a:pt x="47" y="573"/>
                </a:lnTo>
                <a:lnTo>
                  <a:pt x="43" y="567"/>
                </a:lnTo>
                <a:lnTo>
                  <a:pt x="36" y="556"/>
                </a:lnTo>
                <a:lnTo>
                  <a:pt x="34" y="550"/>
                </a:lnTo>
                <a:lnTo>
                  <a:pt x="30" y="542"/>
                </a:lnTo>
                <a:lnTo>
                  <a:pt x="22" y="533"/>
                </a:lnTo>
                <a:lnTo>
                  <a:pt x="17" y="522"/>
                </a:lnTo>
                <a:lnTo>
                  <a:pt x="13" y="510"/>
                </a:lnTo>
                <a:lnTo>
                  <a:pt x="7" y="501"/>
                </a:lnTo>
                <a:lnTo>
                  <a:pt x="3" y="489"/>
                </a:lnTo>
                <a:lnTo>
                  <a:pt x="0" y="468"/>
                </a:lnTo>
                <a:lnTo>
                  <a:pt x="2" y="446"/>
                </a:lnTo>
                <a:lnTo>
                  <a:pt x="3" y="434"/>
                </a:lnTo>
                <a:lnTo>
                  <a:pt x="5" y="425"/>
                </a:lnTo>
                <a:lnTo>
                  <a:pt x="7" y="419"/>
                </a:lnTo>
                <a:lnTo>
                  <a:pt x="9" y="413"/>
                </a:lnTo>
                <a:lnTo>
                  <a:pt x="11" y="404"/>
                </a:lnTo>
                <a:lnTo>
                  <a:pt x="15" y="395"/>
                </a:lnTo>
                <a:lnTo>
                  <a:pt x="19" y="387"/>
                </a:lnTo>
                <a:lnTo>
                  <a:pt x="22" y="379"/>
                </a:lnTo>
                <a:lnTo>
                  <a:pt x="26" y="374"/>
                </a:lnTo>
                <a:lnTo>
                  <a:pt x="30" y="368"/>
                </a:lnTo>
                <a:lnTo>
                  <a:pt x="32" y="362"/>
                </a:lnTo>
                <a:lnTo>
                  <a:pt x="38" y="355"/>
                </a:lnTo>
                <a:lnTo>
                  <a:pt x="43" y="347"/>
                </a:lnTo>
                <a:lnTo>
                  <a:pt x="45" y="351"/>
                </a:lnTo>
                <a:lnTo>
                  <a:pt x="47" y="360"/>
                </a:lnTo>
                <a:lnTo>
                  <a:pt x="49" y="366"/>
                </a:lnTo>
                <a:lnTo>
                  <a:pt x="51" y="374"/>
                </a:lnTo>
                <a:lnTo>
                  <a:pt x="53" y="381"/>
                </a:lnTo>
                <a:lnTo>
                  <a:pt x="55" y="389"/>
                </a:lnTo>
                <a:lnTo>
                  <a:pt x="58" y="396"/>
                </a:lnTo>
                <a:lnTo>
                  <a:pt x="62" y="404"/>
                </a:lnTo>
                <a:lnTo>
                  <a:pt x="64" y="412"/>
                </a:lnTo>
                <a:lnTo>
                  <a:pt x="70" y="419"/>
                </a:lnTo>
                <a:lnTo>
                  <a:pt x="74" y="427"/>
                </a:lnTo>
                <a:lnTo>
                  <a:pt x="77" y="431"/>
                </a:lnTo>
                <a:lnTo>
                  <a:pt x="89" y="438"/>
                </a:lnTo>
                <a:lnTo>
                  <a:pt x="98" y="440"/>
                </a:lnTo>
                <a:lnTo>
                  <a:pt x="108" y="434"/>
                </a:lnTo>
                <a:lnTo>
                  <a:pt x="115" y="427"/>
                </a:lnTo>
                <a:lnTo>
                  <a:pt x="121" y="415"/>
                </a:lnTo>
                <a:lnTo>
                  <a:pt x="123" y="402"/>
                </a:lnTo>
                <a:lnTo>
                  <a:pt x="123" y="387"/>
                </a:lnTo>
                <a:lnTo>
                  <a:pt x="121" y="372"/>
                </a:lnTo>
                <a:lnTo>
                  <a:pt x="117" y="364"/>
                </a:lnTo>
                <a:lnTo>
                  <a:pt x="113" y="358"/>
                </a:lnTo>
                <a:lnTo>
                  <a:pt x="110" y="351"/>
                </a:lnTo>
                <a:lnTo>
                  <a:pt x="106" y="343"/>
                </a:lnTo>
                <a:lnTo>
                  <a:pt x="98" y="334"/>
                </a:lnTo>
                <a:lnTo>
                  <a:pt x="93" y="324"/>
                </a:lnTo>
                <a:lnTo>
                  <a:pt x="87" y="313"/>
                </a:lnTo>
                <a:lnTo>
                  <a:pt x="79" y="302"/>
                </a:lnTo>
                <a:lnTo>
                  <a:pt x="74" y="290"/>
                </a:lnTo>
                <a:lnTo>
                  <a:pt x="70" y="281"/>
                </a:lnTo>
                <a:lnTo>
                  <a:pt x="64" y="269"/>
                </a:lnTo>
                <a:lnTo>
                  <a:pt x="62" y="258"/>
                </a:lnTo>
                <a:lnTo>
                  <a:pt x="58" y="237"/>
                </a:lnTo>
                <a:lnTo>
                  <a:pt x="60" y="230"/>
                </a:lnTo>
                <a:lnTo>
                  <a:pt x="62" y="226"/>
                </a:lnTo>
                <a:lnTo>
                  <a:pt x="64" y="222"/>
                </a:lnTo>
                <a:lnTo>
                  <a:pt x="70" y="214"/>
                </a:lnTo>
                <a:lnTo>
                  <a:pt x="79" y="209"/>
                </a:lnTo>
                <a:lnTo>
                  <a:pt x="98" y="207"/>
                </a:lnTo>
                <a:lnTo>
                  <a:pt x="113" y="214"/>
                </a:lnTo>
                <a:lnTo>
                  <a:pt x="119" y="224"/>
                </a:lnTo>
                <a:lnTo>
                  <a:pt x="127" y="231"/>
                </a:lnTo>
                <a:lnTo>
                  <a:pt x="132" y="243"/>
                </a:lnTo>
                <a:lnTo>
                  <a:pt x="138" y="252"/>
                </a:lnTo>
                <a:lnTo>
                  <a:pt x="144" y="264"/>
                </a:lnTo>
                <a:lnTo>
                  <a:pt x="149" y="275"/>
                </a:lnTo>
                <a:lnTo>
                  <a:pt x="153" y="285"/>
                </a:lnTo>
                <a:lnTo>
                  <a:pt x="159" y="294"/>
                </a:lnTo>
                <a:lnTo>
                  <a:pt x="168" y="305"/>
                </a:lnTo>
                <a:lnTo>
                  <a:pt x="180" y="305"/>
                </a:lnTo>
                <a:lnTo>
                  <a:pt x="184" y="300"/>
                </a:lnTo>
                <a:lnTo>
                  <a:pt x="184" y="290"/>
                </a:lnTo>
                <a:lnTo>
                  <a:pt x="182" y="277"/>
                </a:lnTo>
                <a:lnTo>
                  <a:pt x="180" y="269"/>
                </a:lnTo>
                <a:lnTo>
                  <a:pt x="178" y="260"/>
                </a:lnTo>
                <a:lnTo>
                  <a:pt x="174" y="250"/>
                </a:lnTo>
                <a:lnTo>
                  <a:pt x="172" y="241"/>
                </a:lnTo>
                <a:lnTo>
                  <a:pt x="168" y="230"/>
                </a:lnTo>
                <a:lnTo>
                  <a:pt x="165" y="220"/>
                </a:lnTo>
                <a:lnTo>
                  <a:pt x="163" y="214"/>
                </a:lnTo>
                <a:lnTo>
                  <a:pt x="159" y="209"/>
                </a:lnTo>
                <a:lnTo>
                  <a:pt x="159" y="203"/>
                </a:lnTo>
                <a:lnTo>
                  <a:pt x="155" y="197"/>
                </a:lnTo>
                <a:lnTo>
                  <a:pt x="153" y="192"/>
                </a:lnTo>
                <a:lnTo>
                  <a:pt x="151" y="186"/>
                </a:lnTo>
                <a:lnTo>
                  <a:pt x="149" y="180"/>
                </a:lnTo>
                <a:lnTo>
                  <a:pt x="148" y="175"/>
                </a:lnTo>
                <a:lnTo>
                  <a:pt x="144" y="161"/>
                </a:lnTo>
                <a:lnTo>
                  <a:pt x="142" y="156"/>
                </a:lnTo>
                <a:lnTo>
                  <a:pt x="140" y="150"/>
                </a:lnTo>
                <a:lnTo>
                  <a:pt x="138" y="144"/>
                </a:lnTo>
                <a:lnTo>
                  <a:pt x="136" y="139"/>
                </a:lnTo>
                <a:lnTo>
                  <a:pt x="132" y="129"/>
                </a:lnTo>
                <a:lnTo>
                  <a:pt x="131" y="118"/>
                </a:lnTo>
                <a:lnTo>
                  <a:pt x="127" y="106"/>
                </a:lnTo>
                <a:lnTo>
                  <a:pt x="123" y="87"/>
                </a:lnTo>
                <a:lnTo>
                  <a:pt x="123" y="72"/>
                </a:lnTo>
                <a:lnTo>
                  <a:pt x="125" y="59"/>
                </a:lnTo>
                <a:lnTo>
                  <a:pt x="131" y="49"/>
                </a:lnTo>
                <a:lnTo>
                  <a:pt x="142" y="44"/>
                </a:lnTo>
                <a:lnTo>
                  <a:pt x="163" y="48"/>
                </a:lnTo>
                <a:lnTo>
                  <a:pt x="178" y="61"/>
                </a:lnTo>
                <a:lnTo>
                  <a:pt x="186" y="70"/>
                </a:lnTo>
                <a:lnTo>
                  <a:pt x="191" y="84"/>
                </a:lnTo>
                <a:lnTo>
                  <a:pt x="195" y="95"/>
                </a:lnTo>
                <a:lnTo>
                  <a:pt x="197" y="103"/>
                </a:lnTo>
                <a:lnTo>
                  <a:pt x="199" y="110"/>
                </a:lnTo>
                <a:lnTo>
                  <a:pt x="201" y="116"/>
                </a:lnTo>
                <a:lnTo>
                  <a:pt x="203" y="123"/>
                </a:lnTo>
                <a:lnTo>
                  <a:pt x="204" y="131"/>
                </a:lnTo>
                <a:lnTo>
                  <a:pt x="206" y="139"/>
                </a:lnTo>
                <a:lnTo>
                  <a:pt x="212" y="167"/>
                </a:lnTo>
                <a:lnTo>
                  <a:pt x="212" y="173"/>
                </a:lnTo>
                <a:lnTo>
                  <a:pt x="214" y="180"/>
                </a:lnTo>
                <a:lnTo>
                  <a:pt x="216" y="184"/>
                </a:lnTo>
                <a:lnTo>
                  <a:pt x="216" y="190"/>
                </a:lnTo>
                <a:lnTo>
                  <a:pt x="220" y="199"/>
                </a:lnTo>
                <a:lnTo>
                  <a:pt x="223" y="207"/>
                </a:lnTo>
                <a:lnTo>
                  <a:pt x="227" y="209"/>
                </a:lnTo>
                <a:lnTo>
                  <a:pt x="227" y="203"/>
                </a:lnTo>
                <a:lnTo>
                  <a:pt x="227" y="194"/>
                </a:lnTo>
                <a:lnTo>
                  <a:pt x="225" y="167"/>
                </a:lnTo>
                <a:lnTo>
                  <a:pt x="222" y="133"/>
                </a:lnTo>
                <a:lnTo>
                  <a:pt x="220" y="97"/>
                </a:lnTo>
                <a:lnTo>
                  <a:pt x="222" y="61"/>
                </a:lnTo>
                <a:lnTo>
                  <a:pt x="223" y="46"/>
                </a:lnTo>
                <a:lnTo>
                  <a:pt x="227" y="32"/>
                </a:lnTo>
                <a:lnTo>
                  <a:pt x="231" y="25"/>
                </a:lnTo>
                <a:lnTo>
                  <a:pt x="233" y="21"/>
                </a:lnTo>
                <a:lnTo>
                  <a:pt x="242" y="13"/>
                </a:lnTo>
                <a:lnTo>
                  <a:pt x="250" y="8"/>
                </a:lnTo>
                <a:lnTo>
                  <a:pt x="258" y="4"/>
                </a:lnTo>
                <a:lnTo>
                  <a:pt x="273" y="0"/>
                </a:lnTo>
                <a:lnTo>
                  <a:pt x="294" y="4"/>
                </a:lnTo>
                <a:lnTo>
                  <a:pt x="299" y="12"/>
                </a:lnTo>
                <a:lnTo>
                  <a:pt x="303" y="19"/>
                </a:lnTo>
                <a:lnTo>
                  <a:pt x="305" y="30"/>
                </a:lnTo>
                <a:lnTo>
                  <a:pt x="303" y="42"/>
                </a:lnTo>
                <a:lnTo>
                  <a:pt x="301" y="49"/>
                </a:lnTo>
                <a:lnTo>
                  <a:pt x="299" y="55"/>
                </a:lnTo>
                <a:lnTo>
                  <a:pt x="296" y="66"/>
                </a:lnTo>
                <a:lnTo>
                  <a:pt x="292" y="72"/>
                </a:lnTo>
                <a:lnTo>
                  <a:pt x="290" y="78"/>
                </a:lnTo>
                <a:lnTo>
                  <a:pt x="288" y="87"/>
                </a:lnTo>
                <a:lnTo>
                  <a:pt x="284" y="101"/>
                </a:lnTo>
                <a:lnTo>
                  <a:pt x="288" y="104"/>
                </a:lnTo>
                <a:lnTo>
                  <a:pt x="294" y="104"/>
                </a:lnTo>
                <a:lnTo>
                  <a:pt x="318" y="101"/>
                </a:lnTo>
                <a:lnTo>
                  <a:pt x="351" y="99"/>
                </a:lnTo>
                <a:lnTo>
                  <a:pt x="373" y="104"/>
                </a:lnTo>
                <a:lnTo>
                  <a:pt x="375" y="108"/>
                </a:lnTo>
                <a:lnTo>
                  <a:pt x="375" y="112"/>
                </a:lnTo>
                <a:lnTo>
                  <a:pt x="375" y="118"/>
                </a:lnTo>
                <a:lnTo>
                  <a:pt x="370" y="125"/>
                </a:lnTo>
                <a:lnTo>
                  <a:pt x="364" y="131"/>
                </a:lnTo>
                <a:lnTo>
                  <a:pt x="356" y="137"/>
                </a:lnTo>
                <a:lnTo>
                  <a:pt x="351" y="142"/>
                </a:lnTo>
                <a:lnTo>
                  <a:pt x="343" y="148"/>
                </a:lnTo>
                <a:lnTo>
                  <a:pt x="326" y="157"/>
                </a:lnTo>
                <a:lnTo>
                  <a:pt x="311" y="167"/>
                </a:lnTo>
                <a:lnTo>
                  <a:pt x="297" y="175"/>
                </a:lnTo>
                <a:lnTo>
                  <a:pt x="288" y="184"/>
                </a:lnTo>
                <a:lnTo>
                  <a:pt x="282" y="194"/>
                </a:lnTo>
                <a:lnTo>
                  <a:pt x="282" y="203"/>
                </a:lnTo>
                <a:lnTo>
                  <a:pt x="286" y="209"/>
                </a:lnTo>
                <a:lnTo>
                  <a:pt x="292" y="212"/>
                </a:lnTo>
                <a:lnTo>
                  <a:pt x="309" y="216"/>
                </a:lnTo>
                <a:lnTo>
                  <a:pt x="356" y="216"/>
                </a:lnTo>
                <a:lnTo>
                  <a:pt x="402" y="220"/>
                </a:lnTo>
                <a:lnTo>
                  <a:pt x="415" y="226"/>
                </a:lnTo>
                <a:lnTo>
                  <a:pt x="417" y="231"/>
                </a:lnTo>
                <a:lnTo>
                  <a:pt x="417" y="239"/>
                </a:lnTo>
                <a:lnTo>
                  <a:pt x="415" y="247"/>
                </a:lnTo>
                <a:lnTo>
                  <a:pt x="409" y="252"/>
                </a:lnTo>
                <a:lnTo>
                  <a:pt x="404" y="258"/>
                </a:lnTo>
                <a:lnTo>
                  <a:pt x="396" y="262"/>
                </a:lnTo>
                <a:lnTo>
                  <a:pt x="379" y="271"/>
                </a:lnTo>
                <a:lnTo>
                  <a:pt x="358" y="277"/>
                </a:lnTo>
                <a:lnTo>
                  <a:pt x="337" y="285"/>
                </a:lnTo>
                <a:lnTo>
                  <a:pt x="318" y="292"/>
                </a:lnTo>
                <a:lnTo>
                  <a:pt x="288" y="311"/>
                </a:lnTo>
                <a:lnTo>
                  <a:pt x="282" y="322"/>
                </a:lnTo>
                <a:lnTo>
                  <a:pt x="278" y="334"/>
                </a:lnTo>
                <a:lnTo>
                  <a:pt x="278" y="343"/>
                </a:lnTo>
                <a:lnTo>
                  <a:pt x="278" y="347"/>
                </a:lnTo>
                <a:lnTo>
                  <a:pt x="282" y="351"/>
                </a:lnTo>
                <a:lnTo>
                  <a:pt x="288" y="358"/>
                </a:lnTo>
                <a:lnTo>
                  <a:pt x="299" y="362"/>
                </a:lnTo>
                <a:lnTo>
                  <a:pt x="328" y="360"/>
                </a:lnTo>
                <a:lnTo>
                  <a:pt x="356" y="349"/>
                </a:lnTo>
                <a:lnTo>
                  <a:pt x="368" y="341"/>
                </a:lnTo>
                <a:lnTo>
                  <a:pt x="377" y="334"/>
                </a:lnTo>
                <a:lnTo>
                  <a:pt x="388" y="328"/>
                </a:lnTo>
                <a:lnTo>
                  <a:pt x="400" y="324"/>
                </a:lnTo>
                <a:lnTo>
                  <a:pt x="426" y="321"/>
                </a:lnTo>
                <a:lnTo>
                  <a:pt x="442" y="326"/>
                </a:lnTo>
                <a:lnTo>
                  <a:pt x="451" y="338"/>
                </a:lnTo>
                <a:lnTo>
                  <a:pt x="455" y="353"/>
                </a:lnTo>
                <a:lnTo>
                  <a:pt x="455" y="372"/>
                </a:lnTo>
                <a:lnTo>
                  <a:pt x="453" y="381"/>
                </a:lnTo>
                <a:lnTo>
                  <a:pt x="451" y="391"/>
                </a:lnTo>
                <a:lnTo>
                  <a:pt x="447" y="398"/>
                </a:lnTo>
                <a:lnTo>
                  <a:pt x="442" y="408"/>
                </a:lnTo>
                <a:lnTo>
                  <a:pt x="436" y="413"/>
                </a:lnTo>
                <a:lnTo>
                  <a:pt x="430" y="421"/>
                </a:lnTo>
                <a:lnTo>
                  <a:pt x="421" y="427"/>
                </a:lnTo>
                <a:lnTo>
                  <a:pt x="413" y="431"/>
                </a:lnTo>
                <a:lnTo>
                  <a:pt x="392" y="434"/>
                </a:lnTo>
                <a:lnTo>
                  <a:pt x="368" y="438"/>
                </a:lnTo>
                <a:lnTo>
                  <a:pt x="314" y="444"/>
                </a:lnTo>
                <a:lnTo>
                  <a:pt x="273" y="453"/>
                </a:lnTo>
                <a:lnTo>
                  <a:pt x="261" y="461"/>
                </a:lnTo>
                <a:lnTo>
                  <a:pt x="256" y="470"/>
                </a:lnTo>
                <a:lnTo>
                  <a:pt x="258" y="476"/>
                </a:lnTo>
                <a:lnTo>
                  <a:pt x="261" y="480"/>
                </a:lnTo>
                <a:lnTo>
                  <a:pt x="275" y="482"/>
                </a:lnTo>
                <a:lnTo>
                  <a:pt x="314" y="476"/>
                </a:lnTo>
                <a:lnTo>
                  <a:pt x="335" y="470"/>
                </a:lnTo>
                <a:lnTo>
                  <a:pt x="356" y="470"/>
                </a:lnTo>
                <a:lnTo>
                  <a:pt x="371" y="472"/>
                </a:lnTo>
                <a:lnTo>
                  <a:pt x="381" y="482"/>
                </a:lnTo>
                <a:lnTo>
                  <a:pt x="383" y="489"/>
                </a:lnTo>
                <a:lnTo>
                  <a:pt x="383" y="499"/>
                </a:lnTo>
                <a:lnTo>
                  <a:pt x="381" y="512"/>
                </a:lnTo>
                <a:lnTo>
                  <a:pt x="381" y="518"/>
                </a:lnTo>
                <a:lnTo>
                  <a:pt x="379" y="525"/>
                </a:lnTo>
                <a:lnTo>
                  <a:pt x="375" y="533"/>
                </a:lnTo>
                <a:lnTo>
                  <a:pt x="373" y="540"/>
                </a:lnTo>
                <a:lnTo>
                  <a:pt x="370" y="548"/>
                </a:lnTo>
                <a:lnTo>
                  <a:pt x="366" y="558"/>
                </a:lnTo>
                <a:lnTo>
                  <a:pt x="364" y="565"/>
                </a:lnTo>
                <a:lnTo>
                  <a:pt x="358" y="573"/>
                </a:lnTo>
                <a:lnTo>
                  <a:pt x="354" y="582"/>
                </a:lnTo>
                <a:lnTo>
                  <a:pt x="351" y="590"/>
                </a:lnTo>
                <a:lnTo>
                  <a:pt x="345" y="597"/>
                </a:lnTo>
                <a:lnTo>
                  <a:pt x="341" y="605"/>
                </a:lnTo>
                <a:lnTo>
                  <a:pt x="335" y="614"/>
                </a:lnTo>
                <a:lnTo>
                  <a:pt x="330" y="622"/>
                </a:lnTo>
                <a:lnTo>
                  <a:pt x="324" y="628"/>
                </a:lnTo>
                <a:lnTo>
                  <a:pt x="318" y="635"/>
                </a:lnTo>
                <a:lnTo>
                  <a:pt x="313" y="643"/>
                </a:lnTo>
                <a:lnTo>
                  <a:pt x="305" y="649"/>
                </a:lnTo>
                <a:lnTo>
                  <a:pt x="299" y="654"/>
                </a:lnTo>
                <a:lnTo>
                  <a:pt x="294" y="658"/>
                </a:lnTo>
                <a:lnTo>
                  <a:pt x="280" y="668"/>
                </a:lnTo>
                <a:lnTo>
                  <a:pt x="267" y="673"/>
                </a:lnTo>
                <a:lnTo>
                  <a:pt x="254" y="677"/>
                </a:lnTo>
                <a:lnTo>
                  <a:pt x="229" y="683"/>
                </a:lnTo>
                <a:lnTo>
                  <a:pt x="206" y="692"/>
                </a:lnTo>
                <a:lnTo>
                  <a:pt x="189" y="705"/>
                </a:lnTo>
                <a:lnTo>
                  <a:pt x="182" y="713"/>
                </a:lnTo>
                <a:lnTo>
                  <a:pt x="176" y="721"/>
                </a:lnTo>
                <a:lnTo>
                  <a:pt x="170" y="726"/>
                </a:lnTo>
                <a:lnTo>
                  <a:pt x="165" y="734"/>
                </a:lnTo>
                <a:lnTo>
                  <a:pt x="157" y="745"/>
                </a:lnTo>
                <a:lnTo>
                  <a:pt x="153" y="753"/>
                </a:lnTo>
                <a:lnTo>
                  <a:pt x="151" y="757"/>
                </a:lnTo>
                <a:lnTo>
                  <a:pt x="182" y="624"/>
                </a:lnTo>
                <a:lnTo>
                  <a:pt x="343" y="516"/>
                </a:lnTo>
                <a:lnTo>
                  <a:pt x="189" y="582"/>
                </a:lnTo>
                <a:lnTo>
                  <a:pt x="227" y="425"/>
                </a:lnTo>
                <a:lnTo>
                  <a:pt x="407" y="383"/>
                </a:lnTo>
                <a:lnTo>
                  <a:pt x="233" y="393"/>
                </a:lnTo>
                <a:lnTo>
                  <a:pt x="252" y="286"/>
                </a:lnTo>
                <a:lnTo>
                  <a:pt x="379" y="243"/>
                </a:lnTo>
                <a:lnTo>
                  <a:pt x="258" y="258"/>
                </a:lnTo>
                <a:lnTo>
                  <a:pt x="269" y="171"/>
                </a:lnTo>
                <a:lnTo>
                  <a:pt x="333" y="123"/>
                </a:lnTo>
                <a:lnTo>
                  <a:pt x="263" y="148"/>
                </a:lnTo>
                <a:lnTo>
                  <a:pt x="261" y="32"/>
                </a:lnTo>
                <a:lnTo>
                  <a:pt x="248" y="180"/>
                </a:lnTo>
                <a:lnTo>
                  <a:pt x="231" y="292"/>
                </a:lnTo>
                <a:lnTo>
                  <a:pt x="161" y="84"/>
                </a:lnTo>
                <a:lnTo>
                  <a:pt x="218" y="334"/>
                </a:lnTo>
                <a:lnTo>
                  <a:pt x="197" y="417"/>
                </a:lnTo>
                <a:lnTo>
                  <a:pt x="96" y="243"/>
                </a:lnTo>
                <a:lnTo>
                  <a:pt x="184" y="457"/>
                </a:lnTo>
                <a:lnTo>
                  <a:pt x="155" y="582"/>
                </a:lnTo>
                <a:lnTo>
                  <a:pt x="43" y="455"/>
                </a:lnTo>
                <a:lnTo>
                  <a:pt x="148" y="620"/>
                </a:lnTo>
                <a:lnTo>
                  <a:pt x="146" y="637"/>
                </a:lnTo>
                <a:lnTo>
                  <a:pt x="144" y="654"/>
                </a:lnTo>
                <a:lnTo>
                  <a:pt x="142" y="677"/>
                </a:lnTo>
                <a:lnTo>
                  <a:pt x="138" y="702"/>
                </a:lnTo>
                <a:lnTo>
                  <a:pt x="134" y="724"/>
                </a:lnTo>
                <a:lnTo>
                  <a:pt x="132" y="732"/>
                </a:lnTo>
                <a:lnTo>
                  <a:pt x="131" y="738"/>
                </a:lnTo>
                <a:lnTo>
                  <a:pt x="131" y="743"/>
                </a:lnTo>
                <a:lnTo>
                  <a:pt x="129" y="747"/>
                </a:lnTo>
                <a:lnTo>
                  <a:pt x="127" y="753"/>
                </a:lnTo>
                <a:lnTo>
                  <a:pt x="127" y="759"/>
                </a:lnTo>
                <a:lnTo>
                  <a:pt x="123" y="766"/>
                </a:lnTo>
                <a:lnTo>
                  <a:pt x="119" y="776"/>
                </a:lnTo>
                <a:lnTo>
                  <a:pt x="117" y="781"/>
                </a:lnTo>
                <a:lnTo>
                  <a:pt x="113" y="787"/>
                </a:lnTo>
                <a:lnTo>
                  <a:pt x="112" y="791"/>
                </a:lnTo>
                <a:lnTo>
                  <a:pt x="108" y="796"/>
                </a:lnTo>
                <a:lnTo>
                  <a:pt x="104" y="802"/>
                </a:lnTo>
                <a:lnTo>
                  <a:pt x="100" y="808"/>
                </a:lnTo>
                <a:lnTo>
                  <a:pt x="96" y="815"/>
                </a:lnTo>
                <a:lnTo>
                  <a:pt x="93" y="821"/>
                </a:lnTo>
                <a:lnTo>
                  <a:pt x="87" y="827"/>
                </a:lnTo>
                <a:lnTo>
                  <a:pt x="83" y="832"/>
                </a:lnTo>
                <a:lnTo>
                  <a:pt x="79" y="840"/>
                </a:lnTo>
                <a:lnTo>
                  <a:pt x="74" y="846"/>
                </a:lnTo>
                <a:lnTo>
                  <a:pt x="70" y="851"/>
                </a:lnTo>
                <a:lnTo>
                  <a:pt x="66" y="857"/>
                </a:lnTo>
                <a:lnTo>
                  <a:pt x="57" y="870"/>
                </a:lnTo>
                <a:lnTo>
                  <a:pt x="53" y="876"/>
                </a:lnTo>
                <a:lnTo>
                  <a:pt x="47" y="880"/>
                </a:lnTo>
                <a:lnTo>
                  <a:pt x="39" y="891"/>
                </a:lnTo>
                <a:lnTo>
                  <a:pt x="34" y="899"/>
                </a:lnTo>
                <a:lnTo>
                  <a:pt x="28" y="906"/>
                </a:lnTo>
                <a:lnTo>
                  <a:pt x="24" y="912"/>
                </a:lnTo>
                <a:lnTo>
                  <a:pt x="19" y="916"/>
                </a:lnTo>
                <a:lnTo>
                  <a:pt x="19" y="796"/>
                </a:lnTo>
                <a:lnTo>
                  <a:pt x="26" y="798"/>
                </a:lnTo>
                <a:lnTo>
                  <a:pt x="51" y="793"/>
                </a:lnTo>
                <a:lnTo>
                  <a:pt x="77" y="778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7" name="Freeform 12"/>
          <p:cNvSpPr>
            <a:spLocks/>
          </p:cNvSpPr>
          <p:nvPr/>
        </p:nvSpPr>
        <p:spPr bwMode="auto">
          <a:xfrm>
            <a:off x="6362700" y="2211388"/>
            <a:ext cx="1471613" cy="728662"/>
          </a:xfrm>
          <a:custGeom>
            <a:avLst/>
            <a:gdLst>
              <a:gd name="T0" fmla="*/ 2147483647 w 927"/>
              <a:gd name="T1" fmla="*/ 2147483647 h 459"/>
              <a:gd name="T2" fmla="*/ 2147483647 w 927"/>
              <a:gd name="T3" fmla="*/ 2147483647 h 459"/>
              <a:gd name="T4" fmla="*/ 2147483647 w 927"/>
              <a:gd name="T5" fmla="*/ 2147483647 h 459"/>
              <a:gd name="T6" fmla="*/ 2147483647 w 927"/>
              <a:gd name="T7" fmla="*/ 2147483647 h 459"/>
              <a:gd name="T8" fmla="*/ 2147483647 w 927"/>
              <a:gd name="T9" fmla="*/ 2147483647 h 459"/>
              <a:gd name="T10" fmla="*/ 2147483647 w 927"/>
              <a:gd name="T11" fmla="*/ 2147483647 h 459"/>
              <a:gd name="T12" fmla="*/ 2147483647 w 927"/>
              <a:gd name="T13" fmla="*/ 2147483647 h 459"/>
              <a:gd name="T14" fmla="*/ 2147483647 w 927"/>
              <a:gd name="T15" fmla="*/ 2147483647 h 459"/>
              <a:gd name="T16" fmla="*/ 2147483647 w 927"/>
              <a:gd name="T17" fmla="*/ 2147483647 h 459"/>
              <a:gd name="T18" fmla="*/ 2147483647 w 927"/>
              <a:gd name="T19" fmla="*/ 2147483647 h 459"/>
              <a:gd name="T20" fmla="*/ 2147483647 w 927"/>
              <a:gd name="T21" fmla="*/ 2147483647 h 459"/>
              <a:gd name="T22" fmla="*/ 2147483647 w 927"/>
              <a:gd name="T23" fmla="*/ 2147483647 h 459"/>
              <a:gd name="T24" fmla="*/ 2147483647 w 927"/>
              <a:gd name="T25" fmla="*/ 2147483647 h 459"/>
              <a:gd name="T26" fmla="*/ 2147483647 w 927"/>
              <a:gd name="T27" fmla="*/ 2147483647 h 459"/>
              <a:gd name="T28" fmla="*/ 2147483647 w 927"/>
              <a:gd name="T29" fmla="*/ 2147483647 h 459"/>
              <a:gd name="T30" fmla="*/ 2147483647 w 927"/>
              <a:gd name="T31" fmla="*/ 2147483647 h 459"/>
              <a:gd name="T32" fmla="*/ 2147483647 w 927"/>
              <a:gd name="T33" fmla="*/ 2147483647 h 459"/>
              <a:gd name="T34" fmla="*/ 2147483647 w 927"/>
              <a:gd name="T35" fmla="*/ 2147483647 h 459"/>
              <a:gd name="T36" fmla="*/ 2147483647 w 927"/>
              <a:gd name="T37" fmla="*/ 2147483647 h 459"/>
              <a:gd name="T38" fmla="*/ 2147483647 w 927"/>
              <a:gd name="T39" fmla="*/ 2147483647 h 459"/>
              <a:gd name="T40" fmla="*/ 2147483647 w 927"/>
              <a:gd name="T41" fmla="*/ 2147483647 h 459"/>
              <a:gd name="T42" fmla="*/ 2147483647 w 927"/>
              <a:gd name="T43" fmla="*/ 2147483647 h 459"/>
              <a:gd name="T44" fmla="*/ 2147483647 w 927"/>
              <a:gd name="T45" fmla="*/ 2147483647 h 459"/>
              <a:gd name="T46" fmla="*/ 2147483647 w 927"/>
              <a:gd name="T47" fmla="*/ 2147483647 h 459"/>
              <a:gd name="T48" fmla="*/ 2147483647 w 927"/>
              <a:gd name="T49" fmla="*/ 2147483647 h 459"/>
              <a:gd name="T50" fmla="*/ 2147483647 w 927"/>
              <a:gd name="T51" fmla="*/ 2147483647 h 459"/>
              <a:gd name="T52" fmla="*/ 2147483647 w 927"/>
              <a:gd name="T53" fmla="*/ 2147483647 h 459"/>
              <a:gd name="T54" fmla="*/ 2147483647 w 927"/>
              <a:gd name="T55" fmla="*/ 2147483647 h 459"/>
              <a:gd name="T56" fmla="*/ 2147483647 w 927"/>
              <a:gd name="T57" fmla="*/ 2147483647 h 459"/>
              <a:gd name="T58" fmla="*/ 2147483647 w 927"/>
              <a:gd name="T59" fmla="*/ 2147483647 h 459"/>
              <a:gd name="T60" fmla="*/ 2147483647 w 927"/>
              <a:gd name="T61" fmla="*/ 2147483647 h 459"/>
              <a:gd name="T62" fmla="*/ 2147483647 w 927"/>
              <a:gd name="T63" fmla="*/ 2147483647 h 459"/>
              <a:gd name="T64" fmla="*/ 2147483647 w 927"/>
              <a:gd name="T65" fmla="*/ 2147483647 h 459"/>
              <a:gd name="T66" fmla="*/ 2147483647 w 927"/>
              <a:gd name="T67" fmla="*/ 2147483647 h 459"/>
              <a:gd name="T68" fmla="*/ 2147483647 w 927"/>
              <a:gd name="T69" fmla="*/ 2147483647 h 459"/>
              <a:gd name="T70" fmla="*/ 2147483647 w 927"/>
              <a:gd name="T71" fmla="*/ 2147483647 h 459"/>
              <a:gd name="T72" fmla="*/ 2147483647 w 927"/>
              <a:gd name="T73" fmla="*/ 2147483647 h 459"/>
              <a:gd name="T74" fmla="*/ 2147483647 w 927"/>
              <a:gd name="T75" fmla="*/ 2147483647 h 459"/>
              <a:gd name="T76" fmla="*/ 2147483647 w 927"/>
              <a:gd name="T77" fmla="*/ 2147483647 h 459"/>
              <a:gd name="T78" fmla="*/ 2147483647 w 927"/>
              <a:gd name="T79" fmla="*/ 2147483647 h 459"/>
              <a:gd name="T80" fmla="*/ 2147483647 w 927"/>
              <a:gd name="T81" fmla="*/ 2147483647 h 459"/>
              <a:gd name="T82" fmla="*/ 2147483647 w 927"/>
              <a:gd name="T83" fmla="*/ 2147483647 h 459"/>
              <a:gd name="T84" fmla="*/ 2147483647 w 927"/>
              <a:gd name="T85" fmla="*/ 2147483647 h 459"/>
              <a:gd name="T86" fmla="*/ 2147483647 w 927"/>
              <a:gd name="T87" fmla="*/ 2147483647 h 459"/>
              <a:gd name="T88" fmla="*/ 2147483647 w 927"/>
              <a:gd name="T89" fmla="*/ 2147483647 h 459"/>
              <a:gd name="T90" fmla="*/ 2147483647 w 927"/>
              <a:gd name="T91" fmla="*/ 2147483647 h 459"/>
              <a:gd name="T92" fmla="*/ 2147483647 w 927"/>
              <a:gd name="T93" fmla="*/ 2147483647 h 459"/>
              <a:gd name="T94" fmla="*/ 2147483647 w 927"/>
              <a:gd name="T95" fmla="*/ 2147483647 h 459"/>
              <a:gd name="T96" fmla="*/ 2147483647 w 927"/>
              <a:gd name="T97" fmla="*/ 2147483647 h 459"/>
              <a:gd name="T98" fmla="*/ 2147483647 w 927"/>
              <a:gd name="T99" fmla="*/ 2147483647 h 459"/>
              <a:gd name="T100" fmla="*/ 2147483647 w 927"/>
              <a:gd name="T101" fmla="*/ 2147483647 h 459"/>
              <a:gd name="T102" fmla="*/ 2147483647 w 927"/>
              <a:gd name="T103" fmla="*/ 2147483647 h 459"/>
              <a:gd name="T104" fmla="*/ 2147483647 w 927"/>
              <a:gd name="T105" fmla="*/ 2147483647 h 459"/>
              <a:gd name="T106" fmla="*/ 2147483647 w 927"/>
              <a:gd name="T107" fmla="*/ 2147483647 h 459"/>
              <a:gd name="T108" fmla="*/ 2147483647 w 927"/>
              <a:gd name="T109" fmla="*/ 2147483647 h 459"/>
              <a:gd name="T110" fmla="*/ 2147483647 w 927"/>
              <a:gd name="T111" fmla="*/ 2147483647 h 459"/>
              <a:gd name="T112" fmla="*/ 2147483647 w 927"/>
              <a:gd name="T113" fmla="*/ 2147483647 h 459"/>
              <a:gd name="T114" fmla="*/ 2147483647 w 927"/>
              <a:gd name="T115" fmla="*/ 2147483647 h 45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927"/>
              <a:gd name="T175" fmla="*/ 0 h 459"/>
              <a:gd name="T176" fmla="*/ 927 w 927"/>
              <a:gd name="T177" fmla="*/ 459 h 45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927" h="459">
                <a:moveTo>
                  <a:pt x="147" y="315"/>
                </a:moveTo>
                <a:lnTo>
                  <a:pt x="151" y="315"/>
                </a:lnTo>
                <a:lnTo>
                  <a:pt x="161" y="315"/>
                </a:lnTo>
                <a:lnTo>
                  <a:pt x="166" y="315"/>
                </a:lnTo>
                <a:lnTo>
                  <a:pt x="174" y="315"/>
                </a:lnTo>
                <a:lnTo>
                  <a:pt x="184" y="313"/>
                </a:lnTo>
                <a:lnTo>
                  <a:pt x="191" y="311"/>
                </a:lnTo>
                <a:lnTo>
                  <a:pt x="212" y="303"/>
                </a:lnTo>
                <a:lnTo>
                  <a:pt x="233" y="290"/>
                </a:lnTo>
                <a:lnTo>
                  <a:pt x="244" y="283"/>
                </a:lnTo>
                <a:lnTo>
                  <a:pt x="250" y="279"/>
                </a:lnTo>
                <a:lnTo>
                  <a:pt x="254" y="273"/>
                </a:lnTo>
                <a:lnTo>
                  <a:pt x="259" y="267"/>
                </a:lnTo>
                <a:lnTo>
                  <a:pt x="265" y="262"/>
                </a:lnTo>
                <a:lnTo>
                  <a:pt x="271" y="256"/>
                </a:lnTo>
                <a:lnTo>
                  <a:pt x="275" y="248"/>
                </a:lnTo>
                <a:lnTo>
                  <a:pt x="280" y="241"/>
                </a:lnTo>
                <a:lnTo>
                  <a:pt x="284" y="235"/>
                </a:lnTo>
                <a:lnTo>
                  <a:pt x="288" y="228"/>
                </a:lnTo>
                <a:lnTo>
                  <a:pt x="292" y="220"/>
                </a:lnTo>
                <a:lnTo>
                  <a:pt x="297" y="214"/>
                </a:lnTo>
                <a:lnTo>
                  <a:pt x="301" y="207"/>
                </a:lnTo>
                <a:lnTo>
                  <a:pt x="305" y="201"/>
                </a:lnTo>
                <a:lnTo>
                  <a:pt x="309" y="193"/>
                </a:lnTo>
                <a:lnTo>
                  <a:pt x="311" y="188"/>
                </a:lnTo>
                <a:lnTo>
                  <a:pt x="314" y="182"/>
                </a:lnTo>
                <a:lnTo>
                  <a:pt x="322" y="169"/>
                </a:lnTo>
                <a:lnTo>
                  <a:pt x="324" y="163"/>
                </a:lnTo>
                <a:lnTo>
                  <a:pt x="328" y="157"/>
                </a:lnTo>
                <a:lnTo>
                  <a:pt x="335" y="146"/>
                </a:lnTo>
                <a:lnTo>
                  <a:pt x="341" y="135"/>
                </a:lnTo>
                <a:lnTo>
                  <a:pt x="347" y="125"/>
                </a:lnTo>
                <a:lnTo>
                  <a:pt x="354" y="118"/>
                </a:lnTo>
                <a:lnTo>
                  <a:pt x="362" y="108"/>
                </a:lnTo>
                <a:lnTo>
                  <a:pt x="379" y="95"/>
                </a:lnTo>
                <a:lnTo>
                  <a:pt x="398" y="83"/>
                </a:lnTo>
                <a:lnTo>
                  <a:pt x="409" y="80"/>
                </a:lnTo>
                <a:lnTo>
                  <a:pt x="421" y="78"/>
                </a:lnTo>
                <a:lnTo>
                  <a:pt x="424" y="76"/>
                </a:lnTo>
                <a:lnTo>
                  <a:pt x="430" y="74"/>
                </a:lnTo>
                <a:lnTo>
                  <a:pt x="440" y="74"/>
                </a:lnTo>
                <a:lnTo>
                  <a:pt x="449" y="72"/>
                </a:lnTo>
                <a:lnTo>
                  <a:pt x="459" y="70"/>
                </a:lnTo>
                <a:lnTo>
                  <a:pt x="466" y="70"/>
                </a:lnTo>
                <a:lnTo>
                  <a:pt x="474" y="70"/>
                </a:lnTo>
                <a:lnTo>
                  <a:pt x="481" y="70"/>
                </a:lnTo>
                <a:lnTo>
                  <a:pt x="487" y="70"/>
                </a:lnTo>
                <a:lnTo>
                  <a:pt x="496" y="72"/>
                </a:lnTo>
                <a:lnTo>
                  <a:pt x="506" y="72"/>
                </a:lnTo>
                <a:lnTo>
                  <a:pt x="502" y="74"/>
                </a:lnTo>
                <a:lnTo>
                  <a:pt x="496" y="82"/>
                </a:lnTo>
                <a:lnTo>
                  <a:pt x="491" y="85"/>
                </a:lnTo>
                <a:lnTo>
                  <a:pt x="485" y="91"/>
                </a:lnTo>
                <a:lnTo>
                  <a:pt x="479" y="97"/>
                </a:lnTo>
                <a:lnTo>
                  <a:pt x="476" y="102"/>
                </a:lnTo>
                <a:lnTo>
                  <a:pt x="470" y="110"/>
                </a:lnTo>
                <a:lnTo>
                  <a:pt x="464" y="116"/>
                </a:lnTo>
                <a:lnTo>
                  <a:pt x="459" y="123"/>
                </a:lnTo>
                <a:lnTo>
                  <a:pt x="455" y="131"/>
                </a:lnTo>
                <a:lnTo>
                  <a:pt x="451" y="137"/>
                </a:lnTo>
                <a:lnTo>
                  <a:pt x="449" y="144"/>
                </a:lnTo>
                <a:lnTo>
                  <a:pt x="449" y="157"/>
                </a:lnTo>
                <a:lnTo>
                  <a:pt x="453" y="167"/>
                </a:lnTo>
                <a:lnTo>
                  <a:pt x="460" y="173"/>
                </a:lnTo>
                <a:lnTo>
                  <a:pt x="470" y="174"/>
                </a:lnTo>
                <a:lnTo>
                  <a:pt x="483" y="173"/>
                </a:lnTo>
                <a:lnTo>
                  <a:pt x="496" y="169"/>
                </a:lnTo>
                <a:lnTo>
                  <a:pt x="510" y="161"/>
                </a:lnTo>
                <a:lnTo>
                  <a:pt x="521" y="152"/>
                </a:lnTo>
                <a:lnTo>
                  <a:pt x="527" y="146"/>
                </a:lnTo>
                <a:lnTo>
                  <a:pt x="531" y="140"/>
                </a:lnTo>
                <a:lnTo>
                  <a:pt x="534" y="133"/>
                </a:lnTo>
                <a:lnTo>
                  <a:pt x="540" y="123"/>
                </a:lnTo>
                <a:lnTo>
                  <a:pt x="544" y="114"/>
                </a:lnTo>
                <a:lnTo>
                  <a:pt x="550" y="104"/>
                </a:lnTo>
                <a:lnTo>
                  <a:pt x="555" y="93"/>
                </a:lnTo>
                <a:lnTo>
                  <a:pt x="563" y="82"/>
                </a:lnTo>
                <a:lnTo>
                  <a:pt x="569" y="72"/>
                </a:lnTo>
                <a:lnTo>
                  <a:pt x="576" y="61"/>
                </a:lnTo>
                <a:lnTo>
                  <a:pt x="584" y="51"/>
                </a:lnTo>
                <a:lnTo>
                  <a:pt x="591" y="44"/>
                </a:lnTo>
                <a:lnTo>
                  <a:pt x="608" y="32"/>
                </a:lnTo>
                <a:lnTo>
                  <a:pt x="616" y="30"/>
                </a:lnTo>
                <a:lnTo>
                  <a:pt x="620" y="29"/>
                </a:lnTo>
                <a:lnTo>
                  <a:pt x="625" y="29"/>
                </a:lnTo>
                <a:lnTo>
                  <a:pt x="633" y="30"/>
                </a:lnTo>
                <a:lnTo>
                  <a:pt x="642" y="36"/>
                </a:lnTo>
                <a:lnTo>
                  <a:pt x="654" y="49"/>
                </a:lnTo>
                <a:lnTo>
                  <a:pt x="654" y="68"/>
                </a:lnTo>
                <a:lnTo>
                  <a:pt x="652" y="78"/>
                </a:lnTo>
                <a:lnTo>
                  <a:pt x="646" y="87"/>
                </a:lnTo>
                <a:lnTo>
                  <a:pt x="641" y="99"/>
                </a:lnTo>
                <a:lnTo>
                  <a:pt x="633" y="108"/>
                </a:lnTo>
                <a:lnTo>
                  <a:pt x="625" y="118"/>
                </a:lnTo>
                <a:lnTo>
                  <a:pt x="620" y="129"/>
                </a:lnTo>
                <a:lnTo>
                  <a:pt x="614" y="137"/>
                </a:lnTo>
                <a:lnTo>
                  <a:pt x="608" y="146"/>
                </a:lnTo>
                <a:lnTo>
                  <a:pt x="605" y="161"/>
                </a:lnTo>
                <a:lnTo>
                  <a:pt x="608" y="171"/>
                </a:lnTo>
                <a:lnTo>
                  <a:pt x="616" y="173"/>
                </a:lnTo>
                <a:lnTo>
                  <a:pt x="624" y="167"/>
                </a:lnTo>
                <a:lnTo>
                  <a:pt x="635" y="159"/>
                </a:lnTo>
                <a:lnTo>
                  <a:pt x="641" y="154"/>
                </a:lnTo>
                <a:lnTo>
                  <a:pt x="646" y="146"/>
                </a:lnTo>
                <a:lnTo>
                  <a:pt x="654" y="140"/>
                </a:lnTo>
                <a:lnTo>
                  <a:pt x="661" y="131"/>
                </a:lnTo>
                <a:lnTo>
                  <a:pt x="667" y="123"/>
                </a:lnTo>
                <a:lnTo>
                  <a:pt x="675" y="114"/>
                </a:lnTo>
                <a:lnTo>
                  <a:pt x="679" y="110"/>
                </a:lnTo>
                <a:lnTo>
                  <a:pt x="682" y="104"/>
                </a:lnTo>
                <a:lnTo>
                  <a:pt x="688" y="101"/>
                </a:lnTo>
                <a:lnTo>
                  <a:pt x="692" y="97"/>
                </a:lnTo>
                <a:lnTo>
                  <a:pt x="696" y="91"/>
                </a:lnTo>
                <a:lnTo>
                  <a:pt x="699" y="87"/>
                </a:lnTo>
                <a:lnTo>
                  <a:pt x="703" y="82"/>
                </a:lnTo>
                <a:lnTo>
                  <a:pt x="707" y="78"/>
                </a:lnTo>
                <a:lnTo>
                  <a:pt x="715" y="68"/>
                </a:lnTo>
                <a:lnTo>
                  <a:pt x="720" y="65"/>
                </a:lnTo>
                <a:lnTo>
                  <a:pt x="724" y="59"/>
                </a:lnTo>
                <a:lnTo>
                  <a:pt x="728" y="55"/>
                </a:lnTo>
                <a:lnTo>
                  <a:pt x="732" y="51"/>
                </a:lnTo>
                <a:lnTo>
                  <a:pt x="739" y="42"/>
                </a:lnTo>
                <a:lnTo>
                  <a:pt x="747" y="34"/>
                </a:lnTo>
                <a:lnTo>
                  <a:pt x="754" y="27"/>
                </a:lnTo>
                <a:lnTo>
                  <a:pt x="770" y="15"/>
                </a:lnTo>
                <a:lnTo>
                  <a:pt x="785" y="6"/>
                </a:lnTo>
                <a:lnTo>
                  <a:pt x="796" y="0"/>
                </a:lnTo>
                <a:lnTo>
                  <a:pt x="807" y="2"/>
                </a:lnTo>
                <a:lnTo>
                  <a:pt x="817" y="8"/>
                </a:lnTo>
                <a:lnTo>
                  <a:pt x="825" y="29"/>
                </a:lnTo>
                <a:lnTo>
                  <a:pt x="821" y="49"/>
                </a:lnTo>
                <a:lnTo>
                  <a:pt x="815" y="59"/>
                </a:lnTo>
                <a:lnTo>
                  <a:pt x="807" y="70"/>
                </a:lnTo>
                <a:lnTo>
                  <a:pt x="798" y="80"/>
                </a:lnTo>
                <a:lnTo>
                  <a:pt x="792" y="85"/>
                </a:lnTo>
                <a:lnTo>
                  <a:pt x="789" y="91"/>
                </a:lnTo>
                <a:lnTo>
                  <a:pt x="783" y="97"/>
                </a:lnTo>
                <a:lnTo>
                  <a:pt x="777" y="101"/>
                </a:lnTo>
                <a:lnTo>
                  <a:pt x="771" y="106"/>
                </a:lnTo>
                <a:lnTo>
                  <a:pt x="766" y="110"/>
                </a:lnTo>
                <a:lnTo>
                  <a:pt x="745" y="129"/>
                </a:lnTo>
                <a:lnTo>
                  <a:pt x="739" y="133"/>
                </a:lnTo>
                <a:lnTo>
                  <a:pt x="735" y="138"/>
                </a:lnTo>
                <a:lnTo>
                  <a:pt x="730" y="142"/>
                </a:lnTo>
                <a:lnTo>
                  <a:pt x="728" y="146"/>
                </a:lnTo>
                <a:lnTo>
                  <a:pt x="720" y="154"/>
                </a:lnTo>
                <a:lnTo>
                  <a:pt x="716" y="159"/>
                </a:lnTo>
                <a:lnTo>
                  <a:pt x="716" y="163"/>
                </a:lnTo>
                <a:lnTo>
                  <a:pt x="720" y="161"/>
                </a:lnTo>
                <a:lnTo>
                  <a:pt x="728" y="157"/>
                </a:lnTo>
                <a:lnTo>
                  <a:pt x="751" y="142"/>
                </a:lnTo>
                <a:lnTo>
                  <a:pt x="779" y="121"/>
                </a:lnTo>
                <a:lnTo>
                  <a:pt x="809" y="102"/>
                </a:lnTo>
                <a:lnTo>
                  <a:pt x="842" y="87"/>
                </a:lnTo>
                <a:lnTo>
                  <a:pt x="857" y="80"/>
                </a:lnTo>
                <a:lnTo>
                  <a:pt x="870" y="78"/>
                </a:lnTo>
                <a:lnTo>
                  <a:pt x="878" y="78"/>
                </a:lnTo>
                <a:lnTo>
                  <a:pt x="883" y="78"/>
                </a:lnTo>
                <a:lnTo>
                  <a:pt x="893" y="80"/>
                </a:lnTo>
                <a:lnTo>
                  <a:pt x="902" y="85"/>
                </a:lnTo>
                <a:lnTo>
                  <a:pt x="910" y="89"/>
                </a:lnTo>
                <a:lnTo>
                  <a:pt x="919" y="101"/>
                </a:lnTo>
                <a:lnTo>
                  <a:pt x="927" y="120"/>
                </a:lnTo>
                <a:lnTo>
                  <a:pt x="923" y="129"/>
                </a:lnTo>
                <a:lnTo>
                  <a:pt x="917" y="138"/>
                </a:lnTo>
                <a:lnTo>
                  <a:pt x="908" y="144"/>
                </a:lnTo>
                <a:lnTo>
                  <a:pt x="899" y="148"/>
                </a:lnTo>
                <a:lnTo>
                  <a:pt x="891" y="150"/>
                </a:lnTo>
                <a:lnTo>
                  <a:pt x="885" y="150"/>
                </a:lnTo>
                <a:lnTo>
                  <a:pt x="874" y="152"/>
                </a:lnTo>
                <a:lnTo>
                  <a:pt x="868" y="154"/>
                </a:lnTo>
                <a:lnTo>
                  <a:pt x="862" y="154"/>
                </a:lnTo>
                <a:lnTo>
                  <a:pt x="851" y="156"/>
                </a:lnTo>
                <a:lnTo>
                  <a:pt x="838" y="161"/>
                </a:lnTo>
                <a:lnTo>
                  <a:pt x="838" y="165"/>
                </a:lnTo>
                <a:lnTo>
                  <a:pt x="840" y="171"/>
                </a:lnTo>
                <a:lnTo>
                  <a:pt x="855" y="190"/>
                </a:lnTo>
                <a:lnTo>
                  <a:pt x="872" y="218"/>
                </a:lnTo>
                <a:lnTo>
                  <a:pt x="878" y="241"/>
                </a:lnTo>
                <a:lnTo>
                  <a:pt x="876" y="245"/>
                </a:lnTo>
                <a:lnTo>
                  <a:pt x="874" y="247"/>
                </a:lnTo>
                <a:lnTo>
                  <a:pt x="868" y="248"/>
                </a:lnTo>
                <a:lnTo>
                  <a:pt x="859" y="247"/>
                </a:lnTo>
                <a:lnTo>
                  <a:pt x="851" y="245"/>
                </a:lnTo>
                <a:lnTo>
                  <a:pt x="842" y="243"/>
                </a:lnTo>
                <a:lnTo>
                  <a:pt x="834" y="239"/>
                </a:lnTo>
                <a:lnTo>
                  <a:pt x="825" y="235"/>
                </a:lnTo>
                <a:lnTo>
                  <a:pt x="809" y="226"/>
                </a:lnTo>
                <a:lnTo>
                  <a:pt x="794" y="216"/>
                </a:lnTo>
                <a:lnTo>
                  <a:pt x="781" y="209"/>
                </a:lnTo>
                <a:lnTo>
                  <a:pt x="768" y="205"/>
                </a:lnTo>
                <a:lnTo>
                  <a:pt x="756" y="203"/>
                </a:lnTo>
                <a:lnTo>
                  <a:pt x="749" y="209"/>
                </a:lnTo>
                <a:lnTo>
                  <a:pt x="745" y="214"/>
                </a:lnTo>
                <a:lnTo>
                  <a:pt x="745" y="222"/>
                </a:lnTo>
                <a:lnTo>
                  <a:pt x="751" y="239"/>
                </a:lnTo>
                <a:lnTo>
                  <a:pt x="773" y="281"/>
                </a:lnTo>
                <a:lnTo>
                  <a:pt x="792" y="320"/>
                </a:lnTo>
                <a:lnTo>
                  <a:pt x="792" y="336"/>
                </a:lnTo>
                <a:lnTo>
                  <a:pt x="790" y="341"/>
                </a:lnTo>
                <a:lnTo>
                  <a:pt x="785" y="343"/>
                </a:lnTo>
                <a:lnTo>
                  <a:pt x="775" y="345"/>
                </a:lnTo>
                <a:lnTo>
                  <a:pt x="768" y="345"/>
                </a:lnTo>
                <a:lnTo>
                  <a:pt x="760" y="341"/>
                </a:lnTo>
                <a:lnTo>
                  <a:pt x="752" y="338"/>
                </a:lnTo>
                <a:lnTo>
                  <a:pt x="737" y="326"/>
                </a:lnTo>
                <a:lnTo>
                  <a:pt x="722" y="313"/>
                </a:lnTo>
                <a:lnTo>
                  <a:pt x="705" y="298"/>
                </a:lnTo>
                <a:lnTo>
                  <a:pt x="690" y="284"/>
                </a:lnTo>
                <a:lnTo>
                  <a:pt x="658" y="267"/>
                </a:lnTo>
                <a:lnTo>
                  <a:pt x="644" y="267"/>
                </a:lnTo>
                <a:lnTo>
                  <a:pt x="633" y="269"/>
                </a:lnTo>
                <a:lnTo>
                  <a:pt x="624" y="275"/>
                </a:lnTo>
                <a:lnTo>
                  <a:pt x="622" y="279"/>
                </a:lnTo>
                <a:lnTo>
                  <a:pt x="620" y="283"/>
                </a:lnTo>
                <a:lnTo>
                  <a:pt x="616" y="290"/>
                </a:lnTo>
                <a:lnTo>
                  <a:pt x="618" y="302"/>
                </a:lnTo>
                <a:lnTo>
                  <a:pt x="635" y="326"/>
                </a:lnTo>
                <a:lnTo>
                  <a:pt x="658" y="345"/>
                </a:lnTo>
                <a:lnTo>
                  <a:pt x="671" y="351"/>
                </a:lnTo>
                <a:lnTo>
                  <a:pt x="680" y="357"/>
                </a:lnTo>
                <a:lnTo>
                  <a:pt x="692" y="364"/>
                </a:lnTo>
                <a:lnTo>
                  <a:pt x="701" y="370"/>
                </a:lnTo>
                <a:lnTo>
                  <a:pt x="716" y="393"/>
                </a:lnTo>
                <a:lnTo>
                  <a:pt x="720" y="408"/>
                </a:lnTo>
                <a:lnTo>
                  <a:pt x="715" y="423"/>
                </a:lnTo>
                <a:lnTo>
                  <a:pt x="703" y="434"/>
                </a:lnTo>
                <a:lnTo>
                  <a:pt x="688" y="442"/>
                </a:lnTo>
                <a:lnTo>
                  <a:pt x="679" y="446"/>
                </a:lnTo>
                <a:lnTo>
                  <a:pt x="669" y="448"/>
                </a:lnTo>
                <a:lnTo>
                  <a:pt x="660" y="449"/>
                </a:lnTo>
                <a:lnTo>
                  <a:pt x="650" y="449"/>
                </a:lnTo>
                <a:lnTo>
                  <a:pt x="641" y="448"/>
                </a:lnTo>
                <a:lnTo>
                  <a:pt x="631" y="446"/>
                </a:lnTo>
                <a:lnTo>
                  <a:pt x="624" y="442"/>
                </a:lnTo>
                <a:lnTo>
                  <a:pt x="616" y="434"/>
                </a:lnTo>
                <a:lnTo>
                  <a:pt x="601" y="419"/>
                </a:lnTo>
                <a:lnTo>
                  <a:pt x="586" y="400"/>
                </a:lnTo>
                <a:lnTo>
                  <a:pt x="555" y="357"/>
                </a:lnTo>
                <a:lnTo>
                  <a:pt x="527" y="324"/>
                </a:lnTo>
                <a:lnTo>
                  <a:pt x="514" y="317"/>
                </a:lnTo>
                <a:lnTo>
                  <a:pt x="502" y="319"/>
                </a:lnTo>
                <a:lnTo>
                  <a:pt x="498" y="322"/>
                </a:lnTo>
                <a:lnTo>
                  <a:pt x="498" y="328"/>
                </a:lnTo>
                <a:lnTo>
                  <a:pt x="502" y="339"/>
                </a:lnTo>
                <a:lnTo>
                  <a:pt x="527" y="372"/>
                </a:lnTo>
                <a:lnTo>
                  <a:pt x="542" y="389"/>
                </a:lnTo>
                <a:lnTo>
                  <a:pt x="553" y="404"/>
                </a:lnTo>
                <a:lnTo>
                  <a:pt x="559" y="419"/>
                </a:lnTo>
                <a:lnTo>
                  <a:pt x="555" y="432"/>
                </a:lnTo>
                <a:lnTo>
                  <a:pt x="550" y="438"/>
                </a:lnTo>
                <a:lnTo>
                  <a:pt x="540" y="444"/>
                </a:lnTo>
                <a:lnTo>
                  <a:pt x="529" y="448"/>
                </a:lnTo>
                <a:lnTo>
                  <a:pt x="523" y="449"/>
                </a:lnTo>
                <a:lnTo>
                  <a:pt x="515" y="451"/>
                </a:lnTo>
                <a:lnTo>
                  <a:pt x="508" y="453"/>
                </a:lnTo>
                <a:lnTo>
                  <a:pt x="500" y="455"/>
                </a:lnTo>
                <a:lnTo>
                  <a:pt x="491" y="457"/>
                </a:lnTo>
                <a:lnTo>
                  <a:pt x="483" y="457"/>
                </a:lnTo>
                <a:lnTo>
                  <a:pt x="474" y="459"/>
                </a:lnTo>
                <a:lnTo>
                  <a:pt x="464" y="459"/>
                </a:lnTo>
                <a:lnTo>
                  <a:pt x="455" y="459"/>
                </a:lnTo>
                <a:lnTo>
                  <a:pt x="445" y="459"/>
                </a:lnTo>
                <a:lnTo>
                  <a:pt x="436" y="459"/>
                </a:lnTo>
                <a:lnTo>
                  <a:pt x="426" y="459"/>
                </a:lnTo>
                <a:lnTo>
                  <a:pt x="417" y="457"/>
                </a:lnTo>
                <a:lnTo>
                  <a:pt x="409" y="457"/>
                </a:lnTo>
                <a:lnTo>
                  <a:pt x="400" y="455"/>
                </a:lnTo>
                <a:lnTo>
                  <a:pt x="390" y="453"/>
                </a:lnTo>
                <a:lnTo>
                  <a:pt x="381" y="451"/>
                </a:lnTo>
                <a:lnTo>
                  <a:pt x="373" y="449"/>
                </a:lnTo>
                <a:lnTo>
                  <a:pt x="366" y="448"/>
                </a:lnTo>
                <a:lnTo>
                  <a:pt x="358" y="444"/>
                </a:lnTo>
                <a:lnTo>
                  <a:pt x="343" y="436"/>
                </a:lnTo>
                <a:lnTo>
                  <a:pt x="331" y="429"/>
                </a:lnTo>
                <a:lnTo>
                  <a:pt x="322" y="417"/>
                </a:lnTo>
                <a:lnTo>
                  <a:pt x="305" y="400"/>
                </a:lnTo>
                <a:lnTo>
                  <a:pt x="286" y="385"/>
                </a:lnTo>
                <a:lnTo>
                  <a:pt x="265" y="377"/>
                </a:lnTo>
                <a:lnTo>
                  <a:pt x="256" y="374"/>
                </a:lnTo>
                <a:lnTo>
                  <a:pt x="246" y="372"/>
                </a:lnTo>
                <a:lnTo>
                  <a:pt x="239" y="370"/>
                </a:lnTo>
                <a:lnTo>
                  <a:pt x="229" y="370"/>
                </a:lnTo>
                <a:lnTo>
                  <a:pt x="216" y="368"/>
                </a:lnTo>
                <a:lnTo>
                  <a:pt x="206" y="368"/>
                </a:lnTo>
                <a:lnTo>
                  <a:pt x="202" y="368"/>
                </a:lnTo>
                <a:lnTo>
                  <a:pt x="333" y="330"/>
                </a:lnTo>
                <a:lnTo>
                  <a:pt x="506" y="417"/>
                </a:lnTo>
                <a:lnTo>
                  <a:pt x="373" y="315"/>
                </a:lnTo>
                <a:lnTo>
                  <a:pt x="529" y="271"/>
                </a:lnTo>
                <a:lnTo>
                  <a:pt x="654" y="408"/>
                </a:lnTo>
                <a:lnTo>
                  <a:pt x="559" y="258"/>
                </a:lnTo>
                <a:lnTo>
                  <a:pt x="661" y="226"/>
                </a:lnTo>
                <a:lnTo>
                  <a:pt x="760" y="313"/>
                </a:lnTo>
                <a:lnTo>
                  <a:pt x="688" y="216"/>
                </a:lnTo>
                <a:lnTo>
                  <a:pt x="770" y="182"/>
                </a:lnTo>
                <a:lnTo>
                  <a:pt x="842" y="214"/>
                </a:lnTo>
                <a:lnTo>
                  <a:pt x="787" y="167"/>
                </a:lnTo>
                <a:lnTo>
                  <a:pt x="887" y="106"/>
                </a:lnTo>
                <a:lnTo>
                  <a:pt x="751" y="169"/>
                </a:lnTo>
                <a:lnTo>
                  <a:pt x="644" y="209"/>
                </a:lnTo>
                <a:lnTo>
                  <a:pt x="792" y="44"/>
                </a:lnTo>
                <a:lnTo>
                  <a:pt x="603" y="218"/>
                </a:lnTo>
                <a:lnTo>
                  <a:pt x="519" y="241"/>
                </a:lnTo>
                <a:lnTo>
                  <a:pt x="622" y="68"/>
                </a:lnTo>
                <a:lnTo>
                  <a:pt x="479" y="248"/>
                </a:lnTo>
                <a:lnTo>
                  <a:pt x="356" y="286"/>
                </a:lnTo>
                <a:lnTo>
                  <a:pt x="411" y="125"/>
                </a:lnTo>
                <a:lnTo>
                  <a:pt x="320" y="298"/>
                </a:lnTo>
                <a:lnTo>
                  <a:pt x="305" y="305"/>
                </a:lnTo>
                <a:lnTo>
                  <a:pt x="288" y="311"/>
                </a:lnTo>
                <a:lnTo>
                  <a:pt x="267" y="320"/>
                </a:lnTo>
                <a:lnTo>
                  <a:pt x="244" y="330"/>
                </a:lnTo>
                <a:lnTo>
                  <a:pt x="221" y="338"/>
                </a:lnTo>
                <a:lnTo>
                  <a:pt x="216" y="339"/>
                </a:lnTo>
                <a:lnTo>
                  <a:pt x="210" y="341"/>
                </a:lnTo>
                <a:lnTo>
                  <a:pt x="204" y="343"/>
                </a:lnTo>
                <a:lnTo>
                  <a:pt x="199" y="345"/>
                </a:lnTo>
                <a:lnTo>
                  <a:pt x="193" y="347"/>
                </a:lnTo>
                <a:lnTo>
                  <a:pt x="189" y="347"/>
                </a:lnTo>
                <a:lnTo>
                  <a:pt x="180" y="349"/>
                </a:lnTo>
                <a:lnTo>
                  <a:pt x="170" y="351"/>
                </a:lnTo>
                <a:lnTo>
                  <a:pt x="165" y="351"/>
                </a:lnTo>
                <a:lnTo>
                  <a:pt x="159" y="351"/>
                </a:lnTo>
                <a:lnTo>
                  <a:pt x="153" y="351"/>
                </a:lnTo>
                <a:lnTo>
                  <a:pt x="146" y="351"/>
                </a:lnTo>
                <a:lnTo>
                  <a:pt x="140" y="351"/>
                </a:lnTo>
                <a:lnTo>
                  <a:pt x="132" y="349"/>
                </a:lnTo>
                <a:lnTo>
                  <a:pt x="125" y="349"/>
                </a:lnTo>
                <a:lnTo>
                  <a:pt x="117" y="349"/>
                </a:lnTo>
                <a:lnTo>
                  <a:pt x="110" y="347"/>
                </a:lnTo>
                <a:lnTo>
                  <a:pt x="102" y="347"/>
                </a:lnTo>
                <a:lnTo>
                  <a:pt x="94" y="347"/>
                </a:lnTo>
                <a:lnTo>
                  <a:pt x="87" y="345"/>
                </a:lnTo>
                <a:lnTo>
                  <a:pt x="79" y="345"/>
                </a:lnTo>
                <a:lnTo>
                  <a:pt x="72" y="343"/>
                </a:lnTo>
                <a:lnTo>
                  <a:pt x="58" y="341"/>
                </a:lnTo>
                <a:lnTo>
                  <a:pt x="51" y="341"/>
                </a:lnTo>
                <a:lnTo>
                  <a:pt x="43" y="339"/>
                </a:lnTo>
                <a:lnTo>
                  <a:pt x="32" y="338"/>
                </a:lnTo>
                <a:lnTo>
                  <a:pt x="20" y="336"/>
                </a:lnTo>
                <a:lnTo>
                  <a:pt x="11" y="336"/>
                </a:lnTo>
                <a:lnTo>
                  <a:pt x="5" y="334"/>
                </a:lnTo>
                <a:lnTo>
                  <a:pt x="0" y="332"/>
                </a:lnTo>
                <a:lnTo>
                  <a:pt x="102" y="273"/>
                </a:lnTo>
                <a:lnTo>
                  <a:pt x="104" y="281"/>
                </a:lnTo>
                <a:lnTo>
                  <a:pt x="121" y="298"/>
                </a:lnTo>
                <a:lnTo>
                  <a:pt x="147" y="315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Freeform 14"/>
          <p:cNvSpPr>
            <a:spLocks/>
          </p:cNvSpPr>
          <p:nvPr/>
        </p:nvSpPr>
        <p:spPr bwMode="auto">
          <a:xfrm>
            <a:off x="5245100" y="5838825"/>
            <a:ext cx="1471613" cy="728663"/>
          </a:xfrm>
          <a:custGeom>
            <a:avLst/>
            <a:gdLst>
              <a:gd name="T0" fmla="*/ 2147483647 w 927"/>
              <a:gd name="T1" fmla="*/ 2147483647 h 459"/>
              <a:gd name="T2" fmla="*/ 2147483647 w 927"/>
              <a:gd name="T3" fmla="*/ 2147483647 h 459"/>
              <a:gd name="T4" fmla="*/ 2147483647 w 927"/>
              <a:gd name="T5" fmla="*/ 2147483647 h 459"/>
              <a:gd name="T6" fmla="*/ 2147483647 w 927"/>
              <a:gd name="T7" fmla="*/ 2147483647 h 459"/>
              <a:gd name="T8" fmla="*/ 2147483647 w 927"/>
              <a:gd name="T9" fmla="*/ 2147483647 h 459"/>
              <a:gd name="T10" fmla="*/ 2147483647 w 927"/>
              <a:gd name="T11" fmla="*/ 2147483647 h 459"/>
              <a:gd name="T12" fmla="*/ 2147483647 w 927"/>
              <a:gd name="T13" fmla="*/ 2147483647 h 459"/>
              <a:gd name="T14" fmla="*/ 2147483647 w 927"/>
              <a:gd name="T15" fmla="*/ 2147483647 h 459"/>
              <a:gd name="T16" fmla="*/ 2147483647 w 927"/>
              <a:gd name="T17" fmla="*/ 2147483647 h 459"/>
              <a:gd name="T18" fmla="*/ 2147483647 w 927"/>
              <a:gd name="T19" fmla="*/ 2147483647 h 459"/>
              <a:gd name="T20" fmla="*/ 2147483647 w 927"/>
              <a:gd name="T21" fmla="*/ 2147483647 h 459"/>
              <a:gd name="T22" fmla="*/ 2147483647 w 927"/>
              <a:gd name="T23" fmla="*/ 2147483647 h 459"/>
              <a:gd name="T24" fmla="*/ 2147483647 w 927"/>
              <a:gd name="T25" fmla="*/ 2147483647 h 459"/>
              <a:gd name="T26" fmla="*/ 2147483647 w 927"/>
              <a:gd name="T27" fmla="*/ 2147483647 h 459"/>
              <a:gd name="T28" fmla="*/ 2147483647 w 927"/>
              <a:gd name="T29" fmla="*/ 2147483647 h 459"/>
              <a:gd name="T30" fmla="*/ 2147483647 w 927"/>
              <a:gd name="T31" fmla="*/ 2147483647 h 459"/>
              <a:gd name="T32" fmla="*/ 2147483647 w 927"/>
              <a:gd name="T33" fmla="*/ 2147483647 h 459"/>
              <a:gd name="T34" fmla="*/ 2147483647 w 927"/>
              <a:gd name="T35" fmla="*/ 2147483647 h 459"/>
              <a:gd name="T36" fmla="*/ 2147483647 w 927"/>
              <a:gd name="T37" fmla="*/ 2147483647 h 459"/>
              <a:gd name="T38" fmla="*/ 2147483647 w 927"/>
              <a:gd name="T39" fmla="*/ 2147483647 h 459"/>
              <a:gd name="T40" fmla="*/ 2147483647 w 927"/>
              <a:gd name="T41" fmla="*/ 2147483647 h 459"/>
              <a:gd name="T42" fmla="*/ 2147483647 w 927"/>
              <a:gd name="T43" fmla="*/ 2147483647 h 459"/>
              <a:gd name="T44" fmla="*/ 2147483647 w 927"/>
              <a:gd name="T45" fmla="*/ 2147483647 h 459"/>
              <a:gd name="T46" fmla="*/ 2147483647 w 927"/>
              <a:gd name="T47" fmla="*/ 2147483647 h 459"/>
              <a:gd name="T48" fmla="*/ 2147483647 w 927"/>
              <a:gd name="T49" fmla="*/ 2147483647 h 459"/>
              <a:gd name="T50" fmla="*/ 2147483647 w 927"/>
              <a:gd name="T51" fmla="*/ 2147483647 h 459"/>
              <a:gd name="T52" fmla="*/ 2147483647 w 927"/>
              <a:gd name="T53" fmla="*/ 2147483647 h 459"/>
              <a:gd name="T54" fmla="*/ 2147483647 w 927"/>
              <a:gd name="T55" fmla="*/ 2147483647 h 459"/>
              <a:gd name="T56" fmla="*/ 2147483647 w 927"/>
              <a:gd name="T57" fmla="*/ 2147483647 h 459"/>
              <a:gd name="T58" fmla="*/ 2147483647 w 927"/>
              <a:gd name="T59" fmla="*/ 2147483647 h 459"/>
              <a:gd name="T60" fmla="*/ 2147483647 w 927"/>
              <a:gd name="T61" fmla="*/ 2147483647 h 459"/>
              <a:gd name="T62" fmla="*/ 2147483647 w 927"/>
              <a:gd name="T63" fmla="*/ 2147483647 h 459"/>
              <a:gd name="T64" fmla="*/ 2147483647 w 927"/>
              <a:gd name="T65" fmla="*/ 2147483647 h 459"/>
              <a:gd name="T66" fmla="*/ 2147483647 w 927"/>
              <a:gd name="T67" fmla="*/ 2147483647 h 459"/>
              <a:gd name="T68" fmla="*/ 2147483647 w 927"/>
              <a:gd name="T69" fmla="*/ 2147483647 h 459"/>
              <a:gd name="T70" fmla="*/ 2147483647 w 927"/>
              <a:gd name="T71" fmla="*/ 2147483647 h 459"/>
              <a:gd name="T72" fmla="*/ 2147483647 w 927"/>
              <a:gd name="T73" fmla="*/ 2147483647 h 459"/>
              <a:gd name="T74" fmla="*/ 2147483647 w 927"/>
              <a:gd name="T75" fmla="*/ 2147483647 h 459"/>
              <a:gd name="T76" fmla="*/ 2147483647 w 927"/>
              <a:gd name="T77" fmla="*/ 2147483647 h 459"/>
              <a:gd name="T78" fmla="*/ 2147483647 w 927"/>
              <a:gd name="T79" fmla="*/ 2147483647 h 459"/>
              <a:gd name="T80" fmla="*/ 2147483647 w 927"/>
              <a:gd name="T81" fmla="*/ 2147483647 h 459"/>
              <a:gd name="T82" fmla="*/ 2147483647 w 927"/>
              <a:gd name="T83" fmla="*/ 2147483647 h 459"/>
              <a:gd name="T84" fmla="*/ 2147483647 w 927"/>
              <a:gd name="T85" fmla="*/ 2147483647 h 459"/>
              <a:gd name="T86" fmla="*/ 2147483647 w 927"/>
              <a:gd name="T87" fmla="*/ 2147483647 h 459"/>
              <a:gd name="T88" fmla="*/ 2147483647 w 927"/>
              <a:gd name="T89" fmla="*/ 2147483647 h 459"/>
              <a:gd name="T90" fmla="*/ 2147483647 w 927"/>
              <a:gd name="T91" fmla="*/ 2147483647 h 459"/>
              <a:gd name="T92" fmla="*/ 2147483647 w 927"/>
              <a:gd name="T93" fmla="*/ 2147483647 h 459"/>
              <a:gd name="T94" fmla="*/ 2147483647 w 927"/>
              <a:gd name="T95" fmla="*/ 2147483647 h 459"/>
              <a:gd name="T96" fmla="*/ 2147483647 w 927"/>
              <a:gd name="T97" fmla="*/ 2147483647 h 459"/>
              <a:gd name="T98" fmla="*/ 2147483647 w 927"/>
              <a:gd name="T99" fmla="*/ 2147483647 h 459"/>
              <a:gd name="T100" fmla="*/ 2147483647 w 927"/>
              <a:gd name="T101" fmla="*/ 2147483647 h 459"/>
              <a:gd name="T102" fmla="*/ 2147483647 w 927"/>
              <a:gd name="T103" fmla="*/ 2147483647 h 459"/>
              <a:gd name="T104" fmla="*/ 2147483647 w 927"/>
              <a:gd name="T105" fmla="*/ 2147483647 h 459"/>
              <a:gd name="T106" fmla="*/ 2147483647 w 927"/>
              <a:gd name="T107" fmla="*/ 2147483647 h 459"/>
              <a:gd name="T108" fmla="*/ 2147483647 w 927"/>
              <a:gd name="T109" fmla="*/ 2147483647 h 459"/>
              <a:gd name="T110" fmla="*/ 2147483647 w 927"/>
              <a:gd name="T111" fmla="*/ 2147483647 h 459"/>
              <a:gd name="T112" fmla="*/ 2147483647 w 927"/>
              <a:gd name="T113" fmla="*/ 2147483647 h 459"/>
              <a:gd name="T114" fmla="*/ 2147483647 w 927"/>
              <a:gd name="T115" fmla="*/ 2147483647 h 45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927"/>
              <a:gd name="T175" fmla="*/ 0 h 459"/>
              <a:gd name="T176" fmla="*/ 927 w 927"/>
              <a:gd name="T177" fmla="*/ 459 h 45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927" h="459">
                <a:moveTo>
                  <a:pt x="148" y="313"/>
                </a:moveTo>
                <a:lnTo>
                  <a:pt x="152" y="315"/>
                </a:lnTo>
                <a:lnTo>
                  <a:pt x="161" y="315"/>
                </a:lnTo>
                <a:lnTo>
                  <a:pt x="169" y="313"/>
                </a:lnTo>
                <a:lnTo>
                  <a:pt x="176" y="313"/>
                </a:lnTo>
                <a:lnTo>
                  <a:pt x="184" y="311"/>
                </a:lnTo>
                <a:lnTo>
                  <a:pt x="193" y="309"/>
                </a:lnTo>
                <a:lnTo>
                  <a:pt x="212" y="301"/>
                </a:lnTo>
                <a:lnTo>
                  <a:pt x="235" y="290"/>
                </a:lnTo>
                <a:lnTo>
                  <a:pt x="245" y="282"/>
                </a:lnTo>
                <a:lnTo>
                  <a:pt x="250" y="277"/>
                </a:lnTo>
                <a:lnTo>
                  <a:pt x="256" y="273"/>
                </a:lnTo>
                <a:lnTo>
                  <a:pt x="262" y="267"/>
                </a:lnTo>
                <a:lnTo>
                  <a:pt x="267" y="261"/>
                </a:lnTo>
                <a:lnTo>
                  <a:pt x="271" y="254"/>
                </a:lnTo>
                <a:lnTo>
                  <a:pt x="277" y="246"/>
                </a:lnTo>
                <a:lnTo>
                  <a:pt x="281" y="241"/>
                </a:lnTo>
                <a:lnTo>
                  <a:pt x="284" y="233"/>
                </a:lnTo>
                <a:lnTo>
                  <a:pt x="290" y="225"/>
                </a:lnTo>
                <a:lnTo>
                  <a:pt x="294" y="220"/>
                </a:lnTo>
                <a:lnTo>
                  <a:pt x="298" y="212"/>
                </a:lnTo>
                <a:lnTo>
                  <a:pt x="301" y="206"/>
                </a:lnTo>
                <a:lnTo>
                  <a:pt x="305" y="199"/>
                </a:lnTo>
                <a:lnTo>
                  <a:pt x="309" y="193"/>
                </a:lnTo>
                <a:lnTo>
                  <a:pt x="313" y="186"/>
                </a:lnTo>
                <a:lnTo>
                  <a:pt x="315" y="180"/>
                </a:lnTo>
                <a:lnTo>
                  <a:pt x="322" y="169"/>
                </a:lnTo>
                <a:lnTo>
                  <a:pt x="326" y="161"/>
                </a:lnTo>
                <a:lnTo>
                  <a:pt x="330" y="155"/>
                </a:lnTo>
                <a:lnTo>
                  <a:pt x="336" y="144"/>
                </a:lnTo>
                <a:lnTo>
                  <a:pt x="341" y="134"/>
                </a:lnTo>
                <a:lnTo>
                  <a:pt x="349" y="125"/>
                </a:lnTo>
                <a:lnTo>
                  <a:pt x="355" y="115"/>
                </a:lnTo>
                <a:lnTo>
                  <a:pt x="362" y="108"/>
                </a:lnTo>
                <a:lnTo>
                  <a:pt x="379" y="93"/>
                </a:lnTo>
                <a:lnTo>
                  <a:pt x="400" y="83"/>
                </a:lnTo>
                <a:lnTo>
                  <a:pt x="410" y="79"/>
                </a:lnTo>
                <a:lnTo>
                  <a:pt x="421" y="76"/>
                </a:lnTo>
                <a:lnTo>
                  <a:pt x="427" y="74"/>
                </a:lnTo>
                <a:lnTo>
                  <a:pt x="430" y="74"/>
                </a:lnTo>
                <a:lnTo>
                  <a:pt x="442" y="72"/>
                </a:lnTo>
                <a:lnTo>
                  <a:pt x="451" y="70"/>
                </a:lnTo>
                <a:lnTo>
                  <a:pt x="459" y="70"/>
                </a:lnTo>
                <a:lnTo>
                  <a:pt x="468" y="68"/>
                </a:lnTo>
                <a:lnTo>
                  <a:pt x="474" y="68"/>
                </a:lnTo>
                <a:lnTo>
                  <a:pt x="482" y="68"/>
                </a:lnTo>
                <a:lnTo>
                  <a:pt x="487" y="68"/>
                </a:lnTo>
                <a:lnTo>
                  <a:pt x="499" y="70"/>
                </a:lnTo>
                <a:lnTo>
                  <a:pt x="506" y="72"/>
                </a:lnTo>
                <a:lnTo>
                  <a:pt x="504" y="74"/>
                </a:lnTo>
                <a:lnTo>
                  <a:pt x="497" y="79"/>
                </a:lnTo>
                <a:lnTo>
                  <a:pt x="493" y="85"/>
                </a:lnTo>
                <a:lnTo>
                  <a:pt x="487" y="89"/>
                </a:lnTo>
                <a:lnTo>
                  <a:pt x="482" y="95"/>
                </a:lnTo>
                <a:lnTo>
                  <a:pt x="476" y="100"/>
                </a:lnTo>
                <a:lnTo>
                  <a:pt x="470" y="108"/>
                </a:lnTo>
                <a:lnTo>
                  <a:pt x="465" y="115"/>
                </a:lnTo>
                <a:lnTo>
                  <a:pt x="461" y="121"/>
                </a:lnTo>
                <a:lnTo>
                  <a:pt x="457" y="129"/>
                </a:lnTo>
                <a:lnTo>
                  <a:pt x="453" y="136"/>
                </a:lnTo>
                <a:lnTo>
                  <a:pt x="451" y="142"/>
                </a:lnTo>
                <a:lnTo>
                  <a:pt x="449" y="155"/>
                </a:lnTo>
                <a:lnTo>
                  <a:pt x="453" y="165"/>
                </a:lnTo>
                <a:lnTo>
                  <a:pt x="461" y="170"/>
                </a:lnTo>
                <a:lnTo>
                  <a:pt x="472" y="172"/>
                </a:lnTo>
                <a:lnTo>
                  <a:pt x="485" y="172"/>
                </a:lnTo>
                <a:lnTo>
                  <a:pt x="499" y="169"/>
                </a:lnTo>
                <a:lnTo>
                  <a:pt x="512" y="161"/>
                </a:lnTo>
                <a:lnTo>
                  <a:pt x="523" y="150"/>
                </a:lnTo>
                <a:lnTo>
                  <a:pt x="527" y="144"/>
                </a:lnTo>
                <a:lnTo>
                  <a:pt x="533" y="138"/>
                </a:lnTo>
                <a:lnTo>
                  <a:pt x="537" y="131"/>
                </a:lnTo>
                <a:lnTo>
                  <a:pt x="540" y="123"/>
                </a:lnTo>
                <a:lnTo>
                  <a:pt x="546" y="114"/>
                </a:lnTo>
                <a:lnTo>
                  <a:pt x="552" y="102"/>
                </a:lnTo>
                <a:lnTo>
                  <a:pt x="557" y="91"/>
                </a:lnTo>
                <a:lnTo>
                  <a:pt x="563" y="81"/>
                </a:lnTo>
                <a:lnTo>
                  <a:pt x="571" y="70"/>
                </a:lnTo>
                <a:lnTo>
                  <a:pt x="578" y="60"/>
                </a:lnTo>
                <a:lnTo>
                  <a:pt x="584" y="51"/>
                </a:lnTo>
                <a:lnTo>
                  <a:pt x="594" y="43"/>
                </a:lnTo>
                <a:lnTo>
                  <a:pt x="609" y="30"/>
                </a:lnTo>
                <a:lnTo>
                  <a:pt x="616" y="28"/>
                </a:lnTo>
                <a:lnTo>
                  <a:pt x="622" y="26"/>
                </a:lnTo>
                <a:lnTo>
                  <a:pt x="626" y="26"/>
                </a:lnTo>
                <a:lnTo>
                  <a:pt x="635" y="28"/>
                </a:lnTo>
                <a:lnTo>
                  <a:pt x="645" y="34"/>
                </a:lnTo>
                <a:lnTo>
                  <a:pt x="656" y="49"/>
                </a:lnTo>
                <a:lnTo>
                  <a:pt x="656" y="66"/>
                </a:lnTo>
                <a:lnTo>
                  <a:pt x="652" y="78"/>
                </a:lnTo>
                <a:lnTo>
                  <a:pt x="647" y="87"/>
                </a:lnTo>
                <a:lnTo>
                  <a:pt x="641" y="96"/>
                </a:lnTo>
                <a:lnTo>
                  <a:pt x="635" y="106"/>
                </a:lnTo>
                <a:lnTo>
                  <a:pt x="628" y="117"/>
                </a:lnTo>
                <a:lnTo>
                  <a:pt x="620" y="127"/>
                </a:lnTo>
                <a:lnTo>
                  <a:pt x="614" y="136"/>
                </a:lnTo>
                <a:lnTo>
                  <a:pt x="611" y="144"/>
                </a:lnTo>
                <a:lnTo>
                  <a:pt x="605" y="159"/>
                </a:lnTo>
                <a:lnTo>
                  <a:pt x="611" y="170"/>
                </a:lnTo>
                <a:lnTo>
                  <a:pt x="616" y="170"/>
                </a:lnTo>
                <a:lnTo>
                  <a:pt x="626" y="167"/>
                </a:lnTo>
                <a:lnTo>
                  <a:pt x="635" y="157"/>
                </a:lnTo>
                <a:lnTo>
                  <a:pt x="641" y="151"/>
                </a:lnTo>
                <a:lnTo>
                  <a:pt x="649" y="146"/>
                </a:lnTo>
                <a:lnTo>
                  <a:pt x="656" y="138"/>
                </a:lnTo>
                <a:lnTo>
                  <a:pt x="662" y="131"/>
                </a:lnTo>
                <a:lnTo>
                  <a:pt x="669" y="121"/>
                </a:lnTo>
                <a:lnTo>
                  <a:pt x="677" y="114"/>
                </a:lnTo>
                <a:lnTo>
                  <a:pt x="681" y="110"/>
                </a:lnTo>
                <a:lnTo>
                  <a:pt x="685" y="104"/>
                </a:lnTo>
                <a:lnTo>
                  <a:pt x="688" y="100"/>
                </a:lnTo>
                <a:lnTo>
                  <a:pt x="692" y="95"/>
                </a:lnTo>
                <a:lnTo>
                  <a:pt x="696" y="91"/>
                </a:lnTo>
                <a:lnTo>
                  <a:pt x="700" y="85"/>
                </a:lnTo>
                <a:lnTo>
                  <a:pt x="704" y="81"/>
                </a:lnTo>
                <a:lnTo>
                  <a:pt x="709" y="76"/>
                </a:lnTo>
                <a:lnTo>
                  <a:pt x="717" y="66"/>
                </a:lnTo>
                <a:lnTo>
                  <a:pt x="721" y="62"/>
                </a:lnTo>
                <a:lnTo>
                  <a:pt x="724" y="59"/>
                </a:lnTo>
                <a:lnTo>
                  <a:pt x="728" y="53"/>
                </a:lnTo>
                <a:lnTo>
                  <a:pt x="732" y="49"/>
                </a:lnTo>
                <a:lnTo>
                  <a:pt x="741" y="42"/>
                </a:lnTo>
                <a:lnTo>
                  <a:pt x="749" y="32"/>
                </a:lnTo>
                <a:lnTo>
                  <a:pt x="757" y="26"/>
                </a:lnTo>
                <a:lnTo>
                  <a:pt x="772" y="13"/>
                </a:lnTo>
                <a:lnTo>
                  <a:pt x="785" y="4"/>
                </a:lnTo>
                <a:lnTo>
                  <a:pt x="798" y="0"/>
                </a:lnTo>
                <a:lnTo>
                  <a:pt x="808" y="0"/>
                </a:lnTo>
                <a:lnTo>
                  <a:pt x="817" y="5"/>
                </a:lnTo>
                <a:lnTo>
                  <a:pt x="827" y="26"/>
                </a:lnTo>
                <a:lnTo>
                  <a:pt x="823" y="47"/>
                </a:lnTo>
                <a:lnTo>
                  <a:pt x="815" y="59"/>
                </a:lnTo>
                <a:lnTo>
                  <a:pt x="808" y="68"/>
                </a:lnTo>
                <a:lnTo>
                  <a:pt x="800" y="79"/>
                </a:lnTo>
                <a:lnTo>
                  <a:pt x="795" y="83"/>
                </a:lnTo>
                <a:lnTo>
                  <a:pt x="791" y="89"/>
                </a:lnTo>
                <a:lnTo>
                  <a:pt x="785" y="95"/>
                </a:lnTo>
                <a:lnTo>
                  <a:pt x="779" y="100"/>
                </a:lnTo>
                <a:lnTo>
                  <a:pt x="774" y="104"/>
                </a:lnTo>
                <a:lnTo>
                  <a:pt x="768" y="110"/>
                </a:lnTo>
                <a:lnTo>
                  <a:pt x="747" y="129"/>
                </a:lnTo>
                <a:lnTo>
                  <a:pt x="741" y="133"/>
                </a:lnTo>
                <a:lnTo>
                  <a:pt x="736" y="136"/>
                </a:lnTo>
                <a:lnTo>
                  <a:pt x="732" y="140"/>
                </a:lnTo>
                <a:lnTo>
                  <a:pt x="728" y="144"/>
                </a:lnTo>
                <a:lnTo>
                  <a:pt x="721" y="151"/>
                </a:lnTo>
                <a:lnTo>
                  <a:pt x="717" y="157"/>
                </a:lnTo>
                <a:lnTo>
                  <a:pt x="717" y="163"/>
                </a:lnTo>
                <a:lnTo>
                  <a:pt x="722" y="161"/>
                </a:lnTo>
                <a:lnTo>
                  <a:pt x="730" y="155"/>
                </a:lnTo>
                <a:lnTo>
                  <a:pt x="751" y="140"/>
                </a:lnTo>
                <a:lnTo>
                  <a:pt x="779" y="121"/>
                </a:lnTo>
                <a:lnTo>
                  <a:pt x="812" y="100"/>
                </a:lnTo>
                <a:lnTo>
                  <a:pt x="844" y="85"/>
                </a:lnTo>
                <a:lnTo>
                  <a:pt x="857" y="79"/>
                </a:lnTo>
                <a:lnTo>
                  <a:pt x="872" y="76"/>
                </a:lnTo>
                <a:lnTo>
                  <a:pt x="878" y="76"/>
                </a:lnTo>
                <a:lnTo>
                  <a:pt x="884" y="76"/>
                </a:lnTo>
                <a:lnTo>
                  <a:pt x="895" y="78"/>
                </a:lnTo>
                <a:lnTo>
                  <a:pt x="903" y="83"/>
                </a:lnTo>
                <a:lnTo>
                  <a:pt x="910" y="89"/>
                </a:lnTo>
                <a:lnTo>
                  <a:pt x="922" y="98"/>
                </a:lnTo>
                <a:lnTo>
                  <a:pt x="927" y="119"/>
                </a:lnTo>
                <a:lnTo>
                  <a:pt x="925" y="129"/>
                </a:lnTo>
                <a:lnTo>
                  <a:pt x="920" y="136"/>
                </a:lnTo>
                <a:lnTo>
                  <a:pt x="910" y="142"/>
                </a:lnTo>
                <a:lnTo>
                  <a:pt x="899" y="146"/>
                </a:lnTo>
                <a:lnTo>
                  <a:pt x="893" y="148"/>
                </a:lnTo>
                <a:lnTo>
                  <a:pt x="888" y="150"/>
                </a:lnTo>
                <a:lnTo>
                  <a:pt x="874" y="151"/>
                </a:lnTo>
                <a:lnTo>
                  <a:pt x="869" y="151"/>
                </a:lnTo>
                <a:lnTo>
                  <a:pt x="863" y="153"/>
                </a:lnTo>
                <a:lnTo>
                  <a:pt x="853" y="155"/>
                </a:lnTo>
                <a:lnTo>
                  <a:pt x="840" y="159"/>
                </a:lnTo>
                <a:lnTo>
                  <a:pt x="838" y="163"/>
                </a:lnTo>
                <a:lnTo>
                  <a:pt x="840" y="169"/>
                </a:lnTo>
                <a:lnTo>
                  <a:pt x="857" y="189"/>
                </a:lnTo>
                <a:lnTo>
                  <a:pt x="874" y="216"/>
                </a:lnTo>
                <a:lnTo>
                  <a:pt x="880" y="239"/>
                </a:lnTo>
                <a:lnTo>
                  <a:pt x="878" y="242"/>
                </a:lnTo>
                <a:lnTo>
                  <a:pt x="874" y="244"/>
                </a:lnTo>
                <a:lnTo>
                  <a:pt x="869" y="246"/>
                </a:lnTo>
                <a:lnTo>
                  <a:pt x="861" y="246"/>
                </a:lnTo>
                <a:lnTo>
                  <a:pt x="851" y="244"/>
                </a:lnTo>
                <a:lnTo>
                  <a:pt x="844" y="241"/>
                </a:lnTo>
                <a:lnTo>
                  <a:pt x="834" y="237"/>
                </a:lnTo>
                <a:lnTo>
                  <a:pt x="827" y="233"/>
                </a:lnTo>
                <a:lnTo>
                  <a:pt x="810" y="224"/>
                </a:lnTo>
                <a:lnTo>
                  <a:pt x="796" y="216"/>
                </a:lnTo>
                <a:lnTo>
                  <a:pt x="781" y="206"/>
                </a:lnTo>
                <a:lnTo>
                  <a:pt x="770" y="203"/>
                </a:lnTo>
                <a:lnTo>
                  <a:pt x="759" y="203"/>
                </a:lnTo>
                <a:lnTo>
                  <a:pt x="749" y="208"/>
                </a:lnTo>
                <a:lnTo>
                  <a:pt x="747" y="214"/>
                </a:lnTo>
                <a:lnTo>
                  <a:pt x="747" y="222"/>
                </a:lnTo>
                <a:lnTo>
                  <a:pt x="753" y="239"/>
                </a:lnTo>
                <a:lnTo>
                  <a:pt x="774" y="280"/>
                </a:lnTo>
                <a:lnTo>
                  <a:pt x="795" y="320"/>
                </a:lnTo>
                <a:lnTo>
                  <a:pt x="795" y="333"/>
                </a:lnTo>
                <a:lnTo>
                  <a:pt x="791" y="339"/>
                </a:lnTo>
                <a:lnTo>
                  <a:pt x="785" y="343"/>
                </a:lnTo>
                <a:lnTo>
                  <a:pt x="778" y="343"/>
                </a:lnTo>
                <a:lnTo>
                  <a:pt x="770" y="343"/>
                </a:lnTo>
                <a:lnTo>
                  <a:pt x="762" y="341"/>
                </a:lnTo>
                <a:lnTo>
                  <a:pt x="755" y="337"/>
                </a:lnTo>
                <a:lnTo>
                  <a:pt x="738" y="326"/>
                </a:lnTo>
                <a:lnTo>
                  <a:pt x="722" y="311"/>
                </a:lnTo>
                <a:lnTo>
                  <a:pt x="707" y="296"/>
                </a:lnTo>
                <a:lnTo>
                  <a:pt x="690" y="282"/>
                </a:lnTo>
                <a:lnTo>
                  <a:pt x="660" y="267"/>
                </a:lnTo>
                <a:lnTo>
                  <a:pt x="645" y="265"/>
                </a:lnTo>
                <a:lnTo>
                  <a:pt x="633" y="269"/>
                </a:lnTo>
                <a:lnTo>
                  <a:pt x="626" y="273"/>
                </a:lnTo>
                <a:lnTo>
                  <a:pt x="622" y="277"/>
                </a:lnTo>
                <a:lnTo>
                  <a:pt x="620" y="280"/>
                </a:lnTo>
                <a:lnTo>
                  <a:pt x="618" y="290"/>
                </a:lnTo>
                <a:lnTo>
                  <a:pt x="620" y="299"/>
                </a:lnTo>
                <a:lnTo>
                  <a:pt x="635" y="324"/>
                </a:lnTo>
                <a:lnTo>
                  <a:pt x="660" y="343"/>
                </a:lnTo>
                <a:lnTo>
                  <a:pt x="671" y="351"/>
                </a:lnTo>
                <a:lnTo>
                  <a:pt x="683" y="356"/>
                </a:lnTo>
                <a:lnTo>
                  <a:pt x="694" y="362"/>
                </a:lnTo>
                <a:lnTo>
                  <a:pt x="704" y="370"/>
                </a:lnTo>
                <a:lnTo>
                  <a:pt x="719" y="392"/>
                </a:lnTo>
                <a:lnTo>
                  <a:pt x="721" y="407"/>
                </a:lnTo>
                <a:lnTo>
                  <a:pt x="715" y="421"/>
                </a:lnTo>
                <a:lnTo>
                  <a:pt x="704" y="432"/>
                </a:lnTo>
                <a:lnTo>
                  <a:pt x="688" y="442"/>
                </a:lnTo>
                <a:lnTo>
                  <a:pt x="679" y="443"/>
                </a:lnTo>
                <a:lnTo>
                  <a:pt x="671" y="447"/>
                </a:lnTo>
                <a:lnTo>
                  <a:pt x="660" y="447"/>
                </a:lnTo>
                <a:lnTo>
                  <a:pt x="650" y="447"/>
                </a:lnTo>
                <a:lnTo>
                  <a:pt x="643" y="447"/>
                </a:lnTo>
                <a:lnTo>
                  <a:pt x="633" y="443"/>
                </a:lnTo>
                <a:lnTo>
                  <a:pt x="624" y="440"/>
                </a:lnTo>
                <a:lnTo>
                  <a:pt x="616" y="434"/>
                </a:lnTo>
                <a:lnTo>
                  <a:pt x="603" y="417"/>
                </a:lnTo>
                <a:lnTo>
                  <a:pt x="588" y="398"/>
                </a:lnTo>
                <a:lnTo>
                  <a:pt x="557" y="354"/>
                </a:lnTo>
                <a:lnTo>
                  <a:pt x="529" y="322"/>
                </a:lnTo>
                <a:lnTo>
                  <a:pt x="516" y="316"/>
                </a:lnTo>
                <a:lnTo>
                  <a:pt x="504" y="318"/>
                </a:lnTo>
                <a:lnTo>
                  <a:pt x="501" y="322"/>
                </a:lnTo>
                <a:lnTo>
                  <a:pt x="499" y="326"/>
                </a:lnTo>
                <a:lnTo>
                  <a:pt x="504" y="339"/>
                </a:lnTo>
                <a:lnTo>
                  <a:pt x="529" y="370"/>
                </a:lnTo>
                <a:lnTo>
                  <a:pt x="542" y="387"/>
                </a:lnTo>
                <a:lnTo>
                  <a:pt x="554" y="404"/>
                </a:lnTo>
                <a:lnTo>
                  <a:pt x="559" y="419"/>
                </a:lnTo>
                <a:lnTo>
                  <a:pt x="557" y="432"/>
                </a:lnTo>
                <a:lnTo>
                  <a:pt x="550" y="438"/>
                </a:lnTo>
                <a:lnTo>
                  <a:pt x="542" y="442"/>
                </a:lnTo>
                <a:lnTo>
                  <a:pt x="531" y="447"/>
                </a:lnTo>
                <a:lnTo>
                  <a:pt x="523" y="449"/>
                </a:lnTo>
                <a:lnTo>
                  <a:pt x="516" y="451"/>
                </a:lnTo>
                <a:lnTo>
                  <a:pt x="508" y="453"/>
                </a:lnTo>
                <a:lnTo>
                  <a:pt x="501" y="453"/>
                </a:lnTo>
                <a:lnTo>
                  <a:pt x="493" y="455"/>
                </a:lnTo>
                <a:lnTo>
                  <a:pt x="484" y="455"/>
                </a:lnTo>
                <a:lnTo>
                  <a:pt x="476" y="457"/>
                </a:lnTo>
                <a:lnTo>
                  <a:pt x="466" y="457"/>
                </a:lnTo>
                <a:lnTo>
                  <a:pt x="457" y="457"/>
                </a:lnTo>
                <a:lnTo>
                  <a:pt x="447" y="459"/>
                </a:lnTo>
                <a:lnTo>
                  <a:pt x="438" y="457"/>
                </a:lnTo>
                <a:lnTo>
                  <a:pt x="429" y="457"/>
                </a:lnTo>
                <a:lnTo>
                  <a:pt x="419" y="457"/>
                </a:lnTo>
                <a:lnTo>
                  <a:pt x="410" y="455"/>
                </a:lnTo>
                <a:lnTo>
                  <a:pt x="400" y="453"/>
                </a:lnTo>
                <a:lnTo>
                  <a:pt x="391" y="453"/>
                </a:lnTo>
                <a:lnTo>
                  <a:pt x="383" y="449"/>
                </a:lnTo>
                <a:lnTo>
                  <a:pt x="374" y="447"/>
                </a:lnTo>
                <a:lnTo>
                  <a:pt x="366" y="445"/>
                </a:lnTo>
                <a:lnTo>
                  <a:pt x="358" y="442"/>
                </a:lnTo>
                <a:lnTo>
                  <a:pt x="345" y="436"/>
                </a:lnTo>
                <a:lnTo>
                  <a:pt x="332" y="426"/>
                </a:lnTo>
                <a:lnTo>
                  <a:pt x="324" y="417"/>
                </a:lnTo>
                <a:lnTo>
                  <a:pt x="305" y="398"/>
                </a:lnTo>
                <a:lnTo>
                  <a:pt x="286" y="385"/>
                </a:lnTo>
                <a:lnTo>
                  <a:pt x="267" y="375"/>
                </a:lnTo>
                <a:lnTo>
                  <a:pt x="258" y="373"/>
                </a:lnTo>
                <a:lnTo>
                  <a:pt x="248" y="370"/>
                </a:lnTo>
                <a:lnTo>
                  <a:pt x="239" y="370"/>
                </a:lnTo>
                <a:lnTo>
                  <a:pt x="231" y="368"/>
                </a:lnTo>
                <a:lnTo>
                  <a:pt x="218" y="368"/>
                </a:lnTo>
                <a:lnTo>
                  <a:pt x="209" y="368"/>
                </a:lnTo>
                <a:lnTo>
                  <a:pt x="205" y="368"/>
                </a:lnTo>
                <a:lnTo>
                  <a:pt x="334" y="328"/>
                </a:lnTo>
                <a:lnTo>
                  <a:pt x="508" y="415"/>
                </a:lnTo>
                <a:lnTo>
                  <a:pt x="374" y="315"/>
                </a:lnTo>
                <a:lnTo>
                  <a:pt x="531" y="269"/>
                </a:lnTo>
                <a:lnTo>
                  <a:pt x="654" y="406"/>
                </a:lnTo>
                <a:lnTo>
                  <a:pt x="561" y="258"/>
                </a:lnTo>
                <a:lnTo>
                  <a:pt x="662" y="224"/>
                </a:lnTo>
                <a:lnTo>
                  <a:pt x="762" y="311"/>
                </a:lnTo>
                <a:lnTo>
                  <a:pt x="690" y="214"/>
                </a:lnTo>
                <a:lnTo>
                  <a:pt x="770" y="182"/>
                </a:lnTo>
                <a:lnTo>
                  <a:pt x="844" y="212"/>
                </a:lnTo>
                <a:lnTo>
                  <a:pt x="787" y="165"/>
                </a:lnTo>
                <a:lnTo>
                  <a:pt x="888" y="104"/>
                </a:lnTo>
                <a:lnTo>
                  <a:pt x="753" y="167"/>
                </a:lnTo>
                <a:lnTo>
                  <a:pt x="647" y="206"/>
                </a:lnTo>
                <a:lnTo>
                  <a:pt x="795" y="42"/>
                </a:lnTo>
                <a:lnTo>
                  <a:pt x="603" y="216"/>
                </a:lnTo>
                <a:lnTo>
                  <a:pt x="521" y="239"/>
                </a:lnTo>
                <a:lnTo>
                  <a:pt x="624" y="66"/>
                </a:lnTo>
                <a:lnTo>
                  <a:pt x="482" y="246"/>
                </a:lnTo>
                <a:lnTo>
                  <a:pt x="358" y="284"/>
                </a:lnTo>
                <a:lnTo>
                  <a:pt x="413" y="123"/>
                </a:lnTo>
                <a:lnTo>
                  <a:pt x="322" y="296"/>
                </a:lnTo>
                <a:lnTo>
                  <a:pt x="305" y="303"/>
                </a:lnTo>
                <a:lnTo>
                  <a:pt x="288" y="311"/>
                </a:lnTo>
                <a:lnTo>
                  <a:pt x="269" y="320"/>
                </a:lnTo>
                <a:lnTo>
                  <a:pt x="245" y="328"/>
                </a:lnTo>
                <a:lnTo>
                  <a:pt x="222" y="335"/>
                </a:lnTo>
                <a:lnTo>
                  <a:pt x="216" y="337"/>
                </a:lnTo>
                <a:lnTo>
                  <a:pt x="210" y="339"/>
                </a:lnTo>
                <a:lnTo>
                  <a:pt x="205" y="341"/>
                </a:lnTo>
                <a:lnTo>
                  <a:pt x="201" y="343"/>
                </a:lnTo>
                <a:lnTo>
                  <a:pt x="195" y="345"/>
                </a:lnTo>
                <a:lnTo>
                  <a:pt x="190" y="347"/>
                </a:lnTo>
                <a:lnTo>
                  <a:pt x="180" y="347"/>
                </a:lnTo>
                <a:lnTo>
                  <a:pt x="171" y="349"/>
                </a:lnTo>
                <a:lnTo>
                  <a:pt x="165" y="349"/>
                </a:lnTo>
                <a:lnTo>
                  <a:pt x="159" y="349"/>
                </a:lnTo>
                <a:lnTo>
                  <a:pt x="154" y="349"/>
                </a:lnTo>
                <a:lnTo>
                  <a:pt x="148" y="349"/>
                </a:lnTo>
                <a:lnTo>
                  <a:pt x="140" y="349"/>
                </a:lnTo>
                <a:lnTo>
                  <a:pt x="133" y="349"/>
                </a:lnTo>
                <a:lnTo>
                  <a:pt x="125" y="347"/>
                </a:lnTo>
                <a:lnTo>
                  <a:pt x="119" y="347"/>
                </a:lnTo>
                <a:lnTo>
                  <a:pt x="112" y="347"/>
                </a:lnTo>
                <a:lnTo>
                  <a:pt x="104" y="347"/>
                </a:lnTo>
                <a:lnTo>
                  <a:pt x="97" y="345"/>
                </a:lnTo>
                <a:lnTo>
                  <a:pt x="89" y="345"/>
                </a:lnTo>
                <a:lnTo>
                  <a:pt x="81" y="343"/>
                </a:lnTo>
                <a:lnTo>
                  <a:pt x="74" y="343"/>
                </a:lnTo>
                <a:lnTo>
                  <a:pt x="59" y="341"/>
                </a:lnTo>
                <a:lnTo>
                  <a:pt x="51" y="339"/>
                </a:lnTo>
                <a:lnTo>
                  <a:pt x="45" y="337"/>
                </a:lnTo>
                <a:lnTo>
                  <a:pt x="32" y="337"/>
                </a:lnTo>
                <a:lnTo>
                  <a:pt x="23" y="335"/>
                </a:lnTo>
                <a:lnTo>
                  <a:pt x="13" y="333"/>
                </a:lnTo>
                <a:lnTo>
                  <a:pt x="6" y="332"/>
                </a:lnTo>
                <a:lnTo>
                  <a:pt x="0" y="332"/>
                </a:lnTo>
                <a:lnTo>
                  <a:pt x="102" y="271"/>
                </a:lnTo>
                <a:lnTo>
                  <a:pt x="104" y="279"/>
                </a:lnTo>
                <a:lnTo>
                  <a:pt x="123" y="297"/>
                </a:lnTo>
                <a:lnTo>
                  <a:pt x="148" y="313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Text Box 41"/>
          <p:cNvSpPr txBox="1">
            <a:spLocks noChangeArrowheads="1"/>
          </p:cNvSpPr>
          <p:nvPr/>
        </p:nvSpPr>
        <p:spPr bwMode="auto">
          <a:xfrm>
            <a:off x="457200" y="3352800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1511" name="Text Box 87"/>
          <p:cNvSpPr txBox="1">
            <a:spLocks noChangeArrowheads="1"/>
          </p:cNvSpPr>
          <p:nvPr/>
        </p:nvSpPr>
        <p:spPr bwMode="auto">
          <a:xfrm>
            <a:off x="2339975" y="3897313"/>
            <a:ext cx="4319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1513" name="Text Box 16"/>
          <p:cNvSpPr txBox="1">
            <a:spLocks noChangeArrowheads="1"/>
          </p:cNvSpPr>
          <p:nvPr/>
        </p:nvSpPr>
        <p:spPr bwMode="auto">
          <a:xfrm>
            <a:off x="250825" y="5410200"/>
            <a:ext cx="889317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  <a:endParaRPr lang="en-US" sz="2800">
              <a:solidFill>
                <a:srgbClr val="0066FF"/>
              </a:solidFill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66FF"/>
              </a:solidFill>
              <a:latin typeface=".VnTime" pitchFamily="34" charset="0"/>
            </a:endParaRPr>
          </a:p>
        </p:txBody>
      </p:sp>
      <p:sp>
        <p:nvSpPr>
          <p:cNvPr id="21514" name="Text Box 21"/>
          <p:cNvSpPr txBox="1">
            <a:spLocks noChangeArrowheads="1"/>
          </p:cNvSpPr>
          <p:nvPr/>
        </p:nvSpPr>
        <p:spPr bwMode="auto">
          <a:xfrm>
            <a:off x="990600" y="4419600"/>
            <a:ext cx="601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1515" name="Text Box 24"/>
          <p:cNvSpPr txBox="1">
            <a:spLocks noChangeArrowheads="1"/>
          </p:cNvSpPr>
          <p:nvPr/>
        </p:nvSpPr>
        <p:spPr bwMode="auto">
          <a:xfrm>
            <a:off x="381000" y="5334000"/>
            <a:ext cx="830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76200" y="3193158"/>
            <a:ext cx="89154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Ở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dội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thẳm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bàng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cụp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en-US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76200" y="6172200"/>
            <a:ext cx="883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gào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1518" name="Text Box 17"/>
          <p:cNvSpPr txBox="1">
            <a:spLocks noChangeArrowheads="1"/>
          </p:cNvSpPr>
          <p:nvPr/>
        </p:nvSpPr>
        <p:spPr bwMode="auto">
          <a:xfrm>
            <a:off x="76200" y="2057400"/>
            <a:ext cx="8991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/>
      <p:bldP spid="235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3"/>
          <p:cNvSpPr>
            <a:spLocks/>
          </p:cNvSpPr>
          <p:nvPr/>
        </p:nvSpPr>
        <p:spPr bwMode="auto">
          <a:xfrm>
            <a:off x="4029075" y="5150863"/>
            <a:ext cx="722313" cy="1454150"/>
          </a:xfrm>
          <a:custGeom>
            <a:avLst/>
            <a:gdLst>
              <a:gd name="T0" fmla="*/ 2147483647 w 455"/>
              <a:gd name="T1" fmla="*/ 2147483647 h 916"/>
              <a:gd name="T2" fmla="*/ 2147483647 w 455"/>
              <a:gd name="T3" fmla="*/ 2147483647 h 916"/>
              <a:gd name="T4" fmla="*/ 2147483647 w 455"/>
              <a:gd name="T5" fmla="*/ 2147483647 h 916"/>
              <a:gd name="T6" fmla="*/ 2147483647 w 455"/>
              <a:gd name="T7" fmla="*/ 2147483647 h 916"/>
              <a:gd name="T8" fmla="*/ 2147483647 w 455"/>
              <a:gd name="T9" fmla="*/ 2147483647 h 916"/>
              <a:gd name="T10" fmla="*/ 2147483647 w 455"/>
              <a:gd name="T11" fmla="*/ 2147483647 h 916"/>
              <a:gd name="T12" fmla="*/ 2147483647 w 455"/>
              <a:gd name="T13" fmla="*/ 2147483647 h 916"/>
              <a:gd name="T14" fmla="*/ 2147483647 w 455"/>
              <a:gd name="T15" fmla="*/ 2147483647 h 916"/>
              <a:gd name="T16" fmla="*/ 2147483647 w 455"/>
              <a:gd name="T17" fmla="*/ 2147483647 h 916"/>
              <a:gd name="T18" fmla="*/ 2147483647 w 455"/>
              <a:gd name="T19" fmla="*/ 2147483647 h 916"/>
              <a:gd name="T20" fmla="*/ 2147483647 w 455"/>
              <a:gd name="T21" fmla="*/ 2147483647 h 916"/>
              <a:gd name="T22" fmla="*/ 2147483647 w 455"/>
              <a:gd name="T23" fmla="*/ 2147483647 h 916"/>
              <a:gd name="T24" fmla="*/ 2147483647 w 455"/>
              <a:gd name="T25" fmla="*/ 2147483647 h 916"/>
              <a:gd name="T26" fmla="*/ 2147483647 w 455"/>
              <a:gd name="T27" fmla="*/ 2147483647 h 916"/>
              <a:gd name="T28" fmla="*/ 2147483647 w 455"/>
              <a:gd name="T29" fmla="*/ 2147483647 h 916"/>
              <a:gd name="T30" fmla="*/ 2147483647 w 455"/>
              <a:gd name="T31" fmla="*/ 2147483647 h 916"/>
              <a:gd name="T32" fmla="*/ 2147483647 w 455"/>
              <a:gd name="T33" fmla="*/ 2147483647 h 916"/>
              <a:gd name="T34" fmla="*/ 2147483647 w 455"/>
              <a:gd name="T35" fmla="*/ 2147483647 h 916"/>
              <a:gd name="T36" fmla="*/ 2147483647 w 455"/>
              <a:gd name="T37" fmla="*/ 2147483647 h 916"/>
              <a:gd name="T38" fmla="*/ 2147483647 w 455"/>
              <a:gd name="T39" fmla="*/ 2147483647 h 916"/>
              <a:gd name="T40" fmla="*/ 2147483647 w 455"/>
              <a:gd name="T41" fmla="*/ 2147483647 h 916"/>
              <a:gd name="T42" fmla="*/ 2147483647 w 455"/>
              <a:gd name="T43" fmla="*/ 2147483647 h 916"/>
              <a:gd name="T44" fmla="*/ 2147483647 w 455"/>
              <a:gd name="T45" fmla="*/ 2147483647 h 916"/>
              <a:gd name="T46" fmla="*/ 2147483647 w 455"/>
              <a:gd name="T47" fmla="*/ 2147483647 h 916"/>
              <a:gd name="T48" fmla="*/ 2147483647 w 455"/>
              <a:gd name="T49" fmla="*/ 2147483647 h 916"/>
              <a:gd name="T50" fmla="*/ 2147483647 w 455"/>
              <a:gd name="T51" fmla="*/ 2147483647 h 916"/>
              <a:gd name="T52" fmla="*/ 2147483647 w 455"/>
              <a:gd name="T53" fmla="*/ 0 h 916"/>
              <a:gd name="T54" fmla="*/ 2147483647 w 455"/>
              <a:gd name="T55" fmla="*/ 2147483647 h 916"/>
              <a:gd name="T56" fmla="*/ 2147483647 w 455"/>
              <a:gd name="T57" fmla="*/ 2147483647 h 916"/>
              <a:gd name="T58" fmla="*/ 2147483647 w 455"/>
              <a:gd name="T59" fmla="*/ 2147483647 h 916"/>
              <a:gd name="T60" fmla="*/ 2147483647 w 455"/>
              <a:gd name="T61" fmla="*/ 2147483647 h 916"/>
              <a:gd name="T62" fmla="*/ 2147483647 w 455"/>
              <a:gd name="T63" fmla="*/ 2147483647 h 916"/>
              <a:gd name="T64" fmla="*/ 2147483647 w 455"/>
              <a:gd name="T65" fmla="*/ 2147483647 h 916"/>
              <a:gd name="T66" fmla="*/ 2147483647 w 455"/>
              <a:gd name="T67" fmla="*/ 2147483647 h 916"/>
              <a:gd name="T68" fmla="*/ 2147483647 w 455"/>
              <a:gd name="T69" fmla="*/ 2147483647 h 916"/>
              <a:gd name="T70" fmla="*/ 2147483647 w 455"/>
              <a:gd name="T71" fmla="*/ 2147483647 h 916"/>
              <a:gd name="T72" fmla="*/ 2147483647 w 455"/>
              <a:gd name="T73" fmla="*/ 2147483647 h 916"/>
              <a:gd name="T74" fmla="*/ 2147483647 w 455"/>
              <a:gd name="T75" fmla="*/ 2147483647 h 916"/>
              <a:gd name="T76" fmla="*/ 2147483647 w 455"/>
              <a:gd name="T77" fmla="*/ 2147483647 h 916"/>
              <a:gd name="T78" fmla="*/ 2147483647 w 455"/>
              <a:gd name="T79" fmla="*/ 2147483647 h 916"/>
              <a:gd name="T80" fmla="*/ 2147483647 w 455"/>
              <a:gd name="T81" fmla="*/ 2147483647 h 916"/>
              <a:gd name="T82" fmla="*/ 2147483647 w 455"/>
              <a:gd name="T83" fmla="*/ 2147483647 h 916"/>
              <a:gd name="T84" fmla="*/ 2147483647 w 455"/>
              <a:gd name="T85" fmla="*/ 2147483647 h 916"/>
              <a:gd name="T86" fmla="*/ 2147483647 w 455"/>
              <a:gd name="T87" fmla="*/ 2147483647 h 916"/>
              <a:gd name="T88" fmla="*/ 2147483647 w 455"/>
              <a:gd name="T89" fmla="*/ 2147483647 h 916"/>
              <a:gd name="T90" fmla="*/ 2147483647 w 455"/>
              <a:gd name="T91" fmla="*/ 2147483647 h 916"/>
              <a:gd name="T92" fmla="*/ 2147483647 w 455"/>
              <a:gd name="T93" fmla="*/ 2147483647 h 916"/>
              <a:gd name="T94" fmla="*/ 2147483647 w 455"/>
              <a:gd name="T95" fmla="*/ 2147483647 h 916"/>
              <a:gd name="T96" fmla="*/ 2147483647 w 455"/>
              <a:gd name="T97" fmla="*/ 2147483647 h 916"/>
              <a:gd name="T98" fmla="*/ 2147483647 w 455"/>
              <a:gd name="T99" fmla="*/ 2147483647 h 916"/>
              <a:gd name="T100" fmla="*/ 2147483647 w 455"/>
              <a:gd name="T101" fmla="*/ 2147483647 h 916"/>
              <a:gd name="T102" fmla="*/ 2147483647 w 455"/>
              <a:gd name="T103" fmla="*/ 2147483647 h 916"/>
              <a:gd name="T104" fmla="*/ 2147483647 w 455"/>
              <a:gd name="T105" fmla="*/ 2147483647 h 916"/>
              <a:gd name="T106" fmla="*/ 2147483647 w 455"/>
              <a:gd name="T107" fmla="*/ 2147483647 h 916"/>
              <a:gd name="T108" fmla="*/ 2147483647 w 455"/>
              <a:gd name="T109" fmla="*/ 2147483647 h 916"/>
              <a:gd name="T110" fmla="*/ 2147483647 w 455"/>
              <a:gd name="T111" fmla="*/ 2147483647 h 916"/>
              <a:gd name="T112" fmla="*/ 2147483647 w 455"/>
              <a:gd name="T113" fmla="*/ 2147483647 h 916"/>
              <a:gd name="T114" fmla="*/ 2147483647 w 455"/>
              <a:gd name="T115" fmla="*/ 2147483647 h 9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5"/>
              <a:gd name="T175" fmla="*/ 0 h 916"/>
              <a:gd name="T176" fmla="*/ 455 w 455"/>
              <a:gd name="T177" fmla="*/ 916 h 9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5" h="916">
                <a:moveTo>
                  <a:pt x="77" y="778"/>
                </a:moveTo>
                <a:lnTo>
                  <a:pt x="79" y="776"/>
                </a:lnTo>
                <a:lnTo>
                  <a:pt x="83" y="768"/>
                </a:lnTo>
                <a:lnTo>
                  <a:pt x="87" y="760"/>
                </a:lnTo>
                <a:lnTo>
                  <a:pt x="91" y="755"/>
                </a:lnTo>
                <a:lnTo>
                  <a:pt x="93" y="747"/>
                </a:lnTo>
                <a:lnTo>
                  <a:pt x="94" y="738"/>
                </a:lnTo>
                <a:lnTo>
                  <a:pt x="98" y="717"/>
                </a:lnTo>
                <a:lnTo>
                  <a:pt x="98" y="692"/>
                </a:lnTo>
                <a:lnTo>
                  <a:pt x="98" y="679"/>
                </a:lnTo>
                <a:lnTo>
                  <a:pt x="96" y="671"/>
                </a:lnTo>
                <a:lnTo>
                  <a:pt x="94" y="664"/>
                </a:lnTo>
                <a:lnTo>
                  <a:pt x="93" y="656"/>
                </a:lnTo>
                <a:lnTo>
                  <a:pt x="89" y="649"/>
                </a:lnTo>
                <a:lnTo>
                  <a:pt x="87" y="643"/>
                </a:lnTo>
                <a:lnTo>
                  <a:pt x="83" y="635"/>
                </a:lnTo>
                <a:lnTo>
                  <a:pt x="79" y="628"/>
                </a:lnTo>
                <a:lnTo>
                  <a:pt x="76" y="620"/>
                </a:lnTo>
                <a:lnTo>
                  <a:pt x="72" y="613"/>
                </a:lnTo>
                <a:lnTo>
                  <a:pt x="66" y="605"/>
                </a:lnTo>
                <a:lnTo>
                  <a:pt x="62" y="599"/>
                </a:lnTo>
                <a:lnTo>
                  <a:pt x="58" y="592"/>
                </a:lnTo>
                <a:lnTo>
                  <a:pt x="55" y="586"/>
                </a:lnTo>
                <a:lnTo>
                  <a:pt x="51" y="578"/>
                </a:lnTo>
                <a:lnTo>
                  <a:pt x="47" y="573"/>
                </a:lnTo>
                <a:lnTo>
                  <a:pt x="43" y="567"/>
                </a:lnTo>
                <a:lnTo>
                  <a:pt x="36" y="556"/>
                </a:lnTo>
                <a:lnTo>
                  <a:pt x="34" y="550"/>
                </a:lnTo>
                <a:lnTo>
                  <a:pt x="30" y="542"/>
                </a:lnTo>
                <a:lnTo>
                  <a:pt x="22" y="533"/>
                </a:lnTo>
                <a:lnTo>
                  <a:pt x="17" y="522"/>
                </a:lnTo>
                <a:lnTo>
                  <a:pt x="13" y="510"/>
                </a:lnTo>
                <a:lnTo>
                  <a:pt x="7" y="501"/>
                </a:lnTo>
                <a:lnTo>
                  <a:pt x="3" y="489"/>
                </a:lnTo>
                <a:lnTo>
                  <a:pt x="0" y="468"/>
                </a:lnTo>
                <a:lnTo>
                  <a:pt x="2" y="446"/>
                </a:lnTo>
                <a:lnTo>
                  <a:pt x="3" y="434"/>
                </a:lnTo>
                <a:lnTo>
                  <a:pt x="5" y="425"/>
                </a:lnTo>
                <a:lnTo>
                  <a:pt x="7" y="419"/>
                </a:lnTo>
                <a:lnTo>
                  <a:pt x="9" y="413"/>
                </a:lnTo>
                <a:lnTo>
                  <a:pt x="11" y="404"/>
                </a:lnTo>
                <a:lnTo>
                  <a:pt x="15" y="395"/>
                </a:lnTo>
                <a:lnTo>
                  <a:pt x="19" y="387"/>
                </a:lnTo>
                <a:lnTo>
                  <a:pt x="22" y="379"/>
                </a:lnTo>
                <a:lnTo>
                  <a:pt x="26" y="374"/>
                </a:lnTo>
                <a:lnTo>
                  <a:pt x="30" y="368"/>
                </a:lnTo>
                <a:lnTo>
                  <a:pt x="32" y="362"/>
                </a:lnTo>
                <a:lnTo>
                  <a:pt x="38" y="355"/>
                </a:lnTo>
                <a:lnTo>
                  <a:pt x="43" y="347"/>
                </a:lnTo>
                <a:lnTo>
                  <a:pt x="45" y="351"/>
                </a:lnTo>
                <a:lnTo>
                  <a:pt x="47" y="360"/>
                </a:lnTo>
                <a:lnTo>
                  <a:pt x="49" y="366"/>
                </a:lnTo>
                <a:lnTo>
                  <a:pt x="51" y="374"/>
                </a:lnTo>
                <a:lnTo>
                  <a:pt x="53" y="381"/>
                </a:lnTo>
                <a:lnTo>
                  <a:pt x="55" y="389"/>
                </a:lnTo>
                <a:lnTo>
                  <a:pt x="58" y="396"/>
                </a:lnTo>
                <a:lnTo>
                  <a:pt x="62" y="404"/>
                </a:lnTo>
                <a:lnTo>
                  <a:pt x="64" y="412"/>
                </a:lnTo>
                <a:lnTo>
                  <a:pt x="70" y="419"/>
                </a:lnTo>
                <a:lnTo>
                  <a:pt x="74" y="427"/>
                </a:lnTo>
                <a:lnTo>
                  <a:pt x="77" y="431"/>
                </a:lnTo>
                <a:lnTo>
                  <a:pt x="89" y="438"/>
                </a:lnTo>
                <a:lnTo>
                  <a:pt x="98" y="440"/>
                </a:lnTo>
                <a:lnTo>
                  <a:pt x="108" y="434"/>
                </a:lnTo>
                <a:lnTo>
                  <a:pt x="115" y="427"/>
                </a:lnTo>
                <a:lnTo>
                  <a:pt x="121" y="415"/>
                </a:lnTo>
                <a:lnTo>
                  <a:pt x="123" y="402"/>
                </a:lnTo>
                <a:lnTo>
                  <a:pt x="123" y="387"/>
                </a:lnTo>
                <a:lnTo>
                  <a:pt x="121" y="372"/>
                </a:lnTo>
                <a:lnTo>
                  <a:pt x="117" y="364"/>
                </a:lnTo>
                <a:lnTo>
                  <a:pt x="113" y="358"/>
                </a:lnTo>
                <a:lnTo>
                  <a:pt x="110" y="351"/>
                </a:lnTo>
                <a:lnTo>
                  <a:pt x="106" y="343"/>
                </a:lnTo>
                <a:lnTo>
                  <a:pt x="98" y="334"/>
                </a:lnTo>
                <a:lnTo>
                  <a:pt x="93" y="324"/>
                </a:lnTo>
                <a:lnTo>
                  <a:pt x="87" y="313"/>
                </a:lnTo>
                <a:lnTo>
                  <a:pt x="79" y="302"/>
                </a:lnTo>
                <a:lnTo>
                  <a:pt x="74" y="290"/>
                </a:lnTo>
                <a:lnTo>
                  <a:pt x="70" y="281"/>
                </a:lnTo>
                <a:lnTo>
                  <a:pt x="64" y="269"/>
                </a:lnTo>
                <a:lnTo>
                  <a:pt x="62" y="258"/>
                </a:lnTo>
                <a:lnTo>
                  <a:pt x="58" y="237"/>
                </a:lnTo>
                <a:lnTo>
                  <a:pt x="60" y="230"/>
                </a:lnTo>
                <a:lnTo>
                  <a:pt x="62" y="226"/>
                </a:lnTo>
                <a:lnTo>
                  <a:pt x="64" y="222"/>
                </a:lnTo>
                <a:lnTo>
                  <a:pt x="70" y="214"/>
                </a:lnTo>
                <a:lnTo>
                  <a:pt x="79" y="209"/>
                </a:lnTo>
                <a:lnTo>
                  <a:pt x="98" y="207"/>
                </a:lnTo>
                <a:lnTo>
                  <a:pt x="113" y="214"/>
                </a:lnTo>
                <a:lnTo>
                  <a:pt x="119" y="224"/>
                </a:lnTo>
                <a:lnTo>
                  <a:pt x="127" y="231"/>
                </a:lnTo>
                <a:lnTo>
                  <a:pt x="132" y="243"/>
                </a:lnTo>
                <a:lnTo>
                  <a:pt x="138" y="252"/>
                </a:lnTo>
                <a:lnTo>
                  <a:pt x="144" y="264"/>
                </a:lnTo>
                <a:lnTo>
                  <a:pt x="149" y="275"/>
                </a:lnTo>
                <a:lnTo>
                  <a:pt x="153" y="285"/>
                </a:lnTo>
                <a:lnTo>
                  <a:pt x="159" y="294"/>
                </a:lnTo>
                <a:lnTo>
                  <a:pt x="168" y="305"/>
                </a:lnTo>
                <a:lnTo>
                  <a:pt x="180" y="305"/>
                </a:lnTo>
                <a:lnTo>
                  <a:pt x="184" y="300"/>
                </a:lnTo>
                <a:lnTo>
                  <a:pt x="184" y="290"/>
                </a:lnTo>
                <a:lnTo>
                  <a:pt x="182" y="277"/>
                </a:lnTo>
                <a:lnTo>
                  <a:pt x="180" y="269"/>
                </a:lnTo>
                <a:lnTo>
                  <a:pt x="178" y="260"/>
                </a:lnTo>
                <a:lnTo>
                  <a:pt x="174" y="250"/>
                </a:lnTo>
                <a:lnTo>
                  <a:pt x="172" y="241"/>
                </a:lnTo>
                <a:lnTo>
                  <a:pt x="168" y="230"/>
                </a:lnTo>
                <a:lnTo>
                  <a:pt x="165" y="220"/>
                </a:lnTo>
                <a:lnTo>
                  <a:pt x="163" y="214"/>
                </a:lnTo>
                <a:lnTo>
                  <a:pt x="159" y="209"/>
                </a:lnTo>
                <a:lnTo>
                  <a:pt x="159" y="203"/>
                </a:lnTo>
                <a:lnTo>
                  <a:pt x="155" y="197"/>
                </a:lnTo>
                <a:lnTo>
                  <a:pt x="153" y="192"/>
                </a:lnTo>
                <a:lnTo>
                  <a:pt x="151" y="186"/>
                </a:lnTo>
                <a:lnTo>
                  <a:pt x="149" y="180"/>
                </a:lnTo>
                <a:lnTo>
                  <a:pt x="148" y="175"/>
                </a:lnTo>
                <a:lnTo>
                  <a:pt x="144" y="161"/>
                </a:lnTo>
                <a:lnTo>
                  <a:pt x="142" y="156"/>
                </a:lnTo>
                <a:lnTo>
                  <a:pt x="140" y="150"/>
                </a:lnTo>
                <a:lnTo>
                  <a:pt x="138" y="144"/>
                </a:lnTo>
                <a:lnTo>
                  <a:pt x="136" y="139"/>
                </a:lnTo>
                <a:lnTo>
                  <a:pt x="132" y="129"/>
                </a:lnTo>
                <a:lnTo>
                  <a:pt x="131" y="118"/>
                </a:lnTo>
                <a:lnTo>
                  <a:pt x="127" y="106"/>
                </a:lnTo>
                <a:lnTo>
                  <a:pt x="123" y="87"/>
                </a:lnTo>
                <a:lnTo>
                  <a:pt x="123" y="72"/>
                </a:lnTo>
                <a:lnTo>
                  <a:pt x="125" y="59"/>
                </a:lnTo>
                <a:lnTo>
                  <a:pt x="131" y="49"/>
                </a:lnTo>
                <a:lnTo>
                  <a:pt x="142" y="44"/>
                </a:lnTo>
                <a:lnTo>
                  <a:pt x="163" y="48"/>
                </a:lnTo>
                <a:lnTo>
                  <a:pt x="178" y="61"/>
                </a:lnTo>
                <a:lnTo>
                  <a:pt x="186" y="70"/>
                </a:lnTo>
                <a:lnTo>
                  <a:pt x="191" y="84"/>
                </a:lnTo>
                <a:lnTo>
                  <a:pt x="195" y="95"/>
                </a:lnTo>
                <a:lnTo>
                  <a:pt x="197" y="103"/>
                </a:lnTo>
                <a:lnTo>
                  <a:pt x="199" y="110"/>
                </a:lnTo>
                <a:lnTo>
                  <a:pt x="201" y="116"/>
                </a:lnTo>
                <a:lnTo>
                  <a:pt x="203" y="123"/>
                </a:lnTo>
                <a:lnTo>
                  <a:pt x="204" y="131"/>
                </a:lnTo>
                <a:lnTo>
                  <a:pt x="206" y="139"/>
                </a:lnTo>
                <a:lnTo>
                  <a:pt x="212" y="167"/>
                </a:lnTo>
                <a:lnTo>
                  <a:pt x="212" y="173"/>
                </a:lnTo>
                <a:lnTo>
                  <a:pt x="214" y="180"/>
                </a:lnTo>
                <a:lnTo>
                  <a:pt x="216" y="184"/>
                </a:lnTo>
                <a:lnTo>
                  <a:pt x="216" y="190"/>
                </a:lnTo>
                <a:lnTo>
                  <a:pt x="220" y="199"/>
                </a:lnTo>
                <a:lnTo>
                  <a:pt x="223" y="207"/>
                </a:lnTo>
                <a:lnTo>
                  <a:pt x="227" y="209"/>
                </a:lnTo>
                <a:lnTo>
                  <a:pt x="227" y="203"/>
                </a:lnTo>
                <a:lnTo>
                  <a:pt x="227" y="194"/>
                </a:lnTo>
                <a:lnTo>
                  <a:pt x="225" y="167"/>
                </a:lnTo>
                <a:lnTo>
                  <a:pt x="222" y="133"/>
                </a:lnTo>
                <a:lnTo>
                  <a:pt x="220" y="97"/>
                </a:lnTo>
                <a:lnTo>
                  <a:pt x="222" y="61"/>
                </a:lnTo>
                <a:lnTo>
                  <a:pt x="223" y="46"/>
                </a:lnTo>
                <a:lnTo>
                  <a:pt x="227" y="32"/>
                </a:lnTo>
                <a:lnTo>
                  <a:pt x="231" y="25"/>
                </a:lnTo>
                <a:lnTo>
                  <a:pt x="233" y="21"/>
                </a:lnTo>
                <a:lnTo>
                  <a:pt x="242" y="13"/>
                </a:lnTo>
                <a:lnTo>
                  <a:pt x="250" y="8"/>
                </a:lnTo>
                <a:lnTo>
                  <a:pt x="258" y="4"/>
                </a:lnTo>
                <a:lnTo>
                  <a:pt x="273" y="0"/>
                </a:lnTo>
                <a:lnTo>
                  <a:pt x="294" y="4"/>
                </a:lnTo>
                <a:lnTo>
                  <a:pt x="299" y="12"/>
                </a:lnTo>
                <a:lnTo>
                  <a:pt x="303" y="19"/>
                </a:lnTo>
                <a:lnTo>
                  <a:pt x="305" y="30"/>
                </a:lnTo>
                <a:lnTo>
                  <a:pt x="303" y="42"/>
                </a:lnTo>
                <a:lnTo>
                  <a:pt x="301" y="49"/>
                </a:lnTo>
                <a:lnTo>
                  <a:pt x="299" y="55"/>
                </a:lnTo>
                <a:lnTo>
                  <a:pt x="296" y="66"/>
                </a:lnTo>
                <a:lnTo>
                  <a:pt x="292" y="72"/>
                </a:lnTo>
                <a:lnTo>
                  <a:pt x="290" y="78"/>
                </a:lnTo>
                <a:lnTo>
                  <a:pt x="288" y="87"/>
                </a:lnTo>
                <a:lnTo>
                  <a:pt x="284" y="101"/>
                </a:lnTo>
                <a:lnTo>
                  <a:pt x="288" y="104"/>
                </a:lnTo>
                <a:lnTo>
                  <a:pt x="294" y="104"/>
                </a:lnTo>
                <a:lnTo>
                  <a:pt x="318" y="101"/>
                </a:lnTo>
                <a:lnTo>
                  <a:pt x="351" y="99"/>
                </a:lnTo>
                <a:lnTo>
                  <a:pt x="373" y="104"/>
                </a:lnTo>
                <a:lnTo>
                  <a:pt x="375" y="108"/>
                </a:lnTo>
                <a:lnTo>
                  <a:pt x="375" y="112"/>
                </a:lnTo>
                <a:lnTo>
                  <a:pt x="375" y="118"/>
                </a:lnTo>
                <a:lnTo>
                  <a:pt x="370" y="125"/>
                </a:lnTo>
                <a:lnTo>
                  <a:pt x="364" y="131"/>
                </a:lnTo>
                <a:lnTo>
                  <a:pt x="356" y="137"/>
                </a:lnTo>
                <a:lnTo>
                  <a:pt x="351" y="142"/>
                </a:lnTo>
                <a:lnTo>
                  <a:pt x="343" y="148"/>
                </a:lnTo>
                <a:lnTo>
                  <a:pt x="326" y="157"/>
                </a:lnTo>
                <a:lnTo>
                  <a:pt x="311" y="167"/>
                </a:lnTo>
                <a:lnTo>
                  <a:pt x="297" y="175"/>
                </a:lnTo>
                <a:lnTo>
                  <a:pt x="288" y="184"/>
                </a:lnTo>
                <a:lnTo>
                  <a:pt x="282" y="194"/>
                </a:lnTo>
                <a:lnTo>
                  <a:pt x="282" y="203"/>
                </a:lnTo>
                <a:lnTo>
                  <a:pt x="286" y="209"/>
                </a:lnTo>
                <a:lnTo>
                  <a:pt x="292" y="212"/>
                </a:lnTo>
                <a:lnTo>
                  <a:pt x="309" y="216"/>
                </a:lnTo>
                <a:lnTo>
                  <a:pt x="356" y="216"/>
                </a:lnTo>
                <a:lnTo>
                  <a:pt x="402" y="220"/>
                </a:lnTo>
                <a:lnTo>
                  <a:pt x="415" y="226"/>
                </a:lnTo>
                <a:lnTo>
                  <a:pt x="417" y="231"/>
                </a:lnTo>
                <a:lnTo>
                  <a:pt x="417" y="239"/>
                </a:lnTo>
                <a:lnTo>
                  <a:pt x="415" y="247"/>
                </a:lnTo>
                <a:lnTo>
                  <a:pt x="409" y="252"/>
                </a:lnTo>
                <a:lnTo>
                  <a:pt x="404" y="258"/>
                </a:lnTo>
                <a:lnTo>
                  <a:pt x="396" y="262"/>
                </a:lnTo>
                <a:lnTo>
                  <a:pt x="379" y="271"/>
                </a:lnTo>
                <a:lnTo>
                  <a:pt x="358" y="277"/>
                </a:lnTo>
                <a:lnTo>
                  <a:pt x="337" y="285"/>
                </a:lnTo>
                <a:lnTo>
                  <a:pt x="318" y="292"/>
                </a:lnTo>
                <a:lnTo>
                  <a:pt x="288" y="311"/>
                </a:lnTo>
                <a:lnTo>
                  <a:pt x="282" y="322"/>
                </a:lnTo>
                <a:lnTo>
                  <a:pt x="278" y="334"/>
                </a:lnTo>
                <a:lnTo>
                  <a:pt x="278" y="343"/>
                </a:lnTo>
                <a:lnTo>
                  <a:pt x="278" y="347"/>
                </a:lnTo>
                <a:lnTo>
                  <a:pt x="282" y="351"/>
                </a:lnTo>
                <a:lnTo>
                  <a:pt x="288" y="358"/>
                </a:lnTo>
                <a:lnTo>
                  <a:pt x="299" y="362"/>
                </a:lnTo>
                <a:lnTo>
                  <a:pt x="328" y="360"/>
                </a:lnTo>
                <a:lnTo>
                  <a:pt x="356" y="349"/>
                </a:lnTo>
                <a:lnTo>
                  <a:pt x="368" y="341"/>
                </a:lnTo>
                <a:lnTo>
                  <a:pt x="377" y="334"/>
                </a:lnTo>
                <a:lnTo>
                  <a:pt x="388" y="328"/>
                </a:lnTo>
                <a:lnTo>
                  <a:pt x="400" y="324"/>
                </a:lnTo>
                <a:lnTo>
                  <a:pt x="426" y="321"/>
                </a:lnTo>
                <a:lnTo>
                  <a:pt x="442" y="326"/>
                </a:lnTo>
                <a:lnTo>
                  <a:pt x="451" y="338"/>
                </a:lnTo>
                <a:lnTo>
                  <a:pt x="455" y="353"/>
                </a:lnTo>
                <a:lnTo>
                  <a:pt x="455" y="372"/>
                </a:lnTo>
                <a:lnTo>
                  <a:pt x="453" y="381"/>
                </a:lnTo>
                <a:lnTo>
                  <a:pt x="451" y="391"/>
                </a:lnTo>
                <a:lnTo>
                  <a:pt x="447" y="398"/>
                </a:lnTo>
                <a:lnTo>
                  <a:pt x="442" y="408"/>
                </a:lnTo>
                <a:lnTo>
                  <a:pt x="436" y="413"/>
                </a:lnTo>
                <a:lnTo>
                  <a:pt x="430" y="421"/>
                </a:lnTo>
                <a:lnTo>
                  <a:pt x="421" y="427"/>
                </a:lnTo>
                <a:lnTo>
                  <a:pt x="413" y="431"/>
                </a:lnTo>
                <a:lnTo>
                  <a:pt x="392" y="434"/>
                </a:lnTo>
                <a:lnTo>
                  <a:pt x="368" y="438"/>
                </a:lnTo>
                <a:lnTo>
                  <a:pt x="314" y="444"/>
                </a:lnTo>
                <a:lnTo>
                  <a:pt x="273" y="453"/>
                </a:lnTo>
                <a:lnTo>
                  <a:pt x="261" y="461"/>
                </a:lnTo>
                <a:lnTo>
                  <a:pt x="256" y="470"/>
                </a:lnTo>
                <a:lnTo>
                  <a:pt x="258" y="476"/>
                </a:lnTo>
                <a:lnTo>
                  <a:pt x="261" y="480"/>
                </a:lnTo>
                <a:lnTo>
                  <a:pt x="275" y="482"/>
                </a:lnTo>
                <a:lnTo>
                  <a:pt x="314" y="476"/>
                </a:lnTo>
                <a:lnTo>
                  <a:pt x="335" y="470"/>
                </a:lnTo>
                <a:lnTo>
                  <a:pt x="356" y="470"/>
                </a:lnTo>
                <a:lnTo>
                  <a:pt x="371" y="472"/>
                </a:lnTo>
                <a:lnTo>
                  <a:pt x="381" y="482"/>
                </a:lnTo>
                <a:lnTo>
                  <a:pt x="383" y="489"/>
                </a:lnTo>
                <a:lnTo>
                  <a:pt x="383" y="499"/>
                </a:lnTo>
                <a:lnTo>
                  <a:pt x="381" y="512"/>
                </a:lnTo>
                <a:lnTo>
                  <a:pt x="381" y="518"/>
                </a:lnTo>
                <a:lnTo>
                  <a:pt x="379" y="525"/>
                </a:lnTo>
                <a:lnTo>
                  <a:pt x="375" y="533"/>
                </a:lnTo>
                <a:lnTo>
                  <a:pt x="373" y="540"/>
                </a:lnTo>
                <a:lnTo>
                  <a:pt x="370" y="548"/>
                </a:lnTo>
                <a:lnTo>
                  <a:pt x="366" y="558"/>
                </a:lnTo>
                <a:lnTo>
                  <a:pt x="364" y="565"/>
                </a:lnTo>
                <a:lnTo>
                  <a:pt x="358" y="573"/>
                </a:lnTo>
                <a:lnTo>
                  <a:pt x="354" y="582"/>
                </a:lnTo>
                <a:lnTo>
                  <a:pt x="351" y="590"/>
                </a:lnTo>
                <a:lnTo>
                  <a:pt x="345" y="597"/>
                </a:lnTo>
                <a:lnTo>
                  <a:pt x="341" y="605"/>
                </a:lnTo>
                <a:lnTo>
                  <a:pt x="335" y="614"/>
                </a:lnTo>
                <a:lnTo>
                  <a:pt x="330" y="622"/>
                </a:lnTo>
                <a:lnTo>
                  <a:pt x="324" y="628"/>
                </a:lnTo>
                <a:lnTo>
                  <a:pt x="318" y="635"/>
                </a:lnTo>
                <a:lnTo>
                  <a:pt x="313" y="643"/>
                </a:lnTo>
                <a:lnTo>
                  <a:pt x="305" y="649"/>
                </a:lnTo>
                <a:lnTo>
                  <a:pt x="299" y="654"/>
                </a:lnTo>
                <a:lnTo>
                  <a:pt x="294" y="658"/>
                </a:lnTo>
                <a:lnTo>
                  <a:pt x="280" y="668"/>
                </a:lnTo>
                <a:lnTo>
                  <a:pt x="267" y="673"/>
                </a:lnTo>
                <a:lnTo>
                  <a:pt x="254" y="677"/>
                </a:lnTo>
                <a:lnTo>
                  <a:pt x="229" y="683"/>
                </a:lnTo>
                <a:lnTo>
                  <a:pt x="206" y="692"/>
                </a:lnTo>
                <a:lnTo>
                  <a:pt x="189" y="705"/>
                </a:lnTo>
                <a:lnTo>
                  <a:pt x="182" y="713"/>
                </a:lnTo>
                <a:lnTo>
                  <a:pt x="176" y="721"/>
                </a:lnTo>
                <a:lnTo>
                  <a:pt x="170" y="726"/>
                </a:lnTo>
                <a:lnTo>
                  <a:pt x="165" y="734"/>
                </a:lnTo>
                <a:lnTo>
                  <a:pt x="157" y="745"/>
                </a:lnTo>
                <a:lnTo>
                  <a:pt x="153" y="753"/>
                </a:lnTo>
                <a:lnTo>
                  <a:pt x="151" y="757"/>
                </a:lnTo>
                <a:lnTo>
                  <a:pt x="182" y="624"/>
                </a:lnTo>
                <a:lnTo>
                  <a:pt x="343" y="516"/>
                </a:lnTo>
                <a:lnTo>
                  <a:pt x="189" y="582"/>
                </a:lnTo>
                <a:lnTo>
                  <a:pt x="227" y="425"/>
                </a:lnTo>
                <a:lnTo>
                  <a:pt x="407" y="383"/>
                </a:lnTo>
                <a:lnTo>
                  <a:pt x="233" y="393"/>
                </a:lnTo>
                <a:lnTo>
                  <a:pt x="252" y="286"/>
                </a:lnTo>
                <a:lnTo>
                  <a:pt x="379" y="243"/>
                </a:lnTo>
                <a:lnTo>
                  <a:pt x="258" y="258"/>
                </a:lnTo>
                <a:lnTo>
                  <a:pt x="269" y="171"/>
                </a:lnTo>
                <a:lnTo>
                  <a:pt x="333" y="123"/>
                </a:lnTo>
                <a:lnTo>
                  <a:pt x="263" y="148"/>
                </a:lnTo>
                <a:lnTo>
                  <a:pt x="261" y="32"/>
                </a:lnTo>
                <a:lnTo>
                  <a:pt x="248" y="180"/>
                </a:lnTo>
                <a:lnTo>
                  <a:pt x="231" y="292"/>
                </a:lnTo>
                <a:lnTo>
                  <a:pt x="161" y="84"/>
                </a:lnTo>
                <a:lnTo>
                  <a:pt x="218" y="334"/>
                </a:lnTo>
                <a:lnTo>
                  <a:pt x="197" y="417"/>
                </a:lnTo>
                <a:lnTo>
                  <a:pt x="96" y="243"/>
                </a:lnTo>
                <a:lnTo>
                  <a:pt x="184" y="457"/>
                </a:lnTo>
                <a:lnTo>
                  <a:pt x="155" y="582"/>
                </a:lnTo>
                <a:lnTo>
                  <a:pt x="43" y="455"/>
                </a:lnTo>
                <a:lnTo>
                  <a:pt x="148" y="620"/>
                </a:lnTo>
                <a:lnTo>
                  <a:pt x="146" y="637"/>
                </a:lnTo>
                <a:lnTo>
                  <a:pt x="144" y="654"/>
                </a:lnTo>
                <a:lnTo>
                  <a:pt x="142" y="677"/>
                </a:lnTo>
                <a:lnTo>
                  <a:pt x="138" y="702"/>
                </a:lnTo>
                <a:lnTo>
                  <a:pt x="134" y="724"/>
                </a:lnTo>
                <a:lnTo>
                  <a:pt x="132" y="732"/>
                </a:lnTo>
                <a:lnTo>
                  <a:pt x="131" y="738"/>
                </a:lnTo>
                <a:lnTo>
                  <a:pt x="131" y="743"/>
                </a:lnTo>
                <a:lnTo>
                  <a:pt x="129" y="747"/>
                </a:lnTo>
                <a:lnTo>
                  <a:pt x="127" y="753"/>
                </a:lnTo>
                <a:lnTo>
                  <a:pt x="127" y="759"/>
                </a:lnTo>
                <a:lnTo>
                  <a:pt x="123" y="766"/>
                </a:lnTo>
                <a:lnTo>
                  <a:pt x="119" y="776"/>
                </a:lnTo>
                <a:lnTo>
                  <a:pt x="117" y="781"/>
                </a:lnTo>
                <a:lnTo>
                  <a:pt x="113" y="787"/>
                </a:lnTo>
                <a:lnTo>
                  <a:pt x="112" y="791"/>
                </a:lnTo>
                <a:lnTo>
                  <a:pt x="108" y="796"/>
                </a:lnTo>
                <a:lnTo>
                  <a:pt x="104" y="802"/>
                </a:lnTo>
                <a:lnTo>
                  <a:pt x="100" y="808"/>
                </a:lnTo>
                <a:lnTo>
                  <a:pt x="96" y="815"/>
                </a:lnTo>
                <a:lnTo>
                  <a:pt x="93" y="821"/>
                </a:lnTo>
                <a:lnTo>
                  <a:pt x="87" y="827"/>
                </a:lnTo>
                <a:lnTo>
                  <a:pt x="83" y="832"/>
                </a:lnTo>
                <a:lnTo>
                  <a:pt x="79" y="840"/>
                </a:lnTo>
                <a:lnTo>
                  <a:pt x="74" y="846"/>
                </a:lnTo>
                <a:lnTo>
                  <a:pt x="70" y="851"/>
                </a:lnTo>
                <a:lnTo>
                  <a:pt x="66" y="857"/>
                </a:lnTo>
                <a:lnTo>
                  <a:pt x="57" y="870"/>
                </a:lnTo>
                <a:lnTo>
                  <a:pt x="53" y="876"/>
                </a:lnTo>
                <a:lnTo>
                  <a:pt x="47" y="880"/>
                </a:lnTo>
                <a:lnTo>
                  <a:pt x="39" y="891"/>
                </a:lnTo>
                <a:lnTo>
                  <a:pt x="34" y="899"/>
                </a:lnTo>
                <a:lnTo>
                  <a:pt x="28" y="906"/>
                </a:lnTo>
                <a:lnTo>
                  <a:pt x="24" y="912"/>
                </a:lnTo>
                <a:lnTo>
                  <a:pt x="19" y="916"/>
                </a:lnTo>
                <a:lnTo>
                  <a:pt x="19" y="796"/>
                </a:lnTo>
                <a:lnTo>
                  <a:pt x="26" y="798"/>
                </a:lnTo>
                <a:lnTo>
                  <a:pt x="51" y="793"/>
                </a:lnTo>
                <a:lnTo>
                  <a:pt x="77" y="778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Freeform 12"/>
          <p:cNvSpPr>
            <a:spLocks/>
          </p:cNvSpPr>
          <p:nvPr/>
        </p:nvSpPr>
        <p:spPr bwMode="auto">
          <a:xfrm>
            <a:off x="6362700" y="2083813"/>
            <a:ext cx="1471613" cy="728662"/>
          </a:xfrm>
          <a:custGeom>
            <a:avLst/>
            <a:gdLst>
              <a:gd name="T0" fmla="*/ 2147483647 w 927"/>
              <a:gd name="T1" fmla="*/ 2147483647 h 459"/>
              <a:gd name="T2" fmla="*/ 2147483647 w 927"/>
              <a:gd name="T3" fmla="*/ 2147483647 h 459"/>
              <a:gd name="T4" fmla="*/ 2147483647 w 927"/>
              <a:gd name="T5" fmla="*/ 2147483647 h 459"/>
              <a:gd name="T6" fmla="*/ 2147483647 w 927"/>
              <a:gd name="T7" fmla="*/ 2147483647 h 459"/>
              <a:gd name="T8" fmla="*/ 2147483647 w 927"/>
              <a:gd name="T9" fmla="*/ 2147483647 h 459"/>
              <a:gd name="T10" fmla="*/ 2147483647 w 927"/>
              <a:gd name="T11" fmla="*/ 2147483647 h 459"/>
              <a:gd name="T12" fmla="*/ 2147483647 w 927"/>
              <a:gd name="T13" fmla="*/ 2147483647 h 459"/>
              <a:gd name="T14" fmla="*/ 2147483647 w 927"/>
              <a:gd name="T15" fmla="*/ 2147483647 h 459"/>
              <a:gd name="T16" fmla="*/ 2147483647 w 927"/>
              <a:gd name="T17" fmla="*/ 2147483647 h 459"/>
              <a:gd name="T18" fmla="*/ 2147483647 w 927"/>
              <a:gd name="T19" fmla="*/ 2147483647 h 459"/>
              <a:gd name="T20" fmla="*/ 2147483647 w 927"/>
              <a:gd name="T21" fmla="*/ 2147483647 h 459"/>
              <a:gd name="T22" fmla="*/ 2147483647 w 927"/>
              <a:gd name="T23" fmla="*/ 2147483647 h 459"/>
              <a:gd name="T24" fmla="*/ 2147483647 w 927"/>
              <a:gd name="T25" fmla="*/ 2147483647 h 459"/>
              <a:gd name="T26" fmla="*/ 2147483647 w 927"/>
              <a:gd name="T27" fmla="*/ 2147483647 h 459"/>
              <a:gd name="T28" fmla="*/ 2147483647 w 927"/>
              <a:gd name="T29" fmla="*/ 2147483647 h 459"/>
              <a:gd name="T30" fmla="*/ 2147483647 w 927"/>
              <a:gd name="T31" fmla="*/ 2147483647 h 459"/>
              <a:gd name="T32" fmla="*/ 2147483647 w 927"/>
              <a:gd name="T33" fmla="*/ 2147483647 h 459"/>
              <a:gd name="T34" fmla="*/ 2147483647 w 927"/>
              <a:gd name="T35" fmla="*/ 2147483647 h 459"/>
              <a:gd name="T36" fmla="*/ 2147483647 w 927"/>
              <a:gd name="T37" fmla="*/ 2147483647 h 459"/>
              <a:gd name="T38" fmla="*/ 2147483647 w 927"/>
              <a:gd name="T39" fmla="*/ 2147483647 h 459"/>
              <a:gd name="T40" fmla="*/ 2147483647 w 927"/>
              <a:gd name="T41" fmla="*/ 2147483647 h 459"/>
              <a:gd name="T42" fmla="*/ 2147483647 w 927"/>
              <a:gd name="T43" fmla="*/ 2147483647 h 459"/>
              <a:gd name="T44" fmla="*/ 2147483647 w 927"/>
              <a:gd name="T45" fmla="*/ 2147483647 h 459"/>
              <a:gd name="T46" fmla="*/ 2147483647 w 927"/>
              <a:gd name="T47" fmla="*/ 2147483647 h 459"/>
              <a:gd name="T48" fmla="*/ 2147483647 w 927"/>
              <a:gd name="T49" fmla="*/ 2147483647 h 459"/>
              <a:gd name="T50" fmla="*/ 2147483647 w 927"/>
              <a:gd name="T51" fmla="*/ 2147483647 h 459"/>
              <a:gd name="T52" fmla="*/ 2147483647 w 927"/>
              <a:gd name="T53" fmla="*/ 2147483647 h 459"/>
              <a:gd name="T54" fmla="*/ 2147483647 w 927"/>
              <a:gd name="T55" fmla="*/ 2147483647 h 459"/>
              <a:gd name="T56" fmla="*/ 2147483647 w 927"/>
              <a:gd name="T57" fmla="*/ 2147483647 h 459"/>
              <a:gd name="T58" fmla="*/ 2147483647 w 927"/>
              <a:gd name="T59" fmla="*/ 2147483647 h 459"/>
              <a:gd name="T60" fmla="*/ 2147483647 w 927"/>
              <a:gd name="T61" fmla="*/ 2147483647 h 459"/>
              <a:gd name="T62" fmla="*/ 2147483647 w 927"/>
              <a:gd name="T63" fmla="*/ 2147483647 h 459"/>
              <a:gd name="T64" fmla="*/ 2147483647 w 927"/>
              <a:gd name="T65" fmla="*/ 2147483647 h 459"/>
              <a:gd name="T66" fmla="*/ 2147483647 w 927"/>
              <a:gd name="T67" fmla="*/ 2147483647 h 459"/>
              <a:gd name="T68" fmla="*/ 2147483647 w 927"/>
              <a:gd name="T69" fmla="*/ 2147483647 h 459"/>
              <a:gd name="T70" fmla="*/ 2147483647 w 927"/>
              <a:gd name="T71" fmla="*/ 2147483647 h 459"/>
              <a:gd name="T72" fmla="*/ 2147483647 w 927"/>
              <a:gd name="T73" fmla="*/ 2147483647 h 459"/>
              <a:gd name="T74" fmla="*/ 2147483647 w 927"/>
              <a:gd name="T75" fmla="*/ 2147483647 h 459"/>
              <a:gd name="T76" fmla="*/ 2147483647 w 927"/>
              <a:gd name="T77" fmla="*/ 2147483647 h 459"/>
              <a:gd name="T78" fmla="*/ 2147483647 w 927"/>
              <a:gd name="T79" fmla="*/ 2147483647 h 459"/>
              <a:gd name="T80" fmla="*/ 2147483647 w 927"/>
              <a:gd name="T81" fmla="*/ 2147483647 h 459"/>
              <a:gd name="T82" fmla="*/ 2147483647 w 927"/>
              <a:gd name="T83" fmla="*/ 2147483647 h 459"/>
              <a:gd name="T84" fmla="*/ 2147483647 w 927"/>
              <a:gd name="T85" fmla="*/ 2147483647 h 459"/>
              <a:gd name="T86" fmla="*/ 2147483647 w 927"/>
              <a:gd name="T87" fmla="*/ 2147483647 h 459"/>
              <a:gd name="T88" fmla="*/ 2147483647 w 927"/>
              <a:gd name="T89" fmla="*/ 2147483647 h 459"/>
              <a:gd name="T90" fmla="*/ 2147483647 w 927"/>
              <a:gd name="T91" fmla="*/ 2147483647 h 459"/>
              <a:gd name="T92" fmla="*/ 2147483647 w 927"/>
              <a:gd name="T93" fmla="*/ 2147483647 h 459"/>
              <a:gd name="T94" fmla="*/ 2147483647 w 927"/>
              <a:gd name="T95" fmla="*/ 2147483647 h 459"/>
              <a:gd name="T96" fmla="*/ 2147483647 w 927"/>
              <a:gd name="T97" fmla="*/ 2147483647 h 459"/>
              <a:gd name="T98" fmla="*/ 2147483647 w 927"/>
              <a:gd name="T99" fmla="*/ 2147483647 h 459"/>
              <a:gd name="T100" fmla="*/ 2147483647 w 927"/>
              <a:gd name="T101" fmla="*/ 2147483647 h 459"/>
              <a:gd name="T102" fmla="*/ 2147483647 w 927"/>
              <a:gd name="T103" fmla="*/ 2147483647 h 459"/>
              <a:gd name="T104" fmla="*/ 2147483647 w 927"/>
              <a:gd name="T105" fmla="*/ 2147483647 h 459"/>
              <a:gd name="T106" fmla="*/ 2147483647 w 927"/>
              <a:gd name="T107" fmla="*/ 2147483647 h 459"/>
              <a:gd name="T108" fmla="*/ 2147483647 w 927"/>
              <a:gd name="T109" fmla="*/ 2147483647 h 459"/>
              <a:gd name="T110" fmla="*/ 2147483647 w 927"/>
              <a:gd name="T111" fmla="*/ 2147483647 h 459"/>
              <a:gd name="T112" fmla="*/ 2147483647 w 927"/>
              <a:gd name="T113" fmla="*/ 2147483647 h 459"/>
              <a:gd name="T114" fmla="*/ 2147483647 w 927"/>
              <a:gd name="T115" fmla="*/ 2147483647 h 45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927"/>
              <a:gd name="T175" fmla="*/ 0 h 459"/>
              <a:gd name="T176" fmla="*/ 927 w 927"/>
              <a:gd name="T177" fmla="*/ 459 h 45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927" h="459">
                <a:moveTo>
                  <a:pt x="147" y="315"/>
                </a:moveTo>
                <a:lnTo>
                  <a:pt x="151" y="315"/>
                </a:lnTo>
                <a:lnTo>
                  <a:pt x="161" y="315"/>
                </a:lnTo>
                <a:lnTo>
                  <a:pt x="166" y="315"/>
                </a:lnTo>
                <a:lnTo>
                  <a:pt x="174" y="315"/>
                </a:lnTo>
                <a:lnTo>
                  <a:pt x="184" y="313"/>
                </a:lnTo>
                <a:lnTo>
                  <a:pt x="191" y="311"/>
                </a:lnTo>
                <a:lnTo>
                  <a:pt x="212" y="303"/>
                </a:lnTo>
                <a:lnTo>
                  <a:pt x="233" y="290"/>
                </a:lnTo>
                <a:lnTo>
                  <a:pt x="244" y="283"/>
                </a:lnTo>
                <a:lnTo>
                  <a:pt x="250" y="279"/>
                </a:lnTo>
                <a:lnTo>
                  <a:pt x="254" y="273"/>
                </a:lnTo>
                <a:lnTo>
                  <a:pt x="259" y="267"/>
                </a:lnTo>
                <a:lnTo>
                  <a:pt x="265" y="262"/>
                </a:lnTo>
                <a:lnTo>
                  <a:pt x="271" y="256"/>
                </a:lnTo>
                <a:lnTo>
                  <a:pt x="275" y="248"/>
                </a:lnTo>
                <a:lnTo>
                  <a:pt x="280" y="241"/>
                </a:lnTo>
                <a:lnTo>
                  <a:pt x="284" y="235"/>
                </a:lnTo>
                <a:lnTo>
                  <a:pt x="288" y="228"/>
                </a:lnTo>
                <a:lnTo>
                  <a:pt x="292" y="220"/>
                </a:lnTo>
                <a:lnTo>
                  <a:pt x="297" y="214"/>
                </a:lnTo>
                <a:lnTo>
                  <a:pt x="301" y="207"/>
                </a:lnTo>
                <a:lnTo>
                  <a:pt x="305" y="201"/>
                </a:lnTo>
                <a:lnTo>
                  <a:pt x="309" y="193"/>
                </a:lnTo>
                <a:lnTo>
                  <a:pt x="311" y="188"/>
                </a:lnTo>
                <a:lnTo>
                  <a:pt x="314" y="182"/>
                </a:lnTo>
                <a:lnTo>
                  <a:pt x="322" y="169"/>
                </a:lnTo>
                <a:lnTo>
                  <a:pt x="324" y="163"/>
                </a:lnTo>
                <a:lnTo>
                  <a:pt x="328" y="157"/>
                </a:lnTo>
                <a:lnTo>
                  <a:pt x="335" y="146"/>
                </a:lnTo>
                <a:lnTo>
                  <a:pt x="341" y="135"/>
                </a:lnTo>
                <a:lnTo>
                  <a:pt x="347" y="125"/>
                </a:lnTo>
                <a:lnTo>
                  <a:pt x="354" y="118"/>
                </a:lnTo>
                <a:lnTo>
                  <a:pt x="362" y="108"/>
                </a:lnTo>
                <a:lnTo>
                  <a:pt x="379" y="95"/>
                </a:lnTo>
                <a:lnTo>
                  <a:pt x="398" y="83"/>
                </a:lnTo>
                <a:lnTo>
                  <a:pt x="409" y="80"/>
                </a:lnTo>
                <a:lnTo>
                  <a:pt x="421" y="78"/>
                </a:lnTo>
                <a:lnTo>
                  <a:pt x="424" y="76"/>
                </a:lnTo>
                <a:lnTo>
                  <a:pt x="430" y="74"/>
                </a:lnTo>
                <a:lnTo>
                  <a:pt x="440" y="74"/>
                </a:lnTo>
                <a:lnTo>
                  <a:pt x="449" y="72"/>
                </a:lnTo>
                <a:lnTo>
                  <a:pt x="459" y="70"/>
                </a:lnTo>
                <a:lnTo>
                  <a:pt x="466" y="70"/>
                </a:lnTo>
                <a:lnTo>
                  <a:pt x="474" y="70"/>
                </a:lnTo>
                <a:lnTo>
                  <a:pt x="481" y="70"/>
                </a:lnTo>
                <a:lnTo>
                  <a:pt x="487" y="70"/>
                </a:lnTo>
                <a:lnTo>
                  <a:pt x="496" y="72"/>
                </a:lnTo>
                <a:lnTo>
                  <a:pt x="506" y="72"/>
                </a:lnTo>
                <a:lnTo>
                  <a:pt x="502" y="74"/>
                </a:lnTo>
                <a:lnTo>
                  <a:pt x="496" y="82"/>
                </a:lnTo>
                <a:lnTo>
                  <a:pt x="491" y="85"/>
                </a:lnTo>
                <a:lnTo>
                  <a:pt x="485" y="91"/>
                </a:lnTo>
                <a:lnTo>
                  <a:pt x="479" y="97"/>
                </a:lnTo>
                <a:lnTo>
                  <a:pt x="476" y="102"/>
                </a:lnTo>
                <a:lnTo>
                  <a:pt x="470" y="110"/>
                </a:lnTo>
                <a:lnTo>
                  <a:pt x="464" y="116"/>
                </a:lnTo>
                <a:lnTo>
                  <a:pt x="459" y="123"/>
                </a:lnTo>
                <a:lnTo>
                  <a:pt x="455" y="131"/>
                </a:lnTo>
                <a:lnTo>
                  <a:pt x="451" y="137"/>
                </a:lnTo>
                <a:lnTo>
                  <a:pt x="449" y="144"/>
                </a:lnTo>
                <a:lnTo>
                  <a:pt x="449" y="157"/>
                </a:lnTo>
                <a:lnTo>
                  <a:pt x="453" y="167"/>
                </a:lnTo>
                <a:lnTo>
                  <a:pt x="460" y="173"/>
                </a:lnTo>
                <a:lnTo>
                  <a:pt x="470" y="174"/>
                </a:lnTo>
                <a:lnTo>
                  <a:pt x="483" y="173"/>
                </a:lnTo>
                <a:lnTo>
                  <a:pt x="496" y="169"/>
                </a:lnTo>
                <a:lnTo>
                  <a:pt x="510" y="161"/>
                </a:lnTo>
                <a:lnTo>
                  <a:pt x="521" y="152"/>
                </a:lnTo>
                <a:lnTo>
                  <a:pt x="527" y="146"/>
                </a:lnTo>
                <a:lnTo>
                  <a:pt x="531" y="140"/>
                </a:lnTo>
                <a:lnTo>
                  <a:pt x="534" y="133"/>
                </a:lnTo>
                <a:lnTo>
                  <a:pt x="540" y="123"/>
                </a:lnTo>
                <a:lnTo>
                  <a:pt x="544" y="114"/>
                </a:lnTo>
                <a:lnTo>
                  <a:pt x="550" y="104"/>
                </a:lnTo>
                <a:lnTo>
                  <a:pt x="555" y="93"/>
                </a:lnTo>
                <a:lnTo>
                  <a:pt x="563" y="82"/>
                </a:lnTo>
                <a:lnTo>
                  <a:pt x="569" y="72"/>
                </a:lnTo>
                <a:lnTo>
                  <a:pt x="576" y="61"/>
                </a:lnTo>
                <a:lnTo>
                  <a:pt x="584" y="51"/>
                </a:lnTo>
                <a:lnTo>
                  <a:pt x="591" y="44"/>
                </a:lnTo>
                <a:lnTo>
                  <a:pt x="608" y="32"/>
                </a:lnTo>
                <a:lnTo>
                  <a:pt x="616" y="30"/>
                </a:lnTo>
                <a:lnTo>
                  <a:pt x="620" y="29"/>
                </a:lnTo>
                <a:lnTo>
                  <a:pt x="625" y="29"/>
                </a:lnTo>
                <a:lnTo>
                  <a:pt x="633" y="30"/>
                </a:lnTo>
                <a:lnTo>
                  <a:pt x="642" y="36"/>
                </a:lnTo>
                <a:lnTo>
                  <a:pt x="654" y="49"/>
                </a:lnTo>
                <a:lnTo>
                  <a:pt x="654" y="68"/>
                </a:lnTo>
                <a:lnTo>
                  <a:pt x="652" y="78"/>
                </a:lnTo>
                <a:lnTo>
                  <a:pt x="646" y="87"/>
                </a:lnTo>
                <a:lnTo>
                  <a:pt x="641" y="99"/>
                </a:lnTo>
                <a:lnTo>
                  <a:pt x="633" y="108"/>
                </a:lnTo>
                <a:lnTo>
                  <a:pt x="625" y="118"/>
                </a:lnTo>
                <a:lnTo>
                  <a:pt x="620" y="129"/>
                </a:lnTo>
                <a:lnTo>
                  <a:pt x="614" y="137"/>
                </a:lnTo>
                <a:lnTo>
                  <a:pt x="608" y="146"/>
                </a:lnTo>
                <a:lnTo>
                  <a:pt x="605" y="161"/>
                </a:lnTo>
                <a:lnTo>
                  <a:pt x="608" y="171"/>
                </a:lnTo>
                <a:lnTo>
                  <a:pt x="616" y="173"/>
                </a:lnTo>
                <a:lnTo>
                  <a:pt x="624" y="167"/>
                </a:lnTo>
                <a:lnTo>
                  <a:pt x="635" y="159"/>
                </a:lnTo>
                <a:lnTo>
                  <a:pt x="641" y="154"/>
                </a:lnTo>
                <a:lnTo>
                  <a:pt x="646" y="146"/>
                </a:lnTo>
                <a:lnTo>
                  <a:pt x="654" y="140"/>
                </a:lnTo>
                <a:lnTo>
                  <a:pt x="661" y="131"/>
                </a:lnTo>
                <a:lnTo>
                  <a:pt x="667" y="123"/>
                </a:lnTo>
                <a:lnTo>
                  <a:pt x="675" y="114"/>
                </a:lnTo>
                <a:lnTo>
                  <a:pt x="679" y="110"/>
                </a:lnTo>
                <a:lnTo>
                  <a:pt x="682" y="104"/>
                </a:lnTo>
                <a:lnTo>
                  <a:pt x="688" y="101"/>
                </a:lnTo>
                <a:lnTo>
                  <a:pt x="692" y="97"/>
                </a:lnTo>
                <a:lnTo>
                  <a:pt x="696" y="91"/>
                </a:lnTo>
                <a:lnTo>
                  <a:pt x="699" y="87"/>
                </a:lnTo>
                <a:lnTo>
                  <a:pt x="703" y="82"/>
                </a:lnTo>
                <a:lnTo>
                  <a:pt x="707" y="78"/>
                </a:lnTo>
                <a:lnTo>
                  <a:pt x="715" y="68"/>
                </a:lnTo>
                <a:lnTo>
                  <a:pt x="720" y="65"/>
                </a:lnTo>
                <a:lnTo>
                  <a:pt x="724" y="59"/>
                </a:lnTo>
                <a:lnTo>
                  <a:pt x="728" y="55"/>
                </a:lnTo>
                <a:lnTo>
                  <a:pt x="732" y="51"/>
                </a:lnTo>
                <a:lnTo>
                  <a:pt x="739" y="42"/>
                </a:lnTo>
                <a:lnTo>
                  <a:pt x="747" y="34"/>
                </a:lnTo>
                <a:lnTo>
                  <a:pt x="754" y="27"/>
                </a:lnTo>
                <a:lnTo>
                  <a:pt x="770" y="15"/>
                </a:lnTo>
                <a:lnTo>
                  <a:pt x="785" y="6"/>
                </a:lnTo>
                <a:lnTo>
                  <a:pt x="796" y="0"/>
                </a:lnTo>
                <a:lnTo>
                  <a:pt x="807" y="2"/>
                </a:lnTo>
                <a:lnTo>
                  <a:pt x="817" y="8"/>
                </a:lnTo>
                <a:lnTo>
                  <a:pt x="825" y="29"/>
                </a:lnTo>
                <a:lnTo>
                  <a:pt x="821" y="49"/>
                </a:lnTo>
                <a:lnTo>
                  <a:pt x="815" y="59"/>
                </a:lnTo>
                <a:lnTo>
                  <a:pt x="807" y="70"/>
                </a:lnTo>
                <a:lnTo>
                  <a:pt x="798" y="80"/>
                </a:lnTo>
                <a:lnTo>
                  <a:pt x="792" y="85"/>
                </a:lnTo>
                <a:lnTo>
                  <a:pt x="789" y="91"/>
                </a:lnTo>
                <a:lnTo>
                  <a:pt x="783" y="97"/>
                </a:lnTo>
                <a:lnTo>
                  <a:pt x="777" y="101"/>
                </a:lnTo>
                <a:lnTo>
                  <a:pt x="771" y="106"/>
                </a:lnTo>
                <a:lnTo>
                  <a:pt x="766" y="110"/>
                </a:lnTo>
                <a:lnTo>
                  <a:pt x="745" y="129"/>
                </a:lnTo>
                <a:lnTo>
                  <a:pt x="739" y="133"/>
                </a:lnTo>
                <a:lnTo>
                  <a:pt x="735" y="138"/>
                </a:lnTo>
                <a:lnTo>
                  <a:pt x="730" y="142"/>
                </a:lnTo>
                <a:lnTo>
                  <a:pt x="728" y="146"/>
                </a:lnTo>
                <a:lnTo>
                  <a:pt x="720" y="154"/>
                </a:lnTo>
                <a:lnTo>
                  <a:pt x="716" y="159"/>
                </a:lnTo>
                <a:lnTo>
                  <a:pt x="716" y="163"/>
                </a:lnTo>
                <a:lnTo>
                  <a:pt x="720" y="161"/>
                </a:lnTo>
                <a:lnTo>
                  <a:pt x="728" y="157"/>
                </a:lnTo>
                <a:lnTo>
                  <a:pt x="751" y="142"/>
                </a:lnTo>
                <a:lnTo>
                  <a:pt x="779" y="121"/>
                </a:lnTo>
                <a:lnTo>
                  <a:pt x="809" y="102"/>
                </a:lnTo>
                <a:lnTo>
                  <a:pt x="842" y="87"/>
                </a:lnTo>
                <a:lnTo>
                  <a:pt x="857" y="80"/>
                </a:lnTo>
                <a:lnTo>
                  <a:pt x="870" y="78"/>
                </a:lnTo>
                <a:lnTo>
                  <a:pt x="878" y="78"/>
                </a:lnTo>
                <a:lnTo>
                  <a:pt x="883" y="78"/>
                </a:lnTo>
                <a:lnTo>
                  <a:pt x="893" y="80"/>
                </a:lnTo>
                <a:lnTo>
                  <a:pt x="902" y="85"/>
                </a:lnTo>
                <a:lnTo>
                  <a:pt x="910" y="89"/>
                </a:lnTo>
                <a:lnTo>
                  <a:pt x="919" y="101"/>
                </a:lnTo>
                <a:lnTo>
                  <a:pt x="927" y="120"/>
                </a:lnTo>
                <a:lnTo>
                  <a:pt x="923" y="129"/>
                </a:lnTo>
                <a:lnTo>
                  <a:pt x="917" y="138"/>
                </a:lnTo>
                <a:lnTo>
                  <a:pt x="908" y="144"/>
                </a:lnTo>
                <a:lnTo>
                  <a:pt x="899" y="148"/>
                </a:lnTo>
                <a:lnTo>
                  <a:pt x="891" y="150"/>
                </a:lnTo>
                <a:lnTo>
                  <a:pt x="885" y="150"/>
                </a:lnTo>
                <a:lnTo>
                  <a:pt x="874" y="152"/>
                </a:lnTo>
                <a:lnTo>
                  <a:pt x="868" y="154"/>
                </a:lnTo>
                <a:lnTo>
                  <a:pt x="862" y="154"/>
                </a:lnTo>
                <a:lnTo>
                  <a:pt x="851" y="156"/>
                </a:lnTo>
                <a:lnTo>
                  <a:pt x="838" y="161"/>
                </a:lnTo>
                <a:lnTo>
                  <a:pt x="838" y="165"/>
                </a:lnTo>
                <a:lnTo>
                  <a:pt x="840" y="171"/>
                </a:lnTo>
                <a:lnTo>
                  <a:pt x="855" y="190"/>
                </a:lnTo>
                <a:lnTo>
                  <a:pt x="872" y="218"/>
                </a:lnTo>
                <a:lnTo>
                  <a:pt x="878" y="241"/>
                </a:lnTo>
                <a:lnTo>
                  <a:pt x="876" y="245"/>
                </a:lnTo>
                <a:lnTo>
                  <a:pt x="874" y="247"/>
                </a:lnTo>
                <a:lnTo>
                  <a:pt x="868" y="248"/>
                </a:lnTo>
                <a:lnTo>
                  <a:pt x="859" y="247"/>
                </a:lnTo>
                <a:lnTo>
                  <a:pt x="851" y="245"/>
                </a:lnTo>
                <a:lnTo>
                  <a:pt x="842" y="243"/>
                </a:lnTo>
                <a:lnTo>
                  <a:pt x="834" y="239"/>
                </a:lnTo>
                <a:lnTo>
                  <a:pt x="825" y="235"/>
                </a:lnTo>
                <a:lnTo>
                  <a:pt x="809" y="226"/>
                </a:lnTo>
                <a:lnTo>
                  <a:pt x="794" y="216"/>
                </a:lnTo>
                <a:lnTo>
                  <a:pt x="781" y="209"/>
                </a:lnTo>
                <a:lnTo>
                  <a:pt x="768" y="205"/>
                </a:lnTo>
                <a:lnTo>
                  <a:pt x="756" y="203"/>
                </a:lnTo>
                <a:lnTo>
                  <a:pt x="749" y="209"/>
                </a:lnTo>
                <a:lnTo>
                  <a:pt x="745" y="214"/>
                </a:lnTo>
                <a:lnTo>
                  <a:pt x="745" y="222"/>
                </a:lnTo>
                <a:lnTo>
                  <a:pt x="751" y="239"/>
                </a:lnTo>
                <a:lnTo>
                  <a:pt x="773" y="281"/>
                </a:lnTo>
                <a:lnTo>
                  <a:pt x="792" y="320"/>
                </a:lnTo>
                <a:lnTo>
                  <a:pt x="792" y="336"/>
                </a:lnTo>
                <a:lnTo>
                  <a:pt x="790" y="341"/>
                </a:lnTo>
                <a:lnTo>
                  <a:pt x="785" y="343"/>
                </a:lnTo>
                <a:lnTo>
                  <a:pt x="775" y="345"/>
                </a:lnTo>
                <a:lnTo>
                  <a:pt x="768" y="345"/>
                </a:lnTo>
                <a:lnTo>
                  <a:pt x="760" y="341"/>
                </a:lnTo>
                <a:lnTo>
                  <a:pt x="752" y="338"/>
                </a:lnTo>
                <a:lnTo>
                  <a:pt x="737" y="326"/>
                </a:lnTo>
                <a:lnTo>
                  <a:pt x="722" y="313"/>
                </a:lnTo>
                <a:lnTo>
                  <a:pt x="705" y="298"/>
                </a:lnTo>
                <a:lnTo>
                  <a:pt x="690" y="284"/>
                </a:lnTo>
                <a:lnTo>
                  <a:pt x="658" y="267"/>
                </a:lnTo>
                <a:lnTo>
                  <a:pt x="644" y="267"/>
                </a:lnTo>
                <a:lnTo>
                  <a:pt x="633" y="269"/>
                </a:lnTo>
                <a:lnTo>
                  <a:pt x="624" y="275"/>
                </a:lnTo>
                <a:lnTo>
                  <a:pt x="622" y="279"/>
                </a:lnTo>
                <a:lnTo>
                  <a:pt x="620" y="283"/>
                </a:lnTo>
                <a:lnTo>
                  <a:pt x="616" y="290"/>
                </a:lnTo>
                <a:lnTo>
                  <a:pt x="618" y="302"/>
                </a:lnTo>
                <a:lnTo>
                  <a:pt x="635" y="326"/>
                </a:lnTo>
                <a:lnTo>
                  <a:pt x="658" y="345"/>
                </a:lnTo>
                <a:lnTo>
                  <a:pt x="671" y="351"/>
                </a:lnTo>
                <a:lnTo>
                  <a:pt x="680" y="357"/>
                </a:lnTo>
                <a:lnTo>
                  <a:pt x="692" y="364"/>
                </a:lnTo>
                <a:lnTo>
                  <a:pt x="701" y="370"/>
                </a:lnTo>
                <a:lnTo>
                  <a:pt x="716" y="393"/>
                </a:lnTo>
                <a:lnTo>
                  <a:pt x="720" y="408"/>
                </a:lnTo>
                <a:lnTo>
                  <a:pt x="715" y="423"/>
                </a:lnTo>
                <a:lnTo>
                  <a:pt x="703" y="434"/>
                </a:lnTo>
                <a:lnTo>
                  <a:pt x="688" y="442"/>
                </a:lnTo>
                <a:lnTo>
                  <a:pt x="679" y="446"/>
                </a:lnTo>
                <a:lnTo>
                  <a:pt x="669" y="448"/>
                </a:lnTo>
                <a:lnTo>
                  <a:pt x="660" y="449"/>
                </a:lnTo>
                <a:lnTo>
                  <a:pt x="650" y="449"/>
                </a:lnTo>
                <a:lnTo>
                  <a:pt x="641" y="448"/>
                </a:lnTo>
                <a:lnTo>
                  <a:pt x="631" y="446"/>
                </a:lnTo>
                <a:lnTo>
                  <a:pt x="624" y="442"/>
                </a:lnTo>
                <a:lnTo>
                  <a:pt x="616" y="434"/>
                </a:lnTo>
                <a:lnTo>
                  <a:pt x="601" y="419"/>
                </a:lnTo>
                <a:lnTo>
                  <a:pt x="586" y="400"/>
                </a:lnTo>
                <a:lnTo>
                  <a:pt x="555" y="357"/>
                </a:lnTo>
                <a:lnTo>
                  <a:pt x="527" y="324"/>
                </a:lnTo>
                <a:lnTo>
                  <a:pt x="514" y="317"/>
                </a:lnTo>
                <a:lnTo>
                  <a:pt x="502" y="319"/>
                </a:lnTo>
                <a:lnTo>
                  <a:pt x="498" y="322"/>
                </a:lnTo>
                <a:lnTo>
                  <a:pt x="498" y="328"/>
                </a:lnTo>
                <a:lnTo>
                  <a:pt x="502" y="339"/>
                </a:lnTo>
                <a:lnTo>
                  <a:pt x="527" y="372"/>
                </a:lnTo>
                <a:lnTo>
                  <a:pt x="542" y="389"/>
                </a:lnTo>
                <a:lnTo>
                  <a:pt x="553" y="404"/>
                </a:lnTo>
                <a:lnTo>
                  <a:pt x="559" y="419"/>
                </a:lnTo>
                <a:lnTo>
                  <a:pt x="555" y="432"/>
                </a:lnTo>
                <a:lnTo>
                  <a:pt x="550" y="438"/>
                </a:lnTo>
                <a:lnTo>
                  <a:pt x="540" y="444"/>
                </a:lnTo>
                <a:lnTo>
                  <a:pt x="529" y="448"/>
                </a:lnTo>
                <a:lnTo>
                  <a:pt x="523" y="449"/>
                </a:lnTo>
                <a:lnTo>
                  <a:pt x="515" y="451"/>
                </a:lnTo>
                <a:lnTo>
                  <a:pt x="508" y="453"/>
                </a:lnTo>
                <a:lnTo>
                  <a:pt x="500" y="455"/>
                </a:lnTo>
                <a:lnTo>
                  <a:pt x="491" y="457"/>
                </a:lnTo>
                <a:lnTo>
                  <a:pt x="483" y="457"/>
                </a:lnTo>
                <a:lnTo>
                  <a:pt x="474" y="459"/>
                </a:lnTo>
                <a:lnTo>
                  <a:pt x="464" y="459"/>
                </a:lnTo>
                <a:lnTo>
                  <a:pt x="455" y="459"/>
                </a:lnTo>
                <a:lnTo>
                  <a:pt x="445" y="459"/>
                </a:lnTo>
                <a:lnTo>
                  <a:pt x="436" y="459"/>
                </a:lnTo>
                <a:lnTo>
                  <a:pt x="426" y="459"/>
                </a:lnTo>
                <a:lnTo>
                  <a:pt x="417" y="457"/>
                </a:lnTo>
                <a:lnTo>
                  <a:pt x="409" y="457"/>
                </a:lnTo>
                <a:lnTo>
                  <a:pt x="400" y="455"/>
                </a:lnTo>
                <a:lnTo>
                  <a:pt x="390" y="453"/>
                </a:lnTo>
                <a:lnTo>
                  <a:pt x="381" y="451"/>
                </a:lnTo>
                <a:lnTo>
                  <a:pt x="373" y="449"/>
                </a:lnTo>
                <a:lnTo>
                  <a:pt x="366" y="448"/>
                </a:lnTo>
                <a:lnTo>
                  <a:pt x="358" y="444"/>
                </a:lnTo>
                <a:lnTo>
                  <a:pt x="343" y="436"/>
                </a:lnTo>
                <a:lnTo>
                  <a:pt x="331" y="429"/>
                </a:lnTo>
                <a:lnTo>
                  <a:pt x="322" y="417"/>
                </a:lnTo>
                <a:lnTo>
                  <a:pt x="305" y="400"/>
                </a:lnTo>
                <a:lnTo>
                  <a:pt x="286" y="385"/>
                </a:lnTo>
                <a:lnTo>
                  <a:pt x="265" y="377"/>
                </a:lnTo>
                <a:lnTo>
                  <a:pt x="256" y="374"/>
                </a:lnTo>
                <a:lnTo>
                  <a:pt x="246" y="372"/>
                </a:lnTo>
                <a:lnTo>
                  <a:pt x="239" y="370"/>
                </a:lnTo>
                <a:lnTo>
                  <a:pt x="229" y="370"/>
                </a:lnTo>
                <a:lnTo>
                  <a:pt x="216" y="368"/>
                </a:lnTo>
                <a:lnTo>
                  <a:pt x="206" y="368"/>
                </a:lnTo>
                <a:lnTo>
                  <a:pt x="202" y="368"/>
                </a:lnTo>
                <a:lnTo>
                  <a:pt x="333" y="330"/>
                </a:lnTo>
                <a:lnTo>
                  <a:pt x="506" y="417"/>
                </a:lnTo>
                <a:lnTo>
                  <a:pt x="373" y="315"/>
                </a:lnTo>
                <a:lnTo>
                  <a:pt x="529" y="271"/>
                </a:lnTo>
                <a:lnTo>
                  <a:pt x="654" y="408"/>
                </a:lnTo>
                <a:lnTo>
                  <a:pt x="559" y="258"/>
                </a:lnTo>
                <a:lnTo>
                  <a:pt x="661" y="226"/>
                </a:lnTo>
                <a:lnTo>
                  <a:pt x="760" y="313"/>
                </a:lnTo>
                <a:lnTo>
                  <a:pt x="688" y="216"/>
                </a:lnTo>
                <a:lnTo>
                  <a:pt x="770" y="182"/>
                </a:lnTo>
                <a:lnTo>
                  <a:pt x="842" y="214"/>
                </a:lnTo>
                <a:lnTo>
                  <a:pt x="787" y="167"/>
                </a:lnTo>
                <a:lnTo>
                  <a:pt x="887" y="106"/>
                </a:lnTo>
                <a:lnTo>
                  <a:pt x="751" y="169"/>
                </a:lnTo>
                <a:lnTo>
                  <a:pt x="644" y="209"/>
                </a:lnTo>
                <a:lnTo>
                  <a:pt x="792" y="44"/>
                </a:lnTo>
                <a:lnTo>
                  <a:pt x="603" y="218"/>
                </a:lnTo>
                <a:lnTo>
                  <a:pt x="519" y="241"/>
                </a:lnTo>
                <a:lnTo>
                  <a:pt x="622" y="68"/>
                </a:lnTo>
                <a:lnTo>
                  <a:pt x="479" y="248"/>
                </a:lnTo>
                <a:lnTo>
                  <a:pt x="356" y="286"/>
                </a:lnTo>
                <a:lnTo>
                  <a:pt x="411" y="125"/>
                </a:lnTo>
                <a:lnTo>
                  <a:pt x="320" y="298"/>
                </a:lnTo>
                <a:lnTo>
                  <a:pt x="305" y="305"/>
                </a:lnTo>
                <a:lnTo>
                  <a:pt x="288" y="311"/>
                </a:lnTo>
                <a:lnTo>
                  <a:pt x="267" y="320"/>
                </a:lnTo>
                <a:lnTo>
                  <a:pt x="244" y="330"/>
                </a:lnTo>
                <a:lnTo>
                  <a:pt x="221" y="338"/>
                </a:lnTo>
                <a:lnTo>
                  <a:pt x="216" y="339"/>
                </a:lnTo>
                <a:lnTo>
                  <a:pt x="210" y="341"/>
                </a:lnTo>
                <a:lnTo>
                  <a:pt x="204" y="343"/>
                </a:lnTo>
                <a:lnTo>
                  <a:pt x="199" y="345"/>
                </a:lnTo>
                <a:lnTo>
                  <a:pt x="193" y="347"/>
                </a:lnTo>
                <a:lnTo>
                  <a:pt x="189" y="347"/>
                </a:lnTo>
                <a:lnTo>
                  <a:pt x="180" y="349"/>
                </a:lnTo>
                <a:lnTo>
                  <a:pt x="170" y="351"/>
                </a:lnTo>
                <a:lnTo>
                  <a:pt x="165" y="351"/>
                </a:lnTo>
                <a:lnTo>
                  <a:pt x="159" y="351"/>
                </a:lnTo>
                <a:lnTo>
                  <a:pt x="153" y="351"/>
                </a:lnTo>
                <a:lnTo>
                  <a:pt x="146" y="351"/>
                </a:lnTo>
                <a:lnTo>
                  <a:pt x="140" y="351"/>
                </a:lnTo>
                <a:lnTo>
                  <a:pt x="132" y="349"/>
                </a:lnTo>
                <a:lnTo>
                  <a:pt x="125" y="349"/>
                </a:lnTo>
                <a:lnTo>
                  <a:pt x="117" y="349"/>
                </a:lnTo>
                <a:lnTo>
                  <a:pt x="110" y="347"/>
                </a:lnTo>
                <a:lnTo>
                  <a:pt x="102" y="347"/>
                </a:lnTo>
                <a:lnTo>
                  <a:pt x="94" y="347"/>
                </a:lnTo>
                <a:lnTo>
                  <a:pt x="87" y="345"/>
                </a:lnTo>
                <a:lnTo>
                  <a:pt x="79" y="345"/>
                </a:lnTo>
                <a:lnTo>
                  <a:pt x="72" y="343"/>
                </a:lnTo>
                <a:lnTo>
                  <a:pt x="58" y="341"/>
                </a:lnTo>
                <a:lnTo>
                  <a:pt x="51" y="341"/>
                </a:lnTo>
                <a:lnTo>
                  <a:pt x="43" y="339"/>
                </a:lnTo>
                <a:lnTo>
                  <a:pt x="32" y="338"/>
                </a:lnTo>
                <a:lnTo>
                  <a:pt x="20" y="336"/>
                </a:lnTo>
                <a:lnTo>
                  <a:pt x="11" y="336"/>
                </a:lnTo>
                <a:lnTo>
                  <a:pt x="5" y="334"/>
                </a:lnTo>
                <a:lnTo>
                  <a:pt x="0" y="332"/>
                </a:lnTo>
                <a:lnTo>
                  <a:pt x="102" y="273"/>
                </a:lnTo>
                <a:lnTo>
                  <a:pt x="104" y="281"/>
                </a:lnTo>
                <a:lnTo>
                  <a:pt x="121" y="298"/>
                </a:lnTo>
                <a:lnTo>
                  <a:pt x="147" y="315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C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Freeform 14"/>
          <p:cNvSpPr>
            <a:spLocks/>
          </p:cNvSpPr>
          <p:nvPr/>
        </p:nvSpPr>
        <p:spPr bwMode="auto">
          <a:xfrm>
            <a:off x="5245100" y="5711250"/>
            <a:ext cx="1471613" cy="728663"/>
          </a:xfrm>
          <a:custGeom>
            <a:avLst/>
            <a:gdLst>
              <a:gd name="T0" fmla="*/ 2147483647 w 927"/>
              <a:gd name="T1" fmla="*/ 2147483647 h 459"/>
              <a:gd name="T2" fmla="*/ 2147483647 w 927"/>
              <a:gd name="T3" fmla="*/ 2147483647 h 459"/>
              <a:gd name="T4" fmla="*/ 2147483647 w 927"/>
              <a:gd name="T5" fmla="*/ 2147483647 h 459"/>
              <a:gd name="T6" fmla="*/ 2147483647 w 927"/>
              <a:gd name="T7" fmla="*/ 2147483647 h 459"/>
              <a:gd name="T8" fmla="*/ 2147483647 w 927"/>
              <a:gd name="T9" fmla="*/ 2147483647 h 459"/>
              <a:gd name="T10" fmla="*/ 2147483647 w 927"/>
              <a:gd name="T11" fmla="*/ 2147483647 h 459"/>
              <a:gd name="T12" fmla="*/ 2147483647 w 927"/>
              <a:gd name="T13" fmla="*/ 2147483647 h 459"/>
              <a:gd name="T14" fmla="*/ 2147483647 w 927"/>
              <a:gd name="T15" fmla="*/ 2147483647 h 459"/>
              <a:gd name="T16" fmla="*/ 2147483647 w 927"/>
              <a:gd name="T17" fmla="*/ 2147483647 h 459"/>
              <a:gd name="T18" fmla="*/ 2147483647 w 927"/>
              <a:gd name="T19" fmla="*/ 2147483647 h 459"/>
              <a:gd name="T20" fmla="*/ 2147483647 w 927"/>
              <a:gd name="T21" fmla="*/ 2147483647 h 459"/>
              <a:gd name="T22" fmla="*/ 2147483647 w 927"/>
              <a:gd name="T23" fmla="*/ 2147483647 h 459"/>
              <a:gd name="T24" fmla="*/ 2147483647 w 927"/>
              <a:gd name="T25" fmla="*/ 2147483647 h 459"/>
              <a:gd name="T26" fmla="*/ 2147483647 w 927"/>
              <a:gd name="T27" fmla="*/ 2147483647 h 459"/>
              <a:gd name="T28" fmla="*/ 2147483647 w 927"/>
              <a:gd name="T29" fmla="*/ 2147483647 h 459"/>
              <a:gd name="T30" fmla="*/ 2147483647 w 927"/>
              <a:gd name="T31" fmla="*/ 2147483647 h 459"/>
              <a:gd name="T32" fmla="*/ 2147483647 w 927"/>
              <a:gd name="T33" fmla="*/ 2147483647 h 459"/>
              <a:gd name="T34" fmla="*/ 2147483647 w 927"/>
              <a:gd name="T35" fmla="*/ 2147483647 h 459"/>
              <a:gd name="T36" fmla="*/ 2147483647 w 927"/>
              <a:gd name="T37" fmla="*/ 2147483647 h 459"/>
              <a:gd name="T38" fmla="*/ 2147483647 w 927"/>
              <a:gd name="T39" fmla="*/ 2147483647 h 459"/>
              <a:gd name="T40" fmla="*/ 2147483647 w 927"/>
              <a:gd name="T41" fmla="*/ 2147483647 h 459"/>
              <a:gd name="T42" fmla="*/ 2147483647 w 927"/>
              <a:gd name="T43" fmla="*/ 2147483647 h 459"/>
              <a:gd name="T44" fmla="*/ 2147483647 w 927"/>
              <a:gd name="T45" fmla="*/ 2147483647 h 459"/>
              <a:gd name="T46" fmla="*/ 2147483647 w 927"/>
              <a:gd name="T47" fmla="*/ 2147483647 h 459"/>
              <a:gd name="T48" fmla="*/ 2147483647 w 927"/>
              <a:gd name="T49" fmla="*/ 2147483647 h 459"/>
              <a:gd name="T50" fmla="*/ 2147483647 w 927"/>
              <a:gd name="T51" fmla="*/ 2147483647 h 459"/>
              <a:gd name="T52" fmla="*/ 2147483647 w 927"/>
              <a:gd name="T53" fmla="*/ 2147483647 h 459"/>
              <a:gd name="T54" fmla="*/ 2147483647 w 927"/>
              <a:gd name="T55" fmla="*/ 2147483647 h 459"/>
              <a:gd name="T56" fmla="*/ 2147483647 w 927"/>
              <a:gd name="T57" fmla="*/ 2147483647 h 459"/>
              <a:gd name="T58" fmla="*/ 2147483647 w 927"/>
              <a:gd name="T59" fmla="*/ 2147483647 h 459"/>
              <a:gd name="T60" fmla="*/ 2147483647 w 927"/>
              <a:gd name="T61" fmla="*/ 2147483647 h 459"/>
              <a:gd name="T62" fmla="*/ 2147483647 w 927"/>
              <a:gd name="T63" fmla="*/ 2147483647 h 459"/>
              <a:gd name="T64" fmla="*/ 2147483647 w 927"/>
              <a:gd name="T65" fmla="*/ 2147483647 h 459"/>
              <a:gd name="T66" fmla="*/ 2147483647 w 927"/>
              <a:gd name="T67" fmla="*/ 2147483647 h 459"/>
              <a:gd name="T68" fmla="*/ 2147483647 w 927"/>
              <a:gd name="T69" fmla="*/ 2147483647 h 459"/>
              <a:gd name="T70" fmla="*/ 2147483647 w 927"/>
              <a:gd name="T71" fmla="*/ 2147483647 h 459"/>
              <a:gd name="T72" fmla="*/ 2147483647 w 927"/>
              <a:gd name="T73" fmla="*/ 2147483647 h 459"/>
              <a:gd name="T74" fmla="*/ 2147483647 w 927"/>
              <a:gd name="T75" fmla="*/ 2147483647 h 459"/>
              <a:gd name="T76" fmla="*/ 2147483647 w 927"/>
              <a:gd name="T77" fmla="*/ 2147483647 h 459"/>
              <a:gd name="T78" fmla="*/ 2147483647 w 927"/>
              <a:gd name="T79" fmla="*/ 2147483647 h 459"/>
              <a:gd name="T80" fmla="*/ 2147483647 w 927"/>
              <a:gd name="T81" fmla="*/ 2147483647 h 459"/>
              <a:gd name="T82" fmla="*/ 2147483647 w 927"/>
              <a:gd name="T83" fmla="*/ 2147483647 h 459"/>
              <a:gd name="T84" fmla="*/ 2147483647 w 927"/>
              <a:gd name="T85" fmla="*/ 2147483647 h 459"/>
              <a:gd name="T86" fmla="*/ 2147483647 w 927"/>
              <a:gd name="T87" fmla="*/ 2147483647 h 459"/>
              <a:gd name="T88" fmla="*/ 2147483647 w 927"/>
              <a:gd name="T89" fmla="*/ 2147483647 h 459"/>
              <a:gd name="T90" fmla="*/ 2147483647 w 927"/>
              <a:gd name="T91" fmla="*/ 2147483647 h 459"/>
              <a:gd name="T92" fmla="*/ 2147483647 w 927"/>
              <a:gd name="T93" fmla="*/ 2147483647 h 459"/>
              <a:gd name="T94" fmla="*/ 2147483647 w 927"/>
              <a:gd name="T95" fmla="*/ 2147483647 h 459"/>
              <a:gd name="T96" fmla="*/ 2147483647 w 927"/>
              <a:gd name="T97" fmla="*/ 2147483647 h 459"/>
              <a:gd name="T98" fmla="*/ 2147483647 w 927"/>
              <a:gd name="T99" fmla="*/ 2147483647 h 459"/>
              <a:gd name="T100" fmla="*/ 2147483647 w 927"/>
              <a:gd name="T101" fmla="*/ 2147483647 h 459"/>
              <a:gd name="T102" fmla="*/ 2147483647 w 927"/>
              <a:gd name="T103" fmla="*/ 2147483647 h 459"/>
              <a:gd name="T104" fmla="*/ 2147483647 w 927"/>
              <a:gd name="T105" fmla="*/ 2147483647 h 459"/>
              <a:gd name="T106" fmla="*/ 2147483647 w 927"/>
              <a:gd name="T107" fmla="*/ 2147483647 h 459"/>
              <a:gd name="T108" fmla="*/ 2147483647 w 927"/>
              <a:gd name="T109" fmla="*/ 2147483647 h 459"/>
              <a:gd name="T110" fmla="*/ 2147483647 w 927"/>
              <a:gd name="T111" fmla="*/ 2147483647 h 459"/>
              <a:gd name="T112" fmla="*/ 2147483647 w 927"/>
              <a:gd name="T113" fmla="*/ 2147483647 h 459"/>
              <a:gd name="T114" fmla="*/ 2147483647 w 927"/>
              <a:gd name="T115" fmla="*/ 2147483647 h 45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927"/>
              <a:gd name="T175" fmla="*/ 0 h 459"/>
              <a:gd name="T176" fmla="*/ 927 w 927"/>
              <a:gd name="T177" fmla="*/ 459 h 45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927" h="459">
                <a:moveTo>
                  <a:pt x="148" y="313"/>
                </a:moveTo>
                <a:lnTo>
                  <a:pt x="152" y="315"/>
                </a:lnTo>
                <a:lnTo>
                  <a:pt x="161" y="315"/>
                </a:lnTo>
                <a:lnTo>
                  <a:pt x="169" y="313"/>
                </a:lnTo>
                <a:lnTo>
                  <a:pt x="176" y="313"/>
                </a:lnTo>
                <a:lnTo>
                  <a:pt x="184" y="311"/>
                </a:lnTo>
                <a:lnTo>
                  <a:pt x="193" y="309"/>
                </a:lnTo>
                <a:lnTo>
                  <a:pt x="212" y="301"/>
                </a:lnTo>
                <a:lnTo>
                  <a:pt x="235" y="290"/>
                </a:lnTo>
                <a:lnTo>
                  <a:pt x="245" y="282"/>
                </a:lnTo>
                <a:lnTo>
                  <a:pt x="250" y="277"/>
                </a:lnTo>
                <a:lnTo>
                  <a:pt x="256" y="273"/>
                </a:lnTo>
                <a:lnTo>
                  <a:pt x="262" y="267"/>
                </a:lnTo>
                <a:lnTo>
                  <a:pt x="267" y="261"/>
                </a:lnTo>
                <a:lnTo>
                  <a:pt x="271" y="254"/>
                </a:lnTo>
                <a:lnTo>
                  <a:pt x="277" y="246"/>
                </a:lnTo>
                <a:lnTo>
                  <a:pt x="281" y="241"/>
                </a:lnTo>
                <a:lnTo>
                  <a:pt x="284" y="233"/>
                </a:lnTo>
                <a:lnTo>
                  <a:pt x="290" y="225"/>
                </a:lnTo>
                <a:lnTo>
                  <a:pt x="294" y="220"/>
                </a:lnTo>
                <a:lnTo>
                  <a:pt x="298" y="212"/>
                </a:lnTo>
                <a:lnTo>
                  <a:pt x="301" y="206"/>
                </a:lnTo>
                <a:lnTo>
                  <a:pt x="305" y="199"/>
                </a:lnTo>
                <a:lnTo>
                  <a:pt x="309" y="193"/>
                </a:lnTo>
                <a:lnTo>
                  <a:pt x="313" y="186"/>
                </a:lnTo>
                <a:lnTo>
                  <a:pt x="315" y="180"/>
                </a:lnTo>
                <a:lnTo>
                  <a:pt x="322" y="169"/>
                </a:lnTo>
                <a:lnTo>
                  <a:pt x="326" y="161"/>
                </a:lnTo>
                <a:lnTo>
                  <a:pt x="330" y="155"/>
                </a:lnTo>
                <a:lnTo>
                  <a:pt x="336" y="144"/>
                </a:lnTo>
                <a:lnTo>
                  <a:pt x="341" y="134"/>
                </a:lnTo>
                <a:lnTo>
                  <a:pt x="349" y="125"/>
                </a:lnTo>
                <a:lnTo>
                  <a:pt x="355" y="115"/>
                </a:lnTo>
                <a:lnTo>
                  <a:pt x="362" y="108"/>
                </a:lnTo>
                <a:lnTo>
                  <a:pt x="379" y="93"/>
                </a:lnTo>
                <a:lnTo>
                  <a:pt x="400" y="83"/>
                </a:lnTo>
                <a:lnTo>
                  <a:pt x="410" y="79"/>
                </a:lnTo>
                <a:lnTo>
                  <a:pt x="421" y="76"/>
                </a:lnTo>
                <a:lnTo>
                  <a:pt x="427" y="74"/>
                </a:lnTo>
                <a:lnTo>
                  <a:pt x="430" y="74"/>
                </a:lnTo>
                <a:lnTo>
                  <a:pt x="442" y="72"/>
                </a:lnTo>
                <a:lnTo>
                  <a:pt x="451" y="70"/>
                </a:lnTo>
                <a:lnTo>
                  <a:pt x="459" y="70"/>
                </a:lnTo>
                <a:lnTo>
                  <a:pt x="468" y="68"/>
                </a:lnTo>
                <a:lnTo>
                  <a:pt x="474" y="68"/>
                </a:lnTo>
                <a:lnTo>
                  <a:pt x="482" y="68"/>
                </a:lnTo>
                <a:lnTo>
                  <a:pt x="487" y="68"/>
                </a:lnTo>
                <a:lnTo>
                  <a:pt x="499" y="70"/>
                </a:lnTo>
                <a:lnTo>
                  <a:pt x="506" y="72"/>
                </a:lnTo>
                <a:lnTo>
                  <a:pt x="504" y="74"/>
                </a:lnTo>
                <a:lnTo>
                  <a:pt x="497" y="79"/>
                </a:lnTo>
                <a:lnTo>
                  <a:pt x="493" y="85"/>
                </a:lnTo>
                <a:lnTo>
                  <a:pt x="487" y="89"/>
                </a:lnTo>
                <a:lnTo>
                  <a:pt x="482" y="95"/>
                </a:lnTo>
                <a:lnTo>
                  <a:pt x="476" y="100"/>
                </a:lnTo>
                <a:lnTo>
                  <a:pt x="470" y="108"/>
                </a:lnTo>
                <a:lnTo>
                  <a:pt x="465" y="115"/>
                </a:lnTo>
                <a:lnTo>
                  <a:pt x="461" y="121"/>
                </a:lnTo>
                <a:lnTo>
                  <a:pt x="457" y="129"/>
                </a:lnTo>
                <a:lnTo>
                  <a:pt x="453" y="136"/>
                </a:lnTo>
                <a:lnTo>
                  <a:pt x="451" y="142"/>
                </a:lnTo>
                <a:lnTo>
                  <a:pt x="449" y="155"/>
                </a:lnTo>
                <a:lnTo>
                  <a:pt x="453" y="165"/>
                </a:lnTo>
                <a:lnTo>
                  <a:pt x="461" y="170"/>
                </a:lnTo>
                <a:lnTo>
                  <a:pt x="472" y="172"/>
                </a:lnTo>
                <a:lnTo>
                  <a:pt x="485" y="172"/>
                </a:lnTo>
                <a:lnTo>
                  <a:pt x="499" y="169"/>
                </a:lnTo>
                <a:lnTo>
                  <a:pt x="512" y="161"/>
                </a:lnTo>
                <a:lnTo>
                  <a:pt x="523" y="150"/>
                </a:lnTo>
                <a:lnTo>
                  <a:pt x="527" y="144"/>
                </a:lnTo>
                <a:lnTo>
                  <a:pt x="533" y="138"/>
                </a:lnTo>
                <a:lnTo>
                  <a:pt x="537" y="131"/>
                </a:lnTo>
                <a:lnTo>
                  <a:pt x="540" y="123"/>
                </a:lnTo>
                <a:lnTo>
                  <a:pt x="546" y="114"/>
                </a:lnTo>
                <a:lnTo>
                  <a:pt x="552" y="102"/>
                </a:lnTo>
                <a:lnTo>
                  <a:pt x="557" y="91"/>
                </a:lnTo>
                <a:lnTo>
                  <a:pt x="563" y="81"/>
                </a:lnTo>
                <a:lnTo>
                  <a:pt x="571" y="70"/>
                </a:lnTo>
                <a:lnTo>
                  <a:pt x="578" y="60"/>
                </a:lnTo>
                <a:lnTo>
                  <a:pt x="584" y="51"/>
                </a:lnTo>
                <a:lnTo>
                  <a:pt x="594" y="43"/>
                </a:lnTo>
                <a:lnTo>
                  <a:pt x="609" y="30"/>
                </a:lnTo>
                <a:lnTo>
                  <a:pt x="616" y="28"/>
                </a:lnTo>
                <a:lnTo>
                  <a:pt x="622" y="26"/>
                </a:lnTo>
                <a:lnTo>
                  <a:pt x="626" y="26"/>
                </a:lnTo>
                <a:lnTo>
                  <a:pt x="635" y="28"/>
                </a:lnTo>
                <a:lnTo>
                  <a:pt x="645" y="34"/>
                </a:lnTo>
                <a:lnTo>
                  <a:pt x="656" y="49"/>
                </a:lnTo>
                <a:lnTo>
                  <a:pt x="656" y="66"/>
                </a:lnTo>
                <a:lnTo>
                  <a:pt x="652" y="78"/>
                </a:lnTo>
                <a:lnTo>
                  <a:pt x="647" y="87"/>
                </a:lnTo>
                <a:lnTo>
                  <a:pt x="641" y="96"/>
                </a:lnTo>
                <a:lnTo>
                  <a:pt x="635" y="106"/>
                </a:lnTo>
                <a:lnTo>
                  <a:pt x="628" y="117"/>
                </a:lnTo>
                <a:lnTo>
                  <a:pt x="620" y="127"/>
                </a:lnTo>
                <a:lnTo>
                  <a:pt x="614" y="136"/>
                </a:lnTo>
                <a:lnTo>
                  <a:pt x="611" y="144"/>
                </a:lnTo>
                <a:lnTo>
                  <a:pt x="605" y="159"/>
                </a:lnTo>
                <a:lnTo>
                  <a:pt x="611" y="170"/>
                </a:lnTo>
                <a:lnTo>
                  <a:pt x="616" y="170"/>
                </a:lnTo>
                <a:lnTo>
                  <a:pt x="626" y="167"/>
                </a:lnTo>
                <a:lnTo>
                  <a:pt x="635" y="157"/>
                </a:lnTo>
                <a:lnTo>
                  <a:pt x="641" y="151"/>
                </a:lnTo>
                <a:lnTo>
                  <a:pt x="649" y="146"/>
                </a:lnTo>
                <a:lnTo>
                  <a:pt x="656" y="138"/>
                </a:lnTo>
                <a:lnTo>
                  <a:pt x="662" y="131"/>
                </a:lnTo>
                <a:lnTo>
                  <a:pt x="669" y="121"/>
                </a:lnTo>
                <a:lnTo>
                  <a:pt x="677" y="114"/>
                </a:lnTo>
                <a:lnTo>
                  <a:pt x="681" y="110"/>
                </a:lnTo>
                <a:lnTo>
                  <a:pt x="685" y="104"/>
                </a:lnTo>
                <a:lnTo>
                  <a:pt x="688" y="100"/>
                </a:lnTo>
                <a:lnTo>
                  <a:pt x="692" y="95"/>
                </a:lnTo>
                <a:lnTo>
                  <a:pt x="696" y="91"/>
                </a:lnTo>
                <a:lnTo>
                  <a:pt x="700" y="85"/>
                </a:lnTo>
                <a:lnTo>
                  <a:pt x="704" y="81"/>
                </a:lnTo>
                <a:lnTo>
                  <a:pt x="709" y="76"/>
                </a:lnTo>
                <a:lnTo>
                  <a:pt x="717" y="66"/>
                </a:lnTo>
                <a:lnTo>
                  <a:pt x="721" y="62"/>
                </a:lnTo>
                <a:lnTo>
                  <a:pt x="724" y="59"/>
                </a:lnTo>
                <a:lnTo>
                  <a:pt x="728" y="53"/>
                </a:lnTo>
                <a:lnTo>
                  <a:pt x="732" y="49"/>
                </a:lnTo>
                <a:lnTo>
                  <a:pt x="741" y="42"/>
                </a:lnTo>
                <a:lnTo>
                  <a:pt x="749" y="32"/>
                </a:lnTo>
                <a:lnTo>
                  <a:pt x="757" y="26"/>
                </a:lnTo>
                <a:lnTo>
                  <a:pt x="772" y="13"/>
                </a:lnTo>
                <a:lnTo>
                  <a:pt x="785" y="4"/>
                </a:lnTo>
                <a:lnTo>
                  <a:pt x="798" y="0"/>
                </a:lnTo>
                <a:lnTo>
                  <a:pt x="808" y="0"/>
                </a:lnTo>
                <a:lnTo>
                  <a:pt x="817" y="5"/>
                </a:lnTo>
                <a:lnTo>
                  <a:pt x="827" y="26"/>
                </a:lnTo>
                <a:lnTo>
                  <a:pt x="823" y="47"/>
                </a:lnTo>
                <a:lnTo>
                  <a:pt x="815" y="59"/>
                </a:lnTo>
                <a:lnTo>
                  <a:pt x="808" y="68"/>
                </a:lnTo>
                <a:lnTo>
                  <a:pt x="800" y="79"/>
                </a:lnTo>
                <a:lnTo>
                  <a:pt x="795" y="83"/>
                </a:lnTo>
                <a:lnTo>
                  <a:pt x="791" y="89"/>
                </a:lnTo>
                <a:lnTo>
                  <a:pt x="785" y="95"/>
                </a:lnTo>
                <a:lnTo>
                  <a:pt x="779" y="100"/>
                </a:lnTo>
                <a:lnTo>
                  <a:pt x="774" y="104"/>
                </a:lnTo>
                <a:lnTo>
                  <a:pt x="768" y="110"/>
                </a:lnTo>
                <a:lnTo>
                  <a:pt x="747" y="129"/>
                </a:lnTo>
                <a:lnTo>
                  <a:pt x="741" y="133"/>
                </a:lnTo>
                <a:lnTo>
                  <a:pt x="736" y="136"/>
                </a:lnTo>
                <a:lnTo>
                  <a:pt x="732" y="140"/>
                </a:lnTo>
                <a:lnTo>
                  <a:pt x="728" y="144"/>
                </a:lnTo>
                <a:lnTo>
                  <a:pt x="721" y="151"/>
                </a:lnTo>
                <a:lnTo>
                  <a:pt x="717" y="157"/>
                </a:lnTo>
                <a:lnTo>
                  <a:pt x="717" y="163"/>
                </a:lnTo>
                <a:lnTo>
                  <a:pt x="722" y="161"/>
                </a:lnTo>
                <a:lnTo>
                  <a:pt x="730" y="155"/>
                </a:lnTo>
                <a:lnTo>
                  <a:pt x="751" y="140"/>
                </a:lnTo>
                <a:lnTo>
                  <a:pt x="779" y="121"/>
                </a:lnTo>
                <a:lnTo>
                  <a:pt x="812" y="100"/>
                </a:lnTo>
                <a:lnTo>
                  <a:pt x="844" y="85"/>
                </a:lnTo>
                <a:lnTo>
                  <a:pt x="857" y="79"/>
                </a:lnTo>
                <a:lnTo>
                  <a:pt x="872" y="76"/>
                </a:lnTo>
                <a:lnTo>
                  <a:pt x="878" y="76"/>
                </a:lnTo>
                <a:lnTo>
                  <a:pt x="884" y="76"/>
                </a:lnTo>
                <a:lnTo>
                  <a:pt x="895" y="78"/>
                </a:lnTo>
                <a:lnTo>
                  <a:pt x="903" y="83"/>
                </a:lnTo>
                <a:lnTo>
                  <a:pt x="910" y="89"/>
                </a:lnTo>
                <a:lnTo>
                  <a:pt x="922" y="98"/>
                </a:lnTo>
                <a:lnTo>
                  <a:pt x="927" y="119"/>
                </a:lnTo>
                <a:lnTo>
                  <a:pt x="925" y="129"/>
                </a:lnTo>
                <a:lnTo>
                  <a:pt x="920" y="136"/>
                </a:lnTo>
                <a:lnTo>
                  <a:pt x="910" y="142"/>
                </a:lnTo>
                <a:lnTo>
                  <a:pt x="899" y="146"/>
                </a:lnTo>
                <a:lnTo>
                  <a:pt x="893" y="148"/>
                </a:lnTo>
                <a:lnTo>
                  <a:pt x="888" y="150"/>
                </a:lnTo>
                <a:lnTo>
                  <a:pt x="874" y="151"/>
                </a:lnTo>
                <a:lnTo>
                  <a:pt x="869" y="151"/>
                </a:lnTo>
                <a:lnTo>
                  <a:pt x="863" y="153"/>
                </a:lnTo>
                <a:lnTo>
                  <a:pt x="853" y="155"/>
                </a:lnTo>
                <a:lnTo>
                  <a:pt x="840" y="159"/>
                </a:lnTo>
                <a:lnTo>
                  <a:pt x="838" y="163"/>
                </a:lnTo>
                <a:lnTo>
                  <a:pt x="840" y="169"/>
                </a:lnTo>
                <a:lnTo>
                  <a:pt x="857" y="189"/>
                </a:lnTo>
                <a:lnTo>
                  <a:pt x="874" y="216"/>
                </a:lnTo>
                <a:lnTo>
                  <a:pt x="880" y="239"/>
                </a:lnTo>
                <a:lnTo>
                  <a:pt x="878" y="242"/>
                </a:lnTo>
                <a:lnTo>
                  <a:pt x="874" y="244"/>
                </a:lnTo>
                <a:lnTo>
                  <a:pt x="869" y="246"/>
                </a:lnTo>
                <a:lnTo>
                  <a:pt x="861" y="246"/>
                </a:lnTo>
                <a:lnTo>
                  <a:pt x="851" y="244"/>
                </a:lnTo>
                <a:lnTo>
                  <a:pt x="844" y="241"/>
                </a:lnTo>
                <a:lnTo>
                  <a:pt x="834" y="237"/>
                </a:lnTo>
                <a:lnTo>
                  <a:pt x="827" y="233"/>
                </a:lnTo>
                <a:lnTo>
                  <a:pt x="810" y="224"/>
                </a:lnTo>
                <a:lnTo>
                  <a:pt x="796" y="216"/>
                </a:lnTo>
                <a:lnTo>
                  <a:pt x="781" y="206"/>
                </a:lnTo>
                <a:lnTo>
                  <a:pt x="770" y="203"/>
                </a:lnTo>
                <a:lnTo>
                  <a:pt x="759" y="203"/>
                </a:lnTo>
                <a:lnTo>
                  <a:pt x="749" y="208"/>
                </a:lnTo>
                <a:lnTo>
                  <a:pt x="747" y="214"/>
                </a:lnTo>
                <a:lnTo>
                  <a:pt x="747" y="222"/>
                </a:lnTo>
                <a:lnTo>
                  <a:pt x="753" y="239"/>
                </a:lnTo>
                <a:lnTo>
                  <a:pt x="774" y="280"/>
                </a:lnTo>
                <a:lnTo>
                  <a:pt x="795" y="320"/>
                </a:lnTo>
                <a:lnTo>
                  <a:pt x="795" y="333"/>
                </a:lnTo>
                <a:lnTo>
                  <a:pt x="791" y="339"/>
                </a:lnTo>
                <a:lnTo>
                  <a:pt x="785" y="343"/>
                </a:lnTo>
                <a:lnTo>
                  <a:pt x="778" y="343"/>
                </a:lnTo>
                <a:lnTo>
                  <a:pt x="770" y="343"/>
                </a:lnTo>
                <a:lnTo>
                  <a:pt x="762" y="341"/>
                </a:lnTo>
                <a:lnTo>
                  <a:pt x="755" y="337"/>
                </a:lnTo>
                <a:lnTo>
                  <a:pt x="738" y="326"/>
                </a:lnTo>
                <a:lnTo>
                  <a:pt x="722" y="311"/>
                </a:lnTo>
                <a:lnTo>
                  <a:pt x="707" y="296"/>
                </a:lnTo>
                <a:lnTo>
                  <a:pt x="690" y="282"/>
                </a:lnTo>
                <a:lnTo>
                  <a:pt x="660" y="267"/>
                </a:lnTo>
                <a:lnTo>
                  <a:pt x="645" y="265"/>
                </a:lnTo>
                <a:lnTo>
                  <a:pt x="633" y="269"/>
                </a:lnTo>
                <a:lnTo>
                  <a:pt x="626" y="273"/>
                </a:lnTo>
                <a:lnTo>
                  <a:pt x="622" y="277"/>
                </a:lnTo>
                <a:lnTo>
                  <a:pt x="620" y="280"/>
                </a:lnTo>
                <a:lnTo>
                  <a:pt x="618" y="290"/>
                </a:lnTo>
                <a:lnTo>
                  <a:pt x="620" y="299"/>
                </a:lnTo>
                <a:lnTo>
                  <a:pt x="635" y="324"/>
                </a:lnTo>
                <a:lnTo>
                  <a:pt x="660" y="343"/>
                </a:lnTo>
                <a:lnTo>
                  <a:pt x="671" y="351"/>
                </a:lnTo>
                <a:lnTo>
                  <a:pt x="683" y="356"/>
                </a:lnTo>
                <a:lnTo>
                  <a:pt x="694" y="362"/>
                </a:lnTo>
                <a:lnTo>
                  <a:pt x="704" y="370"/>
                </a:lnTo>
                <a:lnTo>
                  <a:pt x="719" y="392"/>
                </a:lnTo>
                <a:lnTo>
                  <a:pt x="721" y="407"/>
                </a:lnTo>
                <a:lnTo>
                  <a:pt x="715" y="421"/>
                </a:lnTo>
                <a:lnTo>
                  <a:pt x="704" y="432"/>
                </a:lnTo>
                <a:lnTo>
                  <a:pt x="688" y="442"/>
                </a:lnTo>
                <a:lnTo>
                  <a:pt x="679" y="443"/>
                </a:lnTo>
                <a:lnTo>
                  <a:pt x="671" y="447"/>
                </a:lnTo>
                <a:lnTo>
                  <a:pt x="660" y="447"/>
                </a:lnTo>
                <a:lnTo>
                  <a:pt x="650" y="447"/>
                </a:lnTo>
                <a:lnTo>
                  <a:pt x="643" y="447"/>
                </a:lnTo>
                <a:lnTo>
                  <a:pt x="633" y="443"/>
                </a:lnTo>
                <a:lnTo>
                  <a:pt x="624" y="440"/>
                </a:lnTo>
                <a:lnTo>
                  <a:pt x="616" y="434"/>
                </a:lnTo>
                <a:lnTo>
                  <a:pt x="603" y="417"/>
                </a:lnTo>
                <a:lnTo>
                  <a:pt x="588" y="398"/>
                </a:lnTo>
                <a:lnTo>
                  <a:pt x="557" y="354"/>
                </a:lnTo>
                <a:lnTo>
                  <a:pt x="529" y="322"/>
                </a:lnTo>
                <a:lnTo>
                  <a:pt x="516" y="316"/>
                </a:lnTo>
                <a:lnTo>
                  <a:pt x="504" y="318"/>
                </a:lnTo>
                <a:lnTo>
                  <a:pt x="501" y="322"/>
                </a:lnTo>
                <a:lnTo>
                  <a:pt x="499" y="326"/>
                </a:lnTo>
                <a:lnTo>
                  <a:pt x="504" y="339"/>
                </a:lnTo>
                <a:lnTo>
                  <a:pt x="529" y="370"/>
                </a:lnTo>
                <a:lnTo>
                  <a:pt x="542" y="387"/>
                </a:lnTo>
                <a:lnTo>
                  <a:pt x="554" y="404"/>
                </a:lnTo>
                <a:lnTo>
                  <a:pt x="559" y="419"/>
                </a:lnTo>
                <a:lnTo>
                  <a:pt x="557" y="432"/>
                </a:lnTo>
                <a:lnTo>
                  <a:pt x="550" y="438"/>
                </a:lnTo>
                <a:lnTo>
                  <a:pt x="542" y="442"/>
                </a:lnTo>
                <a:lnTo>
                  <a:pt x="531" y="447"/>
                </a:lnTo>
                <a:lnTo>
                  <a:pt x="523" y="449"/>
                </a:lnTo>
                <a:lnTo>
                  <a:pt x="516" y="451"/>
                </a:lnTo>
                <a:lnTo>
                  <a:pt x="508" y="453"/>
                </a:lnTo>
                <a:lnTo>
                  <a:pt x="501" y="453"/>
                </a:lnTo>
                <a:lnTo>
                  <a:pt x="493" y="455"/>
                </a:lnTo>
                <a:lnTo>
                  <a:pt x="484" y="455"/>
                </a:lnTo>
                <a:lnTo>
                  <a:pt x="476" y="457"/>
                </a:lnTo>
                <a:lnTo>
                  <a:pt x="466" y="457"/>
                </a:lnTo>
                <a:lnTo>
                  <a:pt x="457" y="457"/>
                </a:lnTo>
                <a:lnTo>
                  <a:pt x="447" y="459"/>
                </a:lnTo>
                <a:lnTo>
                  <a:pt x="438" y="457"/>
                </a:lnTo>
                <a:lnTo>
                  <a:pt x="429" y="457"/>
                </a:lnTo>
                <a:lnTo>
                  <a:pt x="419" y="457"/>
                </a:lnTo>
                <a:lnTo>
                  <a:pt x="410" y="455"/>
                </a:lnTo>
                <a:lnTo>
                  <a:pt x="400" y="453"/>
                </a:lnTo>
                <a:lnTo>
                  <a:pt x="391" y="453"/>
                </a:lnTo>
                <a:lnTo>
                  <a:pt x="383" y="449"/>
                </a:lnTo>
                <a:lnTo>
                  <a:pt x="374" y="447"/>
                </a:lnTo>
                <a:lnTo>
                  <a:pt x="366" y="445"/>
                </a:lnTo>
                <a:lnTo>
                  <a:pt x="358" y="442"/>
                </a:lnTo>
                <a:lnTo>
                  <a:pt x="345" y="436"/>
                </a:lnTo>
                <a:lnTo>
                  <a:pt x="332" y="426"/>
                </a:lnTo>
                <a:lnTo>
                  <a:pt x="324" y="417"/>
                </a:lnTo>
                <a:lnTo>
                  <a:pt x="305" y="398"/>
                </a:lnTo>
                <a:lnTo>
                  <a:pt x="286" y="385"/>
                </a:lnTo>
                <a:lnTo>
                  <a:pt x="267" y="375"/>
                </a:lnTo>
                <a:lnTo>
                  <a:pt x="258" y="373"/>
                </a:lnTo>
                <a:lnTo>
                  <a:pt x="248" y="370"/>
                </a:lnTo>
                <a:lnTo>
                  <a:pt x="239" y="370"/>
                </a:lnTo>
                <a:lnTo>
                  <a:pt x="231" y="368"/>
                </a:lnTo>
                <a:lnTo>
                  <a:pt x="218" y="368"/>
                </a:lnTo>
                <a:lnTo>
                  <a:pt x="209" y="368"/>
                </a:lnTo>
                <a:lnTo>
                  <a:pt x="205" y="368"/>
                </a:lnTo>
                <a:lnTo>
                  <a:pt x="334" y="328"/>
                </a:lnTo>
                <a:lnTo>
                  <a:pt x="508" y="415"/>
                </a:lnTo>
                <a:lnTo>
                  <a:pt x="374" y="315"/>
                </a:lnTo>
                <a:lnTo>
                  <a:pt x="531" y="269"/>
                </a:lnTo>
                <a:lnTo>
                  <a:pt x="654" y="406"/>
                </a:lnTo>
                <a:lnTo>
                  <a:pt x="561" y="258"/>
                </a:lnTo>
                <a:lnTo>
                  <a:pt x="662" y="224"/>
                </a:lnTo>
                <a:lnTo>
                  <a:pt x="762" y="311"/>
                </a:lnTo>
                <a:lnTo>
                  <a:pt x="690" y="214"/>
                </a:lnTo>
                <a:lnTo>
                  <a:pt x="770" y="182"/>
                </a:lnTo>
                <a:lnTo>
                  <a:pt x="844" y="212"/>
                </a:lnTo>
                <a:lnTo>
                  <a:pt x="787" y="165"/>
                </a:lnTo>
                <a:lnTo>
                  <a:pt x="888" y="104"/>
                </a:lnTo>
                <a:lnTo>
                  <a:pt x="753" y="167"/>
                </a:lnTo>
                <a:lnTo>
                  <a:pt x="647" y="206"/>
                </a:lnTo>
                <a:lnTo>
                  <a:pt x="795" y="42"/>
                </a:lnTo>
                <a:lnTo>
                  <a:pt x="603" y="216"/>
                </a:lnTo>
                <a:lnTo>
                  <a:pt x="521" y="239"/>
                </a:lnTo>
                <a:lnTo>
                  <a:pt x="624" y="66"/>
                </a:lnTo>
                <a:lnTo>
                  <a:pt x="482" y="246"/>
                </a:lnTo>
                <a:lnTo>
                  <a:pt x="358" y="284"/>
                </a:lnTo>
                <a:lnTo>
                  <a:pt x="413" y="123"/>
                </a:lnTo>
                <a:lnTo>
                  <a:pt x="322" y="296"/>
                </a:lnTo>
                <a:lnTo>
                  <a:pt x="305" y="303"/>
                </a:lnTo>
                <a:lnTo>
                  <a:pt x="288" y="311"/>
                </a:lnTo>
                <a:lnTo>
                  <a:pt x="269" y="320"/>
                </a:lnTo>
                <a:lnTo>
                  <a:pt x="245" y="328"/>
                </a:lnTo>
                <a:lnTo>
                  <a:pt x="222" y="335"/>
                </a:lnTo>
                <a:lnTo>
                  <a:pt x="216" y="337"/>
                </a:lnTo>
                <a:lnTo>
                  <a:pt x="210" y="339"/>
                </a:lnTo>
                <a:lnTo>
                  <a:pt x="205" y="341"/>
                </a:lnTo>
                <a:lnTo>
                  <a:pt x="201" y="343"/>
                </a:lnTo>
                <a:lnTo>
                  <a:pt x="195" y="345"/>
                </a:lnTo>
                <a:lnTo>
                  <a:pt x="190" y="347"/>
                </a:lnTo>
                <a:lnTo>
                  <a:pt x="180" y="347"/>
                </a:lnTo>
                <a:lnTo>
                  <a:pt x="171" y="349"/>
                </a:lnTo>
                <a:lnTo>
                  <a:pt x="165" y="349"/>
                </a:lnTo>
                <a:lnTo>
                  <a:pt x="159" y="349"/>
                </a:lnTo>
                <a:lnTo>
                  <a:pt x="154" y="349"/>
                </a:lnTo>
                <a:lnTo>
                  <a:pt x="148" y="349"/>
                </a:lnTo>
                <a:lnTo>
                  <a:pt x="140" y="349"/>
                </a:lnTo>
                <a:lnTo>
                  <a:pt x="133" y="349"/>
                </a:lnTo>
                <a:lnTo>
                  <a:pt x="125" y="347"/>
                </a:lnTo>
                <a:lnTo>
                  <a:pt x="119" y="347"/>
                </a:lnTo>
                <a:lnTo>
                  <a:pt x="112" y="347"/>
                </a:lnTo>
                <a:lnTo>
                  <a:pt x="104" y="347"/>
                </a:lnTo>
                <a:lnTo>
                  <a:pt x="97" y="345"/>
                </a:lnTo>
                <a:lnTo>
                  <a:pt x="89" y="345"/>
                </a:lnTo>
                <a:lnTo>
                  <a:pt x="81" y="343"/>
                </a:lnTo>
                <a:lnTo>
                  <a:pt x="74" y="343"/>
                </a:lnTo>
                <a:lnTo>
                  <a:pt x="59" y="341"/>
                </a:lnTo>
                <a:lnTo>
                  <a:pt x="51" y="339"/>
                </a:lnTo>
                <a:lnTo>
                  <a:pt x="45" y="337"/>
                </a:lnTo>
                <a:lnTo>
                  <a:pt x="32" y="337"/>
                </a:lnTo>
                <a:lnTo>
                  <a:pt x="23" y="335"/>
                </a:lnTo>
                <a:lnTo>
                  <a:pt x="13" y="333"/>
                </a:lnTo>
                <a:lnTo>
                  <a:pt x="6" y="332"/>
                </a:lnTo>
                <a:lnTo>
                  <a:pt x="0" y="332"/>
                </a:lnTo>
                <a:lnTo>
                  <a:pt x="102" y="271"/>
                </a:lnTo>
                <a:lnTo>
                  <a:pt x="104" y="279"/>
                </a:lnTo>
                <a:lnTo>
                  <a:pt x="123" y="297"/>
                </a:lnTo>
                <a:lnTo>
                  <a:pt x="148" y="313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4" name="Text Box 41"/>
          <p:cNvSpPr txBox="1">
            <a:spLocks noChangeArrowheads="1"/>
          </p:cNvSpPr>
          <p:nvPr/>
        </p:nvSpPr>
        <p:spPr bwMode="auto">
          <a:xfrm>
            <a:off x="457200" y="3225225"/>
            <a:ext cx="335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5" name="Text Box 87"/>
          <p:cNvSpPr txBox="1">
            <a:spLocks noChangeArrowheads="1"/>
          </p:cNvSpPr>
          <p:nvPr/>
        </p:nvSpPr>
        <p:spPr bwMode="auto">
          <a:xfrm>
            <a:off x="2339975" y="3769738"/>
            <a:ext cx="43195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6" name="Text Box 88"/>
          <p:cNvSpPr txBox="1">
            <a:spLocks noChangeArrowheads="1"/>
          </p:cNvSpPr>
          <p:nvPr/>
        </p:nvSpPr>
        <p:spPr bwMode="auto">
          <a:xfrm>
            <a:off x="2339975" y="3698300"/>
            <a:ext cx="38163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8" name="Text Box 21"/>
          <p:cNvSpPr txBox="1">
            <a:spLocks noChangeArrowheads="1"/>
          </p:cNvSpPr>
          <p:nvPr/>
        </p:nvSpPr>
        <p:spPr bwMode="auto">
          <a:xfrm>
            <a:off x="990600" y="4292025"/>
            <a:ext cx="601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9" name="Text Box 24"/>
          <p:cNvSpPr txBox="1">
            <a:spLocks noChangeArrowheads="1"/>
          </p:cNvSpPr>
          <p:nvPr/>
        </p:nvSpPr>
        <p:spPr bwMode="auto">
          <a:xfrm>
            <a:off x="381000" y="5206425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9" name="Text Box 25"/>
          <p:cNvSpPr txBox="1">
            <a:spLocks noChangeArrowheads="1"/>
          </p:cNvSpPr>
          <p:nvPr/>
        </p:nvSpPr>
        <p:spPr bwMode="auto">
          <a:xfrm>
            <a:off x="24606" y="1913270"/>
            <a:ext cx="8950325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b.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gào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cụp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LƯƠNG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157843" y="6120825"/>
            <a:ext cx="88337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gào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9" grpId="0"/>
      <p:bldP spid="24591" grpId="0"/>
      <p:bldP spid="2459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45"/>
          <p:cNvSpPr txBox="1">
            <a:spLocks noChangeArrowheads="1"/>
          </p:cNvSpPr>
          <p:nvPr/>
        </p:nvSpPr>
        <p:spPr bwMode="auto">
          <a:xfrm>
            <a:off x="3048000" y="1196518"/>
            <a:ext cx="3733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b="1" dirty="0" err="1" smtClean="0">
                <a:solidFill>
                  <a:srgbClr val="0000CC"/>
                </a:solidFill>
                <a:latin typeface="Times New Roman" pitchFamily="18" charset="0"/>
              </a:rPr>
              <a:t>Khởi</a:t>
            </a:r>
            <a:r>
              <a:rPr lang="en-US" sz="60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0000CC"/>
                </a:solidFill>
                <a:latin typeface="Times New Roman" pitchFamily="18" charset="0"/>
              </a:rPr>
              <a:t>động</a:t>
            </a:r>
            <a:endParaRPr lang="en-US" sz="60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3" name="Picture 6" descr="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23962"/>
            <a:ext cx="990600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212181"/>
            <a:ext cx="7848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3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líu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lo.</a:t>
            </a:r>
            <a:endParaRPr lang="en-US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676400" y="76200"/>
            <a:ext cx="5867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914401" y="4648201"/>
            <a:ext cx="763656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914400" lvl="1" indent="-457200" eaLnBrk="1" hangingPunct="1">
              <a:buFontTx/>
              <a:buChar char="-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lo.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54765" y="3781841"/>
            <a:ext cx="691763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lo.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54765" y="5433031"/>
            <a:ext cx="7848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914400" lvl="1" indent="-457200" eaLnBrk="1" hangingPunct="1">
              <a:buFontTx/>
              <a:buChar char="-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76200" y="3733800"/>
            <a:ext cx="556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                                                    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52400" y="4953000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                                                    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6200" y="4395788"/>
            <a:ext cx="571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*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0" y="5715000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*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                                                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609600" y="5410200"/>
            <a:ext cx="2057400" cy="17463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>
            <a:off x="609600" y="4191000"/>
            <a:ext cx="10668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TextBox 7"/>
          <p:cNvSpPr txBox="1">
            <a:spLocks noChangeArrowheads="1"/>
          </p:cNvSpPr>
          <p:nvPr/>
        </p:nvSpPr>
        <p:spPr bwMode="auto">
          <a:xfrm>
            <a:off x="228600" y="2590800"/>
            <a:ext cx="8382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561" name="WordArt 12"/>
          <p:cNvSpPr>
            <a:spLocks noChangeArrowheads="1" noChangeShapeType="1" noTextEdit="1"/>
          </p:cNvSpPr>
          <p:nvPr/>
        </p:nvSpPr>
        <p:spPr bwMode="auto">
          <a:xfrm>
            <a:off x="3048000" y="1981200"/>
            <a:ext cx="2743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CỦNG CỐ.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  <p:bldP spid="8203" grpId="0"/>
      <p:bldP spid="8204" grpId="0"/>
      <p:bldP spid="8205" grpId="0"/>
      <p:bldP spid="8209" grpId="0" animBg="1"/>
      <p:bldP spid="12" grpId="0" animBg="1"/>
      <p:bldP spid="3789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228600" y="2621340"/>
            <a:ext cx="8610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381000" y="42672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580" name="WordArt 11"/>
          <p:cNvSpPr>
            <a:spLocks noChangeArrowheads="1" noChangeShapeType="1" noTextEdit="1"/>
          </p:cNvSpPr>
          <p:nvPr/>
        </p:nvSpPr>
        <p:spPr bwMode="auto">
          <a:xfrm>
            <a:off x="3429000" y="1981200"/>
            <a:ext cx="22669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GHI  NHỚ.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514600" y="2065338"/>
            <a:ext cx="4191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9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Picture 17" descr="COMICBI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858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17" descr="COMICBI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343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7" descr="COMICBI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8288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35" name="Group 64"/>
          <p:cNvGrpSpPr>
            <a:grpSpLocks/>
          </p:cNvGrpSpPr>
          <p:nvPr/>
        </p:nvGrpSpPr>
        <p:grpSpPr bwMode="auto">
          <a:xfrm>
            <a:off x="457200" y="3810000"/>
            <a:ext cx="4800600" cy="847725"/>
            <a:chOff x="2350" y="1008"/>
            <a:chExt cx="1826" cy="534"/>
          </a:xfrm>
        </p:grpSpPr>
        <p:pic>
          <p:nvPicPr>
            <p:cNvPr id="26682" name="Picture 6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83" name="Picture 6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84" name="Picture 6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85" name="Picture 6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636" name="Group 69"/>
          <p:cNvGrpSpPr>
            <a:grpSpLocks/>
          </p:cNvGrpSpPr>
          <p:nvPr/>
        </p:nvGrpSpPr>
        <p:grpSpPr bwMode="auto">
          <a:xfrm>
            <a:off x="3886200" y="4495800"/>
            <a:ext cx="4800600" cy="847725"/>
            <a:chOff x="2350" y="1008"/>
            <a:chExt cx="1826" cy="534"/>
          </a:xfrm>
        </p:grpSpPr>
        <p:pic>
          <p:nvPicPr>
            <p:cNvPr id="26678" name="Picture 7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9" name="Picture 7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80" name="Picture 7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81" name="Picture 7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637" name="Group 74"/>
          <p:cNvGrpSpPr>
            <a:grpSpLocks/>
          </p:cNvGrpSpPr>
          <p:nvPr/>
        </p:nvGrpSpPr>
        <p:grpSpPr bwMode="auto">
          <a:xfrm>
            <a:off x="3276600" y="3429000"/>
            <a:ext cx="4800600" cy="847725"/>
            <a:chOff x="2350" y="1008"/>
            <a:chExt cx="1826" cy="534"/>
          </a:xfrm>
        </p:grpSpPr>
        <p:pic>
          <p:nvPicPr>
            <p:cNvPr id="26674" name="Picture 7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5" name="Picture 7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6" name="Picture 7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7" name="Picture 7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638" name="Group 79"/>
          <p:cNvGrpSpPr>
            <a:grpSpLocks/>
          </p:cNvGrpSpPr>
          <p:nvPr/>
        </p:nvGrpSpPr>
        <p:grpSpPr bwMode="auto">
          <a:xfrm>
            <a:off x="609600" y="4800600"/>
            <a:ext cx="4800600" cy="847725"/>
            <a:chOff x="2350" y="1008"/>
            <a:chExt cx="1826" cy="534"/>
          </a:xfrm>
        </p:grpSpPr>
        <p:pic>
          <p:nvPicPr>
            <p:cNvPr id="26670" name="Picture 8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1" name="Picture 8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2" name="Picture 8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3" name="Picture 8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639" name="Group 84"/>
          <p:cNvGrpSpPr>
            <a:grpSpLocks/>
          </p:cNvGrpSpPr>
          <p:nvPr/>
        </p:nvGrpSpPr>
        <p:grpSpPr bwMode="auto">
          <a:xfrm>
            <a:off x="3581400" y="1600200"/>
            <a:ext cx="4800600" cy="847725"/>
            <a:chOff x="2350" y="1008"/>
            <a:chExt cx="1826" cy="534"/>
          </a:xfrm>
        </p:grpSpPr>
        <p:pic>
          <p:nvPicPr>
            <p:cNvPr id="26666" name="Picture 8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67" name="Picture 8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68" name="Picture 8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69" name="Picture 8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641" name="Group 94"/>
          <p:cNvGrpSpPr>
            <a:grpSpLocks/>
          </p:cNvGrpSpPr>
          <p:nvPr/>
        </p:nvGrpSpPr>
        <p:grpSpPr bwMode="auto">
          <a:xfrm>
            <a:off x="457200" y="1828800"/>
            <a:ext cx="4800600" cy="847725"/>
            <a:chOff x="2350" y="1008"/>
            <a:chExt cx="1826" cy="534"/>
          </a:xfrm>
        </p:grpSpPr>
        <p:pic>
          <p:nvPicPr>
            <p:cNvPr id="26658" name="Picture 9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59" name="Picture 9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60" name="Picture 9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61" name="Picture 9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642" name="Group 99"/>
          <p:cNvGrpSpPr>
            <a:grpSpLocks/>
          </p:cNvGrpSpPr>
          <p:nvPr/>
        </p:nvGrpSpPr>
        <p:grpSpPr bwMode="auto">
          <a:xfrm>
            <a:off x="3505200" y="762000"/>
            <a:ext cx="4800600" cy="847725"/>
            <a:chOff x="2350" y="1008"/>
            <a:chExt cx="1826" cy="534"/>
          </a:xfrm>
        </p:grpSpPr>
        <p:pic>
          <p:nvPicPr>
            <p:cNvPr id="26654" name="Picture 10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55" name="Picture 10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56" name="Picture 10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57" name="Picture 10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644" name="Group 109"/>
          <p:cNvGrpSpPr>
            <a:grpSpLocks/>
          </p:cNvGrpSpPr>
          <p:nvPr/>
        </p:nvGrpSpPr>
        <p:grpSpPr bwMode="auto">
          <a:xfrm>
            <a:off x="0" y="685800"/>
            <a:ext cx="4800600" cy="847725"/>
            <a:chOff x="2350" y="1008"/>
            <a:chExt cx="1826" cy="534"/>
          </a:xfrm>
        </p:grpSpPr>
        <p:pic>
          <p:nvPicPr>
            <p:cNvPr id="26646" name="Picture 11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7" name="Picture 11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8" name="Picture 11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9" name="Picture 11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645" name="WordArt 115"/>
          <p:cNvSpPr>
            <a:spLocks noChangeArrowheads="1" noChangeShapeType="1" noTextEdit="1"/>
          </p:cNvSpPr>
          <p:nvPr/>
        </p:nvSpPr>
        <p:spPr bwMode="auto">
          <a:xfrm>
            <a:off x="76200" y="1676400"/>
            <a:ext cx="8686800" cy="3048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CHÀO   TẠM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EM !</a:t>
            </a:r>
          </a:p>
        </p:txBody>
      </p:sp>
      <p:sp>
        <p:nvSpPr>
          <p:cNvPr id="43" name="WordArt 4"/>
          <p:cNvSpPr>
            <a:spLocks noChangeArrowheads="1" noChangeShapeType="1"/>
          </p:cNvSpPr>
          <p:nvPr/>
        </p:nvSpPr>
        <p:spPr bwMode="auto">
          <a:xfrm>
            <a:off x="180985" y="107133"/>
            <a:ext cx="8782029" cy="6643734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BR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algn="ctr" rotWithShape="0">
                    <a:srgbClr val="B2B2B2">
                      <a:alpha val="75000"/>
                    </a:srgbClr>
                  </a:outerShdw>
                </a:effectLst>
                <a:latin typeface="Times New Roman"/>
                <a:cs typeface="Times New Roman"/>
              </a:rPr>
              <a:t>Tiết học kết thúc </a:t>
            </a:r>
          </a:p>
          <a:p>
            <a:pPr algn="ctr"/>
            <a:r>
              <a:rPr lang="pt-BR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algn="ctr" rotWithShape="0">
                    <a:srgbClr val="B2B2B2">
                      <a:alpha val="75000"/>
                    </a:srgbClr>
                  </a:outerShdw>
                </a:effectLst>
                <a:latin typeface="Times New Roman"/>
                <a:cs typeface="Times New Roman"/>
              </a:rPr>
              <a:t>Chúc các em chăm ngoan, học giỏi!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5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2667000" y="2057400"/>
            <a:ext cx="3657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Khám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phá</a:t>
            </a:r>
            <a:r>
              <a:rPr lang="en-US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Thứ </a:t>
            </a:r>
            <a:r>
              <a:rPr lang="en-US" sz="2800" b="1" dirty="0" smtClean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tư </a:t>
            </a: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ngày </a:t>
            </a:r>
            <a:r>
              <a:rPr lang="en-US" sz="2800" b="1" dirty="0" smtClean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01 </a:t>
            </a: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tháng </a:t>
            </a:r>
            <a:r>
              <a:rPr lang="en-US" sz="2800" b="1" dirty="0" smtClean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06 </a:t>
            </a:r>
            <a:r>
              <a:rPr lang="en-US" sz="2800" b="1" dirty="0">
                <a:solidFill>
                  <a:srgbClr val="7030A0"/>
                </a:solidFill>
                <a:latin typeface="HP001 5 hàng" panose="020B0603050302020204" pitchFamily="34" charset="0"/>
                <a:cs typeface="Times New Roman" pitchFamily="18" charset="0"/>
              </a:rPr>
              <a:t>năm 2022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Luyện từ và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228600" y="381000"/>
            <a:ext cx="2209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                                                      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52400" y="4582180"/>
            <a:ext cx="662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52400" y="32105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sung ý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52400" y="1460718"/>
            <a:ext cx="89154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hớt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-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bệ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                                               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152400" y="924580"/>
            <a:ext cx="647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1.Tìm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7086600" y="1905000"/>
            <a:ext cx="160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76200" y="3694093"/>
            <a:ext cx="8915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sung  ý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239486" y="5022649"/>
            <a:ext cx="68471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hớt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163286" y="6085820"/>
            <a:ext cx="67709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hớt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152400" y="5552420"/>
            <a:ext cx="693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hớt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34824" grpId="0"/>
      <p:bldP spid="34825" grpId="0"/>
      <p:bldP spid="34826" grpId="0"/>
      <p:bldP spid="34827" grpId="0"/>
      <p:bldP spid="34828" grpId="0" animBg="1"/>
      <p:bldP spid="34829" grpId="0"/>
      <p:bldP spid="34830" grpId="0"/>
      <p:bldP spid="34831" grpId="0"/>
      <p:bldP spid="348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52400" y="2057400"/>
            <a:ext cx="8915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70543" y="3230940"/>
            <a:ext cx="882105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0" y="482542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152400" y="5562600"/>
            <a:ext cx="8839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?,…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6871" grpId="0"/>
      <p:bldP spid="36872" grpId="0"/>
      <p:bldP spid="36872" grpId="1"/>
      <p:bldP spid="368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30628" y="2698789"/>
            <a:ext cx="878477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54675" y="4343400"/>
            <a:ext cx="883557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?, …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276600" y="1929825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219200" y="76200"/>
            <a:ext cx="69342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ctr" eaLnBrk="1" hangingPunct="1">
              <a:buFont typeface="Wingdings" pitchFamily="2" charset="2"/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từ và 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  <p:bldP spid="38917" grpId="0"/>
      <p:bldP spid="389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52400" y="523875"/>
            <a:ext cx="868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76200" y="85725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                                           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qua,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nẻ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mướt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0" y="4127500"/>
            <a:ext cx="91440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AutoNum type="alphaLcPeriod" startAt="2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         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449943" y="1447800"/>
            <a:ext cx="2819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>
            <a:off x="533400" y="5422900"/>
            <a:ext cx="228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533400" y="4584700"/>
            <a:ext cx="2819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2819400" y="1828800"/>
            <a:ext cx="3505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1066800" y="3124200"/>
            <a:ext cx="2819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6" grpId="0"/>
      <p:bldP spid="1229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17"/>
          <p:cNvGrpSpPr>
            <a:grpSpLocks/>
          </p:cNvGrpSpPr>
          <p:nvPr/>
        </p:nvGrpSpPr>
        <p:grpSpPr bwMode="auto">
          <a:xfrm>
            <a:off x="0" y="0"/>
            <a:ext cx="4318000" cy="3243263"/>
            <a:chOff x="192" y="144"/>
            <a:chExt cx="2720" cy="2043"/>
          </a:xfrm>
        </p:grpSpPr>
        <p:pic>
          <p:nvPicPr>
            <p:cNvPr id="14348" name="Picture 4" descr="Lon ăn cay ráu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144"/>
              <a:ext cx="2720" cy="1736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12301" name="Text Box 9"/>
            <p:cNvSpPr txBox="1">
              <a:spLocks noChangeArrowheads="1"/>
            </p:cNvSpPr>
            <p:nvPr/>
          </p:nvSpPr>
          <p:spPr bwMode="auto">
            <a:xfrm>
              <a:off x="872" y="1899"/>
              <a:ext cx="17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err="1">
                  <a:latin typeface="Times New Roman" pitchFamily="18" charset="0"/>
                </a:rPr>
                <a:t>Lợn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</a:rPr>
                <a:t>ăn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</a:rPr>
                <a:t>cây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</a:rPr>
                <a:t>ráy</a:t>
              </a:r>
              <a:endParaRPr lang="en-US" sz="2400" b="1" dirty="0">
                <a:latin typeface="Times New Roman" pitchFamily="18" charset="0"/>
              </a:endParaRPr>
            </a:p>
          </p:txBody>
        </p:sp>
      </p:grpSp>
      <p:grpSp>
        <p:nvGrpSpPr>
          <p:cNvPr id="12291" name="Group 12"/>
          <p:cNvGrpSpPr>
            <a:grpSpLocks/>
          </p:cNvGrpSpPr>
          <p:nvPr/>
        </p:nvGrpSpPr>
        <p:grpSpPr bwMode="auto">
          <a:xfrm>
            <a:off x="4876800" y="236538"/>
            <a:ext cx="4000500" cy="3116262"/>
            <a:chOff x="3072" y="149"/>
            <a:chExt cx="2520" cy="1963"/>
          </a:xfrm>
        </p:grpSpPr>
        <p:pic>
          <p:nvPicPr>
            <p:cNvPr id="12298" name="Picture 5" descr="Gà mái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149"/>
              <a:ext cx="2520" cy="1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4128" y="1824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Gà mái</a:t>
              </a:r>
            </a:p>
          </p:txBody>
        </p:sp>
      </p:grpSp>
      <p:grpSp>
        <p:nvGrpSpPr>
          <p:cNvPr id="12292" name="Group 14"/>
          <p:cNvGrpSpPr>
            <a:grpSpLocks/>
          </p:cNvGrpSpPr>
          <p:nvPr/>
        </p:nvGrpSpPr>
        <p:grpSpPr bwMode="auto">
          <a:xfrm>
            <a:off x="304800" y="3430588"/>
            <a:ext cx="4343400" cy="3419474"/>
            <a:chOff x="192" y="2161"/>
            <a:chExt cx="2736" cy="2154"/>
          </a:xfrm>
        </p:grpSpPr>
        <p:pic>
          <p:nvPicPr>
            <p:cNvPr id="12296" name="Picture 7" descr="Đám_cưới_chuộ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2161"/>
              <a:ext cx="2736" cy="1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7" name="Text Box 13"/>
            <p:cNvSpPr txBox="1">
              <a:spLocks noChangeArrowheads="1"/>
            </p:cNvSpPr>
            <p:nvPr/>
          </p:nvSpPr>
          <p:spPr bwMode="auto">
            <a:xfrm>
              <a:off x="784" y="4024"/>
              <a:ext cx="166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err="1">
                  <a:latin typeface="Times New Roman" pitchFamily="18" charset="0"/>
                </a:rPr>
                <a:t>Đám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</a:rPr>
                <a:t>cưới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</a:rPr>
                <a:t>chuột</a:t>
              </a:r>
              <a:endParaRPr lang="en-US" sz="2400" b="1" dirty="0">
                <a:latin typeface="Times New Roman" pitchFamily="18" charset="0"/>
              </a:endParaRPr>
            </a:p>
          </p:txBody>
        </p:sp>
      </p:grpSp>
      <p:grpSp>
        <p:nvGrpSpPr>
          <p:cNvPr id="12293" name="Group 16"/>
          <p:cNvGrpSpPr>
            <a:grpSpLocks/>
          </p:cNvGrpSpPr>
          <p:nvPr/>
        </p:nvGrpSpPr>
        <p:grpSpPr bwMode="auto">
          <a:xfrm>
            <a:off x="4876800" y="3406775"/>
            <a:ext cx="4114800" cy="3443288"/>
            <a:chOff x="3072" y="2146"/>
            <a:chExt cx="2592" cy="2169"/>
          </a:xfrm>
        </p:grpSpPr>
        <p:pic>
          <p:nvPicPr>
            <p:cNvPr id="12294" name="Picture 8" descr="tranh-dong-ho-to-nu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146"/>
              <a:ext cx="2592" cy="1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5" name="Text Box 15"/>
            <p:cNvSpPr txBox="1">
              <a:spLocks noChangeArrowheads="1"/>
            </p:cNvSpPr>
            <p:nvPr/>
          </p:nvSpPr>
          <p:spPr bwMode="auto">
            <a:xfrm>
              <a:off x="3864" y="4024"/>
              <a:ext cx="132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err="1">
                  <a:latin typeface="Times New Roman" pitchFamily="18" charset="0"/>
                </a:rPr>
                <a:t>Tranh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</a:rPr>
                <a:t>Tố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</a:rPr>
                <a:t>nữ</a:t>
              </a:r>
              <a:endParaRPr lang="en-US" sz="2400" b="1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1" name="Picture 5" descr="https://encrypted-tbn1.gstatic.com/images?q=tbn:ANd9GcSp90lBjrIvVzIZgiCLabSwLM8bDB9k5mFTwyffDpLIVqJSQ5OM">
            <a:hlinkClick r:id="rId3"/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276600"/>
            <a:ext cx="4800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6" descr="ANd9GcQ0xDy6FYpfeOyKKcOJcnOdfAWWbRog185xCCMvwILj7lNZPnZQ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352801"/>
            <a:ext cx="408146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7" descr="ANd9GcSLc42J8s9JbZNohQbe9Q-g_Cqd5F4bKMOhEf1nmimGFmFJfU77LQ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24400" cy="323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8" descr="ANd9GcTOQ4ClQZv-XeosIOJYkDykKLb3R5LtWvAi00JfIJbGPAd_jZUm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1275"/>
            <a:ext cx="4343400" cy="323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1450</Words>
  <Application>Microsoft Office PowerPoint</Application>
  <PresentationFormat>On-screen Show (4:3)</PresentationFormat>
  <Paragraphs>97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HP</cp:lastModifiedBy>
  <cp:revision>136</cp:revision>
  <dcterms:created xsi:type="dcterms:W3CDTF">2011-04-01T12:05:46Z</dcterms:created>
  <dcterms:modified xsi:type="dcterms:W3CDTF">2022-06-01T02:44:48Z</dcterms:modified>
</cp:coreProperties>
</file>