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83" r:id="rId2"/>
    <p:sldId id="282" r:id="rId3"/>
    <p:sldId id="289" r:id="rId4"/>
    <p:sldId id="257" r:id="rId5"/>
    <p:sldId id="258" r:id="rId6"/>
    <p:sldId id="269" r:id="rId7"/>
    <p:sldId id="259" r:id="rId8"/>
    <p:sldId id="261" r:id="rId9"/>
    <p:sldId id="263" r:id="rId10"/>
    <p:sldId id="264" r:id="rId11"/>
    <p:sldId id="265" r:id="rId12"/>
    <p:sldId id="290" r:id="rId13"/>
    <p:sldId id="281" r:id="rId14"/>
    <p:sldId id="266" r:id="rId15"/>
    <p:sldId id="267" r:id="rId16"/>
    <p:sldId id="268" r:id="rId17"/>
    <p:sldId id="270" r:id="rId18"/>
    <p:sldId id="273" r:id="rId19"/>
    <p:sldId id="274" r:id="rId20"/>
    <p:sldId id="278" r:id="rId21"/>
    <p:sldId id="271" r:id="rId22"/>
    <p:sldId id="288" r:id="rId23"/>
    <p:sldId id="287" r:id="rId24"/>
    <p:sldId id="286" r:id="rId25"/>
    <p:sldId id="27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8888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6" autoAdjust="0"/>
    <p:restoredTop sz="94660"/>
  </p:normalViewPr>
  <p:slideViewPr>
    <p:cSldViewPr>
      <p:cViewPr varScale="1">
        <p:scale>
          <a:sx n="70" d="100"/>
          <a:sy n="70" d="100"/>
        </p:scale>
        <p:origin x="750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A4CE52-1F98-41EA-8CD5-6A5F0A5464FE}" type="datetimeFigureOut">
              <a:rPr lang="en-US" smtClean="0"/>
              <a:pPr/>
              <a:t>26/5/2022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AECB18-4A95-46D4-BF6F-7BC67EC6D5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196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988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478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225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17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157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61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453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964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521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660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807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155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ẫu Ppt Chung Giáo Dục Và đào Tạo Trẻ Em Phong Cách Hoạt Hình Google Slide  &amp; PowerPoint Mẫu, Ppt, Ppt Mẫu, General Chủ đề sl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94" y="-11374"/>
            <a:ext cx="12380794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990599" y="1066800"/>
            <a:ext cx="10601055" cy="2514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WordArt 5"/>
          <p:cNvSpPr>
            <a:spLocks noChangeArrowheads="1" noChangeShapeType="1" noTextEdit="1"/>
          </p:cNvSpPr>
          <p:nvPr/>
        </p:nvSpPr>
        <p:spPr bwMode="auto">
          <a:xfrm>
            <a:off x="3600846" y="1314586"/>
            <a:ext cx="5299721" cy="8532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</a:t>
            </a:r>
            <a:r>
              <a:rPr lang="en-US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đọc</a:t>
            </a:r>
            <a:r>
              <a:rPr lang="en-US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- </a:t>
            </a:r>
            <a:r>
              <a:rPr lang="en-US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</a:t>
            </a:r>
            <a:r>
              <a:rPr lang="en-US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4B</a:t>
            </a:r>
          </a:p>
        </p:txBody>
      </p:sp>
      <p:sp>
        <p:nvSpPr>
          <p:cNvPr id="2052" name="WordArt 21"/>
          <p:cNvSpPr>
            <a:spLocks noChangeArrowheads="1" noChangeShapeType="1" noTextEdit="1"/>
          </p:cNvSpPr>
          <p:nvPr/>
        </p:nvSpPr>
        <p:spPr bwMode="auto">
          <a:xfrm>
            <a:off x="2133600" y="2314433"/>
            <a:ext cx="8279656" cy="510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Ngắm</a:t>
            </a:r>
            <a:r>
              <a:rPr lang="en-US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trăng</a:t>
            </a:r>
            <a:r>
              <a:rPr lang="en-US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– </a:t>
            </a:r>
            <a:r>
              <a:rPr lang="en-US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Không</a:t>
            </a:r>
            <a:r>
              <a:rPr lang="en-US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đề</a:t>
            </a:r>
            <a:r>
              <a:rPr lang="en-US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</a:p>
          <a:p>
            <a:pPr algn="ctr">
              <a:defRPr/>
            </a:pPr>
            <a:endParaRPr lang="en-US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en-US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ctr">
              <a:defRPr/>
            </a:pPr>
            <a:endParaRPr lang="en-US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tù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rượu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……………………,</a:t>
            </a:r>
          </a:p>
          <a:p>
            <a:pPr marL="0" indent="0">
              <a:buNone/>
            </a:pP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nay,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……………………..</a:t>
            </a:r>
          </a:p>
          <a:p>
            <a:pPr marL="0" indent="0">
              <a:buNone/>
            </a:pP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ngắm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soi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………………….,</a:t>
            </a:r>
          </a:p>
          <a:p>
            <a:pPr marL="0" indent="0">
              <a:buNone/>
            </a:pP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nhòm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khe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ngắm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…………………......</a:t>
            </a:r>
          </a:p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HỒ CHÍ MINH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83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tù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…………………………</a:t>
            </a:r>
          </a:p>
          <a:p>
            <a:pPr marL="0" indent="0">
              <a:buNone/>
            </a:pP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………………………….</a:t>
            </a:r>
          </a:p>
          <a:p>
            <a:pPr marL="0" indent="0">
              <a:buNone/>
            </a:pP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ngắm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………………………………….</a:t>
            </a:r>
          </a:p>
          <a:p>
            <a:pPr marL="0" indent="0">
              <a:buNone/>
            </a:pP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nhòm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……………………………..</a:t>
            </a:r>
          </a:p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HỒ CHÍ MINH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11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him Hoạt Hình Gió Mùa Hè Tuyển Sinh Giáo Dục Phổ Thông Mẫu Ppt Google  Slide &amp; PowerPoint Mẫu, Lớp Học Quan Tâm, Hội Trại Tuyển Sinh, Du Lịch Hè  Chủ đ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9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eeform 10"/>
          <p:cNvSpPr/>
          <p:nvPr/>
        </p:nvSpPr>
        <p:spPr>
          <a:xfrm>
            <a:off x="2286000" y="1752600"/>
            <a:ext cx="8458200" cy="2819399"/>
          </a:xfrm>
          <a:custGeom>
            <a:avLst/>
            <a:gdLst>
              <a:gd name="connsiteX0" fmla="*/ 139703 w 8458200"/>
              <a:gd name="connsiteY0" fmla="*/ 0 h 2808595"/>
              <a:gd name="connsiteX1" fmla="*/ 7480297 w 8458200"/>
              <a:gd name="connsiteY1" fmla="*/ 0 h 2808595"/>
              <a:gd name="connsiteX2" fmla="*/ 7620000 w 8458200"/>
              <a:gd name="connsiteY2" fmla="*/ 139703 h 2808595"/>
              <a:gd name="connsiteX3" fmla="*/ 7620000 w 8458200"/>
              <a:gd name="connsiteY3" fmla="*/ 609600 h 2808595"/>
              <a:gd name="connsiteX4" fmla="*/ 8242296 w 8458200"/>
              <a:gd name="connsiteY4" fmla="*/ 609600 h 2808595"/>
              <a:gd name="connsiteX5" fmla="*/ 8458200 w 8458200"/>
              <a:gd name="connsiteY5" fmla="*/ 825504 h 2808595"/>
              <a:gd name="connsiteX6" fmla="*/ 8458200 w 8458200"/>
              <a:gd name="connsiteY6" fmla="*/ 1689096 h 2808595"/>
              <a:gd name="connsiteX7" fmla="*/ 8242296 w 8458200"/>
              <a:gd name="connsiteY7" fmla="*/ 1905000 h 2808595"/>
              <a:gd name="connsiteX8" fmla="*/ 6575946 w 8458200"/>
              <a:gd name="connsiteY8" fmla="*/ 1905000 h 2808595"/>
              <a:gd name="connsiteX9" fmla="*/ 6575946 w 8458200"/>
              <a:gd name="connsiteY9" fmla="*/ 2618091 h 2808595"/>
              <a:gd name="connsiteX10" fmla="*/ 6385442 w 8458200"/>
              <a:gd name="connsiteY10" fmla="*/ 2808595 h 2808595"/>
              <a:gd name="connsiteX11" fmla="*/ 1028704 w 8458200"/>
              <a:gd name="connsiteY11" fmla="*/ 2808595 h 2808595"/>
              <a:gd name="connsiteX12" fmla="*/ 838200 w 8458200"/>
              <a:gd name="connsiteY12" fmla="*/ 2618091 h 2808595"/>
              <a:gd name="connsiteX13" fmla="*/ 838200 w 8458200"/>
              <a:gd name="connsiteY13" fmla="*/ 1856099 h 2808595"/>
              <a:gd name="connsiteX14" fmla="*/ 853171 w 8458200"/>
              <a:gd name="connsiteY14" fmla="*/ 1781947 h 2808595"/>
              <a:gd name="connsiteX15" fmla="*/ 857139 w 8458200"/>
              <a:gd name="connsiteY15" fmla="*/ 1776061 h 2808595"/>
              <a:gd name="connsiteX16" fmla="*/ 855167 w 8458200"/>
              <a:gd name="connsiteY16" fmla="*/ 1773136 h 2808595"/>
              <a:gd name="connsiteX17" fmla="*/ 838200 w 8458200"/>
              <a:gd name="connsiteY17" fmla="*/ 1689096 h 2808595"/>
              <a:gd name="connsiteX18" fmla="*/ 838200 w 8458200"/>
              <a:gd name="connsiteY18" fmla="*/ 838200 h 2808595"/>
              <a:gd name="connsiteX19" fmla="*/ 139703 w 8458200"/>
              <a:gd name="connsiteY19" fmla="*/ 838200 h 2808595"/>
              <a:gd name="connsiteX20" fmla="*/ 0 w 8458200"/>
              <a:gd name="connsiteY20" fmla="*/ 698497 h 2808595"/>
              <a:gd name="connsiteX21" fmla="*/ 0 w 8458200"/>
              <a:gd name="connsiteY21" fmla="*/ 139703 h 2808595"/>
              <a:gd name="connsiteX22" fmla="*/ 139703 w 8458200"/>
              <a:gd name="connsiteY22" fmla="*/ 0 h 2808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458200" h="2808595">
                <a:moveTo>
                  <a:pt x="139703" y="0"/>
                </a:moveTo>
                <a:lnTo>
                  <a:pt x="7480297" y="0"/>
                </a:lnTo>
                <a:cubicBezTo>
                  <a:pt x="7557453" y="0"/>
                  <a:pt x="7620000" y="62547"/>
                  <a:pt x="7620000" y="139703"/>
                </a:cubicBezTo>
                <a:lnTo>
                  <a:pt x="7620000" y="609600"/>
                </a:lnTo>
                <a:lnTo>
                  <a:pt x="8242296" y="609600"/>
                </a:lnTo>
                <a:cubicBezTo>
                  <a:pt x="8361536" y="609600"/>
                  <a:pt x="8458200" y="706264"/>
                  <a:pt x="8458200" y="825504"/>
                </a:cubicBezTo>
                <a:lnTo>
                  <a:pt x="8458200" y="1689096"/>
                </a:lnTo>
                <a:cubicBezTo>
                  <a:pt x="8458200" y="1808336"/>
                  <a:pt x="8361536" y="1905000"/>
                  <a:pt x="8242296" y="1905000"/>
                </a:cubicBezTo>
                <a:lnTo>
                  <a:pt x="6575946" y="1905000"/>
                </a:lnTo>
                <a:lnTo>
                  <a:pt x="6575946" y="2618091"/>
                </a:lnTo>
                <a:cubicBezTo>
                  <a:pt x="6575946" y="2723303"/>
                  <a:pt x="6490654" y="2808595"/>
                  <a:pt x="6385442" y="2808595"/>
                </a:cubicBezTo>
                <a:lnTo>
                  <a:pt x="1028704" y="2808595"/>
                </a:lnTo>
                <a:cubicBezTo>
                  <a:pt x="923493" y="2808595"/>
                  <a:pt x="838200" y="2723303"/>
                  <a:pt x="838200" y="2618091"/>
                </a:cubicBezTo>
                <a:lnTo>
                  <a:pt x="838200" y="1856099"/>
                </a:lnTo>
                <a:cubicBezTo>
                  <a:pt x="838200" y="1829796"/>
                  <a:pt x="843531" y="1804738"/>
                  <a:pt x="853171" y="1781947"/>
                </a:cubicBezTo>
                <a:lnTo>
                  <a:pt x="857139" y="1776061"/>
                </a:lnTo>
                <a:lnTo>
                  <a:pt x="855167" y="1773136"/>
                </a:lnTo>
                <a:cubicBezTo>
                  <a:pt x="844242" y="1747305"/>
                  <a:pt x="838200" y="1718906"/>
                  <a:pt x="838200" y="1689096"/>
                </a:cubicBezTo>
                <a:lnTo>
                  <a:pt x="838200" y="838200"/>
                </a:lnTo>
                <a:lnTo>
                  <a:pt x="139703" y="838200"/>
                </a:lnTo>
                <a:cubicBezTo>
                  <a:pt x="62547" y="838200"/>
                  <a:pt x="0" y="775653"/>
                  <a:pt x="0" y="698497"/>
                </a:cubicBezTo>
                <a:lnTo>
                  <a:pt x="0" y="139703"/>
                </a:lnTo>
                <a:cubicBezTo>
                  <a:pt x="0" y="62547"/>
                  <a:pt x="62547" y="0"/>
                  <a:pt x="13970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81200" y="1758287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BÀI 2:</a:t>
            </a:r>
            <a:br>
              <a:rPr lang="en-US" sz="7200" b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</a:br>
            <a:r>
              <a:rPr lang="en-US" sz="7200" b="1" dirty="0" err="1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Không</a:t>
            </a:r>
            <a:r>
              <a:rPr lang="en-US" sz="7200" b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đề</a:t>
            </a:r>
            <a:endParaRPr lang="en-US" sz="7200" b="1" dirty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81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BÀI 2:</a:t>
            </a:r>
            <a:br>
              <a:rPr lang="en-US" sz="3200" b="1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</a:br>
            <a:r>
              <a:rPr lang="en-US" sz="3200" b="1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đề</a:t>
            </a:r>
            <a:endParaRPr lang="en-US" sz="3200" b="1" dirty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4" name="Picture 2" descr="TAPDOC4_001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0" y="1066801"/>
            <a:ext cx="9144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522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-304800"/>
            <a:ext cx="8229600" cy="2438400"/>
          </a:xfrm>
        </p:spPr>
        <p:txBody>
          <a:bodyPr>
            <a:noAutofit/>
          </a:bodyPr>
          <a:lstStyle/>
          <a:p>
            <a:r>
              <a:rPr lang="en-US" sz="54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BÀI 2:</a:t>
            </a:r>
            <a:br>
              <a:rPr lang="en-US" sz="54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</a:b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Không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đề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0" y="1905000"/>
            <a:ext cx="9144000" cy="350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(1946 – 1954)</a:t>
            </a:r>
          </a:p>
        </p:txBody>
      </p:sp>
    </p:spTree>
    <p:extLst>
      <p:ext uri="{BB962C8B-B14F-4D97-AF65-F5344CB8AC3E}">
        <p14:creationId xmlns:p14="http://schemas.microsoft.com/office/powerpoint/2010/main" val="86966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533401"/>
            <a:ext cx="92202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Không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đề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4000" b="1" dirty="0" err="1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Đường</a:t>
            </a:r>
            <a:r>
              <a:rPr lang="en-US" sz="4000" b="1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non </a:t>
            </a:r>
            <a:r>
              <a:rPr lang="en-US" sz="4000" b="1" dirty="0" err="1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khách</a:t>
            </a:r>
            <a:r>
              <a:rPr lang="en-US" sz="4000" b="1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tới</a:t>
            </a:r>
            <a:r>
              <a:rPr lang="en-US" sz="4000" b="1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hoa</a:t>
            </a:r>
            <a:r>
              <a:rPr lang="en-US" sz="4000" b="1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đầy</a:t>
            </a:r>
            <a:endParaRPr lang="en-US" sz="4000" b="1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4000" b="1" dirty="0" err="1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Rừng</a:t>
            </a:r>
            <a:r>
              <a:rPr lang="en-US" sz="4000" b="1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sâu</a:t>
            </a:r>
            <a:r>
              <a:rPr lang="en-US" sz="4000" b="1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quân</a:t>
            </a:r>
            <a:r>
              <a:rPr lang="en-US" sz="4000" b="1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đến</a:t>
            </a:r>
            <a:r>
              <a:rPr lang="en-US" sz="4000" b="1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 </a:t>
            </a:r>
            <a:r>
              <a:rPr lang="en-US" sz="4000" b="1" dirty="0" err="1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tung</a:t>
            </a:r>
            <a:r>
              <a:rPr lang="en-US" sz="4000" b="1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bay </a:t>
            </a:r>
            <a:r>
              <a:rPr lang="en-US" sz="4000" b="1" dirty="0" err="1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chim</a:t>
            </a:r>
            <a:r>
              <a:rPr lang="en-US" sz="4000" b="1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ngàn</a:t>
            </a:r>
            <a:endParaRPr lang="en-US" sz="4000" b="1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4000" b="1" dirty="0" err="1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Việc</a:t>
            </a:r>
            <a:r>
              <a:rPr lang="en-US" sz="4000" b="1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quân</a:t>
            </a:r>
            <a:r>
              <a:rPr lang="en-US" sz="4000" b="1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việc</a:t>
            </a:r>
            <a:r>
              <a:rPr lang="en-US" sz="4000" b="1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nước</a:t>
            </a:r>
            <a:r>
              <a:rPr lang="en-US" sz="4000" b="1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đã</a:t>
            </a:r>
            <a:r>
              <a:rPr lang="en-US" sz="4000" b="1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bàn</a:t>
            </a:r>
            <a:endParaRPr lang="en-US" sz="4000" b="1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4000" b="1" dirty="0" err="1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Xách</a:t>
            </a:r>
            <a:r>
              <a:rPr lang="en-US" sz="4000" b="1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bương</a:t>
            </a:r>
            <a:r>
              <a:rPr lang="en-US" sz="4000" b="1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, </a:t>
            </a:r>
            <a:r>
              <a:rPr lang="en-US" sz="4000" b="1" dirty="0" err="1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dắt</a:t>
            </a:r>
            <a:r>
              <a:rPr lang="en-US" sz="4000" b="1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trẻ</a:t>
            </a:r>
            <a:r>
              <a:rPr lang="en-US" sz="4000" b="1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ra</a:t>
            </a:r>
            <a:r>
              <a:rPr lang="en-US" sz="4000" b="1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vườn</a:t>
            </a:r>
            <a:r>
              <a:rPr lang="en-US" sz="4000" b="1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tưới</a:t>
            </a:r>
            <a:r>
              <a:rPr lang="en-US" sz="4000" b="1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rau</a:t>
            </a:r>
            <a:r>
              <a:rPr lang="en-US" sz="4000" b="1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.</a:t>
            </a:r>
          </a:p>
          <a:p>
            <a:pPr marL="0" indent="0" algn="ctr">
              <a:buNone/>
            </a:pP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Hồ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Chí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Minh</a:t>
            </a:r>
          </a:p>
          <a:p>
            <a:pPr marL="0" indent="0" algn="ctr">
              <a:buNone/>
            </a:pPr>
            <a:endParaRPr lang="en-US" sz="4000" b="1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53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0" y="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ngũ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524000" y="0"/>
            <a:ext cx="9144000" cy="579120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non,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tung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ngàn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xách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bương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dắt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tưới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852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0"/>
            <a:ext cx="9144000" cy="1371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2/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ung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0" y="-5417"/>
            <a:ext cx="9144000" cy="62478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000" b="1" dirty="0" err="1">
                <a:latin typeface="Arial Rounded MT Bold" pitchFamily="34" charset="0"/>
              </a:rPr>
              <a:t>Hình</a:t>
            </a:r>
            <a:r>
              <a:rPr lang="en-US" sz="4000" b="1" dirty="0">
                <a:latin typeface="Arial Rounded MT Bold" pitchFamily="34" charset="0"/>
              </a:rPr>
              <a:t> </a:t>
            </a:r>
            <a:r>
              <a:rPr lang="en-US" sz="4000" b="1" dirty="0" err="1">
                <a:latin typeface="Arial Rounded MT Bold" pitchFamily="34" charset="0"/>
              </a:rPr>
              <a:t>ảnh</a:t>
            </a:r>
            <a:r>
              <a:rPr lang="en-US" sz="4000" b="1" dirty="0">
                <a:latin typeface="Arial Rounded MT Bold" pitchFamily="34" charset="0"/>
              </a:rPr>
              <a:t> </a:t>
            </a:r>
            <a:r>
              <a:rPr lang="en-US" sz="4000" b="1" dirty="0" err="1">
                <a:latin typeface="Arial Rounded MT Bold" pitchFamily="34" charset="0"/>
              </a:rPr>
              <a:t>khách</a:t>
            </a:r>
            <a:r>
              <a:rPr lang="en-US" sz="4000" b="1" dirty="0">
                <a:latin typeface="Arial Rounded MT Bold" pitchFamily="34" charset="0"/>
              </a:rPr>
              <a:t> </a:t>
            </a:r>
            <a:r>
              <a:rPr lang="en-US" sz="4000" b="1" dirty="0" err="1">
                <a:latin typeface="Arial Rounded MT Bold" pitchFamily="34" charset="0"/>
              </a:rPr>
              <a:t>đến</a:t>
            </a:r>
            <a:r>
              <a:rPr lang="en-US" sz="4000" b="1" dirty="0">
                <a:latin typeface="Arial Rounded MT Bold" pitchFamily="34" charset="0"/>
              </a:rPr>
              <a:t> </a:t>
            </a:r>
            <a:r>
              <a:rPr lang="en-US" sz="4000" b="1" dirty="0" err="1">
                <a:latin typeface="Arial Rounded MT Bold" pitchFamily="34" charset="0"/>
              </a:rPr>
              <a:t>thăm</a:t>
            </a:r>
            <a:r>
              <a:rPr lang="en-US" sz="4000" b="1" dirty="0">
                <a:latin typeface="Arial Rounded MT Bold" pitchFamily="34" charset="0"/>
              </a:rPr>
              <a:t> </a:t>
            </a:r>
            <a:r>
              <a:rPr lang="en-US" sz="4000" b="1" dirty="0" err="1">
                <a:latin typeface="Arial Rounded MT Bold" pitchFamily="34" charset="0"/>
              </a:rPr>
              <a:t>Bác</a:t>
            </a:r>
            <a:r>
              <a:rPr lang="en-US" sz="4000" b="1" dirty="0">
                <a:latin typeface="Arial Rounded MT Bold" pitchFamily="34" charset="0"/>
              </a:rPr>
              <a:t> </a:t>
            </a:r>
            <a:r>
              <a:rPr lang="en-US" sz="4000" b="1" dirty="0" err="1">
                <a:latin typeface="Arial Rounded MT Bold" pitchFamily="34" charset="0"/>
              </a:rPr>
              <a:t>trong</a:t>
            </a:r>
            <a:r>
              <a:rPr lang="en-US" sz="4000" b="1" dirty="0">
                <a:latin typeface="Arial Rounded MT Bold" pitchFamily="34" charset="0"/>
              </a:rPr>
              <a:t> </a:t>
            </a:r>
            <a:r>
              <a:rPr lang="en-US" sz="4000" b="1" dirty="0" err="1">
                <a:latin typeface="Arial Rounded MT Bold" pitchFamily="34" charset="0"/>
              </a:rPr>
              <a:t>cảnh</a:t>
            </a:r>
            <a:r>
              <a:rPr lang="en-US" sz="4000" b="1" dirty="0">
                <a:latin typeface="Arial Rounded MT Bold" pitchFamily="34" charset="0"/>
              </a:rPr>
              <a:t> </a:t>
            </a:r>
            <a:r>
              <a:rPr lang="en-US" sz="4000" b="1" dirty="0" err="1">
                <a:latin typeface="Arial Rounded MT Bold" pitchFamily="34" charset="0"/>
              </a:rPr>
              <a:t>đường</a:t>
            </a:r>
            <a:r>
              <a:rPr lang="en-US" sz="4000" b="1" dirty="0">
                <a:latin typeface="Arial Rounded MT Bold" pitchFamily="34" charset="0"/>
              </a:rPr>
              <a:t> non </a:t>
            </a:r>
            <a:r>
              <a:rPr lang="en-US" sz="4000" b="1" dirty="0" err="1">
                <a:latin typeface="Arial Rounded MT Bold" pitchFamily="34" charset="0"/>
              </a:rPr>
              <a:t>nở</a:t>
            </a:r>
            <a:r>
              <a:rPr lang="en-US" sz="4000" b="1" dirty="0">
                <a:latin typeface="Arial Rounded MT Bold" pitchFamily="34" charset="0"/>
              </a:rPr>
              <a:t> </a:t>
            </a:r>
            <a:r>
              <a:rPr lang="en-US" sz="4000" b="1" dirty="0" err="1">
                <a:latin typeface="Arial Rounded MT Bold" pitchFamily="34" charset="0"/>
              </a:rPr>
              <a:t>đầy</a:t>
            </a:r>
            <a:r>
              <a:rPr lang="en-US" sz="4000" b="1" dirty="0">
                <a:latin typeface="Arial Rounded MT Bold" pitchFamily="34" charset="0"/>
              </a:rPr>
              <a:t> </a:t>
            </a:r>
            <a:r>
              <a:rPr lang="en-US" sz="4000" b="1" dirty="0" err="1">
                <a:latin typeface="Arial Rounded MT Bold" pitchFamily="34" charset="0"/>
              </a:rPr>
              <a:t>những</a:t>
            </a:r>
            <a:r>
              <a:rPr lang="en-US" sz="4000" b="1" dirty="0">
                <a:latin typeface="Arial Rounded MT Bold" pitchFamily="34" charset="0"/>
              </a:rPr>
              <a:t> </a:t>
            </a:r>
            <a:r>
              <a:rPr lang="en-US" sz="4000" b="1" dirty="0" err="1">
                <a:latin typeface="Arial Rounded MT Bold" pitchFamily="34" charset="0"/>
              </a:rPr>
              <a:t>bông</a:t>
            </a:r>
            <a:r>
              <a:rPr lang="en-US" sz="4000" b="1" dirty="0">
                <a:latin typeface="Arial Rounded MT Bold" pitchFamily="34" charset="0"/>
              </a:rPr>
              <a:t> </a:t>
            </a:r>
            <a:r>
              <a:rPr lang="en-US" sz="4000" b="1" dirty="0" err="1">
                <a:latin typeface="Arial Rounded MT Bold" pitchFamily="34" charset="0"/>
              </a:rPr>
              <a:t>hoa</a:t>
            </a:r>
            <a:r>
              <a:rPr lang="en-US" sz="4000" b="1" dirty="0">
                <a:latin typeface="Arial Rounded MT Bold" pitchFamily="34" charset="0"/>
              </a:rPr>
              <a:t>. </a:t>
            </a:r>
            <a:r>
              <a:rPr lang="en-US" sz="4000" b="1" dirty="0" err="1">
                <a:latin typeface="Arial Rounded MT Bold" pitchFamily="34" charset="0"/>
              </a:rPr>
              <a:t>Rừng</a:t>
            </a:r>
            <a:r>
              <a:rPr lang="en-US" sz="4000" b="1" dirty="0">
                <a:latin typeface="Arial Rounded MT Bold" pitchFamily="34" charset="0"/>
              </a:rPr>
              <a:t> </a:t>
            </a:r>
            <a:r>
              <a:rPr lang="en-US" sz="4000" b="1" dirty="0" err="1">
                <a:latin typeface="Arial Rounded MT Bold" pitchFamily="34" charset="0"/>
              </a:rPr>
              <a:t>sâu</a:t>
            </a:r>
            <a:r>
              <a:rPr lang="en-US" sz="4000" b="1" dirty="0">
                <a:latin typeface="Arial Rounded MT Bold" pitchFamily="34" charset="0"/>
              </a:rPr>
              <a:t> </a:t>
            </a:r>
            <a:r>
              <a:rPr lang="en-US" sz="4000" b="1" dirty="0" err="1">
                <a:latin typeface="Arial Rounded MT Bold" pitchFamily="34" charset="0"/>
              </a:rPr>
              <a:t>quân</a:t>
            </a:r>
            <a:r>
              <a:rPr lang="en-US" sz="4000" b="1" dirty="0">
                <a:latin typeface="Arial Rounded MT Bold" pitchFamily="34" charset="0"/>
              </a:rPr>
              <a:t> </a:t>
            </a:r>
            <a:r>
              <a:rPr lang="en-US" sz="4000" b="1" dirty="0" err="1">
                <a:latin typeface="Arial Rounded MT Bold" pitchFamily="34" charset="0"/>
              </a:rPr>
              <a:t>đến</a:t>
            </a:r>
            <a:r>
              <a:rPr lang="en-US" sz="4000" b="1" dirty="0">
                <a:latin typeface="Arial Rounded MT Bold" pitchFamily="34" charset="0"/>
              </a:rPr>
              <a:t>, </a:t>
            </a:r>
            <a:r>
              <a:rPr lang="en-US" sz="4000" b="1" dirty="0" err="1">
                <a:latin typeface="Arial Rounded MT Bold" pitchFamily="34" charset="0"/>
              </a:rPr>
              <a:t>tung</a:t>
            </a:r>
            <a:r>
              <a:rPr lang="en-US" sz="4000" b="1" dirty="0">
                <a:latin typeface="Arial Rounded MT Bold" pitchFamily="34" charset="0"/>
              </a:rPr>
              <a:t> bay </a:t>
            </a:r>
            <a:r>
              <a:rPr lang="en-US" sz="4000" b="1" dirty="0" err="1">
                <a:latin typeface="Arial Rounded MT Bold" pitchFamily="34" charset="0"/>
              </a:rPr>
              <a:t>chim</a:t>
            </a:r>
            <a:r>
              <a:rPr lang="en-US" sz="4000" b="1" dirty="0">
                <a:latin typeface="Arial Rounded MT Bold" pitchFamily="34" charset="0"/>
              </a:rPr>
              <a:t> </a:t>
            </a:r>
            <a:r>
              <a:rPr lang="en-US" sz="4000" b="1" dirty="0" err="1">
                <a:latin typeface="Arial Rounded MT Bold" pitchFamily="34" charset="0"/>
              </a:rPr>
              <a:t>ngàn</a:t>
            </a:r>
            <a:r>
              <a:rPr lang="en-US" sz="4000" b="1" dirty="0">
                <a:latin typeface="Arial Rounded MT Bold" pitchFamily="34" charset="0"/>
              </a:rPr>
              <a:t>. </a:t>
            </a:r>
            <a:r>
              <a:rPr lang="en-US" sz="4000" b="1" dirty="0" err="1">
                <a:latin typeface="Arial Rounded MT Bold" pitchFamily="34" charset="0"/>
              </a:rPr>
              <a:t>Bàn</a:t>
            </a:r>
            <a:r>
              <a:rPr lang="en-US" sz="4000" b="1" dirty="0">
                <a:latin typeface="Arial Rounded MT Bold" pitchFamily="34" charset="0"/>
              </a:rPr>
              <a:t> </a:t>
            </a:r>
            <a:r>
              <a:rPr lang="en-US" sz="4000" b="1" dirty="0" err="1">
                <a:latin typeface="Arial Rounded MT Bold" pitchFamily="34" charset="0"/>
              </a:rPr>
              <a:t>xong</a:t>
            </a:r>
            <a:r>
              <a:rPr lang="en-US" sz="4000" b="1" dirty="0">
                <a:latin typeface="Arial Rounded MT Bold" pitchFamily="34" charset="0"/>
              </a:rPr>
              <a:t> </a:t>
            </a:r>
            <a:r>
              <a:rPr lang="en-US" sz="4000" b="1" dirty="0" err="1">
                <a:latin typeface="Arial Rounded MT Bold" pitchFamily="34" charset="0"/>
              </a:rPr>
              <a:t>việc</a:t>
            </a:r>
            <a:r>
              <a:rPr lang="en-US" sz="4000" b="1" dirty="0">
                <a:latin typeface="Arial Rounded MT Bold" pitchFamily="34" charset="0"/>
              </a:rPr>
              <a:t> </a:t>
            </a:r>
            <a:r>
              <a:rPr lang="en-US" sz="4000" b="1" dirty="0" err="1">
                <a:latin typeface="Arial Rounded MT Bold" pitchFamily="34" charset="0"/>
              </a:rPr>
              <a:t>quân</a:t>
            </a:r>
            <a:r>
              <a:rPr lang="en-US" sz="4000" b="1" dirty="0">
                <a:latin typeface="Arial Rounded MT Bold" pitchFamily="34" charset="0"/>
              </a:rPr>
              <a:t> </a:t>
            </a:r>
            <a:r>
              <a:rPr lang="en-US" sz="4000" b="1" dirty="0" err="1">
                <a:latin typeface="Arial Rounded MT Bold" pitchFamily="34" charset="0"/>
              </a:rPr>
              <a:t>việc</a:t>
            </a:r>
            <a:r>
              <a:rPr lang="en-US" sz="4000" b="1" dirty="0">
                <a:latin typeface="Arial Rounded MT Bold" pitchFamily="34" charset="0"/>
              </a:rPr>
              <a:t> </a:t>
            </a:r>
            <a:r>
              <a:rPr lang="en-US" sz="4000" b="1" dirty="0" err="1">
                <a:latin typeface="Arial Rounded MT Bold" pitchFamily="34" charset="0"/>
              </a:rPr>
              <a:t>nước</a:t>
            </a:r>
            <a:r>
              <a:rPr lang="en-US" sz="4000" b="1" dirty="0">
                <a:latin typeface="Arial Rounded MT Bold" pitchFamily="34" charset="0"/>
              </a:rPr>
              <a:t>, </a:t>
            </a:r>
            <a:r>
              <a:rPr lang="en-US" sz="4000" b="1" dirty="0" err="1">
                <a:latin typeface="Arial Rounded MT Bold" pitchFamily="34" charset="0"/>
              </a:rPr>
              <a:t>Bác</a:t>
            </a:r>
            <a:r>
              <a:rPr lang="en-US" sz="4000" b="1" dirty="0">
                <a:latin typeface="Arial Rounded MT Bold" pitchFamily="34" charset="0"/>
              </a:rPr>
              <a:t> </a:t>
            </a:r>
            <a:r>
              <a:rPr lang="en-US" sz="4000" b="1" dirty="0" err="1">
                <a:latin typeface="Arial Rounded MT Bold" pitchFamily="34" charset="0"/>
              </a:rPr>
              <a:t>xách</a:t>
            </a:r>
            <a:r>
              <a:rPr lang="en-US" sz="4000" b="1" dirty="0">
                <a:latin typeface="Arial Rounded MT Bold" pitchFamily="34" charset="0"/>
              </a:rPr>
              <a:t> </a:t>
            </a:r>
            <a:r>
              <a:rPr lang="en-US" sz="4000" b="1" dirty="0" err="1">
                <a:latin typeface="Arial Rounded MT Bold" pitchFamily="34" charset="0"/>
              </a:rPr>
              <a:t>bương</a:t>
            </a:r>
            <a:r>
              <a:rPr lang="en-US" sz="4000" b="1" dirty="0">
                <a:latin typeface="Arial Rounded MT Bold" pitchFamily="34" charset="0"/>
              </a:rPr>
              <a:t>, </a:t>
            </a:r>
            <a:r>
              <a:rPr lang="en-US" sz="4000" b="1" dirty="0" err="1">
                <a:latin typeface="Arial Rounded MT Bold" pitchFamily="34" charset="0"/>
              </a:rPr>
              <a:t>dắt</a:t>
            </a:r>
            <a:r>
              <a:rPr lang="en-US" sz="4000" b="1" dirty="0">
                <a:latin typeface="Arial Rounded MT Bold" pitchFamily="34" charset="0"/>
              </a:rPr>
              <a:t> </a:t>
            </a:r>
            <a:r>
              <a:rPr lang="en-US" sz="4000" b="1" dirty="0" err="1">
                <a:latin typeface="Arial Rounded MT Bold" pitchFamily="34" charset="0"/>
              </a:rPr>
              <a:t>các</a:t>
            </a:r>
            <a:r>
              <a:rPr lang="en-US" sz="4000" b="1" dirty="0">
                <a:latin typeface="Arial Rounded MT Bold" pitchFamily="34" charset="0"/>
              </a:rPr>
              <a:t> </a:t>
            </a:r>
            <a:r>
              <a:rPr lang="en-US" sz="4000" b="1" dirty="0" err="1">
                <a:latin typeface="Arial Rounded MT Bold" pitchFamily="34" charset="0"/>
              </a:rPr>
              <a:t>em</a:t>
            </a:r>
            <a:r>
              <a:rPr lang="en-US" sz="4000" b="1" dirty="0">
                <a:latin typeface="Arial Rounded MT Bold" pitchFamily="34" charset="0"/>
              </a:rPr>
              <a:t> </a:t>
            </a:r>
            <a:r>
              <a:rPr lang="en-US" sz="4000" b="1" dirty="0" err="1">
                <a:latin typeface="Arial Rounded MT Bold" pitchFamily="34" charset="0"/>
              </a:rPr>
              <a:t>bé</a:t>
            </a:r>
            <a:r>
              <a:rPr lang="en-US" sz="4000" b="1" dirty="0">
                <a:latin typeface="Arial Rounded MT Bold" pitchFamily="34" charset="0"/>
              </a:rPr>
              <a:t> </a:t>
            </a:r>
            <a:r>
              <a:rPr lang="en-US" sz="4000" b="1" dirty="0" err="1">
                <a:latin typeface="Arial Rounded MT Bold" pitchFamily="34" charset="0"/>
              </a:rPr>
              <a:t>ra</a:t>
            </a:r>
            <a:r>
              <a:rPr lang="en-US" sz="4000" b="1" dirty="0">
                <a:latin typeface="Arial Rounded MT Bold" pitchFamily="34" charset="0"/>
              </a:rPr>
              <a:t> </a:t>
            </a:r>
            <a:r>
              <a:rPr lang="en-US" sz="4000" b="1" dirty="0" err="1">
                <a:latin typeface="Arial Rounded MT Bold" pitchFamily="34" charset="0"/>
              </a:rPr>
              <a:t>vườn</a:t>
            </a:r>
            <a:r>
              <a:rPr lang="en-US" sz="4000" b="1" dirty="0">
                <a:latin typeface="Arial Rounded MT Bold" pitchFamily="34" charset="0"/>
              </a:rPr>
              <a:t> </a:t>
            </a:r>
            <a:r>
              <a:rPr lang="en-US" sz="4000" b="1" dirty="0" err="1">
                <a:latin typeface="Arial Rounded MT Bold" pitchFamily="34" charset="0"/>
              </a:rPr>
              <a:t>tưới</a:t>
            </a:r>
            <a:r>
              <a:rPr lang="en-US" sz="4000" b="1" dirty="0">
                <a:latin typeface="Arial Rounded MT Bold" pitchFamily="34" charset="0"/>
              </a:rPr>
              <a:t> </a:t>
            </a:r>
            <a:r>
              <a:rPr lang="en-US" sz="4000" b="1" dirty="0" err="1">
                <a:latin typeface="Arial Rounded MT Bold" pitchFamily="34" charset="0"/>
              </a:rPr>
              <a:t>rau</a:t>
            </a:r>
            <a:r>
              <a:rPr lang="en-US" sz="4000" b="1" dirty="0">
                <a:latin typeface="Arial Rounded MT Bold" pitchFamily="34" charset="0"/>
              </a:rPr>
              <a:t>. Qua </a:t>
            </a:r>
            <a:r>
              <a:rPr lang="en-US" sz="4000" b="1" dirty="0" err="1">
                <a:latin typeface="Arial Rounded MT Bold" pitchFamily="34" charset="0"/>
              </a:rPr>
              <a:t>lời</a:t>
            </a:r>
            <a:r>
              <a:rPr lang="en-US" sz="4000" b="1" dirty="0">
                <a:latin typeface="Arial Rounded MT Bold" pitchFamily="34" charset="0"/>
              </a:rPr>
              <a:t> </a:t>
            </a:r>
            <a:r>
              <a:rPr lang="en-US" sz="4000" b="1" dirty="0" err="1">
                <a:latin typeface="Arial Rounded MT Bold" pitchFamily="34" charset="0"/>
              </a:rPr>
              <a:t>tả</a:t>
            </a:r>
            <a:r>
              <a:rPr lang="en-US" sz="4000" b="1" dirty="0">
                <a:latin typeface="Arial Rounded MT Bold" pitchFamily="34" charset="0"/>
              </a:rPr>
              <a:t> </a:t>
            </a:r>
            <a:r>
              <a:rPr lang="en-US" sz="4000" b="1" dirty="0" err="1">
                <a:latin typeface="Arial Rounded MT Bold" pitchFamily="34" charset="0"/>
              </a:rPr>
              <a:t>của</a:t>
            </a:r>
            <a:r>
              <a:rPr lang="en-US" sz="4000" b="1" dirty="0">
                <a:latin typeface="Arial Rounded MT Bold" pitchFamily="34" charset="0"/>
              </a:rPr>
              <a:t> </a:t>
            </a:r>
            <a:r>
              <a:rPr lang="en-US" sz="4000" b="1" dirty="0" err="1">
                <a:latin typeface="Arial Rounded MT Bold" pitchFamily="34" charset="0"/>
              </a:rPr>
              <a:t>Bác</a:t>
            </a:r>
            <a:r>
              <a:rPr lang="en-US" sz="4000" b="1" dirty="0">
                <a:latin typeface="Arial Rounded MT Bold" pitchFamily="34" charset="0"/>
              </a:rPr>
              <a:t>, </a:t>
            </a:r>
            <a:r>
              <a:rPr lang="en-US" sz="4000" b="1" dirty="0" err="1">
                <a:latin typeface="Arial Rounded MT Bold" pitchFamily="34" charset="0"/>
              </a:rPr>
              <a:t>cảnh</a:t>
            </a:r>
            <a:r>
              <a:rPr lang="en-US" sz="4000" b="1" dirty="0">
                <a:latin typeface="Arial Rounded MT Bold" pitchFamily="34" charset="0"/>
              </a:rPr>
              <a:t> </a:t>
            </a:r>
            <a:r>
              <a:rPr lang="en-US" sz="4000" b="1" dirty="0" err="1">
                <a:latin typeface="Arial Rounded MT Bold" pitchFamily="34" charset="0"/>
              </a:rPr>
              <a:t>rừng</a:t>
            </a:r>
            <a:r>
              <a:rPr lang="en-US" sz="4000" b="1" dirty="0">
                <a:latin typeface="Arial Rounded MT Bold" pitchFamily="34" charset="0"/>
              </a:rPr>
              <a:t> </a:t>
            </a:r>
            <a:r>
              <a:rPr lang="en-US" sz="4000" b="1" dirty="0" err="1">
                <a:latin typeface="Arial Rounded MT Bold" pitchFamily="34" charset="0"/>
              </a:rPr>
              <a:t>núi</a:t>
            </a:r>
            <a:r>
              <a:rPr lang="en-US" sz="4000" b="1" dirty="0">
                <a:latin typeface="Arial Rounded MT Bold" pitchFamily="34" charset="0"/>
              </a:rPr>
              <a:t> </a:t>
            </a:r>
            <a:r>
              <a:rPr lang="en-US" sz="4000" b="1" dirty="0" err="1">
                <a:latin typeface="Arial Rounded MT Bold" pitchFamily="34" charset="0"/>
              </a:rPr>
              <a:t>chiến</a:t>
            </a:r>
            <a:r>
              <a:rPr lang="en-US" sz="4000" b="1" dirty="0">
                <a:latin typeface="Arial Rounded MT Bold" pitchFamily="34" charset="0"/>
              </a:rPr>
              <a:t> </a:t>
            </a:r>
            <a:r>
              <a:rPr lang="en-US" sz="4000" b="1" dirty="0" err="1">
                <a:latin typeface="Arial Rounded MT Bold" pitchFamily="34" charset="0"/>
              </a:rPr>
              <a:t>khu</a:t>
            </a:r>
            <a:r>
              <a:rPr lang="en-US" sz="4000" b="1" dirty="0">
                <a:latin typeface="Arial Rounded MT Bold" pitchFamily="34" charset="0"/>
              </a:rPr>
              <a:t> </a:t>
            </a:r>
            <a:r>
              <a:rPr lang="en-US" sz="4000" b="1" dirty="0" err="1">
                <a:latin typeface="Arial Rounded MT Bold" pitchFamily="34" charset="0"/>
              </a:rPr>
              <a:t>thật</a:t>
            </a:r>
            <a:r>
              <a:rPr lang="en-US" sz="4000" b="1" dirty="0">
                <a:latin typeface="Arial Rounded MT Bold" pitchFamily="34" charset="0"/>
              </a:rPr>
              <a:t> </a:t>
            </a:r>
            <a:r>
              <a:rPr lang="en-US" sz="4000" b="1" dirty="0" err="1">
                <a:latin typeface="Arial Rounded MT Bold" pitchFamily="34" charset="0"/>
              </a:rPr>
              <a:t>đẹp</a:t>
            </a:r>
            <a:r>
              <a:rPr lang="en-US" sz="4000" b="1" dirty="0">
                <a:latin typeface="Arial Rounded MT Bold" pitchFamily="34" charset="0"/>
              </a:rPr>
              <a:t> </a:t>
            </a:r>
            <a:r>
              <a:rPr lang="en-US" sz="4000" b="1" dirty="0" err="1">
                <a:latin typeface="Arial Rounded MT Bold" pitchFamily="34" charset="0"/>
              </a:rPr>
              <a:t>đẽ</a:t>
            </a:r>
            <a:r>
              <a:rPr lang="en-US" sz="4000" b="1" dirty="0">
                <a:latin typeface="Arial Rounded MT Bold" pitchFamily="34" charset="0"/>
              </a:rPr>
              <a:t>, </a:t>
            </a:r>
            <a:r>
              <a:rPr lang="en-US" sz="4000" b="1" dirty="0" err="1">
                <a:latin typeface="Arial Rounded MT Bold" pitchFamily="34" charset="0"/>
              </a:rPr>
              <a:t>thơ</a:t>
            </a:r>
            <a:r>
              <a:rPr lang="en-US" sz="4000" b="1" dirty="0">
                <a:latin typeface="Arial Rounded MT Bold" pitchFamily="34" charset="0"/>
              </a:rPr>
              <a:t> </a:t>
            </a:r>
            <a:r>
              <a:rPr lang="en-US" sz="4000" b="1" dirty="0" err="1">
                <a:latin typeface="Arial Rounded MT Bold" pitchFamily="34" charset="0"/>
              </a:rPr>
              <a:t>mộng</a:t>
            </a:r>
            <a:r>
              <a:rPr lang="en-US" sz="4000" b="1" dirty="0">
                <a:latin typeface="Arial Rounded MT Bold" pitchFamily="34" charset="0"/>
              </a:rPr>
              <a:t>. </a:t>
            </a:r>
            <a:r>
              <a:rPr lang="en-US" sz="4000" b="1" dirty="0" err="1">
                <a:latin typeface="Arial Rounded MT Bold" pitchFamily="34" charset="0"/>
              </a:rPr>
              <a:t>Giữa</a:t>
            </a:r>
            <a:r>
              <a:rPr lang="en-US" sz="4000" b="1" dirty="0">
                <a:latin typeface="Arial Rounded MT Bold" pitchFamily="34" charset="0"/>
              </a:rPr>
              <a:t> </a:t>
            </a:r>
            <a:r>
              <a:rPr lang="en-US" sz="4000" b="1" dirty="0" err="1">
                <a:latin typeface="Arial Rounded MT Bold" pitchFamily="34" charset="0"/>
              </a:rPr>
              <a:t>bộn</a:t>
            </a:r>
            <a:r>
              <a:rPr lang="en-US" sz="4000" b="1" dirty="0">
                <a:latin typeface="Arial Rounded MT Bold" pitchFamily="34" charset="0"/>
              </a:rPr>
              <a:t> </a:t>
            </a:r>
            <a:r>
              <a:rPr lang="en-US" sz="4000" b="1" dirty="0" err="1">
                <a:latin typeface="Arial Rounded MT Bold" pitchFamily="34" charset="0"/>
              </a:rPr>
              <a:t>bề</a:t>
            </a:r>
            <a:r>
              <a:rPr lang="en-US" sz="4000" b="1" dirty="0">
                <a:latin typeface="Arial Rounded MT Bold" pitchFamily="34" charset="0"/>
              </a:rPr>
              <a:t> </a:t>
            </a:r>
            <a:r>
              <a:rPr lang="en-US" sz="4000" b="1" dirty="0" err="1">
                <a:latin typeface="Arial Rounded MT Bold" pitchFamily="34" charset="0"/>
              </a:rPr>
              <a:t>công</a:t>
            </a:r>
            <a:r>
              <a:rPr lang="en-US" sz="4000" b="1" dirty="0">
                <a:latin typeface="Arial Rounded MT Bold" pitchFamily="34" charset="0"/>
              </a:rPr>
              <a:t> </a:t>
            </a:r>
            <a:r>
              <a:rPr lang="en-US" sz="4000" b="1" dirty="0" err="1">
                <a:latin typeface="Arial Rounded MT Bold" pitchFamily="34" charset="0"/>
              </a:rPr>
              <a:t>việc</a:t>
            </a:r>
            <a:r>
              <a:rPr lang="en-US" sz="4000" b="1" dirty="0">
                <a:latin typeface="Arial Rounded MT Bold" pitchFamily="34" charset="0"/>
              </a:rPr>
              <a:t>, </a:t>
            </a:r>
            <a:r>
              <a:rPr lang="en-US" sz="4000" b="1" dirty="0" err="1">
                <a:latin typeface="Arial Rounded MT Bold" pitchFamily="34" charset="0"/>
              </a:rPr>
              <a:t>Bác</a:t>
            </a:r>
            <a:r>
              <a:rPr lang="en-US" sz="4000" b="1" dirty="0">
                <a:latin typeface="Arial Rounded MT Bold" pitchFamily="34" charset="0"/>
              </a:rPr>
              <a:t> </a:t>
            </a:r>
            <a:r>
              <a:rPr lang="en-US" sz="4000" b="1" dirty="0" err="1">
                <a:latin typeface="Arial Rounded MT Bold" pitchFamily="34" charset="0"/>
              </a:rPr>
              <a:t>vẫn</a:t>
            </a:r>
            <a:r>
              <a:rPr lang="en-US" sz="4000" b="1" dirty="0">
                <a:latin typeface="Arial Rounded MT Bold" pitchFamily="34" charset="0"/>
              </a:rPr>
              <a:t> </a:t>
            </a:r>
            <a:r>
              <a:rPr lang="en-US" sz="4000" b="1" dirty="0" err="1">
                <a:latin typeface="Arial Rounded MT Bold" pitchFamily="34" charset="0"/>
              </a:rPr>
              <a:t>sống</a:t>
            </a:r>
            <a:r>
              <a:rPr lang="en-US" sz="4000" b="1" dirty="0">
                <a:latin typeface="Arial Rounded MT Bold" pitchFamily="34" charset="0"/>
              </a:rPr>
              <a:t> </a:t>
            </a:r>
            <a:r>
              <a:rPr lang="en-US" sz="4000" b="1" dirty="0" err="1">
                <a:latin typeface="Arial Rounded MT Bold" pitchFamily="34" charset="0"/>
              </a:rPr>
              <a:t>rất</a:t>
            </a:r>
            <a:r>
              <a:rPr lang="en-US" sz="4000" b="1" dirty="0">
                <a:latin typeface="Arial Rounded MT Bold" pitchFamily="34" charset="0"/>
              </a:rPr>
              <a:t> </a:t>
            </a:r>
            <a:r>
              <a:rPr lang="en-US" sz="4000" b="1" dirty="0" err="1">
                <a:latin typeface="Arial Rounded MT Bold" pitchFamily="34" charset="0"/>
              </a:rPr>
              <a:t>bình</a:t>
            </a:r>
            <a:r>
              <a:rPr lang="en-US" sz="4000" b="1" dirty="0">
                <a:latin typeface="Arial Rounded MT Bold" pitchFamily="34" charset="0"/>
              </a:rPr>
              <a:t> </a:t>
            </a:r>
            <a:r>
              <a:rPr lang="en-US" sz="4000" b="1" dirty="0" err="1">
                <a:latin typeface="Arial Rounded MT Bold" pitchFamily="34" charset="0"/>
              </a:rPr>
              <a:t>dị</a:t>
            </a:r>
            <a:r>
              <a:rPr lang="en-US" sz="4000" b="1" dirty="0">
                <a:latin typeface="Arial Rounded MT Bold" pitchFamily="34" charset="0"/>
              </a:rPr>
              <a:t>, </a:t>
            </a:r>
            <a:r>
              <a:rPr lang="en-US" sz="4000" b="1" dirty="0" err="1">
                <a:latin typeface="Arial Rounded MT Bold" pitchFamily="34" charset="0"/>
              </a:rPr>
              <a:t>yêu</a:t>
            </a:r>
            <a:r>
              <a:rPr lang="en-US" sz="4000" b="1" dirty="0">
                <a:latin typeface="Arial Rounded MT Bold" pitchFamily="34" charset="0"/>
              </a:rPr>
              <a:t> </a:t>
            </a:r>
            <a:r>
              <a:rPr lang="en-US" sz="4000" b="1" dirty="0" err="1">
                <a:latin typeface="Arial Rounded MT Bold" pitchFamily="34" charset="0"/>
              </a:rPr>
              <a:t>trẻ</a:t>
            </a:r>
            <a:r>
              <a:rPr lang="en-US" sz="4000" b="1" dirty="0">
                <a:latin typeface="Arial Rounded MT Bold" pitchFamily="34" charset="0"/>
              </a:rPr>
              <a:t>, </a:t>
            </a:r>
            <a:r>
              <a:rPr lang="en-US" sz="4000" b="1" dirty="0" err="1">
                <a:latin typeface="Arial Rounded MT Bold" pitchFamily="34" charset="0"/>
              </a:rPr>
              <a:t>yêu</a:t>
            </a:r>
            <a:r>
              <a:rPr lang="en-US" sz="4000" b="1" dirty="0">
                <a:latin typeface="Arial Rounded MT Bold" pitchFamily="34" charset="0"/>
              </a:rPr>
              <a:t> </a:t>
            </a:r>
            <a:r>
              <a:rPr lang="en-US" sz="4000" b="1" dirty="0" err="1">
                <a:latin typeface="Arial Rounded MT Bold" pitchFamily="34" charset="0"/>
              </a:rPr>
              <a:t>đời</a:t>
            </a:r>
            <a:r>
              <a:rPr lang="en-US" sz="4000" b="1" dirty="0">
                <a:latin typeface="Arial Rounded MT Bold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012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143000"/>
            <a:ext cx="8229600" cy="2743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err="1">
                <a:solidFill>
                  <a:srgbClr val="0000FF"/>
                </a:solidFill>
              </a:rPr>
              <a:t>Đường</a:t>
            </a:r>
            <a:r>
              <a:rPr lang="en-US" sz="3600" b="1" dirty="0">
                <a:solidFill>
                  <a:srgbClr val="0000FF"/>
                </a:solidFill>
              </a:rPr>
              <a:t> non </a:t>
            </a:r>
            <a:r>
              <a:rPr lang="en-US" sz="3600" b="1" dirty="0" err="1">
                <a:solidFill>
                  <a:srgbClr val="0000FF"/>
                </a:solidFill>
              </a:rPr>
              <a:t>khách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tới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hoa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đầy</a:t>
            </a:r>
            <a:endParaRPr lang="en-US" sz="3600" b="1" dirty="0">
              <a:solidFill>
                <a:srgbClr val="0000FF"/>
              </a:solidFill>
            </a:endParaRPr>
          </a:p>
          <a:p>
            <a:pPr marL="0" indent="0" algn="ctr">
              <a:buNone/>
            </a:pPr>
            <a:r>
              <a:rPr lang="en-US" sz="3600" b="1" dirty="0" err="1">
                <a:solidFill>
                  <a:srgbClr val="0000FF"/>
                </a:solidFill>
              </a:rPr>
              <a:t>Rừng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sâu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quân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đến</a:t>
            </a:r>
            <a:r>
              <a:rPr lang="en-US" sz="3600" b="1" dirty="0">
                <a:solidFill>
                  <a:srgbClr val="0000FF"/>
                </a:solidFill>
              </a:rPr>
              <a:t>, </a:t>
            </a:r>
            <a:r>
              <a:rPr lang="en-US" sz="3600" b="1" dirty="0" err="1">
                <a:solidFill>
                  <a:srgbClr val="0000FF"/>
                </a:solidFill>
              </a:rPr>
              <a:t>tung</a:t>
            </a:r>
            <a:r>
              <a:rPr lang="en-US" sz="3600" b="1" dirty="0">
                <a:solidFill>
                  <a:srgbClr val="0000FF"/>
                </a:solidFill>
              </a:rPr>
              <a:t> bay </a:t>
            </a:r>
            <a:r>
              <a:rPr lang="en-US" sz="3600" b="1" dirty="0" err="1">
                <a:solidFill>
                  <a:srgbClr val="0000FF"/>
                </a:solidFill>
              </a:rPr>
              <a:t>chim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ngàn</a:t>
            </a:r>
            <a:endParaRPr lang="en-US" sz="3600" b="1" dirty="0">
              <a:solidFill>
                <a:srgbClr val="0000FF"/>
              </a:solidFill>
            </a:endParaRPr>
          </a:p>
          <a:p>
            <a:pPr marL="0" indent="0" algn="ctr">
              <a:buNone/>
            </a:pPr>
            <a:r>
              <a:rPr lang="en-US" sz="3600" b="1" dirty="0" err="1">
                <a:solidFill>
                  <a:srgbClr val="0000FF"/>
                </a:solidFill>
              </a:rPr>
              <a:t>Việc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quân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việc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nước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đã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bàn</a:t>
            </a:r>
            <a:r>
              <a:rPr lang="en-US" sz="3600" b="1" dirty="0">
                <a:solidFill>
                  <a:srgbClr val="0000FF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en-US" sz="3600" b="1" dirty="0" err="1">
                <a:solidFill>
                  <a:srgbClr val="0000FF"/>
                </a:solidFill>
              </a:rPr>
              <a:t>Xách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bương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dắt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trẻ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ra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vườn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tưới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rau</a:t>
            </a:r>
            <a:r>
              <a:rPr lang="en-US" sz="3600" b="1" dirty="0">
                <a:solidFill>
                  <a:srgbClr val="0000FF"/>
                </a:solidFill>
              </a:rPr>
              <a:t>.</a:t>
            </a:r>
          </a:p>
          <a:p>
            <a:pPr marL="0" indent="0" algn="ctr">
              <a:buNone/>
            </a:pPr>
            <a:endParaRPr lang="en-US" sz="3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22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err="1" smtClean="0">
                <a:latin typeface="+mj-lt"/>
              </a:rPr>
              <a:t>Đường</a:t>
            </a:r>
            <a:r>
              <a:rPr lang="en-US" b="1" dirty="0" smtClean="0">
                <a:latin typeface="+mj-lt"/>
              </a:rPr>
              <a:t> non </a:t>
            </a:r>
            <a:r>
              <a:rPr lang="en-US" b="1" dirty="0" err="1" smtClean="0">
                <a:latin typeface="+mj-lt"/>
              </a:rPr>
              <a:t>khách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tới</a:t>
            </a:r>
            <a:r>
              <a:rPr lang="en-US" b="1" dirty="0" smtClean="0">
                <a:latin typeface="+mj-lt"/>
              </a:rPr>
              <a:t>………………………</a:t>
            </a:r>
          </a:p>
          <a:p>
            <a:pPr marL="0" indent="0" algn="ctr">
              <a:buNone/>
            </a:pPr>
            <a:r>
              <a:rPr lang="en-US" b="1" dirty="0" err="1" smtClean="0">
                <a:latin typeface="+mj-lt"/>
              </a:rPr>
              <a:t>Rừng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sâu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quân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đến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tung</a:t>
            </a:r>
            <a:r>
              <a:rPr lang="en-US" b="1" dirty="0" smtClean="0">
                <a:latin typeface="+mj-lt"/>
              </a:rPr>
              <a:t> bay……………….......</a:t>
            </a:r>
          </a:p>
          <a:p>
            <a:pPr marL="0" indent="0" algn="ctr">
              <a:buNone/>
            </a:pPr>
            <a:r>
              <a:rPr lang="en-US" b="1" dirty="0" err="1" smtClean="0">
                <a:latin typeface="+mj-lt"/>
              </a:rPr>
              <a:t>Việc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quân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việc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nước</a:t>
            </a:r>
            <a:r>
              <a:rPr lang="en-US" b="1" dirty="0" smtClean="0">
                <a:latin typeface="+mj-lt"/>
              </a:rPr>
              <a:t>………………………..</a:t>
            </a:r>
          </a:p>
          <a:p>
            <a:pPr marL="0" indent="0" algn="ctr">
              <a:buNone/>
            </a:pPr>
            <a:r>
              <a:rPr lang="en-US" b="1" dirty="0" err="1" smtClean="0">
                <a:latin typeface="+mj-lt"/>
              </a:rPr>
              <a:t>Xách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bương</a:t>
            </a:r>
            <a:r>
              <a:rPr lang="en-US" b="1" dirty="0" smtClean="0">
                <a:latin typeface="+mj-lt"/>
              </a:rPr>
              <a:t>, </a:t>
            </a:r>
            <a:r>
              <a:rPr lang="en-US" b="1" dirty="0" err="1" smtClean="0">
                <a:latin typeface="+mj-lt"/>
              </a:rPr>
              <a:t>dắt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trẻ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ra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vườn</a:t>
            </a:r>
            <a:r>
              <a:rPr lang="en-US" b="1" dirty="0" smtClean="0">
                <a:latin typeface="+mj-lt"/>
              </a:rPr>
              <a:t> ………………………</a:t>
            </a:r>
            <a:endParaRPr lang="en-US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0315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00+ mẫu hình nền powerpoint đẹp cho mọi ngành nghề 20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87" y="-10237"/>
            <a:ext cx="12192000" cy="686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45"/>
          <p:cNvSpPr txBox="1">
            <a:spLocks noChangeArrowheads="1"/>
          </p:cNvSpPr>
          <p:nvPr/>
        </p:nvSpPr>
        <p:spPr bwMode="auto">
          <a:xfrm>
            <a:off x="2280313" y="2823716"/>
            <a:ext cx="7620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</a:rPr>
              <a:t>Kiểm</a:t>
            </a: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</a:rPr>
              <a:t>tra</a:t>
            </a: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</a:rPr>
              <a:t>cũ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38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non…………………….. </a:t>
            </a:r>
          </a:p>
          <a:p>
            <a:pPr marL="0" indent="0" algn="ctr">
              <a:buNone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……………………………………… </a:t>
            </a:r>
          </a:p>
          <a:p>
            <a:pPr marL="0" indent="0" algn="ctr">
              <a:buNone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……………………….</a:t>
            </a:r>
          </a:p>
          <a:p>
            <a:pPr marL="0" indent="0" algn="ctr">
              <a:buNone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Xách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bương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……………………………………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01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1219201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7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7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7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7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7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tù</a:t>
            </a: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đày</a:t>
            </a: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0" y="1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em,hai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9804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ownloads\Các loại lớp 4B\BÀI GIẢNG POI\Tuần 32\Cảnh đẹp\đẹp cảnh\49948385_2440959572643043_7079141354135093248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7600" y="-2019300"/>
            <a:ext cx="19507200" cy="1089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ownloads\Các loại lớp 4B\BÀI GIẢNG POI\Tuần 32\Cảnh đẹp\đẹp cảnh\50724769_2445462218859445_7754597928630484992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7600" y="-2176463"/>
            <a:ext cx="19507200" cy="11210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wnloads\Các loại lớp 4B\BÀI GIẢNG POI\Tuần 32\Cảnh đẹp\đẹp cảnh\50127094_1999470796836921_4118653902042169344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71650" y="-1814513"/>
            <a:ext cx="15735300" cy="10487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362200" y="914400"/>
            <a:ext cx="785022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 NHÀ:</a:t>
            </a:r>
          </a:p>
          <a:p>
            <a:pPr marL="685800" indent="-685800" algn="ctr">
              <a:buFont typeface="Wingdings" pitchFamily="2" charset="2"/>
              <a:buChar char="v"/>
            </a:pPr>
            <a:r>
              <a:rPr lang="en-US" sz="5400" b="1" dirty="0" err="1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5400" b="1" dirty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5400" b="1" dirty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5400" b="1" dirty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5400" b="1" dirty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85800" indent="-685800" algn="ctr"/>
            <a:r>
              <a:rPr lang="en-US" sz="5400" b="1" dirty="0" err="1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5400" b="1" dirty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5400" b="1" dirty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2143643" y="3764340"/>
            <a:ext cx="791475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4800" dirty="0" err="1">
                <a:ln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Kì</a:t>
            </a:r>
            <a:r>
              <a:rPr lang="en-US" sz="4800" dirty="0">
                <a:ln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4800" dirty="0" err="1">
                <a:ln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sau</a:t>
            </a:r>
            <a:r>
              <a:rPr lang="en-US" sz="4800" dirty="0">
                <a:ln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: </a:t>
            </a:r>
            <a:r>
              <a:rPr lang="en-US" sz="4800" dirty="0" err="1">
                <a:ln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Vương</a:t>
            </a:r>
            <a:r>
              <a:rPr lang="en-US" sz="4800" dirty="0">
                <a:ln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4800" dirty="0" err="1">
                <a:ln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quốc</a:t>
            </a:r>
            <a:r>
              <a:rPr lang="en-US" sz="4800" dirty="0">
                <a:ln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4800" dirty="0" err="1">
                <a:ln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vắng</a:t>
            </a:r>
            <a:r>
              <a:rPr lang="en-US" sz="4800" dirty="0">
                <a:ln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4800" dirty="0" err="1">
                <a:ln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nụ</a:t>
            </a:r>
            <a:r>
              <a:rPr lang="en-US" sz="4800" dirty="0">
                <a:ln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4800" dirty="0" err="1">
                <a:ln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cười</a:t>
            </a:r>
            <a:r>
              <a:rPr lang="en-US" sz="4800" dirty="0">
                <a:ln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(</a:t>
            </a:r>
            <a:r>
              <a:rPr lang="en-US" sz="4800" dirty="0" err="1">
                <a:ln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tiếp</a:t>
            </a:r>
            <a:r>
              <a:rPr lang="en-US" sz="4800" dirty="0">
                <a:ln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3970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00+ ảnh làm slide PowerPoint cực đẹp, chuyên nghiệp không nên bỏ lỡ -  Thegioididong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2" name="WordArt 21"/>
          <p:cNvSpPr>
            <a:spLocks noChangeArrowheads="1" noChangeShapeType="1" noTextEdit="1"/>
          </p:cNvSpPr>
          <p:nvPr/>
        </p:nvSpPr>
        <p:spPr bwMode="auto">
          <a:xfrm>
            <a:off x="2057400" y="3505200"/>
            <a:ext cx="8153400" cy="510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Ngắm</a:t>
            </a:r>
            <a:r>
              <a:rPr lang="en-US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trăng</a:t>
            </a:r>
            <a:r>
              <a:rPr lang="en-US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– </a:t>
            </a:r>
            <a:r>
              <a:rPr lang="en-US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Không</a:t>
            </a:r>
            <a:r>
              <a:rPr lang="en-US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đề</a:t>
            </a:r>
            <a:r>
              <a:rPr lang="en-US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</a:p>
          <a:p>
            <a:pPr algn="ctr">
              <a:defRPr/>
            </a:pPr>
            <a:endParaRPr lang="en-US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en-US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ctr">
              <a:defRPr/>
            </a:pPr>
            <a:endParaRPr lang="en-US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4" name="WordArt 5"/>
          <p:cNvSpPr>
            <a:spLocks noChangeArrowheads="1" noChangeShapeType="1" noTextEdit="1"/>
          </p:cNvSpPr>
          <p:nvPr/>
        </p:nvSpPr>
        <p:spPr bwMode="auto">
          <a:xfrm>
            <a:off x="3429001" y="2103438"/>
            <a:ext cx="5180013" cy="715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</a:t>
            </a:r>
            <a:r>
              <a:rPr lang="en-US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đọc</a:t>
            </a:r>
            <a:r>
              <a:rPr lang="en-US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- </a:t>
            </a:r>
            <a:r>
              <a:rPr lang="en-US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</a:t>
            </a:r>
            <a:r>
              <a:rPr lang="en-US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4B</a:t>
            </a:r>
          </a:p>
        </p:txBody>
      </p:sp>
    </p:spTree>
    <p:extLst>
      <p:ext uri="{BB962C8B-B14F-4D97-AF65-F5344CB8AC3E}">
        <p14:creationId xmlns:p14="http://schemas.microsoft.com/office/powerpoint/2010/main" val="3894391167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PDOC4_0013"/>
          <p:cNvPicPr>
            <a:picLocks noChangeAspect="1" noChangeArrowheads="1"/>
          </p:cNvPicPr>
          <p:nvPr/>
        </p:nvPicPr>
        <p:blipFill>
          <a:blip r:embed="rId2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990600"/>
            <a:ext cx="8229600" cy="564776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chemeClr val="accent1">
                  <a:alpha val="48000"/>
                </a:schemeClr>
              </a:gs>
            </a:gsLst>
            <a:lin ang="2700000" scaled="1"/>
          </a:gradFill>
        </p:spPr>
      </p:pic>
      <p:sp>
        <p:nvSpPr>
          <p:cNvPr id="2" name="Rectangle 1"/>
          <p:cNvSpPr/>
          <p:nvPr/>
        </p:nvSpPr>
        <p:spPr>
          <a:xfrm>
            <a:off x="3048000" y="304800"/>
            <a:ext cx="64108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NGẮM TRĂNG</a:t>
            </a:r>
          </a:p>
        </p:txBody>
      </p:sp>
    </p:spTree>
    <p:extLst>
      <p:ext uri="{BB962C8B-B14F-4D97-AF65-F5344CB8AC3E}">
        <p14:creationId xmlns:p14="http://schemas.microsoft.com/office/powerpoint/2010/main" val="171446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573000" y="609600"/>
            <a:ext cx="64008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1942,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Thạch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giam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TAPDOC4_0013"/>
          <p:cNvPicPr>
            <a:picLocks noChangeAspect="1" noChangeArrowheads="1"/>
          </p:cNvPicPr>
          <p:nvPr/>
        </p:nvPicPr>
        <p:blipFill>
          <a:blip r:embed="rId2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5271868" y="228600"/>
            <a:ext cx="5257800" cy="608899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chemeClr val="accent1">
                  <a:alpha val="48000"/>
                </a:schemeClr>
              </a:gs>
            </a:gsLst>
            <a:lin ang="2700000" scaled="1"/>
          </a:gradFill>
        </p:spPr>
      </p:pic>
    </p:spTree>
    <p:extLst>
      <p:ext uri="{BB962C8B-B14F-4D97-AF65-F5344CB8AC3E}">
        <p14:creationId xmlns:p14="http://schemas.microsoft.com/office/powerpoint/2010/main" val="199481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-0.5875 -0.03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75" y="-187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0.4293 -0.0106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71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05000" y="990600"/>
            <a:ext cx="8915400" cy="3962400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Ngắm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tù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rượu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nay,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hững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hờ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ngắm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soi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nhòm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khe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ngắm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447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-2385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 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2209" y="662167"/>
            <a:ext cx="9144000" cy="144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4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4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ngắm</a:t>
            </a:r>
            <a:r>
              <a:rPr lang="en-US" sz="4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4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4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1012208" y="1302197"/>
            <a:ext cx="101129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ngắm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tù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Thạch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13345" y="4783540"/>
            <a:ext cx="9715500" cy="121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Hình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ảnh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: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Người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ngắm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trăng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soi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ngoài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cửa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sổ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Trăng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nhòm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khe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cửa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ngắm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nhà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thơ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992874" y="3359175"/>
            <a:ext cx="9982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B05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2/</a:t>
            </a:r>
            <a:r>
              <a:rPr lang="en-US" sz="4000" dirty="0" err="1">
                <a:solidFill>
                  <a:srgbClr val="00B05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Hình</a:t>
            </a:r>
            <a:r>
              <a:rPr lang="en-US" sz="4000" dirty="0">
                <a:solidFill>
                  <a:srgbClr val="00B05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ảnh</a:t>
            </a:r>
            <a:r>
              <a:rPr lang="en-US" sz="4000" dirty="0">
                <a:solidFill>
                  <a:srgbClr val="00B05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nào</a:t>
            </a:r>
            <a:r>
              <a:rPr lang="en-US" sz="4000" dirty="0">
                <a:solidFill>
                  <a:srgbClr val="00B05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cho</a:t>
            </a:r>
            <a:r>
              <a:rPr lang="en-US" sz="4000" dirty="0">
                <a:solidFill>
                  <a:srgbClr val="00B05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thấy</a:t>
            </a:r>
            <a:r>
              <a:rPr lang="en-US" sz="4000" dirty="0">
                <a:solidFill>
                  <a:srgbClr val="00B05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tình</a:t>
            </a:r>
            <a:r>
              <a:rPr lang="en-US" sz="4000" dirty="0">
                <a:solidFill>
                  <a:srgbClr val="00B05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cảm</a:t>
            </a:r>
            <a:r>
              <a:rPr lang="en-US" sz="4000" dirty="0">
                <a:solidFill>
                  <a:srgbClr val="00B05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gắn</a:t>
            </a:r>
            <a:r>
              <a:rPr lang="en-US" sz="4000" dirty="0">
                <a:solidFill>
                  <a:srgbClr val="00B05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bó</a:t>
            </a:r>
            <a:r>
              <a:rPr lang="en-US" sz="4000" dirty="0">
                <a:solidFill>
                  <a:srgbClr val="00B05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giữa</a:t>
            </a:r>
            <a:r>
              <a:rPr lang="en-US" sz="4000" dirty="0">
                <a:solidFill>
                  <a:srgbClr val="00B05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Bác</a:t>
            </a:r>
            <a:r>
              <a:rPr lang="en-US" sz="4000" dirty="0">
                <a:solidFill>
                  <a:srgbClr val="00B05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với</a:t>
            </a:r>
            <a:r>
              <a:rPr lang="en-US" sz="4000" dirty="0">
                <a:solidFill>
                  <a:srgbClr val="00B05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trăng</a:t>
            </a:r>
            <a:r>
              <a:rPr lang="en-US" sz="4000" dirty="0">
                <a:solidFill>
                  <a:srgbClr val="00B05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6771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16" y="1905000"/>
            <a:ext cx="11682484" cy="114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Tình</a:t>
            </a:r>
            <a:r>
              <a:rPr lang="en-US" sz="48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yêu</a:t>
            </a:r>
            <a:r>
              <a:rPr lang="en-US" sz="48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tha</a:t>
            </a:r>
            <a:r>
              <a:rPr lang="en-US" sz="48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thiết</a:t>
            </a:r>
            <a:r>
              <a:rPr lang="en-US" sz="48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mà</a:t>
            </a:r>
            <a:r>
              <a:rPr lang="en-US" sz="48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Bác</a:t>
            </a:r>
            <a:r>
              <a:rPr lang="en-US" sz="48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dành</a:t>
            </a:r>
            <a:r>
              <a:rPr lang="en-US" sz="48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cho</a:t>
            </a:r>
            <a:r>
              <a:rPr lang="en-US" sz="48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trăng</a:t>
            </a:r>
            <a:r>
              <a:rPr lang="en-US" sz="48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US" sz="4800" b="1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cho</a:t>
            </a:r>
            <a:r>
              <a:rPr lang="en-US" sz="48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thiên</a:t>
            </a:r>
            <a:r>
              <a:rPr lang="en-US" sz="48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nhiên</a:t>
            </a:r>
            <a:r>
              <a:rPr lang="en-US" sz="48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" y="1135559"/>
            <a:ext cx="9296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3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/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Bài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thơ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nói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lên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điều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gì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về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Bác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Hồ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43330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Ngắm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tù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rượu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>
              <a:buNone/>
            </a:pP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nay,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hững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hờ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>
              <a:buNone/>
            </a:pP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ngắm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soi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indent="0">
              <a:buNone/>
            </a:pP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nhòm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khe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ngắm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HỒ CHÍ MINH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33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</TotalTime>
  <Words>640</Words>
  <Application>Microsoft Office PowerPoint</Application>
  <PresentationFormat>Widescreen</PresentationFormat>
  <Paragraphs>67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 Unicode MS</vt:lpstr>
      <vt:lpstr>DFKai-SB</vt:lpstr>
      <vt:lpstr>Arial</vt:lpstr>
      <vt:lpstr>Arial Rounded MT Bold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 Ngắm Trăng Trong tù không rượu cũng không hoa   Cảnh đẹp đêm nay, khó hững hờ  Người ngắm trăng soi ngoài cửa sổ  Trăng nhòm khe cửa ngắm nhà thơ.</vt:lpstr>
      <vt:lpstr>Tìm hiểu bài  :  Ngắm trăng</vt:lpstr>
      <vt:lpstr>PowerPoint Presentation</vt:lpstr>
      <vt:lpstr>Ngắm Trăng</vt:lpstr>
      <vt:lpstr>PowerPoint Presentation</vt:lpstr>
      <vt:lpstr>PowerPoint Presentation</vt:lpstr>
      <vt:lpstr>PowerPoint Presentation</vt:lpstr>
      <vt:lpstr>BÀI 2: Không đề</vt:lpstr>
      <vt:lpstr>BÀI 2: Không đề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TẬP ĐỌC LỚP 4 NGẮM TRĂNG. KHÔNG ĐỀ</dc:title>
  <dc:creator>Tuyết Nga</dc:creator>
  <cp:lastModifiedBy>Admin</cp:lastModifiedBy>
  <cp:revision>35</cp:revision>
  <dcterms:created xsi:type="dcterms:W3CDTF">2006-08-16T00:00:00Z</dcterms:created>
  <dcterms:modified xsi:type="dcterms:W3CDTF">2022-05-26T14:17:58Z</dcterms:modified>
</cp:coreProperties>
</file>