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63" r:id="rId3"/>
  </p:sldMasterIdLst>
  <p:notesMasterIdLst>
    <p:notesMasterId r:id="rId20"/>
  </p:notesMasterIdLst>
  <p:sldIdLst>
    <p:sldId id="259" r:id="rId4"/>
    <p:sldId id="264" r:id="rId5"/>
    <p:sldId id="292" r:id="rId6"/>
    <p:sldId id="295" r:id="rId7"/>
    <p:sldId id="296" r:id="rId8"/>
    <p:sldId id="304" r:id="rId9"/>
    <p:sldId id="298" r:id="rId10"/>
    <p:sldId id="299" r:id="rId11"/>
    <p:sldId id="260" r:id="rId12"/>
    <p:sldId id="300" r:id="rId13"/>
    <p:sldId id="261" r:id="rId14"/>
    <p:sldId id="258" r:id="rId15"/>
    <p:sldId id="301" r:id="rId16"/>
    <p:sldId id="302" r:id="rId17"/>
    <p:sldId id="303" r:id="rId18"/>
    <p:sldId id="29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B0604020202020204" charset="-122"/>
      <p:regular r:id="rId25"/>
      <p:bold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Roboto Light" panose="02000000000000000000" pitchFamily="2" charset="0"/>
      <p:regular r:id="rId31"/>
      <p:italic r:id="rId32"/>
    </p:embeddedFont>
    <p:embeddedFont>
      <p:font typeface="UTM Akashi" panose="02040603050506020204" pitchFamily="18" charset="0"/>
      <p:regular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UTM Erie Black" panose="02040603050506020204" pitchFamily="18" charset="0"/>
      <p:regular r:id="rId36"/>
    </p:embeddedFont>
    <p:embeddedFont>
      <p:font typeface="Roboto Bold" panose="02000000000000000000" pitchFamily="2" charset="0"/>
      <p:bold r:id="rId37"/>
    </p:embeddedFont>
  </p:embeddedFontLst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邱 琼慧" initials="邱" lastIdx="1" clrIdx="0">
    <p:extLst>
      <p:ext uri="{19B8F6BF-5375-455C-9EA6-DF929625EA0E}">
        <p15:presenceInfo xmlns:p15="http://schemas.microsoft.com/office/powerpoint/2012/main" userId="bceb49735d5fc4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D"/>
    <a:srgbClr val="E4CBCB"/>
    <a:srgbClr val="CDBF97"/>
    <a:srgbClr val="D0DEC3"/>
    <a:srgbClr val="F39800"/>
    <a:srgbClr val="8D7545"/>
    <a:srgbClr val="ECE8E5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1" autoAdjust="0"/>
    <p:restoredTop sz="95250" autoAdjust="0"/>
  </p:normalViewPr>
  <p:slideViewPr>
    <p:cSldViewPr snapToGrid="0">
      <p:cViewPr>
        <p:scale>
          <a:sx n="50" d="100"/>
          <a:sy n="50" d="100"/>
        </p:scale>
        <p:origin x="115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commentAuthors" Target="commentAuthor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D18A-C52E-459D-B35F-138C7FEFF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B198-0E93-41EF-BC1A-D826F704D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8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9683-F1D0-45B4-A98A-5775B4EF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7FF7-B10D-44F0-A0E6-3C73B8E5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0572-84B5-44E8-A2CD-DCD6FFE6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AE5D-ABB7-468B-B64B-15A46947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279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FC61-3A70-476A-A89D-A6713B8C4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7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BF9B-4859-4EC9-8616-AF3CD2E25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F4C2C-5B40-4EAC-9770-0F3AEA0D1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C4D7-B357-42DF-96D6-A8E58034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6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793EA-99B6-4744-8D04-23889395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1083C-383A-4C8A-85E2-5EF8E6693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6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0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 userDrawn="1"/>
        </p:nvSpPr>
        <p:spPr>
          <a:xfrm>
            <a:off x="11384280" y="648702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mtClean="0">
                <a:solidFill>
                  <a:schemeClr val="bg1">
                    <a:lumMod val="65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 b="0" dirty="0">
              <a:solidFill>
                <a:schemeClr val="bg1">
                  <a:lumMod val="65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 userDrawn="1"/>
        </p:nvSpPr>
        <p:spPr>
          <a:xfrm>
            <a:off x="11384280" y="648702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mtClean="0">
                <a:solidFill>
                  <a:schemeClr val="bg1">
                    <a:lumMod val="65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 b="0" dirty="0">
              <a:solidFill>
                <a:schemeClr val="bg1">
                  <a:lumMod val="6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AB492A-F31D-4602-B2EC-15F57217C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 userDrawn="1"/>
        </p:nvSpPr>
        <p:spPr>
          <a:xfrm>
            <a:off x="11384280" y="648702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mtClean="0">
                <a:solidFill>
                  <a:schemeClr val="bg1">
                    <a:lumMod val="65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 b="0" dirty="0">
              <a:solidFill>
                <a:schemeClr val="bg1">
                  <a:lumMod val="6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6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7EA33-462C-4FEE-9ADE-DE2C0397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13" y="-293523"/>
            <a:ext cx="12335643" cy="71978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20B8F8-22BF-4D4C-A008-500CDB8B1820}"/>
              </a:ext>
            </a:extLst>
          </p:cNvPr>
          <p:cNvGrpSpPr/>
          <p:nvPr/>
        </p:nvGrpSpPr>
        <p:grpSpPr>
          <a:xfrm>
            <a:off x="4190010" y="431849"/>
            <a:ext cx="3159889" cy="648183"/>
            <a:chOff x="4605345" y="300176"/>
            <a:chExt cx="3159889" cy="64818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53ACAB1-EC6F-4425-B051-7B2743D5526F}"/>
                </a:ext>
              </a:extLst>
            </p:cNvPr>
            <p:cNvSpPr/>
            <p:nvPr/>
          </p:nvSpPr>
          <p:spPr>
            <a:xfrm>
              <a:off x="4605345" y="300176"/>
              <a:ext cx="3159889" cy="64818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9C1A78-CE16-4502-9D1C-CFE95BBCB860}"/>
                </a:ext>
              </a:extLst>
            </p:cNvPr>
            <p:cNvSpPr txBox="1"/>
            <p:nvPr/>
          </p:nvSpPr>
          <p:spPr>
            <a:xfrm>
              <a:off x="5043891" y="300176"/>
              <a:ext cx="22827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kashi" panose="02040603050506020204" pitchFamily="18" charset="0"/>
                  <a:ea typeface="仓耳青禾体-谷力 W04" panose="02020400000000000000" pitchFamily="18" charset="-122"/>
                </a:rPr>
                <a:t>TOÁN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kashi" panose="02040603050506020204" pitchFamily="18" charset="0"/>
                <a:ea typeface="仓耳青禾体-谷力 W04" panose="02020400000000000000" pitchFamily="18" charset="-122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E53DAF47-D8E7-4B79-A186-663EBA5C5612}"/>
              </a:ext>
            </a:extLst>
          </p:cNvPr>
          <p:cNvSpPr/>
          <p:nvPr/>
        </p:nvSpPr>
        <p:spPr>
          <a:xfrm>
            <a:off x="6866542" y="4638372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C4129E-5E24-492E-86E3-070F1FF00214}"/>
              </a:ext>
            </a:extLst>
          </p:cNvPr>
          <p:cNvSpPr/>
          <p:nvPr/>
        </p:nvSpPr>
        <p:spPr>
          <a:xfrm>
            <a:off x="9173128" y="4655734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8E110-A14F-4E71-913A-6B63ACC8C67D}"/>
              </a:ext>
            </a:extLst>
          </p:cNvPr>
          <p:cNvGrpSpPr/>
          <p:nvPr/>
        </p:nvGrpSpPr>
        <p:grpSpPr>
          <a:xfrm>
            <a:off x="1893915" y="1190892"/>
            <a:ext cx="7995920" cy="2645994"/>
            <a:chOff x="2138680" y="1257185"/>
            <a:chExt cx="7995920" cy="26459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3A55F-CA29-4DCA-8CEA-C83243EFCB99}"/>
                </a:ext>
              </a:extLst>
            </p:cNvPr>
            <p:cNvSpPr txBox="1"/>
            <p:nvPr/>
          </p:nvSpPr>
          <p:spPr>
            <a:xfrm>
              <a:off x="2138680" y="1348634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TỈ LỆ BẢN ĐỒ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A166F9-6E38-42B7-86BD-E69840FCEDAE}"/>
                </a:ext>
              </a:extLst>
            </p:cNvPr>
            <p:cNvSpPr txBox="1"/>
            <p:nvPr/>
          </p:nvSpPr>
          <p:spPr>
            <a:xfrm>
              <a:off x="2219960" y="1257185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TỈ LỆ BẢN ĐỒ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/>
        </p:nvSpPr>
        <p:spPr>
          <a:xfrm>
            <a:off x="2269834" y="3617968"/>
            <a:ext cx="732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</a:rPr>
              <a:t>SÁCH GIÁO KHOA TRANG 156 </a:t>
            </a:r>
          </a:p>
        </p:txBody>
      </p:sp>
      <p:pic>
        <p:nvPicPr>
          <p:cNvPr id="23" name="图片 26">
            <a:extLst>
              <a:ext uri="{FF2B5EF4-FFF2-40B4-BE49-F238E27FC236}">
                <a16:creationId xmlns:a16="http://schemas.microsoft.com/office/drawing/2014/main" id="{AB9B4A2F-D1FD-473F-A9F8-9F81650C6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595415">
            <a:off x="4016439" y="4390079"/>
            <a:ext cx="2064795" cy="1908119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A8A44DAA-5B47-468D-A9E0-47C80F76C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9710807">
            <a:off x="7808028" y="4771103"/>
            <a:ext cx="1867908" cy="17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FB78E-6FDC-4EB5-9D04-A5EB3A482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0"/>
            <a:ext cx="7470710" cy="6858000"/>
          </a:xfrm>
          <a:prstGeom prst="rect">
            <a:avLst/>
          </a:prstGeom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0860" y="53294"/>
            <a:ext cx="3159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u="sng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UTM Avo" panose="02040603050506020204" pitchFamily="18" charset="0"/>
              </a:rPr>
              <a:t>toán</a:t>
            </a:r>
            <a:r>
              <a:rPr lang="en-US" sz="4000" b="1" u="sng" dirty="0">
                <a:solidFill>
                  <a:srgbClr val="000000"/>
                </a:solidFill>
                <a:latin typeface="UTM Avo" panose="02040603050506020204" pitchFamily="18" charset="0"/>
              </a:rPr>
              <a:t> 2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232849" y="565237"/>
            <a:ext cx="595915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bản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lệ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1 : 1 000 000,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quãng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Phòng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102mm.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thật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quãng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Hải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Phòng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0D0DE-823D-4E9D-920A-12EE466A5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2352300"/>
            <a:ext cx="6790440" cy="48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6799"/>
            <a:ext cx="2914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693602"/>
            <a:ext cx="12192000" cy="220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mi-li-mét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98023" y="4119047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905776" y="4175521"/>
            <a:ext cx="9123785" cy="1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quãng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102 mm.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57061" y="2686828"/>
            <a:ext cx="8021216" cy="13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968758" y="4175521"/>
            <a:ext cx="6595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1 : 1 000 000.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16293" y="4088026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088569" y="2686828"/>
            <a:ext cx="10549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 bao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mi-li-mét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794588" y="4185340"/>
            <a:ext cx="102901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1 000 000 mm.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524464" y="4088026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07432" y="2649221"/>
            <a:ext cx="114424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mm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mi-li-mét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532626" y="4120166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726943" y="4175972"/>
            <a:ext cx="991143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mm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 defTabSz="914400"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x 1 000 000 = 102 000 000 (mm).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748114" y="2464122"/>
            <a:ext cx="2747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877076" y="3280286"/>
            <a:ext cx="109727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102 x 1000 000  =  102 000 000 (mm 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102 000 000 mm  =  102 km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102 km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8F9C2FA9-A79D-46C6-9E8F-88241991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3195"/>
            <a:ext cx="121313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1 000 000,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102mm.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9" dur="1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  <p:bldP spid="10249" grpId="1"/>
      <p:bldP spid="10250" grpId="0" animBg="1"/>
      <p:bldP spid="10250" grpId="1" animBg="1"/>
      <p:bldP spid="10251" grpId="0"/>
      <p:bldP spid="10251" grpId="1"/>
      <p:bldP spid="10252" grpId="0"/>
      <p:bldP spid="10252" grpId="1"/>
      <p:bldP spid="10253" grpId="0"/>
      <p:bldP spid="10253" grpId="1"/>
      <p:bldP spid="10255" grpId="0" animBg="1"/>
      <p:bldP spid="10255" grpId="1" animBg="1"/>
      <p:bldP spid="10256" grpId="0"/>
      <p:bldP spid="10256" grpId="1"/>
      <p:bldP spid="10257" grpId="0"/>
      <p:bldP spid="10257" grpId="1"/>
      <p:bldP spid="10258" grpId="0" animBg="1"/>
      <p:bldP spid="10258" grpId="1" animBg="1"/>
      <p:bldP spid="10259" grpId="0"/>
      <p:bldP spid="10259" grpId="1"/>
      <p:bldP spid="10260" grpId="0" animBg="1"/>
      <p:bldP spid="10260" grpId="1" animBg="1"/>
      <p:bldP spid="10261" grpId="0"/>
      <p:bldP spid="10261" grpId="1"/>
      <p:bldP spid="1026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1" name="Text Box 27">
            <a:extLst>
              <a:ext uri="{FF2B5EF4-FFF2-40B4-BE49-F238E27FC236}">
                <a16:creationId xmlns:a16="http://schemas.microsoft.com/office/drawing/2014/main" id="{3CDEC2CD-4C7D-4478-999A-33739217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37" y="1657472"/>
            <a:ext cx="93959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1073890"/>
            <a:ext cx="6308276" cy="57841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45"/>
            <a:ext cx="2535770" cy="25357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7015" y="4378960"/>
            <a:ext cx="2479040" cy="24790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887002-51C5-4779-B06A-FF4A15906459}"/>
              </a:ext>
            </a:extLst>
          </p:cNvPr>
          <p:cNvGrpSpPr/>
          <p:nvPr/>
        </p:nvGrpSpPr>
        <p:grpSpPr>
          <a:xfrm>
            <a:off x="5027252" y="1738203"/>
            <a:ext cx="7772243" cy="3973025"/>
            <a:chOff x="6320098" y="1799305"/>
            <a:chExt cx="5800114" cy="3973025"/>
          </a:xfrm>
        </p:grpSpPr>
        <p:sp>
          <p:nvSpPr>
            <p:cNvPr id="12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1BBBCD51-53C0-4033-AC96-B034BA69DB77}"/>
                </a:ext>
              </a:extLst>
            </p:cNvPr>
            <p:cNvSpPr txBox="1"/>
            <p:nvPr/>
          </p:nvSpPr>
          <p:spPr>
            <a:xfrm>
              <a:off x="6794750" y="2079011"/>
              <a:ext cx="5243515" cy="36933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LUYỆN</a:t>
              </a:r>
            </a:p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TẬP</a:t>
              </a:r>
              <a:endParaRPr sz="12000" kern="0" dirty="0"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  <p:sp>
          <p:nvSpPr>
            <p:cNvPr id="13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07E8511-91AB-4D35-BD78-F8FE7CCA0A86}"/>
                </a:ext>
              </a:extLst>
            </p:cNvPr>
            <p:cNvSpPr txBox="1"/>
            <p:nvPr/>
          </p:nvSpPr>
          <p:spPr>
            <a:xfrm>
              <a:off x="6320098" y="1799305"/>
              <a:ext cx="5243515" cy="18466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endParaRPr sz="12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  <p:sp>
          <p:nvSpPr>
            <p:cNvPr id="14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C80ADE56-4042-4625-B240-8AADAAAB4C54}"/>
                </a:ext>
              </a:extLst>
            </p:cNvPr>
            <p:cNvSpPr txBox="1"/>
            <p:nvPr/>
          </p:nvSpPr>
          <p:spPr>
            <a:xfrm>
              <a:off x="6876697" y="1935849"/>
              <a:ext cx="5243515" cy="36933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LUYỆN</a:t>
              </a:r>
            </a:p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TẬP</a:t>
              </a:r>
              <a:endParaRPr sz="120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</p:grp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0CD03EB-2542-4A12-876D-17D4775D3A5E}"/>
              </a:ext>
            </a:extLst>
          </p:cNvPr>
          <p:cNvSpPr txBox="1"/>
          <p:nvPr/>
        </p:nvSpPr>
        <p:spPr>
          <a:xfrm>
            <a:off x="5773103" y="3070471"/>
            <a:ext cx="7026392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12000" kern="0" dirty="0">
              <a:solidFill>
                <a:schemeClr val="accent5">
                  <a:lumMod val="60000"/>
                  <a:lumOff val="40000"/>
                </a:schemeClr>
              </a:solidFill>
              <a:latin typeface="UTM Erie Black" panose="02040603050506020204" pitchFamily="18" charset="0"/>
              <a:ea typeface="仓耳玄三M W05" panose="02020400000000000000" pitchFamily="18" charset="-122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73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51">
            <a:extLst>
              <a:ext uri="{FF2B5EF4-FFF2-40B4-BE49-F238E27FC236}">
                <a16:creationId xmlns:a16="http://schemas.microsoft.com/office/drawing/2014/main" id="{67FF431B-C221-4343-9E38-4F2A58B06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77306"/>
              </p:ext>
            </p:extLst>
          </p:nvPr>
        </p:nvGraphicFramePr>
        <p:xfrm>
          <a:off x="219269" y="1562877"/>
          <a:ext cx="11753462" cy="4194110"/>
        </p:xfrm>
        <a:graphic>
          <a:graphicData uri="http://schemas.openxmlformats.org/drawingml/2006/table">
            <a:tbl>
              <a:tblPr/>
              <a:tblGrid>
                <a:gridCol w="328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 Box 38">
            <a:extLst>
              <a:ext uri="{FF2B5EF4-FFF2-40B4-BE49-F238E27FC236}">
                <a16:creationId xmlns:a16="http://schemas.microsoft.com/office/drawing/2014/main" id="{84B976AA-08D3-49FE-88C0-104CCDDC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80" y="4548082"/>
            <a:ext cx="31338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. . . cm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5BFAACF7-2D3B-40C6-A9C4-F29612D5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636" y="4548081"/>
            <a:ext cx="27595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 . .dm</a:t>
            </a: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1D2271F5-F8A9-4B3E-B4FC-1029A5C3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604" y="4541487"/>
            <a:ext cx="2764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 . . mm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2029A6C7-A48C-40DB-A5CD-233DCA39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30" y="569166"/>
            <a:ext cx="1693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CEF4298-C356-4852-8138-E407E0CD3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338" y="569166"/>
            <a:ext cx="8089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E559EC51-A13C-4D67-8035-B6693FCB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69" y="1948217"/>
            <a:ext cx="4362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BFA1232-D9F4-4600-BF3A-0D5C7217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31" y="2920176"/>
            <a:ext cx="27012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8B2CD422-E1DF-4AD4-8335-7DA7F76A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79" y="4594410"/>
            <a:ext cx="3682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98EC0AB0-B906-498E-81F5-E2A65AB1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04" y="1963444"/>
            <a:ext cx="2780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500 000</a:t>
            </a: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51428FFC-88D9-4FFC-9B6B-BC927D74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885" y="1973873"/>
            <a:ext cx="2488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15 000</a:t>
            </a:r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id="{A160BACE-0749-416F-A50F-61E2E972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478" y="1970293"/>
            <a:ext cx="3521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: 2 000</a:t>
            </a:r>
          </a:p>
        </p:txBody>
      </p:sp>
      <p:sp>
        <p:nvSpPr>
          <p:cNvPr id="28" name="Text Box 43">
            <a:extLst>
              <a:ext uri="{FF2B5EF4-FFF2-40B4-BE49-F238E27FC236}">
                <a16:creationId xmlns:a16="http://schemas.microsoft.com/office/drawing/2014/main" id="{221C5152-B3EC-40D7-83B6-F383A19DC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404" y="3094937"/>
            <a:ext cx="368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9" name="Text Box 44">
            <a:extLst>
              <a:ext uri="{FF2B5EF4-FFF2-40B4-BE49-F238E27FC236}">
                <a16:creationId xmlns:a16="http://schemas.microsoft.com/office/drawing/2014/main" id="{62209A79-3BD5-4D9C-9CB8-35E1A509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885" y="3102727"/>
            <a:ext cx="198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dm </a:t>
            </a:r>
          </a:p>
        </p:txBody>
      </p:sp>
      <p:sp>
        <p:nvSpPr>
          <p:cNvPr id="30" name="Text Box 45">
            <a:extLst>
              <a:ext uri="{FF2B5EF4-FFF2-40B4-BE49-F238E27FC236}">
                <a16:creationId xmlns:a16="http://schemas.microsoft.com/office/drawing/2014/main" id="{7D4502BC-9F75-4BEE-9A1F-35899E30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573" y="3153783"/>
            <a:ext cx="368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mm</a:t>
            </a:r>
          </a:p>
        </p:txBody>
      </p:sp>
      <p:sp>
        <p:nvSpPr>
          <p:cNvPr id="31" name="Text Box 46">
            <a:extLst>
              <a:ext uri="{FF2B5EF4-FFF2-40B4-BE49-F238E27FC236}">
                <a16:creationId xmlns:a16="http://schemas.microsoft.com/office/drawing/2014/main" id="{41620C3C-9FD2-4D1B-A5BA-8E9059BC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380" y="4678599"/>
            <a:ext cx="2836723" cy="5847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1 000 000 cm</a:t>
            </a:r>
          </a:p>
        </p:txBody>
      </p:sp>
      <p:sp>
        <p:nvSpPr>
          <p:cNvPr id="32" name="Text Box 47">
            <a:extLst>
              <a:ext uri="{FF2B5EF4-FFF2-40B4-BE49-F238E27FC236}">
                <a16:creationId xmlns:a16="http://schemas.microsoft.com/office/drawing/2014/main" id="{2C70FFB6-6296-4032-BEB0-3254A25D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106" y="4667776"/>
            <a:ext cx="2575249" cy="64633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45 000 dm</a:t>
            </a:r>
          </a:p>
        </p:txBody>
      </p:sp>
      <p:sp>
        <p:nvSpPr>
          <p:cNvPr id="33" name="Text Box 48">
            <a:extLst>
              <a:ext uri="{FF2B5EF4-FFF2-40B4-BE49-F238E27FC236}">
                <a16:creationId xmlns:a16="http://schemas.microsoft.com/office/drawing/2014/main" id="{7F17DC45-D3A7-4A13-A906-AA21744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765" y="4678599"/>
            <a:ext cx="2527965" cy="5847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mm</a:t>
            </a:r>
          </a:p>
        </p:txBody>
      </p:sp>
    </p:spTree>
    <p:extLst>
      <p:ext uri="{BB962C8B-B14F-4D97-AF65-F5344CB8AC3E}">
        <p14:creationId xmlns:p14="http://schemas.microsoft.com/office/powerpoint/2010/main" val="33516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">
            <a:extLst>
              <a:ext uri="{FF2B5EF4-FFF2-40B4-BE49-F238E27FC236}">
                <a16:creationId xmlns:a16="http://schemas.microsoft.com/office/drawing/2014/main" id="{93D0ABC2-EF3B-463A-832F-966BE424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4" y="102637"/>
            <a:ext cx="2177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035D4C55-6441-4B80-A0F6-C1EFC5E4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3" y="875838"/>
            <a:ext cx="11955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1:200,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4cm.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B8780-8D17-4B9F-A245-CA6AE21D8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9" y="2880145"/>
            <a:ext cx="2688160" cy="3977855"/>
          </a:xfrm>
          <a:prstGeom prst="rect">
            <a:avLst/>
          </a:prstGeom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7A5ADC8A-3DBE-42C8-BAB2-75278C1D4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674" y="2783447"/>
            <a:ext cx="241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giải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73E3861E-0341-4D6C-9E38-150B3684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844" y="3502348"/>
            <a:ext cx="920531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Chiều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dài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thật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của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phòng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học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là</a:t>
            </a:r>
            <a:r>
              <a:rPr lang="en-US" sz="44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          4 x 200  =  800 ( cm )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          800 cm  =  8 m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										</a:t>
            </a:r>
            <a:r>
              <a:rPr lang="en-US" sz="4400" b="1" dirty="0" err="1">
                <a:solidFill>
                  <a:srgbClr val="002060"/>
                </a:solidFill>
              </a:rPr>
              <a:t>Đáp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số</a:t>
            </a:r>
            <a:r>
              <a:rPr lang="en-US" sz="4400" b="1" dirty="0">
                <a:solidFill>
                  <a:srgbClr val="002060"/>
                </a:solidFill>
              </a:rPr>
              <a:t>: 8 m</a:t>
            </a:r>
          </a:p>
        </p:txBody>
      </p:sp>
    </p:spTree>
    <p:extLst>
      <p:ext uri="{BB962C8B-B14F-4D97-AF65-F5344CB8AC3E}">
        <p14:creationId xmlns:p14="http://schemas.microsoft.com/office/powerpoint/2010/main" val="19887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3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AA99C4-22A4-471B-944F-FDDAFFFCBAEE}"/>
              </a:ext>
            </a:extLst>
          </p:cNvPr>
          <p:cNvGrpSpPr/>
          <p:nvPr/>
        </p:nvGrpSpPr>
        <p:grpSpPr>
          <a:xfrm>
            <a:off x="6096000" y="1327267"/>
            <a:ext cx="5260484" cy="4556820"/>
            <a:chOff x="6096000" y="1327267"/>
            <a:chExt cx="5260484" cy="4556820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86390199-CF3E-4AC9-AD36-BA140FF5E2E8}"/>
                </a:ext>
              </a:extLst>
            </p:cNvPr>
            <p:cNvSpPr txBox="1"/>
            <p:nvPr/>
          </p:nvSpPr>
          <p:spPr>
            <a:xfrm>
              <a:off x="6096000" y="1359772"/>
              <a:ext cx="5120926" cy="45243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CHÀO</a:t>
              </a:r>
            </a:p>
            <a:p>
              <a:pPr algn="ctr"/>
              <a:r>
                <a:rPr lang="en-US" altLang="zh-CN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TẠM</a:t>
              </a:r>
            </a:p>
            <a:p>
              <a:pPr algn="ctr"/>
              <a:r>
                <a:rPr lang="en-US" altLang="zh-CN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BIỆT</a:t>
              </a:r>
              <a:endParaRPr lang="zh-CN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e Black" panose="02040603050506020204" pitchFamily="18" charset="0"/>
                <a:ea typeface="思源黑体 CN Heavy" panose="020B0A00000000000000" pitchFamily="34" charset="-122"/>
              </a:endParaRPr>
            </a:p>
          </p:txBody>
        </p:sp>
        <p:sp>
          <p:nvSpPr>
            <p:cNvPr id="13" name="文本框 1">
              <a:extLst>
                <a:ext uri="{FF2B5EF4-FFF2-40B4-BE49-F238E27FC236}">
                  <a16:creationId xmlns:a16="http://schemas.microsoft.com/office/drawing/2014/main" id="{E57D79AC-536E-43FE-86F9-EA36CB2CE3CB}"/>
                </a:ext>
              </a:extLst>
            </p:cNvPr>
            <p:cNvSpPr txBox="1"/>
            <p:nvPr/>
          </p:nvSpPr>
          <p:spPr>
            <a:xfrm>
              <a:off x="6235558" y="1327267"/>
              <a:ext cx="5120926" cy="45243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CHÀO</a:t>
              </a:r>
            </a:p>
            <a:p>
              <a:pPr algn="ctr"/>
              <a:r>
                <a:rPr lang="en-US" altLang="zh-CN" sz="9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TẠM</a:t>
              </a:r>
            </a:p>
            <a:p>
              <a:pPr algn="ctr"/>
              <a:r>
                <a:rPr lang="en-US" altLang="zh-CN" sz="9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BIỆT</a:t>
              </a:r>
              <a:endParaRPr lang="zh-CN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e Black" panose="02040603050506020204" pitchFamily="18" charset="0"/>
                <a:ea typeface="思源黑体 CN Heavy" panose="020B0A00000000000000" pitchFamily="34" charset="-122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298348E-F104-4C5C-841B-4D23A4AC51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48"/>
          <a:stretch/>
        </p:blipFill>
        <p:spPr>
          <a:xfrm>
            <a:off x="-818399" y="101783"/>
            <a:ext cx="6844620" cy="7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1073890"/>
            <a:ext cx="6308276" cy="57841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535770" cy="25357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7015" y="4378960"/>
            <a:ext cx="2479040" cy="24790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887002-51C5-4779-B06A-FF4A15906459}"/>
              </a:ext>
            </a:extLst>
          </p:cNvPr>
          <p:cNvGrpSpPr/>
          <p:nvPr/>
        </p:nvGrpSpPr>
        <p:grpSpPr>
          <a:xfrm>
            <a:off x="6248569" y="1799305"/>
            <a:ext cx="5315044" cy="3617134"/>
            <a:chOff x="6248569" y="1799305"/>
            <a:chExt cx="5315044" cy="3617134"/>
          </a:xfrm>
        </p:grpSpPr>
        <p:sp>
          <p:nvSpPr>
            <p:cNvPr id="12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1BBBCD51-53C0-4033-AC96-B034BA69DB77}"/>
                </a:ext>
              </a:extLst>
            </p:cNvPr>
            <p:cNvSpPr txBox="1"/>
            <p:nvPr/>
          </p:nvSpPr>
          <p:spPr>
            <a:xfrm>
              <a:off x="6248569" y="1877009"/>
              <a:ext cx="5243515" cy="35394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15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KHỞI ĐỘNG</a:t>
              </a:r>
              <a:endParaRPr sz="11500" kern="0" dirty="0"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  <p:sp>
          <p:nvSpPr>
            <p:cNvPr id="13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07E8511-91AB-4D35-BD78-F8FE7CCA0A86}"/>
                </a:ext>
              </a:extLst>
            </p:cNvPr>
            <p:cNvSpPr txBox="1"/>
            <p:nvPr/>
          </p:nvSpPr>
          <p:spPr>
            <a:xfrm>
              <a:off x="6320098" y="1799305"/>
              <a:ext cx="5243515" cy="35394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15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KHỞI ĐỘNG</a:t>
              </a:r>
              <a:endParaRPr sz="115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7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6595EE-9349-421D-A89E-7B2D7A57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1999" cy="6857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12C16-0F61-46B8-8A05-4545DE94E828}"/>
              </a:ext>
            </a:extLst>
          </p:cNvPr>
          <p:cNvSpPr/>
          <p:nvPr/>
        </p:nvSpPr>
        <p:spPr>
          <a:xfrm>
            <a:off x="131378" y="1608083"/>
            <a:ext cx="11929241" cy="3478924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A.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đ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phóng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to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lần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chia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đ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lần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6B5F65-4CE2-4F3D-A06A-3208C570DEC9}"/>
              </a:ext>
            </a:extLst>
          </p:cNvPr>
          <p:cNvSpPr/>
          <p:nvPr/>
        </p:nvSpPr>
        <p:spPr>
          <a:xfrm>
            <a:off x="713302" y="3605399"/>
            <a:ext cx="714703" cy="714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595EE-9349-421D-A89E-7B2D7A57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1999" cy="68579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DAEA57-7326-4959-8DE2-620FE0700C86}"/>
              </a:ext>
            </a:extLst>
          </p:cNvPr>
          <p:cNvSpPr/>
          <p:nvPr/>
        </p:nvSpPr>
        <p:spPr>
          <a:xfrm>
            <a:off x="131378" y="1689538"/>
            <a:ext cx="11929241" cy="3478924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	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1BE51F-79F7-49D3-BA66-76499C25B54E}"/>
              </a:ext>
            </a:extLst>
          </p:cNvPr>
          <p:cNvSpPr/>
          <p:nvPr/>
        </p:nvSpPr>
        <p:spPr>
          <a:xfrm>
            <a:off x="309879" y="2126519"/>
            <a:ext cx="11572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bản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1 : 1 000,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1cm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 bao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nhiêu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569474-4CBC-49E1-9A97-6A7B2D64CDE6}"/>
              </a:ext>
            </a:extLst>
          </p:cNvPr>
          <p:cNvGrpSpPr/>
          <p:nvPr/>
        </p:nvGrpSpPr>
        <p:grpSpPr>
          <a:xfrm>
            <a:off x="722367" y="3708556"/>
            <a:ext cx="2624913" cy="1161282"/>
            <a:chOff x="722367" y="3708556"/>
            <a:chExt cx="2624913" cy="11612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266877-9403-48CD-9BE2-CE9E46A500BA}"/>
                </a:ext>
              </a:extLst>
            </p:cNvPr>
            <p:cNvSpPr/>
            <p:nvPr/>
          </p:nvSpPr>
          <p:spPr>
            <a:xfrm>
              <a:off x="1039086" y="4181093"/>
              <a:ext cx="2308194" cy="6887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2525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1 000dm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1B7109-4406-4699-9B46-117C5E2D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67" y="3708556"/>
              <a:ext cx="633439" cy="95314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5E503B-FF09-4605-A532-F7DD90F2DB19}"/>
              </a:ext>
            </a:extLst>
          </p:cNvPr>
          <p:cNvGrpSpPr/>
          <p:nvPr/>
        </p:nvGrpSpPr>
        <p:grpSpPr>
          <a:xfrm>
            <a:off x="4600747" y="3708556"/>
            <a:ext cx="2623996" cy="1165321"/>
            <a:chOff x="4600289" y="3704517"/>
            <a:chExt cx="2623996" cy="11653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7040A0-F82F-4DB5-A05D-A5D5ED86DFB2}"/>
                </a:ext>
              </a:extLst>
            </p:cNvPr>
            <p:cNvSpPr/>
            <p:nvPr/>
          </p:nvSpPr>
          <p:spPr>
            <a:xfrm>
              <a:off x="4916091" y="4181092"/>
              <a:ext cx="2308194" cy="6887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2525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1 000cm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782693-DFCB-4205-B8CE-1C4B971F1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289" y="3704517"/>
              <a:ext cx="633439" cy="95314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A005BF-0BCC-4EFE-AD4D-95104026FDEA}"/>
              </a:ext>
            </a:extLst>
          </p:cNvPr>
          <p:cNvGrpSpPr/>
          <p:nvPr/>
        </p:nvGrpSpPr>
        <p:grpSpPr>
          <a:xfrm>
            <a:off x="8478211" y="3668266"/>
            <a:ext cx="2991422" cy="1201572"/>
            <a:chOff x="8105362" y="5043749"/>
            <a:chExt cx="2991422" cy="12015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FC971F9-97DF-4DA0-95F4-F590F43AF1CC}"/>
                </a:ext>
              </a:extLst>
            </p:cNvPr>
            <p:cNvSpPr/>
            <p:nvPr/>
          </p:nvSpPr>
          <p:spPr>
            <a:xfrm>
              <a:off x="8105362" y="5556576"/>
              <a:ext cx="2648891" cy="6887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2525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1 000mm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02BECB8-5F2D-46D3-8EA7-8B668304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1721" y="5043749"/>
              <a:ext cx="685063" cy="103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6595EE-9349-421D-A89E-7B2D7A57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1999" cy="6857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12C16-0F61-46B8-8A05-4545DE94E828}"/>
              </a:ext>
            </a:extLst>
          </p:cNvPr>
          <p:cNvSpPr/>
          <p:nvPr/>
        </p:nvSpPr>
        <p:spPr>
          <a:xfrm>
            <a:off x="131378" y="2219960"/>
            <a:ext cx="11929241" cy="2418080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1117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 : 50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cm.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50 cm			 B. 20 cm 			 C. 10 cm 		 D. 100 cm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6B5F65-4CE2-4F3D-A06A-3208C570DEC9}"/>
              </a:ext>
            </a:extLst>
          </p:cNvPr>
          <p:cNvSpPr/>
          <p:nvPr/>
        </p:nvSpPr>
        <p:spPr>
          <a:xfrm>
            <a:off x="9317071" y="3757800"/>
            <a:ext cx="714703" cy="714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7EA33-462C-4FEE-9ADE-DE2C0397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13" y="-293523"/>
            <a:ext cx="12335643" cy="71978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20B8F8-22BF-4D4C-A008-500CDB8B1820}"/>
              </a:ext>
            </a:extLst>
          </p:cNvPr>
          <p:cNvGrpSpPr/>
          <p:nvPr/>
        </p:nvGrpSpPr>
        <p:grpSpPr>
          <a:xfrm>
            <a:off x="4190010" y="431849"/>
            <a:ext cx="3159889" cy="648183"/>
            <a:chOff x="4605345" y="300176"/>
            <a:chExt cx="3159889" cy="64818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53ACAB1-EC6F-4425-B051-7B2743D5526F}"/>
                </a:ext>
              </a:extLst>
            </p:cNvPr>
            <p:cNvSpPr/>
            <p:nvPr/>
          </p:nvSpPr>
          <p:spPr>
            <a:xfrm>
              <a:off x="4605345" y="300176"/>
              <a:ext cx="3159889" cy="64818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9C1A78-CE16-4502-9D1C-CFE95BBCB860}"/>
                </a:ext>
              </a:extLst>
            </p:cNvPr>
            <p:cNvSpPr txBox="1"/>
            <p:nvPr/>
          </p:nvSpPr>
          <p:spPr>
            <a:xfrm>
              <a:off x="5043891" y="300176"/>
              <a:ext cx="22827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kashi" panose="02040603050506020204" pitchFamily="18" charset="0"/>
                  <a:ea typeface="仓耳青禾体-谷力 W04" panose="02020400000000000000" pitchFamily="18" charset="-122"/>
                </a:rPr>
                <a:t>TOÁN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kashi" panose="02040603050506020204" pitchFamily="18" charset="0"/>
                <a:ea typeface="仓耳青禾体-谷力 W04" panose="02020400000000000000" pitchFamily="18" charset="-122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E53DAF47-D8E7-4B79-A186-663EBA5C5612}"/>
              </a:ext>
            </a:extLst>
          </p:cNvPr>
          <p:cNvSpPr/>
          <p:nvPr/>
        </p:nvSpPr>
        <p:spPr>
          <a:xfrm>
            <a:off x="6866542" y="4638372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C4129E-5E24-492E-86E3-070F1FF00214}"/>
              </a:ext>
            </a:extLst>
          </p:cNvPr>
          <p:cNvSpPr/>
          <p:nvPr/>
        </p:nvSpPr>
        <p:spPr>
          <a:xfrm>
            <a:off x="9173128" y="4655734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8E110-A14F-4E71-913A-6B63ACC8C67D}"/>
              </a:ext>
            </a:extLst>
          </p:cNvPr>
          <p:cNvGrpSpPr/>
          <p:nvPr/>
        </p:nvGrpSpPr>
        <p:grpSpPr>
          <a:xfrm>
            <a:off x="1893915" y="1190892"/>
            <a:ext cx="7995920" cy="2645994"/>
            <a:chOff x="2138680" y="1257185"/>
            <a:chExt cx="7995920" cy="26459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3A55F-CA29-4DCA-8CEA-C83243EFCB99}"/>
                </a:ext>
              </a:extLst>
            </p:cNvPr>
            <p:cNvSpPr txBox="1"/>
            <p:nvPr/>
          </p:nvSpPr>
          <p:spPr>
            <a:xfrm>
              <a:off x="2138680" y="1348634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TỈ LỆ BẢN ĐỒ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A166F9-6E38-42B7-86BD-E69840FCEDAE}"/>
                </a:ext>
              </a:extLst>
            </p:cNvPr>
            <p:cNvSpPr txBox="1"/>
            <p:nvPr/>
          </p:nvSpPr>
          <p:spPr>
            <a:xfrm>
              <a:off x="2219960" y="1257185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TỈ LỆ BẢN ĐỒ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/>
        </p:nvSpPr>
        <p:spPr>
          <a:xfrm>
            <a:off x="2269834" y="3617968"/>
            <a:ext cx="732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</a:rPr>
              <a:t>SÁCH GIÁO KHOA TRANG 156 </a:t>
            </a:r>
          </a:p>
        </p:txBody>
      </p:sp>
      <p:pic>
        <p:nvPicPr>
          <p:cNvPr id="23" name="图片 26">
            <a:extLst>
              <a:ext uri="{FF2B5EF4-FFF2-40B4-BE49-F238E27FC236}">
                <a16:creationId xmlns:a16="http://schemas.microsoft.com/office/drawing/2014/main" id="{AB9B4A2F-D1FD-473F-A9F8-9F81650C6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595415">
            <a:off x="4016439" y="4390079"/>
            <a:ext cx="2064795" cy="1908119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A8A44DAA-5B47-468D-A9E0-47C80F76C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9710807">
            <a:off x="7808028" y="4771103"/>
            <a:ext cx="1867908" cy="17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1073890"/>
            <a:ext cx="6308276" cy="57841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45"/>
            <a:ext cx="2535770" cy="25357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7015" y="4378960"/>
            <a:ext cx="2479040" cy="24790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F07FD8-A215-49A5-AEC4-3EB3159B41EA}"/>
              </a:ext>
            </a:extLst>
          </p:cNvPr>
          <p:cNvGrpSpPr/>
          <p:nvPr/>
        </p:nvGrpSpPr>
        <p:grpSpPr>
          <a:xfrm>
            <a:off x="4917440" y="1536311"/>
            <a:ext cx="7882055" cy="4098289"/>
            <a:chOff x="6320098" y="1799305"/>
            <a:chExt cx="5882062" cy="40982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887002-51C5-4779-B06A-FF4A15906459}"/>
                </a:ext>
              </a:extLst>
            </p:cNvPr>
            <p:cNvGrpSpPr/>
            <p:nvPr/>
          </p:nvGrpSpPr>
          <p:grpSpPr>
            <a:xfrm>
              <a:off x="6320098" y="1799305"/>
              <a:ext cx="5756503" cy="4098289"/>
              <a:chOff x="6320098" y="1799305"/>
              <a:chExt cx="5756503" cy="4098289"/>
            </a:xfrm>
          </p:grpSpPr>
          <p:sp>
            <p:nvSpPr>
              <p:cNvPr id="12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1BBBCD51-53C0-4033-AC96-B034BA69DB77}"/>
                  </a:ext>
                </a:extLst>
              </p:cNvPr>
              <p:cNvSpPr txBox="1"/>
              <p:nvPr/>
            </p:nvSpPr>
            <p:spPr>
              <a:xfrm>
                <a:off x="6833086" y="2204275"/>
                <a:ext cx="5243515" cy="36933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KHÁM</a:t>
                </a:r>
              </a:p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PHÁ</a:t>
                </a:r>
                <a:endParaRPr sz="120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  <p:sp>
            <p:nvSpPr>
              <p:cNvPr id="13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707E8511-91AB-4D35-BD78-F8FE7CCA0A86}"/>
                  </a:ext>
                </a:extLst>
              </p:cNvPr>
              <p:cNvSpPr txBox="1"/>
              <p:nvPr/>
            </p:nvSpPr>
            <p:spPr>
              <a:xfrm>
                <a:off x="6320098" y="1799305"/>
                <a:ext cx="5243515" cy="18466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endParaRPr sz="120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990B25-B3CA-49D5-AA22-5EA1376C33E6}"/>
                </a:ext>
              </a:extLst>
            </p:cNvPr>
            <p:cNvGrpSpPr/>
            <p:nvPr/>
          </p:nvGrpSpPr>
          <p:grpSpPr>
            <a:xfrm>
              <a:off x="6888284" y="2120730"/>
              <a:ext cx="5313876" cy="3693319"/>
              <a:chOff x="6249737" y="586570"/>
              <a:chExt cx="5313876" cy="3693319"/>
            </a:xfrm>
          </p:grpSpPr>
          <p:sp>
            <p:nvSpPr>
              <p:cNvPr id="10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6973DDD8-935E-4EC8-A48E-D9E5747FBD15}"/>
                  </a:ext>
                </a:extLst>
              </p:cNvPr>
              <p:cNvSpPr txBox="1"/>
              <p:nvPr/>
            </p:nvSpPr>
            <p:spPr>
              <a:xfrm>
                <a:off x="6249737" y="586570"/>
                <a:ext cx="5243515" cy="36933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solidFill>
                      <a:srgbClr val="CDBF97"/>
                    </a:solidFill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KHÁM</a:t>
                </a:r>
              </a:p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solidFill>
                      <a:srgbClr val="CDBF97"/>
                    </a:solidFill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PHÁ</a:t>
                </a:r>
                <a:endParaRPr sz="12000" kern="0" dirty="0">
                  <a:solidFill>
                    <a:srgbClr val="CDBF97"/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  <p:sp>
            <p:nvSpPr>
              <p:cNvPr id="11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10CD03EB-2542-4A12-876D-17D4775D3A5E}"/>
                  </a:ext>
                </a:extLst>
              </p:cNvPr>
              <p:cNvSpPr txBox="1"/>
              <p:nvPr/>
            </p:nvSpPr>
            <p:spPr>
              <a:xfrm>
                <a:off x="6320098" y="1799305"/>
                <a:ext cx="5243515" cy="18466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endParaRPr sz="120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78DB711B-2E2C-40B7-887F-2D5D3BB6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6" y="53591"/>
            <a:ext cx="2866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1A5322D-22E9-4666-96A3-5956087AE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89" y="675690"/>
            <a:ext cx="122657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300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A8B08BF1-7995-4B6C-BAEB-364786EE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20" y="1480087"/>
            <a:ext cx="6898394" cy="50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E2B1AB7A-56D9-45F6-AFC4-93F5320E6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314" y="3597783"/>
            <a:ext cx="1366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1C02A313-ED72-42E6-B219-5EFDE49C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989" y="1480087"/>
            <a:ext cx="37594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056C7BF5-2ACF-41D6-988E-21E68335B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51" y="4136187"/>
            <a:ext cx="2847773" cy="28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3" y="746955"/>
            <a:ext cx="4944209" cy="39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130732" y="2278956"/>
            <a:ext cx="1240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29197" y="4872468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545612" y="1618962"/>
            <a:ext cx="6646388" cy="30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cổng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mấy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39030" y="1669681"/>
            <a:ext cx="6259551" cy="313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mầm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Lợi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09170" y="4831193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628195" y="4960643"/>
            <a:ext cx="34345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1 : 300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70961" y="3973349"/>
            <a:ext cx="1685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300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685549" y="1614416"/>
            <a:ext cx="6199423" cy="28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cm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là bao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xăng-ti-mét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33311" y="4824453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642284" y="4935553"/>
            <a:ext cx="95741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cm.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682846" y="4943731"/>
            <a:ext cx="97163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 300cm.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108568" y="1645459"/>
            <a:ext cx="54675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 cm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là bao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xăng-ti-mét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309171" y="4837934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1892205" y="4922934"/>
            <a:ext cx="6578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x 300 = 600 (cm).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859047" y="1805137"/>
            <a:ext cx="27033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5229962" y="2609626"/>
            <a:ext cx="65557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x 300  =  600 (cm)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600 cm   =  6 m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9" grpId="0" animBg="1"/>
      <p:bldP spid="9229" grpId="1" animBg="1"/>
      <p:bldP spid="9230" grpId="0"/>
      <p:bldP spid="9230" grpId="1"/>
      <p:bldP spid="9232" grpId="0"/>
      <p:bldP spid="9232" grpId="1"/>
      <p:bldP spid="9233" grpId="0" animBg="1"/>
      <p:bldP spid="9233" grpId="1" animBg="1"/>
      <p:bldP spid="9234" grpId="0"/>
      <p:bldP spid="9234" grpId="1"/>
      <p:bldP spid="9235" grpId="0"/>
      <p:bldP spid="9236" grpId="0"/>
      <p:bldP spid="9236" grpId="1"/>
      <p:bldP spid="9237" grpId="0" animBg="1"/>
      <p:bldP spid="9237" grpId="1" animBg="1"/>
      <p:bldP spid="9238" grpId="0"/>
      <p:bldP spid="9238" grpId="1"/>
      <p:bldP spid="9239" grpId="0"/>
      <p:bldP spid="9239" grpId="1"/>
      <p:bldP spid="9240" grpId="0"/>
      <p:bldP spid="9240" grpId="1"/>
      <p:bldP spid="9241" grpId="0" animBg="1"/>
      <p:bldP spid="9241" grpId="1" animBg="1"/>
      <p:bldP spid="9242" grpId="0"/>
      <p:bldP spid="9242" grpId="1"/>
      <p:bldP spid="92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558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思源黑体 CN Heavy</vt:lpstr>
      <vt:lpstr>Calibri</vt:lpstr>
      <vt:lpstr>仓耳青禾体-谷力 W04</vt:lpstr>
      <vt:lpstr>等线</vt:lpstr>
      <vt:lpstr>Arial</vt:lpstr>
      <vt:lpstr>UTM Avo</vt:lpstr>
      <vt:lpstr>等线 Light</vt:lpstr>
      <vt:lpstr>仓耳玄三M W05</vt:lpstr>
      <vt:lpstr>Roboto Light</vt:lpstr>
      <vt:lpstr>UTM Akashi</vt:lpstr>
      <vt:lpstr>Calibri Light</vt:lpstr>
      <vt:lpstr>UTM Erie Black</vt:lpstr>
      <vt:lpstr>Times New Roman</vt:lpstr>
      <vt:lpstr>Roboto Bold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</dc:creator>
  <cp:keywords>VIETBAO</cp:keywords>
  <cp:lastModifiedBy>User</cp:lastModifiedBy>
  <cp:revision>L025</cp:revision>
  <dcterms:created xsi:type="dcterms:W3CDTF">2019-03-29T12:25:33Z</dcterms:created>
  <dcterms:modified xsi:type="dcterms:W3CDTF">2022-03-29T14:17:24Z</dcterms:modified>
  <cp:version>E31</cp:version>
</cp:coreProperties>
</file>