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7" r:id="rId3"/>
    <p:sldId id="281" r:id="rId4"/>
    <p:sldId id="272" r:id="rId5"/>
    <p:sldId id="266" r:id="rId6"/>
    <p:sldId id="258" r:id="rId7"/>
    <p:sldId id="268" r:id="rId8"/>
    <p:sldId id="270" r:id="rId9"/>
    <p:sldId id="269" r:id="rId10"/>
    <p:sldId id="278" r:id="rId11"/>
    <p:sldId id="282" r:id="rId12"/>
    <p:sldId id="271" r:id="rId13"/>
    <p:sldId id="260" r:id="rId14"/>
    <p:sldId id="261" r:id="rId15"/>
    <p:sldId id="273" r:id="rId16"/>
    <p:sldId id="283" r:id="rId17"/>
    <p:sldId id="280" r:id="rId18"/>
    <p:sldId id="262" r:id="rId19"/>
    <p:sldId id="276" r:id="rId20"/>
    <p:sldId id="277"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8DE"/>
    <a:srgbClr val="F3CDD8"/>
    <a:srgbClr val="ABDB77"/>
    <a:srgbClr val="95BCC3"/>
    <a:srgbClr val="EAABBD"/>
    <a:srgbClr val="B4AEBA"/>
    <a:srgbClr val="366066"/>
    <a:srgbClr val="E5DFC5"/>
    <a:srgbClr val="76B630"/>
    <a:srgbClr val="756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26" autoAdjust="0"/>
  </p:normalViewPr>
  <p:slideViewPr>
    <p:cSldViewPr snapToGrid="0">
      <p:cViewPr varScale="1">
        <p:scale>
          <a:sx n="76" d="100"/>
          <a:sy n="76"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E486A-0074-46A8-926C-407A2A618D2B}" type="datetimeFigureOut">
              <a:rPr lang="en-US" smtClean="0"/>
              <a:t>27/03/2022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538CD-4399-42EF-B6EE-9998DECB6C05}" type="slidenum">
              <a:rPr lang="en-US" smtClean="0"/>
              <a:t>‹#›</a:t>
            </a:fld>
            <a:endParaRPr lang="en-US"/>
          </a:p>
        </p:txBody>
      </p:sp>
    </p:spTree>
    <p:extLst>
      <p:ext uri="{BB962C8B-B14F-4D97-AF65-F5344CB8AC3E}">
        <p14:creationId xmlns:p14="http://schemas.microsoft.com/office/powerpoint/2010/main" val="12128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11</a:t>
            </a:fld>
            <a:endParaRPr lang="en-US"/>
          </a:p>
        </p:txBody>
      </p:sp>
    </p:spTree>
    <p:extLst>
      <p:ext uri="{BB962C8B-B14F-4D97-AF65-F5344CB8AC3E}">
        <p14:creationId xmlns:p14="http://schemas.microsoft.com/office/powerpoint/2010/main" val="119047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12</a:t>
            </a:fld>
            <a:endParaRPr lang="en-US"/>
          </a:p>
        </p:txBody>
      </p:sp>
    </p:spTree>
    <p:extLst>
      <p:ext uri="{BB962C8B-B14F-4D97-AF65-F5344CB8AC3E}">
        <p14:creationId xmlns:p14="http://schemas.microsoft.com/office/powerpoint/2010/main" val="220357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16</a:t>
            </a:fld>
            <a:endParaRPr lang="en-US"/>
          </a:p>
        </p:txBody>
      </p:sp>
    </p:spTree>
    <p:extLst>
      <p:ext uri="{BB962C8B-B14F-4D97-AF65-F5344CB8AC3E}">
        <p14:creationId xmlns:p14="http://schemas.microsoft.com/office/powerpoint/2010/main" val="190492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333333"/>
                </a:solidFill>
                <a:effectLst/>
                <a:latin typeface="Arial" panose="020B0604020202020204" pitchFamily="34" charset="0"/>
              </a:rPr>
              <a:t>Cây Vả</a:t>
            </a:r>
            <a:r>
              <a:rPr lang="vi-VN" b="0" i="0" dirty="0">
                <a:solidFill>
                  <a:srgbClr val="333333"/>
                </a:solidFill>
                <a:effectLst/>
                <a:latin typeface="Arial" panose="020B0604020202020204" pitchFamily="34" charset="0"/>
              </a:rPr>
              <a:t> và </a:t>
            </a:r>
            <a:r>
              <a:rPr lang="vi-VN" b="1" i="0" dirty="0">
                <a:solidFill>
                  <a:srgbClr val="333333"/>
                </a:solidFill>
                <a:effectLst/>
                <a:latin typeface="Arial" panose="020B0604020202020204" pitchFamily="34" charset="0"/>
              </a:rPr>
              <a:t>cây Sung</a:t>
            </a:r>
            <a:r>
              <a:rPr lang="vi-VN" b="0" i="0" dirty="0">
                <a:solidFill>
                  <a:srgbClr val="333333"/>
                </a:solidFill>
                <a:effectLst/>
                <a:latin typeface="Arial" panose="020B0604020202020204" pitchFamily="34" charset="0"/>
              </a:rPr>
              <a:t> cùng họ, nhưng khác ở chỗ quả sung nhỏ, lớp cùi mỏng, chát. Thỉnh thoảng có người làm món sung muối nhưng ăn không ngon. Sung chủ yếu bán trong ngày Tết để chưng lên mâm trái cây nhằm mong muốn làm ăn một năm sung túc. Quả Vả gần giống như quả Bần miền Nam, hoặc cụ thể hơn là giống như quả cà dĩa nhưng nhỏ hơn. Bình thường mỗi quả vả có độ rộng từ 3-5 cm, chiều dày khoảg 1,5-2 cm, khi còn tươi có màu xanh. Quả vả bọng ruột, lớp cơm màu trắng (đó là phần dùng để chế biến thức ăn), vả có vị ngọt vừa, ăn vào bùi bùi.</a:t>
            </a:r>
            <a:endParaRPr lang="en-US" dirty="0"/>
          </a:p>
        </p:txBody>
      </p:sp>
      <p:sp>
        <p:nvSpPr>
          <p:cNvPr id="4" name="Slide Number Placeholder 3"/>
          <p:cNvSpPr>
            <a:spLocks noGrp="1"/>
          </p:cNvSpPr>
          <p:nvPr>
            <p:ph type="sldNum" sz="quarter" idx="5"/>
          </p:nvPr>
        </p:nvSpPr>
        <p:spPr/>
        <p:txBody>
          <a:bodyPr/>
          <a:lstStyle/>
          <a:p>
            <a:fld id="{5B0538CD-4399-42EF-B6EE-9998DECB6C05}" type="slidenum">
              <a:rPr lang="en-US" smtClean="0"/>
              <a:t>17</a:t>
            </a:fld>
            <a:endParaRPr lang="en-US"/>
          </a:p>
        </p:txBody>
      </p:sp>
    </p:spTree>
    <p:extLst>
      <p:ext uri="{BB962C8B-B14F-4D97-AF65-F5344CB8AC3E}">
        <p14:creationId xmlns:p14="http://schemas.microsoft.com/office/powerpoint/2010/main" val="33836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25528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9752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580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24950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7174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065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90C0EEB-4F38-4A4A-84CA-8920D99A9FD8}" type="datetimeFigureOut">
              <a:rPr lang="id-ID" smtClean="0"/>
              <a:t>27/03/2022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406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90C0EEB-4F38-4A4A-84CA-8920D99A9FD8}" type="datetimeFigureOut">
              <a:rPr lang="id-ID" smtClean="0"/>
              <a:t>27/03/2022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8248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0EEB-4F38-4A4A-84CA-8920D99A9FD8}" type="datetimeFigureOut">
              <a:rPr lang="id-ID" smtClean="0"/>
              <a:t>27/03/2022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51233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9528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8912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C0EEB-4F38-4A4A-84CA-8920D99A9FD8}" type="datetimeFigureOut">
              <a:rPr lang="id-ID" smtClean="0"/>
              <a:t>27/03/2022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345A2-889D-4177-8A2B-000F06473B3E}" type="slidenum">
              <a:rPr lang="id-ID" smtClean="0"/>
              <a:t>‹#›</a:t>
            </a:fld>
            <a:endParaRPr lang="id-ID"/>
          </a:p>
        </p:txBody>
      </p:sp>
      <p:sp>
        <p:nvSpPr>
          <p:cNvPr id="7" name="TextBox 12">
            <a:extLst>
              <a:ext uri="{FF2B5EF4-FFF2-40B4-BE49-F238E27FC236}">
                <a16:creationId xmlns:a16="http://schemas.microsoft.com/office/drawing/2014/main" id="{0938A347-B499-4DBE-9AF4-AD4A410AD437}"/>
              </a:ext>
            </a:extLst>
          </p:cNvPr>
          <p:cNvSpPr txBox="1"/>
          <p:nvPr userDrawn="1"/>
        </p:nvSpPr>
        <p:spPr>
          <a:xfrm>
            <a:off x="2042580" y="7649975"/>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a:t>
            </a:r>
          </a:p>
          <a:p>
            <a:r>
              <a:rPr lang="en-US" dirty="0">
                <a:solidFill>
                  <a:schemeClr val="accent5">
                    <a:lumMod val="60000"/>
                    <a:lumOff val="40000"/>
                  </a:schemeClr>
                </a:solidFill>
                <a:latin typeface="Times New Roman" panose="02020603050405020304" pitchFamily="18" charset="0"/>
                <a:cs typeface="Times New Roman" panose="02020603050405020304" pitchFamily="18" charset="0"/>
                <a:hlinkClick r:id="rId13"/>
              </a:rPr>
              <a:t>https://www.facebook.com/teamKTUTS</a:t>
            </a:r>
            <a:endParaRPr lang="en-US" dirty="0">
              <a:solidFill>
                <a:schemeClr val="accent5">
                  <a:lumMod val="60000"/>
                  <a:lumOff val="40000"/>
                </a:schemeClr>
              </a:solidFill>
              <a:latin typeface="Times New Roman" panose="02020603050405020304" pitchFamily="18" charset="0"/>
              <a:cs typeface="Times New Roman" panose="02020603050405020304" pitchFamily="18" charset="0"/>
            </a:endParaRPr>
          </a:p>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Đây</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là</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sản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phẩm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của</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nhóm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KTUTS.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Mọi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chi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tiết</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vui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lòng</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hoặc</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a16="http://schemas.microsoft.com/office/drawing/2014/main" id="{9B6A0C26-40C8-4187-B66F-E29D356D53D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13630" y="-3791909"/>
            <a:ext cx="1771856" cy="1417417"/>
          </a:xfrm>
          <a:prstGeom prst="rect">
            <a:avLst/>
          </a:prstGeom>
        </p:spPr>
      </p:pic>
      <p:pic>
        <p:nvPicPr>
          <p:cNvPr id="9" name="Picture 8">
            <a:extLst>
              <a:ext uri="{FF2B5EF4-FFF2-40B4-BE49-F238E27FC236}">
                <a16:creationId xmlns:a16="http://schemas.microsoft.com/office/drawing/2014/main" id="{3396A4EC-0D88-4A3E-9050-6B43835EFE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34964" y="-3791910"/>
            <a:ext cx="1771856" cy="1417417"/>
          </a:xfrm>
          <a:prstGeom prst="rect">
            <a:avLst/>
          </a:prstGeom>
        </p:spPr>
      </p:pic>
      <p:pic>
        <p:nvPicPr>
          <p:cNvPr id="10" name="Picture 9">
            <a:extLst>
              <a:ext uri="{FF2B5EF4-FFF2-40B4-BE49-F238E27FC236}">
                <a16:creationId xmlns:a16="http://schemas.microsoft.com/office/drawing/2014/main" id="{F1C494CF-1EB0-4239-8FBD-C0A7DC0CED2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99558" y="14902491"/>
            <a:ext cx="1771856" cy="1417417"/>
          </a:xfrm>
          <a:prstGeom prst="rect">
            <a:avLst/>
          </a:prstGeom>
        </p:spPr>
      </p:pic>
      <p:pic>
        <p:nvPicPr>
          <p:cNvPr id="11" name="Picture 10">
            <a:extLst>
              <a:ext uri="{FF2B5EF4-FFF2-40B4-BE49-F238E27FC236}">
                <a16:creationId xmlns:a16="http://schemas.microsoft.com/office/drawing/2014/main" id="{FEC72C76-CB78-43A8-A6CC-9ADD604C3CD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49036" y="14902490"/>
            <a:ext cx="1771856" cy="1417417"/>
          </a:xfrm>
          <a:prstGeom prst="rect">
            <a:avLst/>
          </a:prstGeom>
        </p:spPr>
      </p:pic>
      <p:pic>
        <p:nvPicPr>
          <p:cNvPr id="12" name="Picture 11">
            <a:extLst>
              <a:ext uri="{FF2B5EF4-FFF2-40B4-BE49-F238E27FC236}">
                <a16:creationId xmlns:a16="http://schemas.microsoft.com/office/drawing/2014/main" id="{459FA330-E958-4C8D-A603-29B43F073BB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92" y="7402931"/>
            <a:ext cx="1771856" cy="1417417"/>
          </a:xfrm>
          <a:prstGeom prst="rect">
            <a:avLst/>
          </a:prstGeom>
        </p:spPr>
      </p:pic>
      <p:sp>
        <p:nvSpPr>
          <p:cNvPr id="13" name="Rectangle 12">
            <a:extLst>
              <a:ext uri="{FF2B5EF4-FFF2-40B4-BE49-F238E27FC236}">
                <a16:creationId xmlns:a16="http://schemas.microsoft.com/office/drawing/2014/main" id="{D52FA337-A2C9-41A1-A941-00675E0EF69B}"/>
              </a:ext>
            </a:extLst>
          </p:cNvPr>
          <p:cNvSpPr/>
          <p:nvPr userDrawn="1"/>
        </p:nvSpPr>
        <p:spPr>
          <a:xfrm rot="16200000">
            <a:off x="-167507" y="132613"/>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
        <p:nvSpPr>
          <p:cNvPr id="14" name="Rectangle 13">
            <a:extLst>
              <a:ext uri="{FF2B5EF4-FFF2-40B4-BE49-F238E27FC236}">
                <a16:creationId xmlns:a16="http://schemas.microsoft.com/office/drawing/2014/main" id="{76F7DF52-5EBF-4D6B-93F6-F4A9E2627FBF}"/>
              </a:ext>
            </a:extLst>
          </p:cNvPr>
          <p:cNvSpPr/>
          <p:nvPr userDrawn="1"/>
        </p:nvSpPr>
        <p:spPr>
          <a:xfrm rot="5400000" flipH="1">
            <a:off x="11776782" y="6438227"/>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Tree>
    <p:extLst>
      <p:ext uri="{BB962C8B-B14F-4D97-AF65-F5344CB8AC3E}">
        <p14:creationId xmlns:p14="http://schemas.microsoft.com/office/powerpoint/2010/main" val="279072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10.gif"/><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TIẾNG VIỆT LỚP 4</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068" r="13372"/>
          <a:stretch/>
        </p:blipFill>
        <p:spPr>
          <a:xfrm>
            <a:off x="10194387" y="-14438"/>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SapaNoiGapGoDatTroi-TanNhan-Tuan_462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7152" y="3197989"/>
            <a:ext cx="609600" cy="609600"/>
          </a:xfrm>
          <a:prstGeom prst="rect">
            <a:avLst/>
          </a:prstGeom>
        </p:spPr>
      </p:pic>
    </p:spTree>
    <p:extLst>
      <p:ext uri="{BB962C8B-B14F-4D97-AF65-F5344CB8AC3E}">
        <p14:creationId xmlns:p14="http://schemas.microsoft.com/office/powerpoint/2010/main" val="1824036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par>
                                <p:cTn id="7" presetID="34" presetClass="emph" presetSubtype="0" fill="hold" grpId="0"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3"/>
                                        </p:tgtEl>
                                        <p:attrNameLst>
                                          <p:attrName>ppt_x</p:attrName>
                                          <p:attrName>ppt_y</p:attrName>
                                        </p:attrNameLst>
                                      </p:cBhvr>
                                    </p:animMotion>
                                    <p:animRot by="1500000">
                                      <p:cBhvr>
                                        <p:cTn id="9" dur="125" fill="hold">
                                          <p:stCondLst>
                                            <p:cond delay="0"/>
                                          </p:stCondLst>
                                        </p:cTn>
                                        <p:tgtEl>
                                          <p:spTgt spid="3"/>
                                        </p:tgtEl>
                                        <p:attrNameLst>
                                          <p:attrName>r</p:attrName>
                                        </p:attrNameLst>
                                      </p:cBhvr>
                                    </p:animRot>
                                    <p:animRot by="-1500000">
                                      <p:cBhvr>
                                        <p:cTn id="10" dur="125" fill="hold">
                                          <p:stCondLst>
                                            <p:cond delay="125"/>
                                          </p:stCondLst>
                                        </p:cTn>
                                        <p:tgtEl>
                                          <p:spTgt spid="3"/>
                                        </p:tgtEl>
                                        <p:attrNameLst>
                                          <p:attrName>r</p:attrName>
                                        </p:attrNameLst>
                                      </p:cBhvr>
                                    </p:animRot>
                                    <p:animRot by="-1500000">
                                      <p:cBhvr>
                                        <p:cTn id="11" dur="125" fill="hold">
                                          <p:stCondLst>
                                            <p:cond delay="250"/>
                                          </p:stCondLst>
                                        </p:cTn>
                                        <p:tgtEl>
                                          <p:spTgt spid="3"/>
                                        </p:tgtEl>
                                        <p:attrNameLst>
                                          <p:attrName>r</p:attrName>
                                        </p:attrNameLst>
                                      </p:cBhvr>
                                    </p:animRot>
                                    <p:animRot by="1500000">
                                      <p:cBhvr>
                                        <p:cTn id="12" dur="125" fill="hold">
                                          <p:stCondLst>
                                            <p:cond delay="375"/>
                                          </p:stCondLst>
                                        </p:cTn>
                                        <p:tgtEl>
                                          <p:spTgt spid="3"/>
                                        </p:tgtEl>
                                        <p:attrNameLst>
                                          <p:attrName>r</p:attrName>
                                        </p:attrNameLst>
                                      </p:cBhvr>
                                    </p:animRot>
                                  </p:childTnLst>
                                </p:cTn>
                              </p:par>
                              <p:par>
                                <p:cTn id="13" presetID="1" presetClass="mediacall" presetSubtype="0" fill="hold" nodeType="withEffect">
                                  <p:stCondLst>
                                    <p:cond delay="0"/>
                                  </p:stCondLst>
                                  <p:childTnLst>
                                    <p:cmd type="call" cmd="playFrom(20)">
                                      <p:cBhvr>
                                        <p:cTn id="14" dur="2608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781417" y="1270125"/>
            <a:ext cx="9234763" cy="464779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511970" y="1581941"/>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7030A0"/>
                </a:solidFill>
                <a:latin typeface="HP001 5 hàng" panose="020B0603050302020204" pitchFamily="34" charset="0"/>
                <a:cs typeface="Times New Roman" panose="02020603050405020304" pitchFamily="18" charset="0"/>
              </a:rPr>
              <a:t>Đường</a:t>
            </a:r>
            <a:r>
              <a:rPr lang="en-US" altLang="en-US" sz="2800" b="1" dirty="0">
                <a:solidFill>
                  <a:srgbClr val="7030A0"/>
                </a:solidFill>
                <a:latin typeface="HP001 5 hàng" panose="020B0603050302020204" pitchFamily="34" charset="0"/>
                <a:cs typeface="Times New Roman" panose="02020603050405020304" pitchFamily="18" charset="0"/>
              </a:rPr>
              <a:t> </a:t>
            </a:r>
            <a:r>
              <a:rPr lang="en-US" altLang="en-US" sz="2800" b="1" dirty="0" err="1">
                <a:solidFill>
                  <a:srgbClr val="7030A0"/>
                </a:solidFill>
                <a:latin typeface="HP001 5 hàng" panose="020B0603050302020204" pitchFamily="34" charset="0"/>
                <a:cs typeface="Times New Roman" panose="02020603050405020304" pitchFamily="18" charset="0"/>
              </a:rPr>
              <a:t>đi</a:t>
            </a:r>
            <a:r>
              <a:rPr lang="en-US" altLang="en-US" sz="2800" b="1" dirty="0">
                <a:solidFill>
                  <a:srgbClr val="7030A0"/>
                </a:solidFill>
                <a:latin typeface="HP001 5 hàng" panose="020B0603050302020204" pitchFamily="34" charset="0"/>
                <a:cs typeface="Times New Roman" panose="02020603050405020304" pitchFamily="18" charset="0"/>
              </a:rPr>
              <a:t> Sa Pa</a:t>
            </a:r>
          </a:p>
        </p:txBody>
      </p:sp>
      <p:sp>
        <p:nvSpPr>
          <p:cNvPr id="35" name="Text Box 6"/>
          <p:cNvSpPr txBox="1">
            <a:spLocks noChangeArrowheads="1"/>
          </p:cNvSpPr>
          <p:nvPr/>
        </p:nvSpPr>
        <p:spPr bwMode="auto">
          <a:xfrm>
            <a:off x="2162871" y="2191713"/>
            <a:ext cx="85094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ctr">
              <a:spcBef>
                <a:spcPct val="50000"/>
              </a:spcBef>
              <a:buFontTx/>
              <a:buNone/>
              <a:defRPr sz="2800" b="1">
                <a:solidFill>
                  <a:srgbClr val="FF0000"/>
                </a:solidFill>
                <a:latin typeface="HP001 5 hàng" panose="020B0603050302020204" pitchFamily="34" charset="0"/>
                <a:cs typeface="Times New Roman" panose="02020603050405020304" pitchFamily="18" charset="0"/>
              </a:defRPr>
            </a:lvl1pPr>
            <a:lvl2pPr marL="742950" indent="-285750">
              <a:spcBef>
                <a:spcPct val="20000"/>
              </a:spcBef>
              <a:buChar char="–"/>
              <a:defRPr sz="2800">
                <a:latin typeface="Arial" panose="020B0604020202020204" pitchFamily="34" charset="0"/>
                <a:cs typeface="Arial" panose="020B0604020202020204" pitchFamily="34" charset="0"/>
              </a:defRPr>
            </a:lvl2pPr>
            <a:lvl3pPr marL="1143000" indent="-228600">
              <a:spcBef>
                <a:spcPct val="20000"/>
              </a:spcBef>
              <a:buChar char="•"/>
              <a:defRPr sz="2400">
                <a:latin typeface="Arial" panose="020B0604020202020204" pitchFamily="34" charset="0"/>
                <a:cs typeface="Arial" panose="020B0604020202020204" pitchFamily="34" charset="0"/>
              </a:defRPr>
            </a:lvl3pPr>
            <a:lvl4pPr marL="1600200" indent="-228600">
              <a:spcBef>
                <a:spcPct val="20000"/>
              </a:spcBef>
              <a:buChar char="–"/>
              <a:defRPr sz="2000">
                <a:latin typeface="Arial" panose="020B0604020202020204" pitchFamily="34" charset="0"/>
                <a:cs typeface="Arial" panose="020B0604020202020204" pitchFamily="34" charset="0"/>
              </a:defRPr>
            </a:lvl4pPr>
            <a:lvl5pPr marL="2057400" indent="-228600">
              <a:spcBef>
                <a:spcPct val="20000"/>
              </a:spcBef>
              <a:buChar char="»"/>
              <a:defRPr sz="2000">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9pPr>
          </a:lstStyle>
          <a:p>
            <a:pPr algn="just"/>
            <a:r>
              <a:rPr lang="en-US" altLang="en-US" dirty="0">
                <a:solidFill>
                  <a:srgbClr val="7030A0"/>
                </a:solidFill>
              </a:rPr>
              <a:t>     </a:t>
            </a:r>
            <a:r>
              <a:rPr lang="en-US" altLang="en-US" dirty="0" err="1">
                <a:solidFill>
                  <a:srgbClr val="7030A0"/>
                </a:solidFill>
              </a:rPr>
              <a:t>Hôm</a:t>
            </a:r>
            <a:r>
              <a:rPr lang="en-US" altLang="en-US" dirty="0">
                <a:solidFill>
                  <a:srgbClr val="7030A0"/>
                </a:solidFill>
              </a:rPr>
              <a:t> </a:t>
            </a:r>
            <a:r>
              <a:rPr lang="en-US" altLang="en-US" dirty="0" err="1">
                <a:solidFill>
                  <a:srgbClr val="7030A0"/>
                </a:solidFill>
              </a:rPr>
              <a:t>sau</a:t>
            </a:r>
            <a:r>
              <a:rPr lang="en-US" altLang="en-US" dirty="0">
                <a:solidFill>
                  <a:srgbClr val="7030A0"/>
                </a:solidFill>
              </a:rPr>
              <a:t> </a:t>
            </a:r>
            <a:r>
              <a:rPr lang="en-US" altLang="en-US" dirty="0" err="1">
                <a:solidFill>
                  <a:srgbClr val="7030A0"/>
                </a:solidFill>
              </a:rPr>
              <a:t>chúng</a:t>
            </a:r>
            <a:r>
              <a:rPr lang="en-US" altLang="en-US" dirty="0">
                <a:solidFill>
                  <a:srgbClr val="7030A0"/>
                </a:solidFill>
              </a:rPr>
              <a:t> </a:t>
            </a:r>
            <a:r>
              <a:rPr lang="en-US" altLang="en-US" dirty="0" err="1">
                <a:solidFill>
                  <a:srgbClr val="7030A0"/>
                </a:solidFill>
              </a:rPr>
              <a:t>tôi</a:t>
            </a:r>
            <a:r>
              <a:rPr lang="en-US" altLang="en-US" dirty="0">
                <a:solidFill>
                  <a:srgbClr val="7030A0"/>
                </a:solidFill>
              </a:rPr>
              <a:t> </a:t>
            </a:r>
            <a:r>
              <a:rPr lang="en-US" altLang="en-US" dirty="0" err="1">
                <a:solidFill>
                  <a:srgbClr val="7030A0"/>
                </a:solidFill>
              </a:rPr>
              <a:t>đi</a:t>
            </a:r>
            <a:r>
              <a:rPr lang="en-US" altLang="en-US" dirty="0">
                <a:solidFill>
                  <a:srgbClr val="7030A0"/>
                </a:solidFill>
              </a:rPr>
              <a:t> Sa Pa. </a:t>
            </a:r>
            <a:r>
              <a:rPr lang="en-US" altLang="en-US" dirty="0" err="1">
                <a:solidFill>
                  <a:srgbClr val="7030A0"/>
                </a:solidFill>
              </a:rPr>
              <a:t>Phong</a:t>
            </a:r>
            <a:r>
              <a:rPr lang="en-US" altLang="en-US" dirty="0">
                <a:solidFill>
                  <a:srgbClr val="7030A0"/>
                </a:solidFill>
              </a:rPr>
              <a:t> </a:t>
            </a:r>
            <a:r>
              <a:rPr lang="en-US" altLang="en-US" dirty="0" err="1">
                <a:solidFill>
                  <a:srgbClr val="7030A0"/>
                </a:solidFill>
              </a:rPr>
              <a:t>cảnh</a:t>
            </a:r>
            <a:r>
              <a:rPr lang="en-US" altLang="en-US" dirty="0">
                <a:solidFill>
                  <a:srgbClr val="7030A0"/>
                </a:solidFill>
              </a:rPr>
              <a:t> ở </a:t>
            </a:r>
            <a:r>
              <a:rPr lang="en-US" altLang="en-US" dirty="0" err="1">
                <a:solidFill>
                  <a:srgbClr val="7030A0"/>
                </a:solidFill>
              </a:rPr>
              <a:t>đây</a:t>
            </a:r>
            <a:r>
              <a:rPr lang="en-US" altLang="en-US" dirty="0">
                <a:solidFill>
                  <a:srgbClr val="7030A0"/>
                </a:solidFill>
              </a:rPr>
              <a:t> </a:t>
            </a:r>
            <a:r>
              <a:rPr lang="en-US" altLang="en-US" dirty="0" err="1">
                <a:solidFill>
                  <a:srgbClr val="7030A0"/>
                </a:solidFill>
              </a:rPr>
              <a:t>thật</a:t>
            </a:r>
            <a:r>
              <a:rPr lang="en-US" altLang="en-US" dirty="0">
                <a:solidFill>
                  <a:srgbClr val="7030A0"/>
                </a:solidFill>
              </a:rPr>
              <a:t> </a:t>
            </a:r>
            <a:r>
              <a:rPr lang="en-US" altLang="en-US" dirty="0" err="1">
                <a:solidFill>
                  <a:srgbClr val="7030A0"/>
                </a:solidFill>
              </a:rPr>
              <a:t>đẹp</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lá</a:t>
            </a:r>
            <a:r>
              <a:rPr lang="en-US" altLang="en-US" dirty="0">
                <a:solidFill>
                  <a:srgbClr val="7030A0"/>
                </a:solidFill>
              </a:rPr>
              <a:t> </a:t>
            </a:r>
            <a:r>
              <a:rPr lang="en-US" altLang="en-US" dirty="0" err="1">
                <a:solidFill>
                  <a:srgbClr val="7030A0"/>
                </a:solidFill>
              </a:rPr>
              <a:t>vàng</a:t>
            </a:r>
            <a:r>
              <a:rPr lang="en-US" altLang="en-US" dirty="0">
                <a:solidFill>
                  <a:srgbClr val="7030A0"/>
                </a:solidFill>
              </a:rPr>
              <a:t> </a:t>
            </a:r>
            <a:r>
              <a:rPr lang="en-US" altLang="en-US" dirty="0" err="1">
                <a:solidFill>
                  <a:srgbClr val="7030A0"/>
                </a:solidFill>
              </a:rPr>
              <a:t>rơi</a:t>
            </a:r>
            <a:r>
              <a:rPr lang="en-US" altLang="en-US" dirty="0">
                <a:solidFill>
                  <a:srgbClr val="7030A0"/>
                </a:solidFill>
              </a:rPr>
              <a:t> </a:t>
            </a:r>
            <a:r>
              <a:rPr lang="en-US" altLang="en-US" dirty="0" err="1">
                <a:solidFill>
                  <a:srgbClr val="7030A0"/>
                </a:solidFill>
              </a:rPr>
              <a:t>trong</a:t>
            </a:r>
            <a:r>
              <a:rPr lang="en-US" altLang="en-US" dirty="0">
                <a:solidFill>
                  <a:srgbClr val="7030A0"/>
                </a:solidFill>
              </a:rPr>
              <a:t> </a:t>
            </a:r>
            <a:r>
              <a:rPr lang="en-US" altLang="en-US" dirty="0" err="1">
                <a:solidFill>
                  <a:srgbClr val="7030A0"/>
                </a:solidFill>
              </a:rPr>
              <a:t>khoảnh</a:t>
            </a:r>
            <a:r>
              <a:rPr lang="en-US" altLang="en-US" dirty="0">
                <a:solidFill>
                  <a:srgbClr val="7030A0"/>
                </a:solidFill>
              </a:rPr>
              <a:t> </a:t>
            </a:r>
            <a:r>
              <a:rPr lang="en-US" altLang="en-US" dirty="0" err="1">
                <a:solidFill>
                  <a:srgbClr val="7030A0"/>
                </a:solidFill>
              </a:rPr>
              <a:t>khắc</a:t>
            </a:r>
            <a:r>
              <a:rPr lang="en-US" altLang="en-US" dirty="0">
                <a:solidFill>
                  <a:srgbClr val="7030A0"/>
                </a:solidFill>
              </a:rPr>
              <a:t> </a:t>
            </a:r>
            <a:r>
              <a:rPr lang="en-US" altLang="en-US" dirty="0" err="1">
                <a:solidFill>
                  <a:srgbClr val="7030A0"/>
                </a:solidFill>
              </a:rPr>
              <a:t>mùa</a:t>
            </a:r>
            <a:r>
              <a:rPr lang="en-US" altLang="en-US" dirty="0">
                <a:solidFill>
                  <a:srgbClr val="7030A0"/>
                </a:solidFill>
              </a:rPr>
              <a:t> </a:t>
            </a:r>
            <a:r>
              <a:rPr lang="en-US" altLang="en-US" dirty="0" err="1">
                <a:solidFill>
                  <a:srgbClr val="7030A0"/>
                </a:solidFill>
              </a:rPr>
              <a:t>thu</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trắng</a:t>
            </a:r>
            <a:r>
              <a:rPr lang="en-US" altLang="en-US" dirty="0">
                <a:solidFill>
                  <a:srgbClr val="7030A0"/>
                </a:solidFill>
              </a:rPr>
              <a:t> long </a:t>
            </a:r>
            <a:r>
              <a:rPr lang="en-US" altLang="en-US" dirty="0" err="1">
                <a:solidFill>
                  <a:srgbClr val="7030A0"/>
                </a:solidFill>
              </a:rPr>
              <a:t>lanh</a:t>
            </a:r>
            <a:r>
              <a:rPr lang="en-US" altLang="en-US" dirty="0">
                <a:solidFill>
                  <a:srgbClr val="7030A0"/>
                </a:solidFill>
              </a:rPr>
              <a:t> </a:t>
            </a:r>
            <a:r>
              <a:rPr lang="en-US" altLang="en-US" dirty="0" err="1">
                <a:solidFill>
                  <a:srgbClr val="7030A0"/>
                </a:solidFill>
              </a:rPr>
              <a:t>một</a:t>
            </a:r>
            <a:r>
              <a:rPr lang="en-US" altLang="en-US" dirty="0">
                <a:solidFill>
                  <a:srgbClr val="7030A0"/>
                </a:solidFill>
              </a:rPr>
              <a:t> </a:t>
            </a:r>
            <a:r>
              <a:rPr lang="en-US" altLang="en-US" dirty="0" err="1">
                <a:solidFill>
                  <a:srgbClr val="7030A0"/>
                </a:solidFill>
              </a:rPr>
              <a:t>cơn</a:t>
            </a:r>
            <a:r>
              <a:rPr lang="en-US" altLang="en-US" dirty="0">
                <a:solidFill>
                  <a:srgbClr val="7030A0"/>
                </a:solidFill>
              </a:rPr>
              <a:t> </a:t>
            </a:r>
            <a:r>
              <a:rPr lang="en-US" altLang="en-US" dirty="0" err="1">
                <a:solidFill>
                  <a:srgbClr val="7030A0"/>
                </a:solidFill>
              </a:rPr>
              <a:t>mưa</a:t>
            </a:r>
            <a:r>
              <a:rPr lang="en-US" altLang="en-US" dirty="0">
                <a:solidFill>
                  <a:srgbClr val="7030A0"/>
                </a:solidFill>
              </a:rPr>
              <a:t> </a:t>
            </a:r>
            <a:r>
              <a:rPr lang="en-US" altLang="en-US" dirty="0" err="1">
                <a:solidFill>
                  <a:srgbClr val="7030A0"/>
                </a:solidFill>
              </a:rPr>
              <a:t>tuyết</a:t>
            </a:r>
            <a:r>
              <a:rPr lang="en-US" altLang="en-US" dirty="0">
                <a:solidFill>
                  <a:srgbClr val="7030A0"/>
                </a:solidFill>
              </a:rPr>
              <a:t> </a:t>
            </a:r>
            <a:r>
              <a:rPr lang="en-US" altLang="en-US" dirty="0" err="1">
                <a:solidFill>
                  <a:srgbClr val="7030A0"/>
                </a:solidFill>
              </a:rPr>
              <a:t>trên</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cành</a:t>
            </a:r>
            <a:r>
              <a:rPr lang="en-US" altLang="en-US" dirty="0">
                <a:solidFill>
                  <a:srgbClr val="7030A0"/>
                </a:solidFill>
              </a:rPr>
              <a:t> </a:t>
            </a:r>
            <a:r>
              <a:rPr lang="en-US" altLang="en-US" dirty="0" err="1">
                <a:solidFill>
                  <a:srgbClr val="7030A0"/>
                </a:solidFill>
              </a:rPr>
              <a:t>đào</a:t>
            </a:r>
            <a:r>
              <a:rPr lang="en-US" altLang="en-US" dirty="0">
                <a:solidFill>
                  <a:srgbClr val="7030A0"/>
                </a:solidFill>
              </a:rPr>
              <a:t>, </a:t>
            </a:r>
            <a:r>
              <a:rPr lang="en-US" altLang="en-US" dirty="0" err="1">
                <a:solidFill>
                  <a:srgbClr val="7030A0"/>
                </a:solidFill>
              </a:rPr>
              <a:t>lê</a:t>
            </a:r>
            <a:r>
              <a:rPr lang="en-US" altLang="en-US" dirty="0">
                <a:solidFill>
                  <a:srgbClr val="7030A0"/>
                </a:solidFill>
              </a:rPr>
              <a:t>, </a:t>
            </a:r>
            <a:r>
              <a:rPr lang="en-US" altLang="en-US" dirty="0" err="1">
                <a:solidFill>
                  <a:srgbClr val="7030A0"/>
                </a:solidFill>
              </a:rPr>
              <a:t>mận</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gió</a:t>
            </a:r>
            <a:r>
              <a:rPr lang="en-US" altLang="en-US" dirty="0">
                <a:solidFill>
                  <a:srgbClr val="7030A0"/>
                </a:solidFill>
              </a:rPr>
              <a:t> </a:t>
            </a:r>
            <a:r>
              <a:rPr lang="en-US" altLang="en-US" dirty="0" err="1">
                <a:solidFill>
                  <a:srgbClr val="7030A0"/>
                </a:solidFill>
              </a:rPr>
              <a:t>xuân</a:t>
            </a:r>
            <a:r>
              <a:rPr lang="en-US" altLang="en-US" dirty="0">
                <a:solidFill>
                  <a:srgbClr val="7030A0"/>
                </a:solidFill>
              </a:rPr>
              <a:t> </a:t>
            </a:r>
            <a:r>
              <a:rPr lang="en-US" altLang="en-US" dirty="0" err="1">
                <a:solidFill>
                  <a:srgbClr val="7030A0"/>
                </a:solidFill>
              </a:rPr>
              <a:t>hây</a:t>
            </a:r>
            <a:r>
              <a:rPr lang="en-US" altLang="en-US" dirty="0">
                <a:solidFill>
                  <a:srgbClr val="7030A0"/>
                </a:solidFill>
              </a:rPr>
              <a:t> </a:t>
            </a:r>
            <a:r>
              <a:rPr lang="en-US" altLang="en-US" dirty="0" err="1">
                <a:solidFill>
                  <a:srgbClr val="7030A0"/>
                </a:solidFill>
              </a:rPr>
              <a:t>hẩy</a:t>
            </a:r>
            <a:r>
              <a:rPr lang="en-US" altLang="en-US" dirty="0">
                <a:solidFill>
                  <a:srgbClr val="7030A0"/>
                </a:solidFill>
              </a:rPr>
              <a:t> </a:t>
            </a:r>
            <a:r>
              <a:rPr lang="en-US" altLang="en-US" dirty="0" err="1">
                <a:solidFill>
                  <a:srgbClr val="7030A0"/>
                </a:solidFill>
              </a:rPr>
              <a:t>nồng</a:t>
            </a:r>
            <a:r>
              <a:rPr lang="en-US" altLang="en-US" dirty="0">
                <a:solidFill>
                  <a:srgbClr val="7030A0"/>
                </a:solidFill>
              </a:rPr>
              <a:t> </a:t>
            </a:r>
            <a:r>
              <a:rPr lang="en-US" altLang="en-US" dirty="0" err="1">
                <a:solidFill>
                  <a:srgbClr val="7030A0"/>
                </a:solidFill>
              </a:rPr>
              <a:t>nàn</a:t>
            </a:r>
            <a:r>
              <a:rPr lang="en-US" altLang="en-US" dirty="0">
                <a:solidFill>
                  <a:srgbClr val="7030A0"/>
                </a:solidFill>
              </a:rPr>
              <a:t> </a:t>
            </a:r>
            <a:r>
              <a:rPr lang="en-US" altLang="en-US" dirty="0" err="1">
                <a:solidFill>
                  <a:srgbClr val="7030A0"/>
                </a:solidFill>
              </a:rPr>
              <a:t>với</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bông</a:t>
            </a:r>
            <a:r>
              <a:rPr lang="en-US" altLang="en-US" dirty="0">
                <a:solidFill>
                  <a:srgbClr val="7030A0"/>
                </a:solidFill>
              </a:rPr>
              <a:t> </a:t>
            </a:r>
            <a:r>
              <a:rPr lang="en-US" altLang="en-US" dirty="0" err="1">
                <a:solidFill>
                  <a:srgbClr val="7030A0"/>
                </a:solidFill>
              </a:rPr>
              <a:t>hoa</a:t>
            </a:r>
            <a:r>
              <a:rPr lang="en-US" altLang="en-US" dirty="0">
                <a:solidFill>
                  <a:srgbClr val="7030A0"/>
                </a:solidFill>
              </a:rPr>
              <a:t> lay </a:t>
            </a:r>
            <a:r>
              <a:rPr lang="en-US" altLang="en-US" dirty="0" err="1">
                <a:solidFill>
                  <a:srgbClr val="7030A0"/>
                </a:solidFill>
              </a:rPr>
              <a:t>ơn</a:t>
            </a:r>
            <a:r>
              <a:rPr lang="en-US" altLang="en-US" dirty="0">
                <a:solidFill>
                  <a:srgbClr val="7030A0"/>
                </a:solidFill>
              </a:rPr>
              <a:t> </a:t>
            </a:r>
            <a:r>
              <a:rPr lang="en-US" altLang="en-US" dirty="0" err="1">
                <a:solidFill>
                  <a:srgbClr val="7030A0"/>
                </a:solidFill>
              </a:rPr>
              <a:t>màu</a:t>
            </a:r>
            <a:r>
              <a:rPr lang="en-US" altLang="en-US" dirty="0">
                <a:solidFill>
                  <a:srgbClr val="7030A0"/>
                </a:solidFill>
              </a:rPr>
              <a:t> </a:t>
            </a:r>
            <a:r>
              <a:rPr lang="en-US" altLang="en-US" dirty="0" err="1">
                <a:solidFill>
                  <a:srgbClr val="7030A0"/>
                </a:solidFill>
              </a:rPr>
              <a:t>đen</a:t>
            </a:r>
            <a:r>
              <a:rPr lang="en-US" altLang="en-US" dirty="0">
                <a:solidFill>
                  <a:srgbClr val="7030A0"/>
                </a:solidFill>
              </a:rPr>
              <a:t> </a:t>
            </a:r>
            <a:r>
              <a:rPr lang="en-US" altLang="en-US" dirty="0" err="1">
                <a:solidFill>
                  <a:srgbClr val="7030A0"/>
                </a:solidFill>
              </a:rPr>
              <a:t>nhung</a:t>
            </a:r>
            <a:r>
              <a:rPr lang="en-US" altLang="en-US" dirty="0">
                <a:solidFill>
                  <a:srgbClr val="7030A0"/>
                </a:solidFill>
              </a:rPr>
              <a:t> </a:t>
            </a:r>
            <a:r>
              <a:rPr lang="en-US" altLang="en-US" dirty="0" err="1">
                <a:solidFill>
                  <a:srgbClr val="7030A0"/>
                </a:solidFill>
              </a:rPr>
              <a:t>hiếm</a:t>
            </a:r>
            <a:r>
              <a:rPr lang="en-US" altLang="en-US" dirty="0">
                <a:solidFill>
                  <a:srgbClr val="7030A0"/>
                </a:solidFill>
              </a:rPr>
              <a:t> </a:t>
            </a:r>
            <a:r>
              <a:rPr lang="en-US" altLang="en-US" dirty="0" err="1">
                <a:solidFill>
                  <a:srgbClr val="7030A0"/>
                </a:solidFill>
              </a:rPr>
              <a:t>quý</a:t>
            </a:r>
            <a:r>
              <a:rPr lang="en-US" altLang="en-US" dirty="0">
                <a:solidFill>
                  <a:srgbClr val="7030A0"/>
                </a:solidFill>
              </a:rPr>
              <a:t>.</a:t>
            </a:r>
          </a:p>
          <a:p>
            <a:pPr algn="just"/>
            <a:r>
              <a:rPr lang="en-US" altLang="en-US" dirty="0">
                <a:solidFill>
                  <a:srgbClr val="7030A0"/>
                </a:solidFill>
              </a:rPr>
              <a:t>    Sa Pa </a:t>
            </a:r>
            <a:r>
              <a:rPr lang="en-US" altLang="en-US" dirty="0" err="1">
                <a:solidFill>
                  <a:srgbClr val="7030A0"/>
                </a:solidFill>
              </a:rPr>
              <a:t>quả</a:t>
            </a:r>
            <a:r>
              <a:rPr lang="en-US" altLang="en-US" dirty="0">
                <a:solidFill>
                  <a:srgbClr val="7030A0"/>
                </a:solidFill>
              </a:rPr>
              <a:t> </a:t>
            </a:r>
            <a:r>
              <a:rPr lang="en-US" altLang="en-US" dirty="0" err="1">
                <a:solidFill>
                  <a:srgbClr val="7030A0"/>
                </a:solidFill>
              </a:rPr>
              <a:t>là</a:t>
            </a:r>
            <a:r>
              <a:rPr lang="en-US" altLang="en-US" dirty="0">
                <a:solidFill>
                  <a:srgbClr val="7030A0"/>
                </a:solidFill>
              </a:rPr>
              <a:t> </a:t>
            </a:r>
            <a:r>
              <a:rPr lang="en-US" altLang="en-US" dirty="0" err="1">
                <a:solidFill>
                  <a:srgbClr val="7030A0"/>
                </a:solidFill>
              </a:rPr>
              <a:t>món</a:t>
            </a:r>
            <a:r>
              <a:rPr lang="en-US" altLang="en-US" dirty="0">
                <a:solidFill>
                  <a:srgbClr val="7030A0"/>
                </a:solidFill>
              </a:rPr>
              <a:t> </a:t>
            </a:r>
            <a:r>
              <a:rPr lang="en-US" altLang="en-US" dirty="0" err="1">
                <a:solidFill>
                  <a:srgbClr val="7030A0"/>
                </a:solidFill>
              </a:rPr>
              <a:t>quà</a:t>
            </a:r>
            <a:r>
              <a:rPr lang="en-US" altLang="en-US" dirty="0">
                <a:solidFill>
                  <a:srgbClr val="7030A0"/>
                </a:solidFill>
              </a:rPr>
              <a:t> </a:t>
            </a:r>
            <a:r>
              <a:rPr lang="en-US" altLang="en-US" dirty="0" err="1">
                <a:solidFill>
                  <a:srgbClr val="7030A0"/>
                </a:solidFill>
              </a:rPr>
              <a:t>tặng</a:t>
            </a:r>
            <a:r>
              <a:rPr lang="en-US" altLang="en-US" dirty="0">
                <a:solidFill>
                  <a:srgbClr val="7030A0"/>
                </a:solidFill>
              </a:rPr>
              <a:t> </a:t>
            </a:r>
            <a:r>
              <a:rPr lang="en-US" altLang="en-US" dirty="0" err="1">
                <a:solidFill>
                  <a:srgbClr val="7030A0"/>
                </a:solidFill>
              </a:rPr>
              <a:t>diệu</a:t>
            </a:r>
            <a:r>
              <a:rPr lang="en-US" altLang="en-US" dirty="0">
                <a:solidFill>
                  <a:srgbClr val="7030A0"/>
                </a:solidFill>
              </a:rPr>
              <a:t> </a:t>
            </a:r>
            <a:r>
              <a:rPr lang="en-US" altLang="en-US" dirty="0" err="1">
                <a:solidFill>
                  <a:srgbClr val="7030A0"/>
                </a:solidFill>
              </a:rPr>
              <a:t>kì</a:t>
            </a:r>
            <a:r>
              <a:rPr lang="en-US" altLang="en-US" dirty="0">
                <a:solidFill>
                  <a:srgbClr val="7030A0"/>
                </a:solidFill>
              </a:rPr>
              <a:t> </a:t>
            </a:r>
            <a:r>
              <a:rPr lang="en-US" altLang="en-US" dirty="0" err="1">
                <a:solidFill>
                  <a:srgbClr val="7030A0"/>
                </a:solidFill>
              </a:rPr>
              <a:t>mà</a:t>
            </a:r>
            <a:r>
              <a:rPr lang="en-US" altLang="en-US" dirty="0">
                <a:solidFill>
                  <a:srgbClr val="7030A0"/>
                </a:solidFill>
              </a:rPr>
              <a:t> </a:t>
            </a:r>
            <a:r>
              <a:rPr lang="en-US" altLang="en-US" dirty="0" err="1">
                <a:solidFill>
                  <a:srgbClr val="7030A0"/>
                </a:solidFill>
              </a:rPr>
              <a:t>thiên</a:t>
            </a:r>
            <a:r>
              <a:rPr lang="en-US" altLang="en-US" dirty="0">
                <a:solidFill>
                  <a:srgbClr val="7030A0"/>
                </a:solidFill>
              </a:rPr>
              <a:t> </a:t>
            </a:r>
            <a:r>
              <a:rPr lang="en-US" altLang="en-US" dirty="0" err="1">
                <a:solidFill>
                  <a:srgbClr val="7030A0"/>
                </a:solidFill>
              </a:rPr>
              <a:t>nhiên</a:t>
            </a:r>
            <a:r>
              <a:rPr lang="en-US" altLang="en-US" dirty="0">
                <a:solidFill>
                  <a:srgbClr val="7030A0"/>
                </a:solidFill>
              </a:rPr>
              <a:t> </a:t>
            </a:r>
            <a:r>
              <a:rPr lang="en-US" altLang="en-US" dirty="0" err="1">
                <a:solidFill>
                  <a:srgbClr val="7030A0"/>
                </a:solidFill>
              </a:rPr>
              <a:t>dành</a:t>
            </a:r>
            <a:r>
              <a:rPr lang="en-US" altLang="en-US" dirty="0">
                <a:solidFill>
                  <a:srgbClr val="7030A0"/>
                </a:solidFill>
              </a:rPr>
              <a:t> </a:t>
            </a:r>
            <a:r>
              <a:rPr lang="en-US" altLang="en-US" dirty="0" err="1">
                <a:solidFill>
                  <a:srgbClr val="7030A0"/>
                </a:solidFill>
              </a:rPr>
              <a:t>cho</a:t>
            </a:r>
            <a:r>
              <a:rPr lang="en-US" altLang="en-US" dirty="0">
                <a:solidFill>
                  <a:srgbClr val="7030A0"/>
                </a:solidFill>
              </a:rPr>
              <a:t> </a:t>
            </a:r>
            <a:r>
              <a:rPr lang="en-US" altLang="en-US" dirty="0" err="1">
                <a:solidFill>
                  <a:srgbClr val="7030A0"/>
                </a:solidFill>
              </a:rPr>
              <a:t>đất</a:t>
            </a:r>
            <a:r>
              <a:rPr lang="en-US" altLang="en-US" dirty="0">
                <a:solidFill>
                  <a:srgbClr val="7030A0"/>
                </a:solidFill>
              </a:rPr>
              <a:t> </a:t>
            </a:r>
            <a:r>
              <a:rPr lang="en-US" altLang="en-US" dirty="0" err="1">
                <a:solidFill>
                  <a:srgbClr val="7030A0"/>
                </a:solidFill>
              </a:rPr>
              <a:t>nước</a:t>
            </a:r>
            <a:r>
              <a:rPr lang="en-US" altLang="en-US" dirty="0">
                <a:solidFill>
                  <a:srgbClr val="7030A0"/>
                </a:solidFill>
              </a:rPr>
              <a:t> ta.</a:t>
            </a:r>
          </a:p>
        </p:txBody>
      </p:sp>
      <p:sp>
        <p:nvSpPr>
          <p:cNvPr id="222" name="Rounded Rectangle 1">
            <a:extLst>
              <a:ext uri="{FF2B5EF4-FFF2-40B4-BE49-F238E27FC236}">
                <a16:creationId xmlns:a16="http://schemas.microsoft.com/office/drawing/2014/main" id="{C0346936-161F-4493-A268-3B39544C86C3}"/>
              </a:ext>
            </a:extLst>
          </p:cNvPr>
          <p:cNvSpPr/>
          <p:nvPr/>
        </p:nvSpPr>
        <p:spPr>
          <a:xfrm>
            <a:off x="-298160" y="1581941"/>
            <a:ext cx="1918073" cy="668652"/>
          </a:xfrm>
          <a:prstGeom prst="roundRect">
            <a:avLst>
              <a:gd name="adj" fmla="val 50000"/>
            </a:avLst>
          </a:prstGeom>
          <a:solidFill>
            <a:srgbClr val="CD5E2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0897DAA0-53B7-4538-B972-C8D45BEFB16E}"/>
              </a:ext>
            </a:extLst>
          </p:cNvPr>
          <p:cNvSpPr/>
          <p:nvPr/>
        </p:nvSpPr>
        <p:spPr>
          <a:xfrm>
            <a:off x="-298162" y="2399983"/>
            <a:ext cx="1918073" cy="668652"/>
          </a:xfrm>
          <a:prstGeom prst="roundRect">
            <a:avLst>
              <a:gd name="adj" fmla="val 50000"/>
            </a:avLst>
          </a:prstGeom>
          <a:solidFill>
            <a:srgbClr val="DE7236"/>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FA60D4B-917C-4514-9234-D6F61DD85C64}"/>
              </a:ext>
            </a:extLst>
          </p:cNvPr>
          <p:cNvSpPr/>
          <p:nvPr/>
        </p:nvSpPr>
        <p:spPr>
          <a:xfrm>
            <a:off x="-298164" y="3199663"/>
            <a:ext cx="1918073" cy="668652"/>
          </a:xfrm>
          <a:prstGeom prst="roundRect">
            <a:avLst>
              <a:gd name="adj" fmla="val 50000"/>
            </a:avLst>
          </a:prstGeom>
          <a:solidFill>
            <a:srgbClr val="E38957"/>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E4314653-CB33-4CD6-ABE3-CC6E831B14A8}"/>
              </a:ext>
            </a:extLst>
          </p:cNvPr>
          <p:cNvSpPr/>
          <p:nvPr/>
        </p:nvSpPr>
        <p:spPr>
          <a:xfrm>
            <a:off x="-310197" y="4015028"/>
            <a:ext cx="1918073" cy="668652"/>
          </a:xfrm>
          <a:prstGeom prst="roundRect">
            <a:avLst>
              <a:gd name="adj" fmla="val 50000"/>
            </a:avLst>
          </a:prstGeom>
          <a:solidFill>
            <a:srgbClr val="EAA57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2">
            <a:extLst>
              <a:ext uri="{FF2B5EF4-FFF2-40B4-BE49-F238E27FC236}">
                <a16:creationId xmlns:a16="http://schemas.microsoft.com/office/drawing/2014/main" id="{96B206EF-B3B1-4CBD-A67A-662426697F09}"/>
              </a:ext>
            </a:extLst>
          </p:cNvPr>
          <p:cNvSpPr/>
          <p:nvPr/>
        </p:nvSpPr>
        <p:spPr>
          <a:xfrm>
            <a:off x="-298164" y="4870454"/>
            <a:ext cx="1918073" cy="668652"/>
          </a:xfrm>
          <a:prstGeom prst="roundRect">
            <a:avLst>
              <a:gd name="adj" fmla="val 50000"/>
            </a:avLst>
          </a:prstGeom>
          <a:solidFill>
            <a:srgbClr val="F2C5AC"/>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9185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223" name="Rounded Rectangle 5">
            <a:extLst>
              <a:ext uri="{FF2B5EF4-FFF2-40B4-BE49-F238E27FC236}">
                <a16:creationId xmlns:a16="http://schemas.microsoft.com/office/drawing/2014/main" id="{F7AAEF45-BD3F-4B94-9312-83B9A5B9A7F7}"/>
              </a:ext>
            </a:extLst>
          </p:cNvPr>
          <p:cNvSpPr/>
          <p:nvPr/>
        </p:nvSpPr>
        <p:spPr>
          <a:xfrm>
            <a:off x="1206141" y="1336634"/>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C2F9ED91-4A8F-48BA-9C16-EEBD0107C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280" y="1304155"/>
            <a:ext cx="2258516" cy="2258516"/>
          </a:xfrm>
          <a:prstGeom prst="rect">
            <a:avLst/>
          </a:prstGeom>
        </p:spPr>
      </p:pic>
      <p:pic>
        <p:nvPicPr>
          <p:cNvPr id="24" name="Picture 23">
            <a:extLst>
              <a:ext uri="{FF2B5EF4-FFF2-40B4-BE49-F238E27FC236}">
                <a16:creationId xmlns:a16="http://schemas.microsoft.com/office/drawing/2014/main" id="{6277CA79-5DA8-4314-9FCD-B02B23910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626" y="4282796"/>
            <a:ext cx="1993164" cy="1880344"/>
          </a:xfrm>
          <a:prstGeom prst="rect">
            <a:avLst/>
          </a:prstGeom>
        </p:spPr>
      </p:pic>
      <p:pic>
        <p:nvPicPr>
          <p:cNvPr id="26" name="Picture 25">
            <a:extLst>
              <a:ext uri="{FF2B5EF4-FFF2-40B4-BE49-F238E27FC236}">
                <a16:creationId xmlns:a16="http://schemas.microsoft.com/office/drawing/2014/main" id="{254894F9-4E30-4AA7-8E4E-09A4E50F6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592" y="1351973"/>
            <a:ext cx="2318907" cy="2318907"/>
          </a:xfrm>
          <a:prstGeom prst="rect">
            <a:avLst/>
          </a:prstGeom>
        </p:spPr>
      </p:pic>
      <p:sp>
        <p:nvSpPr>
          <p:cNvPr id="228" name="Rectangle 227">
            <a:extLst>
              <a:ext uri="{FF2B5EF4-FFF2-40B4-BE49-F238E27FC236}">
                <a16:creationId xmlns:a16="http://schemas.microsoft.com/office/drawing/2014/main" id="{6975A84F-CA8B-4DBD-AA7B-A374D7BEDA3A}"/>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Luyện</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tập</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8262899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2371651589"/>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ra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lệnh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vào</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mắt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112397" y="3345677"/>
            <a:ext cx="22165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ra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soát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rệu</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rã,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6464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giông (hoặc cơn dông), </a:t>
            </a:r>
          </a:p>
          <a:p>
            <a:pPr algn="just">
              <a:buNone/>
            </a:pPr>
            <a:r>
              <a:rPr lang="en-US" altLang="en-US" sz="2400" b="1">
                <a:solidFill>
                  <a:srgbClr val="0000FF"/>
                </a:solidFill>
                <a:latin typeface="Times New Roman" panose="02020603050405020304" pitchFamily="18" charset="0"/>
                <a:cs typeface="Times New Roman" panose="02020603050405020304" pitchFamily="18" charset="0"/>
              </a:rPr>
              <a:t>giống nòi,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rửa tay, cái rựa</a:t>
            </a:r>
            <a:r>
              <a:rPr lang="en-US" altLang="en-US" sz="2400" b="1" dirty="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nhà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rỗng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rộng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rãi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chơi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biển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bán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hàng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rong</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697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8" name="Rounded Rectangle 5">
            <a:extLst>
              <a:ext uri="{FF2B5EF4-FFF2-40B4-BE49-F238E27FC236}">
                <a16:creationId xmlns:a16="http://schemas.microsoft.com/office/drawing/2014/main" id="{EE3A438B-B9F0-495D-9141-CC86712F45FA}"/>
              </a:ext>
            </a:extLst>
          </p:cNvPr>
          <p:cNvSpPr/>
          <p:nvPr/>
        </p:nvSpPr>
        <p:spPr>
          <a:xfrm>
            <a:off x="1209462" y="1365019"/>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 Box 5"/>
          <p:cNvSpPr txBox="1">
            <a:spLocks noChangeArrowheads="1"/>
          </p:cNvSpPr>
          <p:nvPr/>
        </p:nvSpPr>
        <p:spPr bwMode="auto">
          <a:xfrm>
            <a:off x="1538205" y="1534962"/>
            <a:ext cx="9368596"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kiểu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dùng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họp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đổi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luận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Ba Na).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tộc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Rai, Ba </a:t>
            </a:r>
            <a:r>
              <a:rPr lang="en-US" altLang="en-US" sz="2800" b="1">
                <a:solidFill>
                  <a:srgbClr val="0000FF"/>
                </a:solidFill>
                <a:latin typeface="Times New Roman" panose="02020603050405020304" pitchFamily="18" charset="0"/>
                <a:cs typeface="Times New Roman" panose="02020603050405020304" pitchFamily="18" charset="0"/>
              </a:rPr>
              <a:t>Na</a:t>
            </a:r>
            <a:r>
              <a:rPr lang="en-US" altLang="en-US" sz="2800" b="1" smtClean="0">
                <a:solidFill>
                  <a:srgbClr val="0000FF"/>
                </a:solidFill>
                <a:latin typeface="Times New Roman" panose="02020603050405020304" pitchFamily="18" charset="0"/>
                <a:cs typeface="Times New Roman" panose="02020603050405020304" pitchFamily="18" charset="0"/>
              </a:rPr>
              <a:t>, ... ở </a:t>
            </a:r>
            <a:r>
              <a:rPr lang="en-US" altLang="en-US" sz="2800" b="1" dirty="0" err="1">
                <a:solidFill>
                  <a:srgbClr val="0000FF"/>
                </a:solidFill>
                <a:latin typeface="Times New Roman" panose="02020603050405020304" pitchFamily="18" charset="0"/>
                <a:cs typeface="Times New Roman" panose="02020603050405020304" pitchFamily="18" charset="0"/>
              </a:rPr>
              <a:t>phía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biệt</a:t>
            </a:r>
            <a:r>
              <a:rPr lang="en-US" altLang="en-US" sz="2800" b="1" dirty="0">
                <a:solidFill>
                  <a:srgbClr val="0000FF"/>
                </a:solidFill>
                <a:latin typeface="Times New Roman" panose="02020603050405020304" pitchFamily="18" charset="0"/>
                <a:cs typeface="Times New Roman" panose="02020603050405020304" pitchFamily="18" charset="0"/>
              </a:rPr>
              <a:t> ở 2 </a:t>
            </a:r>
            <a:r>
              <a:rPr lang="en-US" altLang="en-US" sz="2800" b="1" dirty="0" err="1">
                <a:solidFill>
                  <a:srgbClr val="0000FF"/>
                </a:solidFill>
                <a:latin typeface="Times New Roman" panose="02020603050405020304" pitchFamily="18" charset="0"/>
                <a:cs typeface="Times New Roman" panose="02020603050405020304" pitchFamily="18" charset="0"/>
              </a:rPr>
              <a:t>tỉnh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Lai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Kon</a:t>
            </a:r>
            <a:r>
              <a:rPr lang="en-US" altLang="en-US" sz="2800" b="1" dirty="0">
                <a:solidFill>
                  <a:srgbClr val="0000FF"/>
                </a:solidFill>
                <a:latin typeface="Times New Roman" panose="02020603050405020304" pitchFamily="18" charset="0"/>
                <a:cs typeface="Times New Roman" panose="02020603050405020304" pitchFamily="18" charset="0"/>
              </a:rPr>
              <a:t> Tum.</a:t>
            </a:r>
            <a:endParaRPr lang="en-US" altLang="en-US" sz="2800" dirty="0">
              <a:latin typeface="Times New Roman" panose="02020603050405020304" pitchFamily="18" charset="0"/>
              <a:cs typeface="Times New Roman" panose="02020603050405020304" pitchFamily="18" charset="0"/>
            </a:endParaRPr>
          </a:p>
        </p:txBody>
      </p:sp>
      <p:grpSp>
        <p:nvGrpSpPr>
          <p:cNvPr id="34" name="Google Shape;2164;p89"/>
          <p:cNvGrpSpPr/>
          <p:nvPr/>
        </p:nvGrpSpPr>
        <p:grpSpPr>
          <a:xfrm>
            <a:off x="2682275" y="5330481"/>
            <a:ext cx="1047946" cy="1486630"/>
            <a:chOff x="1503900" y="516575"/>
            <a:chExt cx="1399500" cy="1985350"/>
          </a:xfrm>
        </p:grpSpPr>
        <p:sp>
          <p:nvSpPr>
            <p:cNvPr id="35"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208;p89"/>
          <p:cNvGrpSpPr/>
          <p:nvPr/>
        </p:nvGrpSpPr>
        <p:grpSpPr>
          <a:xfrm>
            <a:off x="4511970" y="5321514"/>
            <a:ext cx="1105079" cy="1495597"/>
            <a:chOff x="4569075" y="514625"/>
            <a:chExt cx="1475800" cy="1997325"/>
          </a:xfrm>
        </p:grpSpPr>
        <p:sp>
          <p:nvSpPr>
            <p:cNvPr id="82"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2243;p89"/>
          <p:cNvGrpSpPr/>
          <p:nvPr/>
        </p:nvGrpSpPr>
        <p:grpSpPr>
          <a:xfrm>
            <a:off x="6398799" y="5341189"/>
            <a:ext cx="997008" cy="1475922"/>
            <a:chOff x="1705025" y="2943175"/>
            <a:chExt cx="1331475" cy="1971050"/>
          </a:xfrm>
        </p:grpSpPr>
        <p:sp>
          <p:nvSpPr>
            <p:cNvPr id="117"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2275;p89"/>
          <p:cNvGrpSpPr/>
          <p:nvPr/>
        </p:nvGrpSpPr>
        <p:grpSpPr>
          <a:xfrm>
            <a:off x="8177556" y="5176341"/>
            <a:ext cx="1180932" cy="1640771"/>
            <a:chOff x="4555925" y="2701725"/>
            <a:chExt cx="1577100" cy="2191200"/>
          </a:xfrm>
        </p:grpSpPr>
        <p:sp>
          <p:nvSpPr>
            <p:cNvPr id="149"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344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3916"/>
          <a:stretch/>
        </p:blipFill>
        <p:spPr>
          <a:xfrm>
            <a:off x="952923" y="219050"/>
            <a:ext cx="10614692" cy="6238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t="13756" r="1420" b="10894"/>
          <a:stretch/>
        </p:blipFill>
        <p:spPr>
          <a:xfrm>
            <a:off x="3354100" y="277222"/>
            <a:ext cx="6011626" cy="617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016" y="219050"/>
            <a:ext cx="8345237" cy="6258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7436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32" fill="hold" nodeType="clickEffect">
                                  <p:stCondLst>
                                    <p:cond delay="0"/>
                                  </p:stCondLst>
                                  <p:childTnLst>
                                    <p:animEffect transition="out" filter="plus(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xit" presetSubtype="32" fill="hold" nodeType="clickEffect">
                                  <p:stCondLst>
                                    <p:cond delay="0"/>
                                  </p:stCondLst>
                                  <p:childTnLst>
                                    <p:animEffect transition="out" filter="plus(out)">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6049138"/>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5">
            <a:extLst>
              <a:ext uri="{FF2B5EF4-FFF2-40B4-BE49-F238E27FC236}">
                <a16:creationId xmlns:a16="http://schemas.microsoft.com/office/drawing/2014/main" id="{B31400BF-9061-4D3F-93DA-F910D8DFBCA4}"/>
              </a:ext>
            </a:extLst>
          </p:cNvPr>
          <p:cNvSpPr/>
          <p:nvPr/>
        </p:nvSpPr>
        <p:spPr>
          <a:xfrm>
            <a:off x="1269805" y="1288466"/>
            <a:ext cx="10044804" cy="5247406"/>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 Box 3"/>
          <p:cNvSpPr txBox="1">
            <a:spLocks noChangeArrowheads="1"/>
          </p:cNvSpPr>
          <p:nvPr/>
        </p:nvSpPr>
        <p:spPr bwMode="auto">
          <a:xfrm>
            <a:off x="1840070" y="131388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dong </a:t>
            </a:r>
            <a:r>
              <a:rPr lang="en-US" altLang="en-US" sz="2800" b="1" dirty="0" err="1">
                <a:solidFill>
                  <a:srgbClr val="0000FF"/>
                </a:solidFill>
                <a:latin typeface="Times New Roman" panose="02020603050405020304" pitchFamily="18" charset="0"/>
                <a:cs typeface="Times New Roman" panose="02020603050405020304" pitchFamily="18" charset="0"/>
              </a:rPr>
              <a:t>riềng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thuốc</a:t>
            </a:r>
            <a:r>
              <a:rPr lang="en-US" altLang="en-US" sz="2800" b="1" dirty="0">
                <a:solidFill>
                  <a:srgbClr val="0000FF"/>
                </a:solidFill>
                <a:latin typeface="Times New Roman" panose="02020603050405020304" pitchFamily="18" charset="0"/>
                <a:cs typeface="Times New Roman" panose="02020603050405020304" pitchFamily="18" charset="0"/>
              </a:rPr>
              <a:t> Nam </a:t>
            </a:r>
            <a:r>
              <a:rPr lang="en-US" altLang="en-US" sz="2800" b="1" dirty="0" err="1">
                <a:solidFill>
                  <a:srgbClr val="0000FF"/>
                </a:solidFill>
                <a:latin typeface="Times New Roman" panose="02020603050405020304" pitchFamily="18" charset="0"/>
                <a:cs typeface="Times New Roman" panose="02020603050405020304" pitchFamily="18" charset="0"/>
              </a:rPr>
              <a:t>mọc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dụng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khỏe</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tim.</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474" y="2329245"/>
            <a:ext cx="3542498" cy="404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363" y="2335591"/>
            <a:ext cx="4074554" cy="407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46929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4224791996"/>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Arial" pitchFamily="34" charset="0"/>
                        </a:rPr>
                        <a:t>v</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a:t>
                      </a:r>
                      <a:r>
                        <a:rPr kumimoji="0" lang="en-US" sz="2400" b="1" i="0" u="none" strike="noStrike" cap="none" normalizeH="0" baseline="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va (va chạm, va đầu, va vấp),</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089248" y="3345677"/>
            <a:ext cx="2188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err="1">
                <a:solidFill>
                  <a:srgbClr val="0000FF"/>
                </a:solidFill>
                <a:latin typeface="Times New Roman" panose="02020603050405020304" pitchFamily="18" charset="0"/>
                <a:cs typeface="Times New Roman" panose="02020603050405020304" pitchFamily="18" charset="0"/>
              </a:rPr>
              <a:t>cơn</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và cơm, vá áo, cây vả, ăn vạ,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3190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cơn giông (hoặc cơn dông), </a:t>
            </a:r>
          </a:p>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giống </a:t>
            </a:r>
            <a:r>
              <a:rPr lang="en-US" altLang="en-US" sz="2400" b="1" err="1">
                <a:solidFill>
                  <a:srgbClr val="0000FF"/>
                </a:solidFill>
                <a:latin typeface="Times New Roman" panose="02020603050405020304" pitchFamily="18" charset="0"/>
                <a:cs typeface="Times New Roman" panose="02020603050405020304" pitchFamily="18" charset="0"/>
              </a:rPr>
              <a:t>nòi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vừa phải, trát vữa, vựa muối, </a:t>
            </a:r>
            <a:r>
              <a:rPr lang="en-US" altLang="en-US" sz="2400" b="1"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cây vông, nói vống, cầu vồng, cao vổng,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suy vong, vòng tay, đưa võng, nói vọng,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783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3"/>
          <p:cNvSpPr txBox="1">
            <a:spLocks noChangeArrowheads="1"/>
          </p:cNvSpPr>
          <p:nvPr/>
        </p:nvSpPr>
        <p:spPr bwMode="auto">
          <a:xfrm>
            <a:off x="3019667" y="1676735"/>
            <a:ext cx="2487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Cây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200" y="2420671"/>
            <a:ext cx="4942094" cy="3706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5E56889B-8F54-42BF-A51E-5CC9B8ACF9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45459" y="1895974"/>
            <a:ext cx="3192182" cy="2394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a:off x="7609002" y="4064217"/>
            <a:ext cx="3380730" cy="2236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69524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6" name="Text Box 14"/>
          <p:cNvSpPr txBox="1">
            <a:spLocks noChangeArrowheads="1"/>
          </p:cNvSpPr>
          <p:nvPr/>
        </p:nvSpPr>
        <p:spPr bwMode="auto">
          <a:xfrm>
            <a:off x="1551295" y="4221820"/>
            <a:ext cx="97081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Quốc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có</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err="1">
                <a:solidFill>
                  <a:srgbClr val="008000"/>
                </a:solidFill>
                <a:latin typeface="Times New Roman" panose="02020603050405020304" pitchFamily="18" charset="0"/>
                <a:cs typeface="Times New Roman" panose="02020603050405020304" pitchFamily="18" charset="0"/>
              </a:rPr>
              <a:t>nước</a:t>
            </a: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smtClean="0">
                <a:solidFill>
                  <a:srgbClr val="008000"/>
                </a:solidFill>
                <a:latin typeface="Times New Roman" panose="02020603050405020304" pitchFamily="18" charset="0"/>
                <a:cs typeface="Times New Roman" panose="02020603050405020304" pitchFamily="18" charset="0"/>
              </a:rPr>
              <a:t>nhất - </a:t>
            </a:r>
            <a:r>
              <a:rPr lang="en-US" altLang="en-US" sz="2800" b="1" dirty="0">
                <a:solidFill>
                  <a:srgbClr val="008000"/>
                </a:solidFill>
                <a:latin typeface="Times New Roman" panose="02020603050405020304" pitchFamily="18" charset="0"/>
                <a:cs typeface="Times New Roman" panose="02020603050405020304" pitchFamily="18" charset="0"/>
              </a:rPr>
              <a:t>13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của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này</a:t>
            </a:r>
            <a:r>
              <a:rPr lang="en-US" altLang="en-US" sz="2800" b="1" dirty="0">
                <a:solidFill>
                  <a:srgbClr val="008000"/>
                </a:solidFill>
                <a:latin typeface="Times New Roman" panose="02020603050405020304" pitchFamily="18" charset="0"/>
                <a:cs typeface="Times New Roman" panose="02020603050405020304" pitchFamily="18" charset="0"/>
              </a:rPr>
              <a:t>         23 </a:t>
            </a:r>
            <a:r>
              <a:rPr lang="en-US" altLang="en-US" sz="2800" b="1">
                <a:solidFill>
                  <a:srgbClr val="008000"/>
                </a:solidFill>
                <a:latin typeface="Times New Roman" panose="02020603050405020304" pitchFamily="18" charset="0"/>
                <a:cs typeface="Times New Roman" panose="02020603050405020304" pitchFamily="18" charset="0"/>
              </a:rPr>
              <a:t>840 </a:t>
            </a:r>
            <a:r>
              <a:rPr lang="en-US" altLang="en-US" sz="2800" b="1" smtClean="0">
                <a:solidFill>
                  <a:srgbClr val="008000"/>
                </a:solidFill>
                <a:latin typeface="Times New Roman" panose="02020603050405020304" pitchFamily="18" charset="0"/>
                <a:cs typeface="Times New Roman" panose="02020603050405020304" pitchFamily="18" charset="0"/>
              </a:rPr>
              <a:t>ki-lô-mét</a:t>
            </a:r>
            <a:r>
              <a:rPr lang="en-US" altLang="en-US" sz="2800" b="1" dirty="0">
                <a:solidFill>
                  <a:srgbClr val="008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000" b="1" dirty="0">
                <a:solidFill>
                  <a:srgbClr val="008000"/>
                </a:solidFill>
                <a:latin typeface="Times New Roman" panose="02020603050405020304" pitchFamily="18" charset="0"/>
                <a:cs typeface="Times New Roman" panose="02020603050405020304" pitchFamily="18" charset="0"/>
              </a:rPr>
              <a:t>Theo KỈ LỤC THẾ GIỚI</a:t>
            </a:r>
          </a:p>
        </p:txBody>
      </p:sp>
      <p:sp>
        <p:nvSpPr>
          <p:cNvPr id="37" name="Text Box 15"/>
          <p:cNvSpPr txBox="1">
            <a:spLocks noChangeArrowheads="1"/>
          </p:cNvSpPr>
          <p:nvPr/>
        </p:nvSpPr>
        <p:spPr bwMode="auto">
          <a:xfrm>
            <a:off x="5835959" y="692807"/>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8" name="Text Box 19"/>
          <p:cNvSpPr txBox="1">
            <a:spLocks noChangeArrowheads="1"/>
          </p:cNvSpPr>
          <p:nvPr/>
        </p:nvSpPr>
        <p:spPr bwMode="auto">
          <a:xfrm>
            <a:off x="1551295" y="1988835"/>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a. </a:t>
            </a:r>
            <a:r>
              <a:rPr lang="en-US" altLang="en-US" sz="2800" b="1" dirty="0" err="1">
                <a:solidFill>
                  <a:srgbClr val="008000"/>
                </a:solidFill>
                <a:latin typeface="Times New Roman" panose="02020603050405020304" pitchFamily="18" charset="0"/>
                <a:cs typeface="Times New Roman" panose="02020603050405020304" pitchFamily="18" charset="0"/>
              </a:rPr>
              <a:t>Tiếng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đầu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bằng</a:t>
            </a:r>
            <a:r>
              <a:rPr lang="en-US" altLang="en-US" sz="2800" b="1" dirty="0">
                <a:solidFill>
                  <a:srgbClr val="008000"/>
                </a:solidFill>
                <a:latin typeface="Times New Roman" panose="02020603050405020304" pitchFamily="18" charset="0"/>
                <a:cs typeface="Times New Roman" panose="02020603050405020304" pitchFamily="18" charset="0"/>
              </a:rPr>
              <a:t> r, d hay </a:t>
            </a:r>
            <a:r>
              <a:rPr lang="en-US" altLang="en-US" sz="2800" b="1" dirty="0" err="1">
                <a:solidFill>
                  <a:srgbClr val="008000"/>
                </a:solidFill>
                <a:latin typeface="Times New Roman" panose="02020603050405020304" pitchFamily="18" charset="0"/>
                <a:cs typeface="Times New Roman" panose="02020603050405020304" pitchFamily="18" charset="0"/>
              </a:rPr>
              <a:t>gi</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39" name="Text Box 20"/>
          <p:cNvSpPr txBox="1">
            <a:spLocks noChangeArrowheads="1"/>
          </p:cNvSpPr>
          <p:nvPr/>
        </p:nvSpPr>
        <p:spPr bwMode="auto">
          <a:xfrm>
            <a:off x="1551295" y="2708931"/>
            <a:ext cx="958527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Thượng</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giữa</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Ca- </a:t>
            </a:r>
            <a:r>
              <a:rPr lang="en-US" altLang="en-US" sz="2800" b="1" dirty="0" err="1">
                <a:solidFill>
                  <a:srgbClr val="0000FF"/>
                </a:solidFill>
                <a:latin typeface="Times New Roman" panose="02020603050405020304" pitchFamily="18" charset="0"/>
                <a:cs typeface="Times New Roman" panose="02020603050405020304" pitchFamily="18" charset="0"/>
              </a:rPr>
              <a:t>na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80 </a:t>
            </a:r>
            <a:r>
              <a:rPr lang="en-US" altLang="en-US" sz="2800" b="1">
                <a:solidFill>
                  <a:srgbClr val="0000FF"/>
                </a:solidFill>
                <a:latin typeface="Times New Roman" panose="02020603050405020304" pitchFamily="18" charset="0"/>
                <a:cs typeface="Times New Roman" panose="02020603050405020304" pitchFamily="18" charset="0"/>
              </a:rPr>
              <a:t>000 </a:t>
            </a:r>
            <a:r>
              <a:rPr lang="en-US" altLang="en-US" sz="2800" b="1" smtClean="0">
                <a:solidFill>
                  <a:srgbClr val="0000FF"/>
                </a:solidFill>
                <a:latin typeface="Times New Roman" panose="02020603050405020304" pitchFamily="18" charset="0"/>
                <a:cs typeface="Times New Roman" panose="02020603050405020304" pitchFamily="18" charset="0"/>
              </a:rPr>
              <a:t>ki-lô-mét </a:t>
            </a:r>
            <a:r>
              <a:rPr lang="en-US" altLang="en-US" sz="2800" b="1" dirty="0" err="1">
                <a:solidFill>
                  <a:srgbClr val="0000FF"/>
                </a:solidFill>
                <a:latin typeface="Times New Roman" panose="02020603050405020304" pitchFamily="18" charset="0"/>
                <a:cs typeface="Times New Roman" panose="02020603050405020304" pitchFamily="18" charset="0"/>
              </a:rPr>
              <a:t>vuông</a:t>
            </a:r>
            <a:r>
              <a:rPr lang="en-US" altLang="en-US" sz="2800" b="1"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000" b="1" dirty="0">
                <a:solidFill>
                  <a:srgbClr val="0000FF"/>
                </a:solidFill>
                <a:latin typeface="Times New Roman" panose="02020603050405020304" pitchFamily="18" charset="0"/>
                <a:cs typeface="Times New Roman" panose="02020603050405020304" pitchFamily="18" charset="0"/>
              </a:rPr>
              <a:t>Theo TRẦN HOÀNG HÀ</a:t>
            </a: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41" name="Text Box 21"/>
          <p:cNvSpPr txBox="1">
            <a:spLocks noChangeArrowheads="1"/>
          </p:cNvSpPr>
          <p:nvPr/>
        </p:nvSpPr>
        <p:spPr bwMode="auto">
          <a:xfrm>
            <a:off x="3966330" y="4656747"/>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giới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2" name="Text Box 22"/>
          <p:cNvSpPr txBox="1">
            <a:spLocks noChangeArrowheads="1"/>
          </p:cNvSpPr>
          <p:nvPr/>
        </p:nvSpPr>
        <p:spPr bwMode="auto">
          <a:xfrm>
            <a:off x="6954889" y="4746783"/>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3" name="Text Box 23"/>
          <p:cNvSpPr txBox="1">
            <a:spLocks noChangeArrowheads="1"/>
          </p:cNvSpPr>
          <p:nvPr/>
        </p:nvSpPr>
        <p:spPr bwMode="auto">
          <a:xfrm>
            <a:off x="6123296" y="2780370"/>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4" name="Text Box 24"/>
          <p:cNvSpPr txBox="1">
            <a:spLocks noChangeArrowheads="1"/>
          </p:cNvSpPr>
          <p:nvPr/>
        </p:nvSpPr>
        <p:spPr bwMode="auto">
          <a:xfrm>
            <a:off x="4970771" y="3285195"/>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5" name="Text Box 25"/>
          <p:cNvSpPr txBox="1">
            <a:spLocks noChangeArrowheads="1"/>
          </p:cNvSpPr>
          <p:nvPr/>
        </p:nvSpPr>
        <p:spPr bwMode="auto">
          <a:xfrm>
            <a:off x="4130263" y="481207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6" name="Text Box 26"/>
          <p:cNvSpPr txBox="1">
            <a:spLocks noChangeArrowheads="1"/>
          </p:cNvSpPr>
          <p:nvPr/>
        </p:nvSpPr>
        <p:spPr bwMode="auto">
          <a:xfrm>
            <a:off x="6267759" y="436469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7" name="Text Box 27"/>
          <p:cNvSpPr txBox="1">
            <a:spLocks noChangeArrowheads="1"/>
          </p:cNvSpPr>
          <p:nvPr/>
        </p:nvSpPr>
        <p:spPr bwMode="auto">
          <a:xfrm>
            <a:off x="6844818" y="4654727"/>
            <a:ext cx="792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dài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8" name="Text Box 28"/>
          <p:cNvSpPr txBox="1">
            <a:spLocks noChangeArrowheads="1"/>
          </p:cNvSpPr>
          <p:nvPr/>
        </p:nvSpPr>
        <p:spPr bwMode="auto">
          <a:xfrm>
            <a:off x="6194733" y="4221819"/>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giới</a:t>
            </a:r>
          </a:p>
        </p:txBody>
      </p:sp>
      <p:sp>
        <p:nvSpPr>
          <p:cNvPr id="49" name="Text Box 29"/>
          <p:cNvSpPr txBox="1">
            <a:spLocks noChangeArrowheads="1"/>
          </p:cNvSpPr>
          <p:nvPr/>
        </p:nvSpPr>
        <p:spPr bwMode="auto">
          <a:xfrm>
            <a:off x="5870683" y="2708932"/>
            <a:ext cx="792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giới</a:t>
            </a:r>
          </a:p>
        </p:txBody>
      </p:sp>
      <p:sp>
        <p:nvSpPr>
          <p:cNvPr id="50" name="Text Box 30"/>
          <p:cNvSpPr txBox="1">
            <a:spLocks noChangeArrowheads="1"/>
          </p:cNvSpPr>
          <p:nvPr/>
        </p:nvSpPr>
        <p:spPr bwMode="auto">
          <a:xfrm>
            <a:off x="4899333" y="3140732"/>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rộng</a:t>
            </a:r>
          </a:p>
        </p:txBody>
      </p:sp>
      <p:grpSp>
        <p:nvGrpSpPr>
          <p:cNvPr id="51" name="Google Shape;2164;p89"/>
          <p:cNvGrpSpPr/>
          <p:nvPr/>
        </p:nvGrpSpPr>
        <p:grpSpPr>
          <a:xfrm>
            <a:off x="2682275" y="5733877"/>
            <a:ext cx="895062" cy="1083234"/>
            <a:chOff x="1503900" y="516575"/>
            <a:chExt cx="1399500" cy="1985350"/>
          </a:xfrm>
        </p:grpSpPr>
        <p:sp>
          <p:nvSpPr>
            <p:cNvPr id="52"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208;p89"/>
          <p:cNvGrpSpPr/>
          <p:nvPr/>
        </p:nvGrpSpPr>
        <p:grpSpPr>
          <a:xfrm>
            <a:off x="4511971" y="5727343"/>
            <a:ext cx="943860" cy="1089768"/>
            <a:chOff x="4569075" y="514625"/>
            <a:chExt cx="1475800" cy="1997325"/>
          </a:xfrm>
        </p:grpSpPr>
        <p:sp>
          <p:nvSpPr>
            <p:cNvPr id="9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2243;p89"/>
          <p:cNvGrpSpPr/>
          <p:nvPr/>
        </p:nvGrpSpPr>
        <p:grpSpPr>
          <a:xfrm>
            <a:off x="6398799" y="5741679"/>
            <a:ext cx="851555" cy="1075432"/>
            <a:chOff x="1705025" y="2943175"/>
            <a:chExt cx="1331475" cy="1971050"/>
          </a:xfrm>
        </p:grpSpPr>
        <p:sp>
          <p:nvSpPr>
            <p:cNvPr id="13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2275;p89"/>
          <p:cNvGrpSpPr/>
          <p:nvPr/>
        </p:nvGrpSpPr>
        <p:grpSpPr>
          <a:xfrm>
            <a:off x="8177556" y="5621563"/>
            <a:ext cx="1008647" cy="1195549"/>
            <a:chOff x="4555925" y="2701725"/>
            <a:chExt cx="1577100" cy="2191200"/>
          </a:xfrm>
        </p:grpSpPr>
        <p:sp>
          <p:nvSpPr>
            <p:cNvPr id="16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Rounded Rectangle 1">
            <a:extLst>
              <a:ext uri="{FF2B5EF4-FFF2-40B4-BE49-F238E27FC236}">
                <a16:creationId xmlns:a16="http://schemas.microsoft.com/office/drawing/2014/main" id="{2E350695-33EA-49B6-9833-F14230A18C63}"/>
              </a:ext>
            </a:extLst>
          </p:cNvPr>
          <p:cNvSpPr/>
          <p:nvPr/>
        </p:nvSpPr>
        <p:spPr>
          <a:xfrm>
            <a:off x="-439087" y="1583690"/>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3" name="Rounded Rectangle 39">
            <a:extLst>
              <a:ext uri="{FF2B5EF4-FFF2-40B4-BE49-F238E27FC236}">
                <a16:creationId xmlns:a16="http://schemas.microsoft.com/office/drawing/2014/main" id="{D7CFDC86-C720-421A-83EA-4082DE636BCA}"/>
              </a:ext>
            </a:extLst>
          </p:cNvPr>
          <p:cNvSpPr/>
          <p:nvPr/>
        </p:nvSpPr>
        <p:spPr>
          <a:xfrm>
            <a:off x="-439089" y="2401732"/>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4" name="Rounded Rectangle 40">
            <a:extLst>
              <a:ext uri="{FF2B5EF4-FFF2-40B4-BE49-F238E27FC236}">
                <a16:creationId xmlns:a16="http://schemas.microsoft.com/office/drawing/2014/main" id="{747AD6F3-5D7A-4A4E-AA9E-18B84522626C}"/>
              </a:ext>
            </a:extLst>
          </p:cNvPr>
          <p:cNvSpPr/>
          <p:nvPr/>
        </p:nvSpPr>
        <p:spPr>
          <a:xfrm>
            <a:off x="-439091" y="3201412"/>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5" name="Rounded Rectangle 41">
            <a:extLst>
              <a:ext uri="{FF2B5EF4-FFF2-40B4-BE49-F238E27FC236}">
                <a16:creationId xmlns:a16="http://schemas.microsoft.com/office/drawing/2014/main" id="{FF723450-07DA-453B-B966-C9CDE92DF00A}"/>
              </a:ext>
            </a:extLst>
          </p:cNvPr>
          <p:cNvSpPr/>
          <p:nvPr/>
        </p:nvSpPr>
        <p:spPr>
          <a:xfrm>
            <a:off x="-451124" y="4016777"/>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6" name="Rounded Rectangle 41">
            <a:extLst>
              <a:ext uri="{FF2B5EF4-FFF2-40B4-BE49-F238E27FC236}">
                <a16:creationId xmlns:a16="http://schemas.microsoft.com/office/drawing/2014/main" id="{74CC2F4E-1707-4652-9F84-A82517B57142}"/>
              </a:ext>
            </a:extLst>
          </p:cNvPr>
          <p:cNvSpPr/>
          <p:nvPr/>
        </p:nvSpPr>
        <p:spPr>
          <a:xfrm>
            <a:off x="-463593" y="4828109"/>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916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iterate type="lt">
                                    <p:tmPct val="0"/>
                                  </p:iterate>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grpId="0" nodeType="withEffect">
                                  <p:stCondLst>
                                    <p:cond delay="0"/>
                                  </p:stCondLst>
                                  <p:iterate type="lt">
                                    <p:tmPct val="0"/>
                                  </p:iterate>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iterate type="lt">
                                    <p:tmPct val="0"/>
                                  </p:iterate>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iterate type="lt">
                                    <p:tmPct val="0"/>
                                  </p:iterate>
                                  <p:childTnLst>
                                    <p:set>
                                      <p:cBhvr>
                                        <p:cTn id="33" dur="1" fill="hold">
                                          <p:stCondLst>
                                            <p:cond delay="0"/>
                                          </p:stCondLst>
                                        </p:cTn>
                                        <p:tgtEl>
                                          <p:spTgt spid="45"/>
                                        </p:tgtEl>
                                        <p:attrNameLst>
                                          <p:attrName>style.visibility</p:attrName>
                                        </p:attrNameLst>
                                      </p:cBhvr>
                                      <p:to>
                                        <p:strVal val="visible"/>
                                      </p:to>
                                    </p:set>
                                    <p:animEffect transition="in" filter="barn(inVertical)">
                                      <p:cBhvr>
                                        <p:cTn id="34" dur="500"/>
                                        <p:tgtEl>
                                          <p:spTgt spid="45"/>
                                        </p:tgtEl>
                                      </p:cBhvr>
                                    </p:animEffect>
                                  </p:childTnLst>
                                </p:cTn>
                              </p:par>
                              <p:par>
                                <p:cTn id="35" presetID="16" presetClass="entr" presetSubtype="21" fill="hold" grpId="0" nodeType="withEffect">
                                  <p:stCondLst>
                                    <p:cond delay="0"/>
                                  </p:stCondLst>
                                  <p:iterate type="lt">
                                    <p:tmPct val="0"/>
                                  </p:iterate>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iterate type="lt">
                                    <p:tmPct val="0"/>
                                  </p:iterate>
                                  <p:childTnLst>
                                    <p:animEffect transition="out" filter="barn(inVertical)">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arn(inVertic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iterate type="lt">
                                    <p:tmPct val="0"/>
                                  </p:iterate>
                                  <p:childTnLst>
                                    <p:animEffect transition="out" filter="barn(inVertical)">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arn(inVertical)">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grpId="1" nodeType="clickEffect">
                                  <p:stCondLst>
                                    <p:cond delay="0"/>
                                  </p:stCondLst>
                                  <p:iterate type="lt">
                                    <p:tmPct val="0"/>
                                  </p:iterate>
                                  <p:childTnLst>
                                    <p:animEffect transition="out" filter="barn(inVertical)">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childTnLst>
                          </p:cTn>
                        </p:par>
                        <p:par>
                          <p:cTn id="74" fill="hold">
                            <p:stCondLst>
                              <p:cond delay="1000"/>
                            </p:stCondLst>
                            <p:childTnLst>
                              <p:par>
                                <p:cTn id="75" presetID="16" presetClass="entr" presetSubtype="21" fill="hold" grpId="1" nodeType="afterEffect">
                                  <p:stCondLst>
                                    <p:cond delay="0"/>
                                  </p:stCondLst>
                                  <p:iterate type="lt">
                                    <p:tmPct val="0"/>
                                  </p:iterate>
                                  <p:childTnLst>
                                    <p:set>
                                      <p:cBhvr>
                                        <p:cTn id="76" dur="1" fill="hold">
                                          <p:stCondLst>
                                            <p:cond delay="0"/>
                                          </p:stCondLst>
                                        </p:cTn>
                                        <p:tgtEl>
                                          <p:spTgt spid="42"/>
                                        </p:tgtEl>
                                        <p:attrNameLst>
                                          <p:attrName>style.visibility</p:attrName>
                                        </p:attrNameLst>
                                      </p:cBhvr>
                                      <p:to>
                                        <p:strVal val="visible"/>
                                      </p:to>
                                    </p:set>
                                    <p:animEffect transition="in" filter="barn(inVertical)">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2" nodeType="clickEffect">
                                  <p:stCondLst>
                                    <p:cond delay="0"/>
                                  </p:stCondLst>
                                  <p:iterate type="lt">
                                    <p:tmPct val="0"/>
                                  </p:iterate>
                                  <p:childTnLst>
                                    <p:animEffect transition="out" filter="barn(inVertic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childTnLst>
                          </p:cTn>
                        </p:par>
                        <p:par>
                          <p:cTn id="83" fill="hold">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arn(inVertical)">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autoUpdateAnimBg="0"/>
      <p:bldP spid="36" grpId="0"/>
      <p:bldP spid="38" grpId="0"/>
      <p:bldP spid="39" grpId="0"/>
      <p:bldP spid="41" grpId="0"/>
      <p:bldP spid="42" grpId="0" animBg="1"/>
      <p:bldP spid="42" grpId="1" animBg="1"/>
      <p:bldP spid="42" grpId="2" animBg="1"/>
      <p:bldP spid="43" grpId="0" animBg="1"/>
      <p:bldP spid="43" grpId="1" animBg="1"/>
      <p:bldP spid="44" grpId="0" animBg="1"/>
      <p:bldP spid="44" grpId="1" animBg="1"/>
      <p:bldP spid="45" grpId="0" animBg="1"/>
      <p:bldP spid="45" grpId="1" animBg="1"/>
      <p:bldP spid="46" grpId="0" animBg="1"/>
      <p:bldP spid="46" grpId="1" animBg="1"/>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4"/>
          <p:cNvSpPr txBox="1">
            <a:spLocks noChangeArrowheads="1"/>
          </p:cNvSpPr>
          <p:nvPr/>
        </p:nvSpPr>
        <p:spPr bwMode="auto">
          <a:xfrm>
            <a:off x="2145482" y="2230439"/>
            <a:ext cx="852323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b</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Tiếng bắt đầu bằng </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v, d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hay</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gi</a:t>
            </a:r>
            <a:r>
              <a:rPr lang="vi-VN" altLang="en-US" sz="28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4" name="Text Box 5"/>
          <p:cNvSpPr txBox="1">
            <a:spLocks noChangeArrowheads="1"/>
          </p:cNvSpPr>
          <p:nvPr/>
        </p:nvSpPr>
        <p:spPr bwMode="auto">
          <a:xfrm>
            <a:off x="1337481" y="2790211"/>
            <a:ext cx="97445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Ở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Thư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Quốc gia Luân Đôn hiện nay còn lưu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một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cuốn sách nặng hơn 100 ki-lô-gam. Cuốn sách có bìa làm bằng vàng và đá quý.</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Bên trong có 50 chữ cũng là</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m </a:t>
            </a:r>
            <a:r>
              <a:rPr lang="en-US" altLang="zh-CN" sz="2800" b="1" dirty="0" err="1">
                <a:latin typeface="Times New Roman" panose="02020603050405020304" pitchFamily="18" charset="0"/>
                <a:ea typeface="SimSun" panose="02010600030101010101" pitchFamily="2" charset="-122"/>
                <a:cs typeface="Times New Roman" panose="02020603050405020304" pitchFamily="18" charset="0"/>
              </a:rPr>
              <a:t>bằng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 </a:t>
            </a:r>
          </a:p>
        </p:txBody>
      </p:sp>
      <p:sp>
        <p:nvSpPr>
          <p:cNvPr id="25" name="Text Box 6"/>
          <p:cNvSpPr txBox="1">
            <a:spLocks noChangeArrowheads="1"/>
          </p:cNvSpPr>
          <p:nvPr/>
        </p:nvSpPr>
        <p:spPr bwMode="auto">
          <a:xfrm>
            <a:off x="1337481" y="4633914"/>
            <a:ext cx="97445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Gần ba phần tư trái đất được biển bao phủ. Thái Bình Dương là đại …….…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lớn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nhất và bao phủ gần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n</a:t>
            </a:r>
            <a:r>
              <a:rPr lang="en-US" altLang="en-US" sz="2800" b="1" smtClean="0">
                <a:latin typeface="Times New Roman" panose="02020603050405020304" pitchFamily="18" charset="0"/>
                <a:ea typeface="SimSun" panose="02010600030101010101" pitchFamily="2" charset="-122"/>
                <a:cs typeface="Times New Roman" panose="02020603050405020304" pitchFamily="18" charset="0"/>
              </a:rPr>
              <a:t>ử</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a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thế  … .</a:t>
            </a:r>
          </a:p>
        </p:txBody>
      </p:sp>
      <p:sp>
        <p:nvSpPr>
          <p:cNvPr id="26" name="Text Box 14"/>
          <p:cNvSpPr txBox="1">
            <a:spLocks noChangeArrowheads="1"/>
          </p:cNvSpPr>
          <p:nvPr/>
        </p:nvSpPr>
        <p:spPr bwMode="auto">
          <a:xfrm>
            <a:off x="2845112" y="2783682"/>
            <a:ext cx="140080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viện</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Text Box 15"/>
          <p:cNvSpPr txBox="1">
            <a:spLocks noChangeArrowheads="1"/>
          </p:cNvSpPr>
          <p:nvPr/>
        </p:nvSpPr>
        <p:spPr bwMode="auto">
          <a:xfrm>
            <a:off x="9657818" y="2785083"/>
            <a:ext cx="11107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giữ</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8" name="Text Box 16"/>
          <p:cNvSpPr txBox="1">
            <a:spLocks noChangeArrowheads="1"/>
          </p:cNvSpPr>
          <p:nvPr/>
        </p:nvSpPr>
        <p:spPr bwMode="auto">
          <a:xfrm>
            <a:off x="9311344" y="3620604"/>
            <a:ext cx="18979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9" name="Text Box 17"/>
          <p:cNvSpPr txBox="1">
            <a:spLocks noChangeArrowheads="1"/>
          </p:cNvSpPr>
          <p:nvPr/>
        </p:nvSpPr>
        <p:spPr bwMode="auto">
          <a:xfrm>
            <a:off x="3487642" y="5044738"/>
            <a:ext cx="127771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dương</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0" name="Text Box 18"/>
          <p:cNvSpPr txBox="1">
            <a:spLocks noChangeArrowheads="1"/>
          </p:cNvSpPr>
          <p:nvPr/>
        </p:nvSpPr>
        <p:spPr bwMode="auto">
          <a:xfrm>
            <a:off x="9673335" y="5036702"/>
            <a:ext cx="102594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giới</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34" name="Text Box 37"/>
          <p:cNvSpPr txBox="1">
            <a:spLocks noChangeArrowheads="1"/>
          </p:cNvSpPr>
          <p:nvPr/>
        </p:nvSpPr>
        <p:spPr bwMode="auto">
          <a:xfrm>
            <a:off x="6081986" y="5552922"/>
            <a:ext cx="66686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Theo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Trần</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Hoàng</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Hà</a:t>
            </a:r>
            <a:endPar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nvGrpSpPr>
          <p:cNvPr id="39" name="Google Shape;2164;p89"/>
          <p:cNvGrpSpPr/>
          <p:nvPr/>
        </p:nvGrpSpPr>
        <p:grpSpPr>
          <a:xfrm>
            <a:off x="675902" y="5733888"/>
            <a:ext cx="895062" cy="1083234"/>
            <a:chOff x="1503900" y="516575"/>
            <a:chExt cx="1399500" cy="1985350"/>
          </a:xfrm>
        </p:grpSpPr>
        <p:sp>
          <p:nvSpPr>
            <p:cNvPr id="40"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2208;p89"/>
          <p:cNvGrpSpPr/>
          <p:nvPr/>
        </p:nvGrpSpPr>
        <p:grpSpPr>
          <a:xfrm>
            <a:off x="2505598" y="5727354"/>
            <a:ext cx="943860" cy="1089768"/>
            <a:chOff x="4569075" y="514625"/>
            <a:chExt cx="1475800" cy="1997325"/>
          </a:xfrm>
        </p:grpSpPr>
        <p:sp>
          <p:nvSpPr>
            <p:cNvPr id="84"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2243;p89"/>
          <p:cNvGrpSpPr/>
          <p:nvPr/>
        </p:nvGrpSpPr>
        <p:grpSpPr>
          <a:xfrm>
            <a:off x="4392426" y="5741690"/>
            <a:ext cx="851555" cy="1075432"/>
            <a:chOff x="1705025" y="2943175"/>
            <a:chExt cx="1331475" cy="1971050"/>
          </a:xfrm>
        </p:grpSpPr>
        <p:sp>
          <p:nvSpPr>
            <p:cNvPr id="119"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2275;p89"/>
          <p:cNvGrpSpPr/>
          <p:nvPr/>
        </p:nvGrpSpPr>
        <p:grpSpPr>
          <a:xfrm>
            <a:off x="6171183" y="5621574"/>
            <a:ext cx="1008647" cy="1195549"/>
            <a:chOff x="4555925" y="2701725"/>
            <a:chExt cx="1577100" cy="2191200"/>
          </a:xfrm>
        </p:grpSpPr>
        <p:sp>
          <p:nvSpPr>
            <p:cNvPr id="151"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Rounded Rectangle 1">
            <a:extLst>
              <a:ext uri="{FF2B5EF4-FFF2-40B4-BE49-F238E27FC236}">
                <a16:creationId xmlns:a16="http://schemas.microsoft.com/office/drawing/2014/main" id="{426239B6-395E-4AC4-8DF5-9E0C5A636500}"/>
              </a:ext>
            </a:extLst>
          </p:cNvPr>
          <p:cNvSpPr/>
          <p:nvPr/>
        </p:nvSpPr>
        <p:spPr>
          <a:xfrm>
            <a:off x="-604082" y="1645374"/>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39">
            <a:extLst>
              <a:ext uri="{FF2B5EF4-FFF2-40B4-BE49-F238E27FC236}">
                <a16:creationId xmlns:a16="http://schemas.microsoft.com/office/drawing/2014/main" id="{F2B2684D-B0AC-4639-8EE0-C6596C8B86D5}"/>
              </a:ext>
            </a:extLst>
          </p:cNvPr>
          <p:cNvSpPr/>
          <p:nvPr/>
        </p:nvSpPr>
        <p:spPr>
          <a:xfrm>
            <a:off x="-604084" y="2463416"/>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7" name="Rounded Rectangle 40">
            <a:extLst>
              <a:ext uri="{FF2B5EF4-FFF2-40B4-BE49-F238E27FC236}">
                <a16:creationId xmlns:a16="http://schemas.microsoft.com/office/drawing/2014/main" id="{D30851A5-7AD7-4728-A8CA-89251D398790}"/>
              </a:ext>
            </a:extLst>
          </p:cNvPr>
          <p:cNvSpPr/>
          <p:nvPr/>
        </p:nvSpPr>
        <p:spPr>
          <a:xfrm>
            <a:off x="-604086" y="3263096"/>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8" name="Rounded Rectangle 41">
            <a:extLst>
              <a:ext uri="{FF2B5EF4-FFF2-40B4-BE49-F238E27FC236}">
                <a16:creationId xmlns:a16="http://schemas.microsoft.com/office/drawing/2014/main" id="{1D9A5348-B4F8-4C97-B9E0-BC822A8D7E76}"/>
              </a:ext>
            </a:extLst>
          </p:cNvPr>
          <p:cNvSpPr/>
          <p:nvPr/>
        </p:nvSpPr>
        <p:spPr>
          <a:xfrm>
            <a:off x="-616119" y="4078461"/>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9" name="Rounded Rectangle 41">
            <a:extLst>
              <a:ext uri="{FF2B5EF4-FFF2-40B4-BE49-F238E27FC236}">
                <a16:creationId xmlns:a16="http://schemas.microsoft.com/office/drawing/2014/main" id="{CFE72379-3757-48AB-AC6A-431D4F7D22F0}"/>
              </a:ext>
            </a:extLst>
          </p:cNvPr>
          <p:cNvSpPr/>
          <p:nvPr/>
        </p:nvSpPr>
        <p:spPr>
          <a:xfrm>
            <a:off x="-628588" y="4889793"/>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521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repeatCount="2000" fill="hold"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barn(inVertical)">
                                      <p:cBhvr>
                                        <p:cTn id="24" dur="500"/>
                                        <p:tgtEl>
                                          <p:spTgt spid="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repeatCount="200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repeatCount="2000" fill="hold"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barn(inVertical)">
                                      <p:cBhvr>
                                        <p:cTn id="34" dur="500"/>
                                        <p:tgtEl>
                                          <p:spTgt spid="2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repeatCount="2000"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barn(inVertical)">
                                      <p:cBhvr>
                                        <p:cTn id="39" dur="500"/>
                                        <p:tgtEl>
                                          <p:spTgt spid="2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repeatCount="2000" fill="hold"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barn(inVertical)">
                                      <p:cBhvr>
                                        <p:cTn id="4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4" grpId="0"/>
      <p:bldP spid="35"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F8C0D6F-0A12-43F6-A7FC-4AE5088DAD94}"/>
              </a:ext>
            </a:extLst>
          </p:cNvPr>
          <p:cNvGrpSpPr/>
          <p:nvPr/>
        </p:nvGrpSpPr>
        <p:grpSpPr>
          <a:xfrm>
            <a:off x="1572051" y="994930"/>
            <a:ext cx="8509169" cy="4515785"/>
            <a:chOff x="1607877" y="1007300"/>
            <a:chExt cx="8509169" cy="4515785"/>
          </a:xfrm>
        </p:grpSpPr>
        <p:sp>
          <p:nvSpPr>
            <p:cNvPr id="34" name="Freeform 182">
              <a:extLst>
                <a:ext uri="{FF2B5EF4-FFF2-40B4-BE49-F238E27FC236}">
                  <a16:creationId xmlns:a16="http://schemas.microsoft.com/office/drawing/2014/main" id="{678C92CC-4F32-4788-9706-AEA659EBD24A}"/>
                </a:ext>
              </a:extLst>
            </p:cNvPr>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ounded Rectangle 7">
              <a:extLst>
                <a:ext uri="{FF2B5EF4-FFF2-40B4-BE49-F238E27FC236}">
                  <a16:creationId xmlns:a16="http://schemas.microsoft.com/office/drawing/2014/main" id="{1F306DC3-3F39-43DA-8AB1-B5FEC6E64267}"/>
                </a:ext>
              </a:extLst>
            </p:cNvPr>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11816" y="948075"/>
            <a:ext cx="8509169" cy="4959481"/>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ounded Rectangle 7">
            <a:extLst>
              <a:ext uri="{FF2B5EF4-FFF2-40B4-BE49-F238E27FC236}">
                <a16:creationId xmlns:a16="http://schemas.microsoft.com/office/drawing/2014/main" id="{30BE283B-FCCA-4152-877B-0B143C706C13}"/>
              </a:ext>
            </a:extLst>
          </p:cNvPr>
          <p:cNvSpPr/>
          <p:nvPr/>
        </p:nvSpPr>
        <p:spPr>
          <a:xfrm>
            <a:off x="1777409" y="1634184"/>
            <a:ext cx="8171543" cy="3744684"/>
          </a:xfrm>
          <a:prstGeom prst="roundRect">
            <a:avLst>
              <a:gd name="adj" fmla="val 4057"/>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ounded Rectangle 7">
            <a:extLst>
              <a:ext uri="{FF2B5EF4-FFF2-40B4-BE49-F238E27FC236}">
                <a16:creationId xmlns:a16="http://schemas.microsoft.com/office/drawing/2014/main" id="{492FEE3D-143F-4D5F-BDE5-8BE54CB71E6F}"/>
              </a:ext>
            </a:extLst>
          </p:cNvPr>
          <p:cNvSpPr/>
          <p:nvPr/>
        </p:nvSpPr>
        <p:spPr>
          <a:xfrm>
            <a:off x="1776688" y="1652228"/>
            <a:ext cx="8171543" cy="3744684"/>
          </a:xfrm>
          <a:prstGeom prst="roundRect">
            <a:avLst>
              <a:gd name="adj" fmla="val 4057"/>
            </a:avLst>
          </a:prstGeom>
          <a:solidFill>
            <a:srgbClr val="EEF5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1962913" y="2990695"/>
            <a:ext cx="7692681" cy="1323439"/>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ĐƯỜNG ĐI SA PA</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
        <p:nvSpPr>
          <p:cNvPr id="4" name="TextBox 3"/>
          <p:cNvSpPr txBox="1"/>
          <p:nvPr/>
        </p:nvSpPr>
        <p:spPr>
          <a:xfrm>
            <a:off x="3647458" y="1744636"/>
            <a:ext cx="4387972" cy="1354217"/>
          </a:xfrm>
          <a:prstGeom prst="rect">
            <a:avLst/>
          </a:prstGeom>
          <a:noFill/>
        </p:spPr>
        <p:txBody>
          <a:bodyPr wrap="square" rtlCol="0">
            <a:spAutoFit/>
          </a:bodyPr>
          <a:lstStyle/>
          <a:p>
            <a:pPr algn="ctr">
              <a:spcBef>
                <a:spcPts val="600"/>
              </a:spcBef>
              <a:spcAft>
                <a:spcPts val="600"/>
              </a:spcAft>
            </a:pP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Chính</a:t>
            </a:r>
            <a:r>
              <a:rPr lang="en-US" sz="36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tả</a:t>
            </a:r>
            <a:endParaRPr lang="en-US" sz="3600" b="1" u="sng"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Nhớ</a:t>
            </a:r>
            <a:r>
              <a:rPr lang="en-US" sz="3600" b="1" dirty="0">
                <a:solidFill>
                  <a:schemeClr val="accent6">
                    <a:lumMod val="50000"/>
                  </a:schemeClr>
                </a:solidFill>
                <a:latin typeface="Times New Roman" panose="02020603050405020304" pitchFamily="18" charset="0"/>
                <a:cs typeface="Times New Roman" panose="02020603050405020304" pitchFamily="18" charset="0"/>
              </a:rPr>
              <a:t> -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017" y="4735023"/>
            <a:ext cx="2862832" cy="1908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12068" r="13372"/>
          <a:stretch/>
        </p:blipFill>
        <p:spPr>
          <a:xfrm>
            <a:off x="9975489" y="358307"/>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182" y="4709671"/>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r="20544"/>
          <a:stretch/>
        </p:blipFill>
        <p:spPr>
          <a:xfrm>
            <a:off x="639575" y="318037"/>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
          <p:cNvGrpSpPr/>
          <p:nvPr/>
        </p:nvGrpSpPr>
        <p:grpSpPr>
          <a:xfrm>
            <a:off x="9456895" y="2972724"/>
            <a:ext cx="1987428" cy="2653539"/>
            <a:chOff x="8882730" y="3864516"/>
            <a:chExt cx="1987428" cy="2653539"/>
          </a:xfrm>
        </p:grpSpPr>
        <p:pic>
          <p:nvPicPr>
            <p:cNvPr id="22" name="Picture 21"/>
            <p:cNvPicPr>
              <a:picLocks noChangeAspect="1"/>
            </p:cNvPicPr>
            <p:nvPr/>
          </p:nvPicPr>
          <p:blipFill rotWithShape="1">
            <a:blip r:embed="rId7">
              <a:extLst>
                <a:ext uri="{BEBA8EAE-BF5A-486C-A8C5-ECC9F3942E4B}">
                  <a14:imgProps xmlns:a14="http://schemas.microsoft.com/office/drawing/2010/main">
                    <a14:imgLayer r:embed="rId8">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7835288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26" presetClass="emph" presetSubtype="0" repeatCount="indefinite" fill="hold" nodeType="withEffect">
                                  <p:stCondLst>
                                    <p:cond delay="0"/>
                                  </p:stCondLst>
                                  <p:childTnLst>
                                    <p:animEffect transition="out" filter="fade">
                                      <p:cBhvr>
                                        <p:cTn id="39" dur="4000" tmFilter="0, 0; .2, .5; .8, .5; 1, 0"/>
                                        <p:tgtEl>
                                          <p:spTgt spid="2"/>
                                        </p:tgtEl>
                                      </p:cBhvr>
                                    </p:animEffect>
                                    <p:animScale>
                                      <p:cBhvr>
                                        <p:cTn id="40" dur="2000" autoRev="1" fill="hold"/>
                                        <p:tgtEl>
                                          <p:spTgt spid="2"/>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lt">
                                    <p:tmPct val="10000"/>
                                  </p:iterate>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9" name="Group 38"/>
          <p:cNvGrpSpPr/>
          <p:nvPr/>
        </p:nvGrpSpPr>
        <p:grpSpPr>
          <a:xfrm>
            <a:off x="16175" y="-587786"/>
            <a:ext cx="2758973" cy="399048"/>
            <a:chOff x="40105" y="-1032094"/>
            <a:chExt cx="6332168" cy="915862"/>
          </a:xfrm>
        </p:grpSpPr>
        <p:sp>
          <p:nvSpPr>
            <p:cNvPr id="40" name="Rectangle 39"/>
            <p:cNvSpPr/>
            <p:nvPr/>
          </p:nvSpPr>
          <p:spPr>
            <a:xfrm>
              <a:off x="40105" y="-1032094"/>
              <a:ext cx="914400" cy="914400"/>
            </a:xfrm>
            <a:prstGeom prst="rect">
              <a:avLst/>
            </a:prstGeom>
            <a:solidFill>
              <a:srgbClr val="E5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954505" y="-1030632"/>
              <a:ext cx="914400" cy="914400"/>
            </a:xfrm>
            <a:prstGeom prst="rect">
              <a:avLst/>
            </a:prstGeom>
            <a:solidFill>
              <a:srgbClr val="B4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p:cNvSpPr/>
            <p:nvPr/>
          </p:nvSpPr>
          <p:spPr>
            <a:xfrm>
              <a:off x="1868905" y="-1032094"/>
              <a:ext cx="914400" cy="914400"/>
            </a:xfrm>
            <a:prstGeom prst="rect">
              <a:avLst/>
            </a:prstGeom>
            <a:solidFill>
              <a:srgbClr val="F9E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p:cNvSpPr/>
            <p:nvPr/>
          </p:nvSpPr>
          <p:spPr>
            <a:xfrm>
              <a:off x="2778845" y="-1032094"/>
              <a:ext cx="914400" cy="914400"/>
            </a:xfrm>
            <a:prstGeom prst="rect">
              <a:avLst/>
            </a:prstGeom>
            <a:solidFill>
              <a:srgbClr val="EA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3665619" y="-1032094"/>
              <a:ext cx="914400" cy="914400"/>
            </a:xfrm>
            <a:prstGeom prst="rect">
              <a:avLst/>
            </a:prstGeom>
            <a:solidFill>
              <a:srgbClr val="FDD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4575559" y="-1031348"/>
              <a:ext cx="914400" cy="914400"/>
            </a:xfrm>
            <a:prstGeom prst="rect">
              <a:avLst/>
            </a:prstGeom>
            <a:solidFill>
              <a:srgbClr val="C1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5457873" y="-1032094"/>
              <a:ext cx="914400" cy="914400"/>
            </a:xfrm>
            <a:prstGeom prst="rect">
              <a:avLst/>
            </a:prstGeom>
            <a:solidFill>
              <a:srgbClr val="95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Chúc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các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em</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học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tốt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2068" r="13372"/>
          <a:stretch/>
        </p:blipFill>
        <p:spPr>
          <a:xfrm>
            <a:off x="10207765" y="0"/>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9" name="Google Shape;896;p33"/>
          <p:cNvGrpSpPr/>
          <p:nvPr/>
        </p:nvGrpSpPr>
        <p:grpSpPr>
          <a:xfrm>
            <a:off x="1863450" y="701512"/>
            <a:ext cx="1123487" cy="1754451"/>
            <a:chOff x="5200975" y="390353"/>
            <a:chExt cx="1435950" cy="2242397"/>
          </a:xfrm>
        </p:grpSpPr>
        <p:sp>
          <p:nvSpPr>
            <p:cNvPr id="30" name="Google Shape;897;p33"/>
            <p:cNvSpPr/>
            <p:nvPr/>
          </p:nvSpPr>
          <p:spPr>
            <a:xfrm>
              <a:off x="5533700" y="2489050"/>
              <a:ext cx="962900" cy="143700"/>
            </a:xfrm>
            <a:custGeom>
              <a:avLst/>
              <a:gdLst/>
              <a:ahLst/>
              <a:cxnLst/>
              <a:rect l="l" t="t" r="r" b="b"/>
              <a:pathLst>
                <a:path w="38516" h="5748" extrusionOk="0">
                  <a:moveTo>
                    <a:pt x="19325" y="1"/>
                  </a:moveTo>
                  <a:cubicBezTo>
                    <a:pt x="8705" y="1"/>
                    <a:pt x="0" y="1278"/>
                    <a:pt x="0" y="2824"/>
                  </a:cubicBezTo>
                  <a:cubicBezTo>
                    <a:pt x="0" y="4504"/>
                    <a:pt x="8705" y="5748"/>
                    <a:pt x="19325" y="5748"/>
                  </a:cubicBezTo>
                  <a:cubicBezTo>
                    <a:pt x="29979" y="5748"/>
                    <a:pt x="38515" y="4504"/>
                    <a:pt x="38515" y="2824"/>
                  </a:cubicBezTo>
                  <a:cubicBezTo>
                    <a:pt x="38515" y="1278"/>
                    <a:pt x="29979" y="1"/>
                    <a:pt x="19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8;p33"/>
            <p:cNvSpPr/>
            <p:nvPr/>
          </p:nvSpPr>
          <p:spPr>
            <a:xfrm>
              <a:off x="5785750" y="1553850"/>
              <a:ext cx="469700" cy="618050"/>
            </a:xfrm>
            <a:custGeom>
              <a:avLst/>
              <a:gdLst/>
              <a:ahLst/>
              <a:cxnLst/>
              <a:rect l="l" t="t" r="r" b="b"/>
              <a:pathLst>
                <a:path w="18788" h="24722" extrusionOk="0">
                  <a:moveTo>
                    <a:pt x="7889" y="1"/>
                  </a:moveTo>
                  <a:cubicBezTo>
                    <a:pt x="6904" y="1"/>
                    <a:pt x="6006" y="242"/>
                    <a:pt x="5176" y="574"/>
                  </a:cubicBezTo>
                  <a:cubicBezTo>
                    <a:pt x="4504" y="876"/>
                    <a:pt x="3798" y="1414"/>
                    <a:pt x="3093" y="1985"/>
                  </a:cubicBezTo>
                  <a:lnTo>
                    <a:pt x="2958" y="2120"/>
                  </a:lnTo>
                  <a:cubicBezTo>
                    <a:pt x="1547" y="3531"/>
                    <a:pt x="706" y="5346"/>
                    <a:pt x="706" y="7295"/>
                  </a:cubicBezTo>
                  <a:cubicBezTo>
                    <a:pt x="706" y="7867"/>
                    <a:pt x="706" y="8572"/>
                    <a:pt x="841" y="9144"/>
                  </a:cubicBezTo>
                  <a:cubicBezTo>
                    <a:pt x="1412" y="10824"/>
                    <a:pt x="1547" y="12505"/>
                    <a:pt x="1412" y="14185"/>
                  </a:cubicBezTo>
                  <a:cubicBezTo>
                    <a:pt x="1278" y="15429"/>
                    <a:pt x="1143" y="16538"/>
                    <a:pt x="841" y="17680"/>
                  </a:cubicBezTo>
                  <a:lnTo>
                    <a:pt x="438" y="19226"/>
                  </a:lnTo>
                  <a:cubicBezTo>
                    <a:pt x="1" y="20470"/>
                    <a:pt x="572" y="21747"/>
                    <a:pt x="1547" y="22285"/>
                  </a:cubicBezTo>
                  <a:lnTo>
                    <a:pt x="2958" y="23125"/>
                  </a:lnTo>
                  <a:lnTo>
                    <a:pt x="4907" y="24268"/>
                  </a:lnTo>
                  <a:cubicBezTo>
                    <a:pt x="5336" y="24570"/>
                    <a:pt x="5746" y="24721"/>
                    <a:pt x="6165" y="24721"/>
                  </a:cubicBezTo>
                  <a:cubicBezTo>
                    <a:pt x="6304" y="24721"/>
                    <a:pt x="6445" y="24705"/>
                    <a:pt x="6588" y="24671"/>
                  </a:cubicBezTo>
                  <a:lnTo>
                    <a:pt x="12335" y="23965"/>
                  </a:lnTo>
                  <a:cubicBezTo>
                    <a:pt x="12906" y="23965"/>
                    <a:pt x="13444" y="23696"/>
                    <a:pt x="13881" y="23427"/>
                  </a:cubicBezTo>
                  <a:lnTo>
                    <a:pt x="16099" y="21444"/>
                  </a:lnTo>
                  <a:lnTo>
                    <a:pt x="17511" y="20201"/>
                  </a:lnTo>
                  <a:cubicBezTo>
                    <a:pt x="18485" y="19361"/>
                    <a:pt x="18788" y="18084"/>
                    <a:pt x="18216" y="16975"/>
                  </a:cubicBezTo>
                  <a:lnTo>
                    <a:pt x="17107" y="14723"/>
                  </a:lnTo>
                  <a:cubicBezTo>
                    <a:pt x="16670" y="13883"/>
                    <a:pt x="16267" y="13177"/>
                    <a:pt x="16099" y="12337"/>
                  </a:cubicBezTo>
                  <a:cubicBezTo>
                    <a:pt x="15561" y="10959"/>
                    <a:pt x="15259" y="9413"/>
                    <a:pt x="15259" y="7732"/>
                  </a:cubicBezTo>
                  <a:lnTo>
                    <a:pt x="15259" y="6892"/>
                  </a:lnTo>
                  <a:cubicBezTo>
                    <a:pt x="15124" y="5615"/>
                    <a:pt x="14721" y="4371"/>
                    <a:pt x="14015" y="3262"/>
                  </a:cubicBezTo>
                  <a:cubicBezTo>
                    <a:pt x="13310" y="2120"/>
                    <a:pt x="12335" y="1279"/>
                    <a:pt x="11058" y="742"/>
                  </a:cubicBezTo>
                  <a:cubicBezTo>
                    <a:pt x="10218" y="305"/>
                    <a:pt x="9377" y="36"/>
                    <a:pt x="8537" y="36"/>
                  </a:cubicBezTo>
                  <a:cubicBezTo>
                    <a:pt x="8317" y="12"/>
                    <a:pt x="8101"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9;p33"/>
            <p:cNvSpPr/>
            <p:nvPr/>
          </p:nvSpPr>
          <p:spPr>
            <a:xfrm>
              <a:off x="5884050" y="1438775"/>
              <a:ext cx="132775" cy="204800"/>
            </a:xfrm>
            <a:custGeom>
              <a:avLst/>
              <a:gdLst/>
              <a:ahLst/>
              <a:cxnLst/>
              <a:rect l="l" t="t" r="r" b="b"/>
              <a:pathLst>
                <a:path w="5311" h="8192" extrusionOk="0">
                  <a:moveTo>
                    <a:pt x="3933" y="1"/>
                  </a:moveTo>
                  <a:lnTo>
                    <a:pt x="1" y="707"/>
                  </a:lnTo>
                  <a:lnTo>
                    <a:pt x="975" y="5479"/>
                  </a:lnTo>
                  <a:lnTo>
                    <a:pt x="1110" y="6588"/>
                  </a:lnTo>
                  <a:cubicBezTo>
                    <a:pt x="1225" y="7537"/>
                    <a:pt x="2079" y="8191"/>
                    <a:pt x="3018" y="8191"/>
                  </a:cubicBezTo>
                  <a:cubicBezTo>
                    <a:pt x="3176" y="8191"/>
                    <a:pt x="3336" y="8173"/>
                    <a:pt x="3496" y="8134"/>
                  </a:cubicBezTo>
                  <a:cubicBezTo>
                    <a:pt x="4605" y="8000"/>
                    <a:pt x="5311" y="6857"/>
                    <a:pt x="5042" y="5748"/>
                  </a:cubicBezTo>
                  <a:lnTo>
                    <a:pt x="4908" y="4908"/>
                  </a:lnTo>
                  <a:lnTo>
                    <a:pt x="393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0;p33"/>
            <p:cNvSpPr/>
            <p:nvPr/>
          </p:nvSpPr>
          <p:spPr>
            <a:xfrm>
              <a:off x="5901700" y="1533725"/>
              <a:ext cx="105050" cy="45400"/>
            </a:xfrm>
            <a:custGeom>
              <a:avLst/>
              <a:gdLst/>
              <a:ahLst/>
              <a:cxnLst/>
              <a:rect l="l" t="t" r="r" b="b"/>
              <a:pathLst>
                <a:path w="4202" h="1816" extrusionOk="0">
                  <a:moveTo>
                    <a:pt x="4067" y="1"/>
                  </a:moveTo>
                  <a:cubicBezTo>
                    <a:pt x="2925" y="269"/>
                    <a:pt x="1815" y="538"/>
                    <a:pt x="706" y="538"/>
                  </a:cubicBezTo>
                  <a:cubicBezTo>
                    <a:pt x="404" y="538"/>
                    <a:pt x="269" y="538"/>
                    <a:pt x="1" y="706"/>
                  </a:cubicBezTo>
                  <a:lnTo>
                    <a:pt x="135" y="1547"/>
                  </a:lnTo>
                  <a:cubicBezTo>
                    <a:pt x="269" y="1547"/>
                    <a:pt x="404" y="1379"/>
                    <a:pt x="538" y="1379"/>
                  </a:cubicBezTo>
                  <a:cubicBezTo>
                    <a:pt x="538" y="1547"/>
                    <a:pt x="404" y="1681"/>
                    <a:pt x="404" y="1815"/>
                  </a:cubicBezTo>
                  <a:lnTo>
                    <a:pt x="1244" y="1815"/>
                  </a:lnTo>
                  <a:cubicBezTo>
                    <a:pt x="2219" y="1815"/>
                    <a:pt x="3227" y="1681"/>
                    <a:pt x="4067" y="1110"/>
                  </a:cubicBezTo>
                  <a:cubicBezTo>
                    <a:pt x="4067" y="975"/>
                    <a:pt x="3899" y="975"/>
                    <a:pt x="3899" y="841"/>
                  </a:cubicBezTo>
                  <a:lnTo>
                    <a:pt x="4202" y="841"/>
                  </a:lnTo>
                  <a:lnTo>
                    <a:pt x="406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1;p33"/>
            <p:cNvSpPr/>
            <p:nvPr/>
          </p:nvSpPr>
          <p:spPr>
            <a:xfrm>
              <a:off x="5796675" y="1997075"/>
              <a:ext cx="160500" cy="558375"/>
            </a:xfrm>
            <a:custGeom>
              <a:avLst/>
              <a:gdLst/>
              <a:ahLst/>
              <a:cxnLst/>
              <a:rect l="l" t="t" r="r" b="b"/>
              <a:pathLst>
                <a:path w="6420" h="22335" extrusionOk="0">
                  <a:moveTo>
                    <a:pt x="2820" y="1"/>
                  </a:moveTo>
                  <a:cubicBezTo>
                    <a:pt x="2479" y="1"/>
                    <a:pt x="2137" y="72"/>
                    <a:pt x="1815" y="220"/>
                  </a:cubicBezTo>
                  <a:cubicBezTo>
                    <a:pt x="841" y="489"/>
                    <a:pt x="135" y="1497"/>
                    <a:pt x="135" y="2606"/>
                  </a:cubicBezTo>
                  <a:cubicBezTo>
                    <a:pt x="1" y="9597"/>
                    <a:pt x="1110" y="15613"/>
                    <a:pt x="3361" y="20822"/>
                  </a:cubicBezTo>
                  <a:lnTo>
                    <a:pt x="1815" y="22066"/>
                  </a:lnTo>
                  <a:cubicBezTo>
                    <a:pt x="1681" y="22200"/>
                    <a:pt x="1681" y="22335"/>
                    <a:pt x="1950" y="22335"/>
                  </a:cubicBezTo>
                  <a:lnTo>
                    <a:pt x="5176" y="22335"/>
                  </a:lnTo>
                  <a:cubicBezTo>
                    <a:pt x="5580" y="22200"/>
                    <a:pt x="5882" y="21797"/>
                    <a:pt x="5882" y="21360"/>
                  </a:cubicBezTo>
                  <a:lnTo>
                    <a:pt x="5748" y="20822"/>
                  </a:lnTo>
                  <a:lnTo>
                    <a:pt x="6420" y="8051"/>
                  </a:lnTo>
                  <a:lnTo>
                    <a:pt x="6420" y="7513"/>
                  </a:lnTo>
                  <a:lnTo>
                    <a:pt x="6420" y="7379"/>
                  </a:lnTo>
                  <a:cubicBezTo>
                    <a:pt x="6420" y="5396"/>
                    <a:pt x="6016" y="3447"/>
                    <a:pt x="5176" y="1632"/>
                  </a:cubicBezTo>
                  <a:cubicBezTo>
                    <a:pt x="4753" y="586"/>
                    <a:pt x="3794" y="1"/>
                    <a:pt x="282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2;p33"/>
            <p:cNvSpPr/>
            <p:nvPr/>
          </p:nvSpPr>
          <p:spPr>
            <a:xfrm>
              <a:off x="5895672" y="2309403"/>
              <a:ext cx="56300" cy="244525"/>
            </a:xfrm>
            <a:custGeom>
              <a:avLst/>
              <a:gdLst/>
              <a:ahLst/>
              <a:cxnLst/>
              <a:rect l="l" t="t" r="r" b="b"/>
              <a:pathLst>
                <a:path w="2252" h="9781" extrusionOk="0">
                  <a:moveTo>
                    <a:pt x="1849" y="1"/>
                  </a:moveTo>
                  <a:cubicBezTo>
                    <a:pt x="1412" y="135"/>
                    <a:pt x="1008" y="135"/>
                    <a:pt x="571" y="135"/>
                  </a:cubicBezTo>
                  <a:lnTo>
                    <a:pt x="0" y="135"/>
                  </a:lnTo>
                  <a:cubicBezTo>
                    <a:pt x="0" y="2790"/>
                    <a:pt x="303" y="6017"/>
                    <a:pt x="1277" y="9781"/>
                  </a:cubicBezTo>
                  <a:cubicBezTo>
                    <a:pt x="1681" y="9781"/>
                    <a:pt x="1983" y="9377"/>
                    <a:pt x="1983" y="8940"/>
                  </a:cubicBezTo>
                  <a:lnTo>
                    <a:pt x="1983" y="8806"/>
                  </a:lnTo>
                  <a:lnTo>
                    <a:pt x="1849" y="8268"/>
                  </a:lnTo>
                  <a:lnTo>
                    <a:pt x="2252"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3;p33"/>
            <p:cNvSpPr/>
            <p:nvPr/>
          </p:nvSpPr>
          <p:spPr>
            <a:xfrm>
              <a:off x="6100825" y="1978025"/>
              <a:ext cx="307400" cy="365975"/>
            </a:xfrm>
            <a:custGeom>
              <a:avLst/>
              <a:gdLst/>
              <a:ahLst/>
              <a:cxnLst/>
              <a:rect l="l" t="t" r="r" b="b"/>
              <a:pathLst>
                <a:path w="12296" h="14639" extrusionOk="0">
                  <a:moveTo>
                    <a:pt x="3021" y="0"/>
                  </a:moveTo>
                  <a:cubicBezTo>
                    <a:pt x="1803" y="0"/>
                    <a:pt x="686" y="799"/>
                    <a:pt x="303" y="2091"/>
                  </a:cubicBezTo>
                  <a:cubicBezTo>
                    <a:pt x="135" y="2931"/>
                    <a:pt x="1" y="3637"/>
                    <a:pt x="1" y="4343"/>
                  </a:cubicBezTo>
                  <a:cubicBezTo>
                    <a:pt x="1" y="5755"/>
                    <a:pt x="438" y="7133"/>
                    <a:pt x="975" y="8410"/>
                  </a:cubicBezTo>
                  <a:lnTo>
                    <a:pt x="3799" y="13585"/>
                  </a:lnTo>
                  <a:cubicBezTo>
                    <a:pt x="4229" y="14262"/>
                    <a:pt x="4960" y="14638"/>
                    <a:pt x="5693" y="14638"/>
                  </a:cubicBezTo>
                  <a:cubicBezTo>
                    <a:pt x="6162" y="14638"/>
                    <a:pt x="6632" y="14484"/>
                    <a:pt x="7025" y="14157"/>
                  </a:cubicBezTo>
                  <a:lnTo>
                    <a:pt x="9949" y="11334"/>
                  </a:lnTo>
                  <a:lnTo>
                    <a:pt x="11629" y="12745"/>
                  </a:lnTo>
                  <a:cubicBezTo>
                    <a:pt x="11708" y="12824"/>
                    <a:pt x="11801" y="12857"/>
                    <a:pt x="11890" y="12857"/>
                  </a:cubicBezTo>
                  <a:cubicBezTo>
                    <a:pt x="12105" y="12857"/>
                    <a:pt x="12296" y="12666"/>
                    <a:pt x="12201" y="12476"/>
                  </a:cubicBezTo>
                  <a:lnTo>
                    <a:pt x="11629" y="10359"/>
                  </a:lnTo>
                  <a:lnTo>
                    <a:pt x="11361" y="9384"/>
                  </a:lnTo>
                  <a:cubicBezTo>
                    <a:pt x="11226" y="9115"/>
                    <a:pt x="10789" y="8813"/>
                    <a:pt x="10386" y="8813"/>
                  </a:cubicBezTo>
                  <a:lnTo>
                    <a:pt x="6454" y="8813"/>
                  </a:lnTo>
                  <a:lnTo>
                    <a:pt x="6185" y="4780"/>
                  </a:lnTo>
                  <a:lnTo>
                    <a:pt x="6017" y="2663"/>
                  </a:lnTo>
                  <a:cubicBezTo>
                    <a:pt x="5882" y="1688"/>
                    <a:pt x="5345" y="848"/>
                    <a:pt x="4504" y="411"/>
                  </a:cubicBezTo>
                  <a:cubicBezTo>
                    <a:pt x="4021" y="130"/>
                    <a:pt x="3513" y="0"/>
                    <a:pt x="3021"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4;p33"/>
            <p:cNvSpPr/>
            <p:nvPr/>
          </p:nvSpPr>
          <p:spPr>
            <a:xfrm>
              <a:off x="6202500" y="2160525"/>
              <a:ext cx="189075" cy="105050"/>
            </a:xfrm>
            <a:custGeom>
              <a:avLst/>
              <a:gdLst/>
              <a:ahLst/>
              <a:cxnLst/>
              <a:rect l="l" t="t" r="r" b="b"/>
              <a:pathLst>
                <a:path w="7563" h="4202" extrusionOk="0">
                  <a:moveTo>
                    <a:pt x="2118" y="1"/>
                  </a:moveTo>
                  <a:cubicBezTo>
                    <a:pt x="1681" y="135"/>
                    <a:pt x="975" y="269"/>
                    <a:pt x="135" y="538"/>
                  </a:cubicBezTo>
                  <a:cubicBezTo>
                    <a:pt x="135" y="538"/>
                    <a:pt x="0" y="538"/>
                    <a:pt x="0" y="673"/>
                  </a:cubicBezTo>
                  <a:lnTo>
                    <a:pt x="1110" y="3496"/>
                  </a:lnTo>
                  <a:cubicBezTo>
                    <a:pt x="1412" y="3899"/>
                    <a:pt x="1815" y="4202"/>
                    <a:pt x="2387" y="4202"/>
                  </a:cubicBezTo>
                  <a:lnTo>
                    <a:pt x="2656" y="4202"/>
                  </a:lnTo>
                  <a:lnTo>
                    <a:pt x="7562" y="3059"/>
                  </a:lnTo>
                  <a:lnTo>
                    <a:pt x="7294" y="2084"/>
                  </a:lnTo>
                  <a:cubicBezTo>
                    <a:pt x="7159" y="1815"/>
                    <a:pt x="6722" y="1513"/>
                    <a:pt x="6319" y="1513"/>
                  </a:cubicBezTo>
                  <a:lnTo>
                    <a:pt x="2387" y="1513"/>
                  </a:lnTo>
                  <a:lnTo>
                    <a:pt x="238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5;p33"/>
            <p:cNvSpPr/>
            <p:nvPr/>
          </p:nvSpPr>
          <p:spPr>
            <a:xfrm>
              <a:off x="5838675" y="2517625"/>
              <a:ext cx="108425" cy="37825"/>
            </a:xfrm>
            <a:custGeom>
              <a:avLst/>
              <a:gdLst/>
              <a:ahLst/>
              <a:cxnLst/>
              <a:rect l="l" t="t" r="r" b="b"/>
              <a:pathLst>
                <a:path w="4337" h="1513" extrusionOk="0">
                  <a:moveTo>
                    <a:pt x="1681" y="0"/>
                  </a:moveTo>
                  <a:lnTo>
                    <a:pt x="135" y="1244"/>
                  </a:lnTo>
                  <a:cubicBezTo>
                    <a:pt x="1" y="1378"/>
                    <a:pt x="1" y="1513"/>
                    <a:pt x="270" y="1513"/>
                  </a:cubicBezTo>
                  <a:lnTo>
                    <a:pt x="3362" y="1513"/>
                  </a:lnTo>
                  <a:cubicBezTo>
                    <a:pt x="3900" y="1513"/>
                    <a:pt x="4336" y="1109"/>
                    <a:pt x="4202" y="538"/>
                  </a:cubicBezTo>
                  <a:lnTo>
                    <a:pt x="4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6;p33"/>
            <p:cNvSpPr/>
            <p:nvPr/>
          </p:nvSpPr>
          <p:spPr>
            <a:xfrm>
              <a:off x="6342825" y="2198350"/>
              <a:ext cx="65400" cy="101100"/>
            </a:xfrm>
            <a:custGeom>
              <a:avLst/>
              <a:gdLst/>
              <a:ahLst/>
              <a:cxnLst/>
              <a:rect l="l" t="t" r="r" b="b"/>
              <a:pathLst>
                <a:path w="2616" h="4044" extrusionOk="0">
                  <a:moveTo>
                    <a:pt x="0" y="0"/>
                  </a:moveTo>
                  <a:lnTo>
                    <a:pt x="269" y="2521"/>
                  </a:lnTo>
                  <a:lnTo>
                    <a:pt x="1949" y="3932"/>
                  </a:lnTo>
                  <a:cubicBezTo>
                    <a:pt x="2028" y="4011"/>
                    <a:pt x="2121" y="4044"/>
                    <a:pt x="2210" y="4044"/>
                  </a:cubicBezTo>
                  <a:cubicBezTo>
                    <a:pt x="2425" y="4044"/>
                    <a:pt x="2616" y="3853"/>
                    <a:pt x="2521" y="3663"/>
                  </a:cubicBezTo>
                  <a:lnTo>
                    <a:pt x="1681" y="571"/>
                  </a:lnTo>
                  <a:cubicBezTo>
                    <a:pt x="1546" y="302"/>
                    <a:pt x="1109" y="0"/>
                    <a:pt x="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7;p33"/>
            <p:cNvSpPr/>
            <p:nvPr/>
          </p:nvSpPr>
          <p:spPr>
            <a:xfrm>
              <a:off x="5331200" y="1362400"/>
              <a:ext cx="462150" cy="886050"/>
            </a:xfrm>
            <a:custGeom>
              <a:avLst/>
              <a:gdLst/>
              <a:ahLst/>
              <a:cxnLst/>
              <a:rect l="l" t="t" r="r" b="b"/>
              <a:pathLst>
                <a:path w="18486" h="35442" extrusionOk="0">
                  <a:moveTo>
                    <a:pt x="11824" y="1"/>
                  </a:moveTo>
                  <a:cubicBezTo>
                    <a:pt x="11071" y="1"/>
                    <a:pt x="10363" y="162"/>
                    <a:pt x="10083" y="670"/>
                  </a:cubicBezTo>
                  <a:cubicBezTo>
                    <a:pt x="9075" y="2652"/>
                    <a:pt x="7697" y="4333"/>
                    <a:pt x="6151" y="6013"/>
                  </a:cubicBezTo>
                  <a:cubicBezTo>
                    <a:pt x="5714" y="6417"/>
                    <a:pt x="5311" y="6719"/>
                    <a:pt x="5042" y="7122"/>
                  </a:cubicBezTo>
                  <a:cubicBezTo>
                    <a:pt x="3361" y="8937"/>
                    <a:pt x="1815" y="10920"/>
                    <a:pt x="841" y="13138"/>
                  </a:cubicBezTo>
                  <a:cubicBezTo>
                    <a:pt x="0" y="15390"/>
                    <a:pt x="0" y="18045"/>
                    <a:pt x="1244" y="19995"/>
                  </a:cubicBezTo>
                  <a:cubicBezTo>
                    <a:pt x="2353" y="21843"/>
                    <a:pt x="4336" y="22952"/>
                    <a:pt x="5714" y="24633"/>
                  </a:cubicBezTo>
                  <a:cubicBezTo>
                    <a:pt x="6857" y="26313"/>
                    <a:pt x="7260" y="28397"/>
                    <a:pt x="6857" y="30380"/>
                  </a:cubicBezTo>
                  <a:cubicBezTo>
                    <a:pt x="6285" y="32766"/>
                    <a:pt x="4470" y="33875"/>
                    <a:pt x="2790" y="35421"/>
                  </a:cubicBezTo>
                  <a:cubicBezTo>
                    <a:pt x="2863" y="35435"/>
                    <a:pt x="2938" y="35441"/>
                    <a:pt x="3014" y="35441"/>
                  </a:cubicBezTo>
                  <a:cubicBezTo>
                    <a:pt x="3669" y="35441"/>
                    <a:pt x="4409" y="34970"/>
                    <a:pt x="5042" y="34850"/>
                  </a:cubicBezTo>
                  <a:cubicBezTo>
                    <a:pt x="8806" y="33438"/>
                    <a:pt x="11763" y="30917"/>
                    <a:pt x="13847" y="27859"/>
                  </a:cubicBezTo>
                  <a:cubicBezTo>
                    <a:pt x="15528" y="25338"/>
                    <a:pt x="16637" y="22381"/>
                    <a:pt x="17342" y="19322"/>
                  </a:cubicBezTo>
                  <a:cubicBezTo>
                    <a:pt x="18183" y="16096"/>
                    <a:pt x="18485" y="12433"/>
                    <a:pt x="18317" y="8937"/>
                  </a:cubicBezTo>
                  <a:cubicBezTo>
                    <a:pt x="18183" y="8232"/>
                    <a:pt x="18183" y="7694"/>
                    <a:pt x="18048" y="6988"/>
                  </a:cubicBezTo>
                  <a:cubicBezTo>
                    <a:pt x="17779" y="4333"/>
                    <a:pt x="16637" y="838"/>
                    <a:pt x="13713" y="266"/>
                  </a:cubicBezTo>
                  <a:cubicBezTo>
                    <a:pt x="13246" y="137"/>
                    <a:pt x="12516" y="1"/>
                    <a:pt x="11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8;p33"/>
            <p:cNvSpPr/>
            <p:nvPr/>
          </p:nvSpPr>
          <p:spPr>
            <a:xfrm>
              <a:off x="6153775" y="1215275"/>
              <a:ext cx="483150" cy="859225"/>
            </a:xfrm>
            <a:custGeom>
              <a:avLst/>
              <a:gdLst/>
              <a:ahLst/>
              <a:cxnLst/>
              <a:rect l="l" t="t" r="r" b="b"/>
              <a:pathLst>
                <a:path w="19326" h="34369" extrusionOk="0">
                  <a:moveTo>
                    <a:pt x="6151" y="1"/>
                  </a:moveTo>
                  <a:cubicBezTo>
                    <a:pt x="5310" y="1"/>
                    <a:pt x="4336" y="270"/>
                    <a:pt x="3630" y="404"/>
                  </a:cubicBezTo>
                  <a:cubicBezTo>
                    <a:pt x="706" y="1379"/>
                    <a:pt x="0" y="5042"/>
                    <a:pt x="0" y="7697"/>
                  </a:cubicBezTo>
                  <a:cubicBezTo>
                    <a:pt x="0" y="8235"/>
                    <a:pt x="0" y="8941"/>
                    <a:pt x="135" y="9647"/>
                  </a:cubicBezTo>
                  <a:cubicBezTo>
                    <a:pt x="269" y="13007"/>
                    <a:pt x="975" y="16637"/>
                    <a:pt x="2084" y="19864"/>
                  </a:cubicBezTo>
                  <a:cubicBezTo>
                    <a:pt x="3227" y="23359"/>
                    <a:pt x="5041" y="26451"/>
                    <a:pt x="7428" y="28972"/>
                  </a:cubicBezTo>
                  <a:cubicBezTo>
                    <a:pt x="9646" y="31358"/>
                    <a:pt x="12603" y="33038"/>
                    <a:pt x="15964" y="33878"/>
                  </a:cubicBezTo>
                  <a:cubicBezTo>
                    <a:pt x="16526" y="33985"/>
                    <a:pt x="17172" y="34369"/>
                    <a:pt x="17752" y="34369"/>
                  </a:cubicBezTo>
                  <a:cubicBezTo>
                    <a:pt x="17901" y="34369"/>
                    <a:pt x="18045" y="34344"/>
                    <a:pt x="18182" y="34282"/>
                  </a:cubicBezTo>
                  <a:cubicBezTo>
                    <a:pt x="16368" y="32904"/>
                    <a:pt x="14418" y="32064"/>
                    <a:pt x="13712" y="29677"/>
                  </a:cubicBezTo>
                  <a:cubicBezTo>
                    <a:pt x="13007" y="27862"/>
                    <a:pt x="13309" y="25611"/>
                    <a:pt x="14284" y="23930"/>
                  </a:cubicBezTo>
                  <a:cubicBezTo>
                    <a:pt x="15393" y="22115"/>
                    <a:pt x="17208" y="20704"/>
                    <a:pt x="18182" y="18889"/>
                  </a:cubicBezTo>
                  <a:cubicBezTo>
                    <a:pt x="19325" y="16637"/>
                    <a:pt x="18888" y="13982"/>
                    <a:pt x="17779" y="11898"/>
                  </a:cubicBezTo>
                  <a:cubicBezTo>
                    <a:pt x="16670" y="9781"/>
                    <a:pt x="14822" y="7966"/>
                    <a:pt x="13007" y="6420"/>
                  </a:cubicBezTo>
                  <a:cubicBezTo>
                    <a:pt x="10923" y="4605"/>
                    <a:pt x="8940" y="2925"/>
                    <a:pt x="7260" y="539"/>
                  </a:cubicBezTo>
                  <a:cubicBezTo>
                    <a:pt x="7125" y="135"/>
                    <a:pt x="6722" y="1"/>
                    <a:pt x="6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9;p33"/>
            <p:cNvSpPr/>
            <p:nvPr/>
          </p:nvSpPr>
          <p:spPr>
            <a:xfrm>
              <a:off x="5475555" y="1437595"/>
              <a:ext cx="321112" cy="616725"/>
            </a:xfrm>
            <a:custGeom>
              <a:avLst/>
              <a:gdLst/>
              <a:ahLst/>
              <a:cxnLst/>
              <a:rect l="l" t="t" r="r" b="b"/>
              <a:pathLst>
                <a:path w="12605" h="24669" extrusionOk="0">
                  <a:moveTo>
                    <a:pt x="3093" y="0"/>
                  </a:moveTo>
                  <a:cubicBezTo>
                    <a:pt x="2958" y="168"/>
                    <a:pt x="2689" y="303"/>
                    <a:pt x="2521" y="437"/>
                  </a:cubicBezTo>
                  <a:cubicBezTo>
                    <a:pt x="2387" y="437"/>
                    <a:pt x="2387" y="437"/>
                    <a:pt x="2387" y="572"/>
                  </a:cubicBezTo>
                  <a:cubicBezTo>
                    <a:pt x="1681" y="1277"/>
                    <a:pt x="1144" y="1983"/>
                    <a:pt x="438" y="2823"/>
                  </a:cubicBezTo>
                  <a:cubicBezTo>
                    <a:pt x="707" y="3227"/>
                    <a:pt x="1009" y="3361"/>
                    <a:pt x="1412" y="3932"/>
                  </a:cubicBezTo>
                  <a:cubicBezTo>
                    <a:pt x="2118" y="5042"/>
                    <a:pt x="1681" y="6184"/>
                    <a:pt x="1278" y="7293"/>
                  </a:cubicBezTo>
                  <a:cubicBezTo>
                    <a:pt x="438" y="9243"/>
                    <a:pt x="1" y="12469"/>
                    <a:pt x="1547" y="14149"/>
                  </a:cubicBezTo>
                  <a:cubicBezTo>
                    <a:pt x="2253" y="15124"/>
                    <a:pt x="3530" y="15427"/>
                    <a:pt x="4504" y="16132"/>
                  </a:cubicBezTo>
                  <a:cubicBezTo>
                    <a:pt x="4639" y="16267"/>
                    <a:pt x="4773" y="16267"/>
                    <a:pt x="4908" y="16401"/>
                  </a:cubicBezTo>
                  <a:lnTo>
                    <a:pt x="5882" y="16401"/>
                  </a:lnTo>
                  <a:cubicBezTo>
                    <a:pt x="5882" y="16401"/>
                    <a:pt x="7159" y="14855"/>
                    <a:pt x="8840" y="13040"/>
                  </a:cubicBezTo>
                  <a:cubicBezTo>
                    <a:pt x="9949" y="11763"/>
                    <a:pt x="11361" y="10251"/>
                    <a:pt x="12604" y="8974"/>
                  </a:cubicBezTo>
                  <a:lnTo>
                    <a:pt x="12604" y="7730"/>
                  </a:lnTo>
                  <a:lnTo>
                    <a:pt x="12604" y="5747"/>
                  </a:lnTo>
                  <a:cubicBezTo>
                    <a:pt x="12470" y="5210"/>
                    <a:pt x="12470" y="4638"/>
                    <a:pt x="12470" y="4067"/>
                  </a:cubicBezTo>
                  <a:cubicBezTo>
                    <a:pt x="9243" y="3529"/>
                    <a:pt x="6185" y="2252"/>
                    <a:pt x="3664" y="437"/>
                  </a:cubicBezTo>
                  <a:cubicBezTo>
                    <a:pt x="3530" y="303"/>
                    <a:pt x="3362" y="168"/>
                    <a:pt x="3093" y="0"/>
                  </a:cubicBezTo>
                  <a:close/>
                  <a:moveTo>
                    <a:pt x="11932" y="15124"/>
                  </a:moveTo>
                  <a:lnTo>
                    <a:pt x="10924" y="15695"/>
                  </a:lnTo>
                  <a:lnTo>
                    <a:pt x="6891" y="17947"/>
                  </a:lnTo>
                  <a:lnTo>
                    <a:pt x="6588" y="18351"/>
                  </a:lnTo>
                  <a:cubicBezTo>
                    <a:pt x="6891" y="18787"/>
                    <a:pt x="7159" y="19325"/>
                    <a:pt x="7294" y="19762"/>
                  </a:cubicBezTo>
                  <a:cubicBezTo>
                    <a:pt x="7865" y="21174"/>
                    <a:pt x="8134" y="22989"/>
                    <a:pt x="8134" y="24535"/>
                  </a:cubicBezTo>
                  <a:lnTo>
                    <a:pt x="8134" y="24669"/>
                  </a:lnTo>
                  <a:cubicBezTo>
                    <a:pt x="9815" y="22148"/>
                    <a:pt x="10924" y="19191"/>
                    <a:pt x="11629" y="16132"/>
                  </a:cubicBezTo>
                  <a:cubicBezTo>
                    <a:pt x="11764" y="15830"/>
                    <a:pt x="11764" y="15427"/>
                    <a:pt x="11932" y="151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0;p33"/>
            <p:cNvSpPr/>
            <p:nvPr/>
          </p:nvSpPr>
          <p:spPr>
            <a:xfrm>
              <a:off x="6153788" y="1270737"/>
              <a:ext cx="349003" cy="668825"/>
            </a:xfrm>
            <a:custGeom>
              <a:avLst/>
              <a:gdLst/>
              <a:ahLst/>
              <a:cxnLst/>
              <a:rect l="l" t="t" r="r" b="b"/>
              <a:pathLst>
                <a:path w="13826" h="26753" extrusionOk="0">
                  <a:moveTo>
                    <a:pt x="8268" y="0"/>
                  </a:moveTo>
                  <a:cubicBezTo>
                    <a:pt x="7563" y="706"/>
                    <a:pt x="7126" y="706"/>
                    <a:pt x="7126" y="706"/>
                  </a:cubicBezTo>
                  <a:cubicBezTo>
                    <a:pt x="5311" y="3663"/>
                    <a:pt x="2925" y="6184"/>
                    <a:pt x="1" y="7999"/>
                  </a:cubicBezTo>
                  <a:cubicBezTo>
                    <a:pt x="135" y="9948"/>
                    <a:pt x="404" y="12066"/>
                    <a:pt x="841" y="13880"/>
                  </a:cubicBezTo>
                  <a:cubicBezTo>
                    <a:pt x="1815" y="14418"/>
                    <a:pt x="2790" y="14990"/>
                    <a:pt x="3630" y="15426"/>
                  </a:cubicBezTo>
                  <a:cubicBezTo>
                    <a:pt x="6151" y="16804"/>
                    <a:pt x="8268" y="18082"/>
                    <a:pt x="8268" y="18082"/>
                  </a:cubicBezTo>
                  <a:lnTo>
                    <a:pt x="10655" y="17241"/>
                  </a:lnTo>
                  <a:lnTo>
                    <a:pt x="10789" y="17241"/>
                  </a:lnTo>
                  <a:cubicBezTo>
                    <a:pt x="11171" y="17241"/>
                    <a:pt x="11462" y="17603"/>
                    <a:pt x="11235" y="18013"/>
                  </a:cubicBezTo>
                  <a:lnTo>
                    <a:pt x="11235" y="18013"/>
                  </a:lnTo>
                  <a:cubicBezTo>
                    <a:pt x="12428" y="16770"/>
                    <a:pt x="13825" y="15769"/>
                    <a:pt x="13578" y="13578"/>
                  </a:cubicBezTo>
                  <a:cubicBezTo>
                    <a:pt x="13310" y="11494"/>
                    <a:pt x="11495" y="9814"/>
                    <a:pt x="10923" y="7696"/>
                  </a:cubicBezTo>
                  <a:cubicBezTo>
                    <a:pt x="10352" y="6016"/>
                    <a:pt x="10083" y="4336"/>
                    <a:pt x="9512" y="2655"/>
                  </a:cubicBezTo>
                  <a:cubicBezTo>
                    <a:pt x="9243" y="1680"/>
                    <a:pt x="8806" y="840"/>
                    <a:pt x="8268" y="0"/>
                  </a:cubicBezTo>
                  <a:close/>
                  <a:moveTo>
                    <a:pt x="11235" y="18013"/>
                  </a:moveTo>
                  <a:lnTo>
                    <a:pt x="11235" y="18013"/>
                  </a:lnTo>
                  <a:cubicBezTo>
                    <a:pt x="11129" y="18123"/>
                    <a:pt x="11025" y="18235"/>
                    <a:pt x="10923" y="18350"/>
                  </a:cubicBezTo>
                  <a:lnTo>
                    <a:pt x="11192" y="18082"/>
                  </a:lnTo>
                  <a:cubicBezTo>
                    <a:pt x="11208" y="18058"/>
                    <a:pt x="11223" y="18035"/>
                    <a:pt x="11235" y="18013"/>
                  </a:cubicBezTo>
                  <a:close/>
                  <a:moveTo>
                    <a:pt x="10083" y="19325"/>
                  </a:moveTo>
                  <a:lnTo>
                    <a:pt x="9949" y="19459"/>
                  </a:lnTo>
                  <a:lnTo>
                    <a:pt x="9949" y="19459"/>
                  </a:lnTo>
                  <a:lnTo>
                    <a:pt x="10083" y="19325"/>
                  </a:lnTo>
                  <a:close/>
                  <a:moveTo>
                    <a:pt x="2387" y="18787"/>
                  </a:moveTo>
                  <a:lnTo>
                    <a:pt x="2387" y="18787"/>
                  </a:lnTo>
                  <a:cubicBezTo>
                    <a:pt x="3496" y="21846"/>
                    <a:pt x="5176" y="24501"/>
                    <a:pt x="7294" y="26753"/>
                  </a:cubicBezTo>
                  <a:cubicBezTo>
                    <a:pt x="7697" y="24232"/>
                    <a:pt x="8537" y="21711"/>
                    <a:pt x="9949" y="19459"/>
                  </a:cubicBezTo>
                  <a:lnTo>
                    <a:pt x="9949" y="19459"/>
                  </a:lnTo>
                  <a:lnTo>
                    <a:pt x="9377" y="20031"/>
                  </a:lnTo>
                  <a:cubicBezTo>
                    <a:pt x="9243" y="20300"/>
                    <a:pt x="9109" y="20300"/>
                    <a:pt x="8806" y="20300"/>
                  </a:cubicBezTo>
                  <a:cubicBezTo>
                    <a:pt x="8672" y="20300"/>
                    <a:pt x="8537" y="20300"/>
                    <a:pt x="8403" y="20165"/>
                  </a:cubicBezTo>
                  <a:lnTo>
                    <a:pt x="7831" y="19762"/>
                  </a:lnTo>
                  <a:lnTo>
                    <a:pt x="2387" y="187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1;p33"/>
            <p:cNvSpPr/>
            <p:nvPr/>
          </p:nvSpPr>
          <p:spPr>
            <a:xfrm>
              <a:off x="5316925" y="478125"/>
              <a:ext cx="1162025" cy="1070900"/>
            </a:xfrm>
            <a:custGeom>
              <a:avLst/>
              <a:gdLst/>
              <a:ahLst/>
              <a:cxnLst/>
              <a:rect l="l" t="t" r="r" b="b"/>
              <a:pathLst>
                <a:path w="46481" h="42836" extrusionOk="0">
                  <a:moveTo>
                    <a:pt x="22396" y="1"/>
                  </a:moveTo>
                  <a:cubicBezTo>
                    <a:pt x="21792" y="1"/>
                    <a:pt x="21182" y="27"/>
                    <a:pt x="20568" y="79"/>
                  </a:cubicBezTo>
                  <a:cubicBezTo>
                    <a:pt x="8805" y="1054"/>
                    <a:pt x="0" y="11405"/>
                    <a:pt x="975" y="23168"/>
                  </a:cubicBezTo>
                  <a:cubicBezTo>
                    <a:pt x="1244" y="26395"/>
                    <a:pt x="2084" y="29319"/>
                    <a:pt x="3630" y="31839"/>
                  </a:cubicBezTo>
                  <a:cubicBezTo>
                    <a:pt x="2655" y="32848"/>
                    <a:pt x="2084" y="34091"/>
                    <a:pt x="2252" y="35503"/>
                  </a:cubicBezTo>
                  <a:cubicBezTo>
                    <a:pt x="2382" y="37806"/>
                    <a:pt x="4452" y="39576"/>
                    <a:pt x="6741" y="39576"/>
                  </a:cubicBezTo>
                  <a:cubicBezTo>
                    <a:pt x="6824" y="39576"/>
                    <a:pt x="6907" y="39574"/>
                    <a:pt x="6991" y="39569"/>
                  </a:cubicBezTo>
                  <a:cubicBezTo>
                    <a:pt x="7965" y="39401"/>
                    <a:pt x="8805" y="39133"/>
                    <a:pt x="9377" y="38561"/>
                  </a:cubicBezTo>
                  <a:cubicBezTo>
                    <a:pt x="12990" y="41308"/>
                    <a:pt x="17478" y="42835"/>
                    <a:pt x="22277" y="42835"/>
                  </a:cubicBezTo>
                  <a:cubicBezTo>
                    <a:pt x="22879" y="42835"/>
                    <a:pt x="23486" y="42811"/>
                    <a:pt x="24097" y="42762"/>
                  </a:cubicBezTo>
                  <a:cubicBezTo>
                    <a:pt x="31928" y="42225"/>
                    <a:pt x="38381" y="37452"/>
                    <a:pt x="41574" y="30865"/>
                  </a:cubicBezTo>
                  <a:lnTo>
                    <a:pt x="42280" y="30865"/>
                  </a:lnTo>
                  <a:cubicBezTo>
                    <a:pt x="44666" y="30730"/>
                    <a:pt x="46481" y="28479"/>
                    <a:pt x="46346" y="26126"/>
                  </a:cubicBezTo>
                  <a:cubicBezTo>
                    <a:pt x="46212" y="24446"/>
                    <a:pt x="45103" y="23034"/>
                    <a:pt x="43691" y="22463"/>
                  </a:cubicBezTo>
                  <a:cubicBezTo>
                    <a:pt x="43826" y="21488"/>
                    <a:pt x="43826" y="20648"/>
                    <a:pt x="43691" y="19673"/>
                  </a:cubicBezTo>
                  <a:cubicBezTo>
                    <a:pt x="42767" y="8524"/>
                    <a:pt x="33389" y="1"/>
                    <a:pt x="22396"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2;p33"/>
            <p:cNvSpPr/>
            <p:nvPr/>
          </p:nvSpPr>
          <p:spPr>
            <a:xfrm>
              <a:off x="5806750" y="955650"/>
              <a:ext cx="563825" cy="269750"/>
            </a:xfrm>
            <a:custGeom>
              <a:avLst/>
              <a:gdLst/>
              <a:ahLst/>
              <a:cxnLst/>
              <a:rect l="l" t="t" r="r" b="b"/>
              <a:pathLst>
                <a:path w="22553" h="10790" extrusionOk="0">
                  <a:moveTo>
                    <a:pt x="1" y="2656"/>
                  </a:moveTo>
                  <a:lnTo>
                    <a:pt x="1" y="2656"/>
                  </a:lnTo>
                  <a:cubicBezTo>
                    <a:pt x="135" y="2824"/>
                    <a:pt x="303" y="2958"/>
                    <a:pt x="438" y="3093"/>
                  </a:cubicBezTo>
                  <a:lnTo>
                    <a:pt x="572" y="3093"/>
                  </a:lnTo>
                  <a:cubicBezTo>
                    <a:pt x="438" y="2958"/>
                    <a:pt x="135" y="2824"/>
                    <a:pt x="1" y="2656"/>
                  </a:cubicBezTo>
                  <a:close/>
                  <a:moveTo>
                    <a:pt x="19191" y="1"/>
                  </a:moveTo>
                  <a:cubicBezTo>
                    <a:pt x="20166" y="2387"/>
                    <a:pt x="20300" y="4908"/>
                    <a:pt x="19763" y="7428"/>
                  </a:cubicBezTo>
                  <a:cubicBezTo>
                    <a:pt x="18217" y="5042"/>
                    <a:pt x="15427" y="3799"/>
                    <a:pt x="12604" y="3362"/>
                  </a:cubicBezTo>
                  <a:lnTo>
                    <a:pt x="12604" y="3362"/>
                  </a:lnTo>
                  <a:cubicBezTo>
                    <a:pt x="16805" y="4639"/>
                    <a:pt x="20166" y="7428"/>
                    <a:pt x="21846" y="10789"/>
                  </a:cubicBezTo>
                  <a:cubicBezTo>
                    <a:pt x="22552" y="6857"/>
                    <a:pt x="21846" y="2387"/>
                    <a:pt x="19191"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3;p33"/>
            <p:cNvSpPr/>
            <p:nvPr/>
          </p:nvSpPr>
          <p:spPr>
            <a:xfrm>
              <a:off x="6436925" y="1085050"/>
              <a:ext cx="42025" cy="136975"/>
            </a:xfrm>
            <a:custGeom>
              <a:avLst/>
              <a:gdLst/>
              <a:ahLst/>
              <a:cxnLst/>
              <a:rect l="l" t="t" r="r" b="b"/>
              <a:pathLst>
                <a:path w="1681" h="5479" extrusionOk="0">
                  <a:moveTo>
                    <a:pt x="975" y="1"/>
                  </a:moveTo>
                  <a:lnTo>
                    <a:pt x="975" y="1"/>
                  </a:lnTo>
                  <a:cubicBezTo>
                    <a:pt x="1277" y="572"/>
                    <a:pt x="1412" y="1143"/>
                    <a:pt x="1546" y="1849"/>
                  </a:cubicBezTo>
                  <a:cubicBezTo>
                    <a:pt x="1681" y="3227"/>
                    <a:pt x="975" y="4639"/>
                    <a:pt x="0" y="5479"/>
                  </a:cubicBezTo>
                  <a:cubicBezTo>
                    <a:pt x="975" y="4639"/>
                    <a:pt x="1681" y="3227"/>
                    <a:pt x="1546" y="1849"/>
                  </a:cubicBezTo>
                  <a:cubicBezTo>
                    <a:pt x="1412" y="1143"/>
                    <a:pt x="1277" y="572"/>
                    <a:pt x="975"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4;p33"/>
            <p:cNvSpPr/>
            <p:nvPr/>
          </p:nvSpPr>
          <p:spPr>
            <a:xfrm>
              <a:off x="6388175" y="1085050"/>
              <a:ext cx="90775" cy="164700"/>
            </a:xfrm>
            <a:custGeom>
              <a:avLst/>
              <a:gdLst/>
              <a:ahLst/>
              <a:cxnLst/>
              <a:rect l="l" t="t" r="r" b="b"/>
              <a:pathLst>
                <a:path w="3631" h="6588" extrusionOk="0">
                  <a:moveTo>
                    <a:pt x="2925" y="1"/>
                  </a:moveTo>
                  <a:cubicBezTo>
                    <a:pt x="1950" y="3361"/>
                    <a:pt x="841" y="5344"/>
                    <a:pt x="1" y="6588"/>
                  </a:cubicBezTo>
                  <a:cubicBezTo>
                    <a:pt x="707" y="6319"/>
                    <a:pt x="1413" y="6050"/>
                    <a:pt x="1950" y="5479"/>
                  </a:cubicBezTo>
                  <a:cubicBezTo>
                    <a:pt x="2925" y="4639"/>
                    <a:pt x="3631" y="3227"/>
                    <a:pt x="3496" y="1849"/>
                  </a:cubicBezTo>
                  <a:cubicBezTo>
                    <a:pt x="3362" y="1143"/>
                    <a:pt x="3227" y="572"/>
                    <a:pt x="2925"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5;p33"/>
            <p:cNvSpPr/>
            <p:nvPr/>
          </p:nvSpPr>
          <p:spPr>
            <a:xfrm>
              <a:off x="5400925" y="1432050"/>
              <a:ext cx="126075" cy="35325"/>
            </a:xfrm>
            <a:custGeom>
              <a:avLst/>
              <a:gdLst/>
              <a:ahLst/>
              <a:cxnLst/>
              <a:rect l="l" t="t" r="r" b="b"/>
              <a:pathLst>
                <a:path w="5043" h="1413" extrusionOk="0">
                  <a:moveTo>
                    <a:pt x="5042" y="976"/>
                  </a:moveTo>
                  <a:cubicBezTo>
                    <a:pt x="4605" y="1244"/>
                    <a:pt x="4202" y="1244"/>
                    <a:pt x="3765" y="1412"/>
                  </a:cubicBezTo>
                  <a:cubicBezTo>
                    <a:pt x="4202" y="1244"/>
                    <a:pt x="4605" y="1244"/>
                    <a:pt x="5042" y="976"/>
                  </a:cubicBezTo>
                  <a:close/>
                  <a:moveTo>
                    <a:pt x="1" y="1"/>
                  </a:moveTo>
                  <a:cubicBezTo>
                    <a:pt x="841" y="841"/>
                    <a:pt x="1950" y="1412"/>
                    <a:pt x="3227" y="1412"/>
                  </a:cubicBezTo>
                  <a:cubicBezTo>
                    <a:pt x="1950" y="1412"/>
                    <a:pt x="841" y="841"/>
                    <a:pt x="1"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6;p33"/>
            <p:cNvSpPr/>
            <p:nvPr/>
          </p:nvSpPr>
          <p:spPr>
            <a:xfrm>
              <a:off x="5537050" y="1442150"/>
              <a:ext cx="28600" cy="10950"/>
            </a:xfrm>
            <a:custGeom>
              <a:avLst/>
              <a:gdLst/>
              <a:ahLst/>
              <a:cxnLst/>
              <a:rect l="l" t="t" r="r" b="b"/>
              <a:pathLst>
                <a:path w="1144" h="438" extrusionOk="0">
                  <a:moveTo>
                    <a:pt x="572" y="0"/>
                  </a:moveTo>
                  <a:cubicBezTo>
                    <a:pt x="437" y="168"/>
                    <a:pt x="168" y="303"/>
                    <a:pt x="0" y="437"/>
                  </a:cubicBezTo>
                  <a:cubicBezTo>
                    <a:pt x="168" y="303"/>
                    <a:pt x="437" y="168"/>
                    <a:pt x="572" y="0"/>
                  </a:cubicBezTo>
                  <a:cubicBezTo>
                    <a:pt x="841" y="168"/>
                    <a:pt x="1009" y="303"/>
                    <a:pt x="1143" y="437"/>
                  </a:cubicBezTo>
                  <a:cubicBezTo>
                    <a:pt x="1009" y="303"/>
                    <a:pt x="841" y="168"/>
                    <a:pt x="572" y="0"/>
                  </a:cubicBezTo>
                  <a:close/>
                </a:path>
              </a:pathLst>
            </a:custGeom>
            <a:solidFill>
              <a:srgbClr val="3B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7;p33"/>
            <p:cNvSpPr/>
            <p:nvPr/>
          </p:nvSpPr>
          <p:spPr>
            <a:xfrm>
              <a:off x="5369000" y="1089250"/>
              <a:ext cx="273100" cy="378125"/>
            </a:xfrm>
            <a:custGeom>
              <a:avLst/>
              <a:gdLst/>
              <a:ahLst/>
              <a:cxnLst/>
              <a:rect l="l" t="t" r="r" b="b"/>
              <a:pathLst>
                <a:path w="10924" h="15125" extrusionOk="0">
                  <a:moveTo>
                    <a:pt x="3093" y="1"/>
                  </a:moveTo>
                  <a:lnTo>
                    <a:pt x="3093" y="1"/>
                  </a:lnTo>
                  <a:cubicBezTo>
                    <a:pt x="3362" y="1513"/>
                    <a:pt x="1849" y="6420"/>
                    <a:pt x="5748" y="11596"/>
                  </a:cubicBezTo>
                  <a:cubicBezTo>
                    <a:pt x="3664" y="11192"/>
                    <a:pt x="1849" y="10352"/>
                    <a:pt x="438" y="9075"/>
                  </a:cubicBezTo>
                  <a:cubicBezTo>
                    <a:pt x="169" y="9646"/>
                    <a:pt x="1" y="10352"/>
                    <a:pt x="169" y="11058"/>
                  </a:cubicBezTo>
                  <a:cubicBezTo>
                    <a:pt x="169" y="12032"/>
                    <a:pt x="707" y="13007"/>
                    <a:pt x="1278" y="13713"/>
                  </a:cubicBezTo>
                  <a:cubicBezTo>
                    <a:pt x="2118" y="14553"/>
                    <a:pt x="3227" y="15124"/>
                    <a:pt x="4504" y="15124"/>
                  </a:cubicBezTo>
                  <a:lnTo>
                    <a:pt x="5042" y="15124"/>
                  </a:lnTo>
                  <a:cubicBezTo>
                    <a:pt x="5479" y="14956"/>
                    <a:pt x="5882" y="14956"/>
                    <a:pt x="6319" y="14688"/>
                  </a:cubicBezTo>
                  <a:cubicBezTo>
                    <a:pt x="6454" y="14688"/>
                    <a:pt x="6588" y="14688"/>
                    <a:pt x="6722" y="14553"/>
                  </a:cubicBezTo>
                  <a:cubicBezTo>
                    <a:pt x="6890" y="14419"/>
                    <a:pt x="7159" y="14284"/>
                    <a:pt x="7294" y="14116"/>
                  </a:cubicBezTo>
                  <a:cubicBezTo>
                    <a:pt x="7563" y="14284"/>
                    <a:pt x="7731" y="14419"/>
                    <a:pt x="7865" y="14553"/>
                  </a:cubicBezTo>
                  <a:cubicBezTo>
                    <a:pt x="7294" y="13142"/>
                    <a:pt x="6890" y="11596"/>
                    <a:pt x="6890" y="10083"/>
                  </a:cubicBezTo>
                  <a:cubicBezTo>
                    <a:pt x="6890" y="6722"/>
                    <a:pt x="8403" y="3765"/>
                    <a:pt x="10924" y="1513"/>
                  </a:cubicBezTo>
                  <a:cubicBezTo>
                    <a:pt x="7731" y="1379"/>
                    <a:pt x="4773" y="975"/>
                    <a:pt x="3093"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8;p33"/>
            <p:cNvSpPr/>
            <p:nvPr/>
          </p:nvSpPr>
          <p:spPr>
            <a:xfrm>
              <a:off x="5200975" y="391275"/>
              <a:ext cx="1295625" cy="987875"/>
            </a:xfrm>
            <a:custGeom>
              <a:avLst/>
              <a:gdLst/>
              <a:ahLst/>
              <a:cxnLst/>
              <a:rect l="l" t="t" r="r" b="b"/>
              <a:pathLst>
                <a:path w="51825" h="39515" extrusionOk="0">
                  <a:moveTo>
                    <a:pt x="26091" y="1"/>
                  </a:moveTo>
                  <a:cubicBezTo>
                    <a:pt x="23037" y="1"/>
                    <a:pt x="20087" y="442"/>
                    <a:pt x="17241" y="1302"/>
                  </a:cubicBezTo>
                  <a:cubicBezTo>
                    <a:pt x="11494" y="3251"/>
                    <a:pt x="6722" y="7317"/>
                    <a:pt x="3932" y="12628"/>
                  </a:cubicBezTo>
                  <a:cubicBezTo>
                    <a:pt x="0" y="20190"/>
                    <a:pt x="1277" y="37834"/>
                    <a:pt x="12469" y="39515"/>
                  </a:cubicBezTo>
                  <a:cubicBezTo>
                    <a:pt x="8570" y="34339"/>
                    <a:pt x="10083" y="29432"/>
                    <a:pt x="9814" y="27920"/>
                  </a:cubicBezTo>
                  <a:lnTo>
                    <a:pt x="9814" y="27920"/>
                  </a:lnTo>
                  <a:cubicBezTo>
                    <a:pt x="11667" y="29052"/>
                    <a:pt x="14947" y="29466"/>
                    <a:pt x="18462" y="29466"/>
                  </a:cubicBezTo>
                  <a:cubicBezTo>
                    <a:pt x="21832" y="29466"/>
                    <a:pt x="25417" y="29085"/>
                    <a:pt x="28164" y="28592"/>
                  </a:cubicBezTo>
                  <a:cubicBezTo>
                    <a:pt x="26618" y="27752"/>
                    <a:pt x="25375" y="26642"/>
                    <a:pt x="24232" y="25231"/>
                  </a:cubicBezTo>
                  <a:lnTo>
                    <a:pt x="24232" y="25231"/>
                  </a:lnTo>
                  <a:cubicBezTo>
                    <a:pt x="24938" y="25802"/>
                    <a:pt x="25778" y="25937"/>
                    <a:pt x="26618" y="25937"/>
                  </a:cubicBezTo>
                  <a:cubicBezTo>
                    <a:pt x="27895" y="25937"/>
                    <a:pt x="29004" y="25802"/>
                    <a:pt x="30248" y="25802"/>
                  </a:cubicBezTo>
                  <a:cubicBezTo>
                    <a:pt x="31315" y="25725"/>
                    <a:pt x="32416" y="25647"/>
                    <a:pt x="33531" y="25647"/>
                  </a:cubicBezTo>
                  <a:cubicBezTo>
                    <a:pt x="34347" y="25647"/>
                    <a:pt x="35171" y="25689"/>
                    <a:pt x="35995" y="25802"/>
                  </a:cubicBezTo>
                  <a:cubicBezTo>
                    <a:pt x="39087" y="26071"/>
                    <a:pt x="42313" y="27348"/>
                    <a:pt x="43994" y="30003"/>
                  </a:cubicBezTo>
                  <a:cubicBezTo>
                    <a:pt x="44531" y="27483"/>
                    <a:pt x="44397" y="24962"/>
                    <a:pt x="43422" y="22576"/>
                  </a:cubicBezTo>
                  <a:lnTo>
                    <a:pt x="43422" y="22576"/>
                  </a:lnTo>
                  <a:cubicBezTo>
                    <a:pt x="46783" y="25533"/>
                    <a:pt x="47052" y="31684"/>
                    <a:pt x="45372" y="35885"/>
                  </a:cubicBezTo>
                  <a:cubicBezTo>
                    <a:pt x="45372" y="35885"/>
                    <a:pt x="48195" y="35482"/>
                    <a:pt x="50413" y="27752"/>
                  </a:cubicBezTo>
                  <a:cubicBezTo>
                    <a:pt x="51556" y="23987"/>
                    <a:pt x="51824" y="16291"/>
                    <a:pt x="50144" y="12796"/>
                  </a:cubicBezTo>
                  <a:cubicBezTo>
                    <a:pt x="50010" y="12628"/>
                    <a:pt x="50010" y="12359"/>
                    <a:pt x="49875" y="12224"/>
                  </a:cubicBezTo>
                  <a:cubicBezTo>
                    <a:pt x="48464" y="9704"/>
                    <a:pt x="46212" y="7586"/>
                    <a:pt x="43557" y="6208"/>
                  </a:cubicBezTo>
                  <a:cubicBezTo>
                    <a:pt x="40902" y="4662"/>
                    <a:pt x="37978" y="3688"/>
                    <a:pt x="34886" y="2713"/>
                  </a:cubicBezTo>
                  <a:cubicBezTo>
                    <a:pt x="35457" y="2411"/>
                    <a:pt x="35995" y="2142"/>
                    <a:pt x="36701" y="2142"/>
                  </a:cubicBezTo>
                  <a:cubicBezTo>
                    <a:pt x="36297" y="1873"/>
                    <a:pt x="33474" y="1033"/>
                    <a:pt x="32231" y="730"/>
                  </a:cubicBezTo>
                  <a:cubicBezTo>
                    <a:pt x="30550" y="327"/>
                    <a:pt x="28870" y="192"/>
                    <a:pt x="27324" y="24"/>
                  </a:cubicBezTo>
                  <a:cubicBezTo>
                    <a:pt x="26911" y="9"/>
                    <a:pt x="26500" y="1"/>
                    <a:pt x="26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9;p33"/>
            <p:cNvSpPr/>
            <p:nvPr/>
          </p:nvSpPr>
          <p:spPr>
            <a:xfrm>
              <a:off x="5250525" y="391875"/>
              <a:ext cx="867975" cy="500800"/>
            </a:xfrm>
            <a:custGeom>
              <a:avLst/>
              <a:gdLst/>
              <a:ahLst/>
              <a:cxnLst/>
              <a:rect l="l" t="t" r="r" b="b"/>
              <a:pathLst>
                <a:path w="34719" h="20032" extrusionOk="0">
                  <a:moveTo>
                    <a:pt x="10789" y="3361"/>
                  </a:moveTo>
                  <a:cubicBezTo>
                    <a:pt x="6992" y="5613"/>
                    <a:pt x="3900" y="8839"/>
                    <a:pt x="1950" y="12604"/>
                  </a:cubicBezTo>
                  <a:cubicBezTo>
                    <a:pt x="976" y="14587"/>
                    <a:pt x="270" y="17242"/>
                    <a:pt x="1" y="20031"/>
                  </a:cubicBezTo>
                  <a:cubicBezTo>
                    <a:pt x="270" y="17242"/>
                    <a:pt x="976" y="14587"/>
                    <a:pt x="1950" y="12604"/>
                  </a:cubicBezTo>
                  <a:cubicBezTo>
                    <a:pt x="3900" y="8839"/>
                    <a:pt x="6992" y="5613"/>
                    <a:pt x="10789" y="3361"/>
                  </a:cubicBezTo>
                  <a:close/>
                  <a:moveTo>
                    <a:pt x="34719" y="2118"/>
                  </a:moveTo>
                  <a:lnTo>
                    <a:pt x="34147" y="2118"/>
                  </a:lnTo>
                  <a:lnTo>
                    <a:pt x="34719" y="2118"/>
                  </a:lnTo>
                  <a:lnTo>
                    <a:pt x="34719" y="2118"/>
                  </a:lnTo>
                  <a:close/>
                  <a:moveTo>
                    <a:pt x="24065" y="0"/>
                  </a:moveTo>
                  <a:lnTo>
                    <a:pt x="25342" y="0"/>
                  </a:lnTo>
                  <a:lnTo>
                    <a:pt x="25476" y="0"/>
                  </a:lnTo>
                  <a:lnTo>
                    <a:pt x="25342" y="0"/>
                  </a:ln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0;p33"/>
            <p:cNvSpPr/>
            <p:nvPr/>
          </p:nvSpPr>
          <p:spPr>
            <a:xfrm>
              <a:off x="5247175" y="390353"/>
              <a:ext cx="1242700" cy="697400"/>
            </a:xfrm>
            <a:custGeom>
              <a:avLst/>
              <a:gdLst/>
              <a:ahLst/>
              <a:cxnLst/>
              <a:rect l="l" t="t" r="r" b="b"/>
              <a:pathLst>
                <a:path w="49708" h="27896" extrusionOk="0">
                  <a:moveTo>
                    <a:pt x="23930" y="0"/>
                  </a:moveTo>
                  <a:cubicBezTo>
                    <a:pt x="21006" y="0"/>
                    <a:pt x="18183" y="437"/>
                    <a:pt x="15393" y="1278"/>
                  </a:cubicBezTo>
                  <a:cubicBezTo>
                    <a:pt x="13847" y="1849"/>
                    <a:pt x="12301" y="2521"/>
                    <a:pt x="10923" y="3361"/>
                  </a:cubicBezTo>
                  <a:cubicBezTo>
                    <a:pt x="7126" y="5613"/>
                    <a:pt x="4034" y="8839"/>
                    <a:pt x="2084" y="12604"/>
                  </a:cubicBezTo>
                  <a:cubicBezTo>
                    <a:pt x="1110" y="14587"/>
                    <a:pt x="404" y="17242"/>
                    <a:pt x="135" y="20031"/>
                  </a:cubicBezTo>
                  <a:cubicBezTo>
                    <a:pt x="0" y="22552"/>
                    <a:pt x="135" y="25375"/>
                    <a:pt x="538" y="27896"/>
                  </a:cubicBezTo>
                  <a:cubicBezTo>
                    <a:pt x="975" y="26350"/>
                    <a:pt x="1378" y="24804"/>
                    <a:pt x="2084" y="23526"/>
                  </a:cubicBezTo>
                  <a:cubicBezTo>
                    <a:pt x="4874" y="18216"/>
                    <a:pt x="9646" y="14150"/>
                    <a:pt x="15393" y="12335"/>
                  </a:cubicBezTo>
                  <a:cubicBezTo>
                    <a:pt x="18183" y="11360"/>
                    <a:pt x="21006" y="10923"/>
                    <a:pt x="23930" y="10923"/>
                  </a:cubicBezTo>
                  <a:lnTo>
                    <a:pt x="25476" y="10923"/>
                  </a:lnTo>
                  <a:cubicBezTo>
                    <a:pt x="27022" y="11091"/>
                    <a:pt x="28702" y="11226"/>
                    <a:pt x="30383" y="11629"/>
                  </a:cubicBezTo>
                  <a:cubicBezTo>
                    <a:pt x="31626" y="11931"/>
                    <a:pt x="34449" y="12772"/>
                    <a:pt x="34853" y="13041"/>
                  </a:cubicBezTo>
                  <a:cubicBezTo>
                    <a:pt x="34147" y="13041"/>
                    <a:pt x="33609" y="13309"/>
                    <a:pt x="33038" y="13612"/>
                  </a:cubicBezTo>
                  <a:cubicBezTo>
                    <a:pt x="36130" y="14587"/>
                    <a:pt x="39054" y="15561"/>
                    <a:pt x="41709" y="17107"/>
                  </a:cubicBezTo>
                  <a:cubicBezTo>
                    <a:pt x="44364" y="18653"/>
                    <a:pt x="46616" y="20602"/>
                    <a:pt x="48027" y="23258"/>
                  </a:cubicBezTo>
                  <a:cubicBezTo>
                    <a:pt x="48162" y="23392"/>
                    <a:pt x="48162" y="23526"/>
                    <a:pt x="48296" y="23694"/>
                  </a:cubicBezTo>
                  <a:cubicBezTo>
                    <a:pt x="48565" y="24232"/>
                    <a:pt x="48867" y="24938"/>
                    <a:pt x="49002" y="25778"/>
                  </a:cubicBezTo>
                  <a:cubicBezTo>
                    <a:pt x="49708" y="21712"/>
                    <a:pt x="49708" y="15696"/>
                    <a:pt x="48296" y="12772"/>
                  </a:cubicBezTo>
                  <a:cubicBezTo>
                    <a:pt x="48162" y="12604"/>
                    <a:pt x="48162" y="12335"/>
                    <a:pt x="48027" y="12200"/>
                  </a:cubicBezTo>
                  <a:cubicBezTo>
                    <a:pt x="46616" y="9680"/>
                    <a:pt x="44364" y="7562"/>
                    <a:pt x="41709" y="6184"/>
                  </a:cubicBezTo>
                  <a:cubicBezTo>
                    <a:pt x="39054" y="4638"/>
                    <a:pt x="36130" y="3664"/>
                    <a:pt x="33038" y="2689"/>
                  </a:cubicBezTo>
                  <a:cubicBezTo>
                    <a:pt x="33441" y="2387"/>
                    <a:pt x="33878" y="2252"/>
                    <a:pt x="34281" y="2118"/>
                  </a:cubicBezTo>
                  <a:lnTo>
                    <a:pt x="34853" y="2118"/>
                  </a:lnTo>
                  <a:cubicBezTo>
                    <a:pt x="34449" y="1849"/>
                    <a:pt x="31626" y="1009"/>
                    <a:pt x="30383" y="706"/>
                  </a:cubicBezTo>
                  <a:cubicBezTo>
                    <a:pt x="28837" y="303"/>
                    <a:pt x="27156" y="168"/>
                    <a:pt x="256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1;p33"/>
            <p:cNvSpPr/>
            <p:nvPr/>
          </p:nvSpPr>
          <p:spPr>
            <a:xfrm>
              <a:off x="5827775" y="1257300"/>
              <a:ext cx="178975" cy="121850"/>
            </a:xfrm>
            <a:custGeom>
              <a:avLst/>
              <a:gdLst/>
              <a:ahLst/>
              <a:cxnLst/>
              <a:rect l="l" t="t" r="r" b="b"/>
              <a:pathLst>
                <a:path w="7159" h="4874" extrusionOk="0">
                  <a:moveTo>
                    <a:pt x="6318" y="0"/>
                  </a:moveTo>
                  <a:cubicBezTo>
                    <a:pt x="6016" y="135"/>
                    <a:pt x="5882" y="404"/>
                    <a:pt x="5882" y="672"/>
                  </a:cubicBezTo>
                  <a:cubicBezTo>
                    <a:pt x="6016" y="841"/>
                    <a:pt x="6016" y="975"/>
                    <a:pt x="6016" y="1109"/>
                  </a:cubicBezTo>
                  <a:cubicBezTo>
                    <a:pt x="6184" y="2521"/>
                    <a:pt x="5041" y="3630"/>
                    <a:pt x="3798" y="3764"/>
                  </a:cubicBezTo>
                  <a:cubicBezTo>
                    <a:pt x="3708" y="3774"/>
                    <a:pt x="3618" y="3779"/>
                    <a:pt x="3529" y="3779"/>
                  </a:cubicBezTo>
                  <a:cubicBezTo>
                    <a:pt x="2351" y="3779"/>
                    <a:pt x="1268" y="2971"/>
                    <a:pt x="1143" y="1815"/>
                  </a:cubicBezTo>
                  <a:cubicBezTo>
                    <a:pt x="975" y="1513"/>
                    <a:pt x="706" y="1378"/>
                    <a:pt x="437" y="1378"/>
                  </a:cubicBezTo>
                  <a:cubicBezTo>
                    <a:pt x="134" y="1513"/>
                    <a:pt x="0" y="1815"/>
                    <a:pt x="134" y="2084"/>
                  </a:cubicBezTo>
                  <a:cubicBezTo>
                    <a:pt x="437" y="3630"/>
                    <a:pt x="1815" y="4874"/>
                    <a:pt x="3495" y="4874"/>
                  </a:cubicBezTo>
                  <a:cubicBezTo>
                    <a:pt x="3663" y="4874"/>
                    <a:pt x="3663" y="4874"/>
                    <a:pt x="3798" y="4739"/>
                  </a:cubicBezTo>
                  <a:cubicBezTo>
                    <a:pt x="5747" y="4605"/>
                    <a:pt x="7159" y="2924"/>
                    <a:pt x="7024" y="1109"/>
                  </a:cubicBezTo>
                  <a:cubicBezTo>
                    <a:pt x="7024" y="841"/>
                    <a:pt x="7024" y="538"/>
                    <a:pt x="6856" y="404"/>
                  </a:cubicBezTo>
                  <a:cubicBezTo>
                    <a:pt x="6856" y="135"/>
                    <a:pt x="6587" y="0"/>
                    <a:pt x="6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2;p33"/>
            <p:cNvSpPr/>
            <p:nvPr/>
          </p:nvSpPr>
          <p:spPr>
            <a:xfrm>
              <a:off x="5596700" y="1127050"/>
              <a:ext cx="168075" cy="168075"/>
            </a:xfrm>
            <a:custGeom>
              <a:avLst/>
              <a:gdLst/>
              <a:ahLst/>
              <a:cxnLst/>
              <a:rect l="l" t="t" r="r" b="b"/>
              <a:pathLst>
                <a:path w="6723" h="6723" extrusionOk="0">
                  <a:moveTo>
                    <a:pt x="3362" y="1"/>
                  </a:moveTo>
                  <a:cubicBezTo>
                    <a:pt x="1547" y="1"/>
                    <a:pt x="1" y="1413"/>
                    <a:pt x="1" y="3362"/>
                  </a:cubicBezTo>
                  <a:cubicBezTo>
                    <a:pt x="1" y="5210"/>
                    <a:pt x="1547" y="6723"/>
                    <a:pt x="3362" y="6723"/>
                  </a:cubicBezTo>
                  <a:cubicBezTo>
                    <a:pt x="5176" y="6723"/>
                    <a:pt x="6722" y="5210"/>
                    <a:pt x="6722" y="3362"/>
                  </a:cubicBezTo>
                  <a:cubicBezTo>
                    <a:pt x="6722" y="1547"/>
                    <a:pt x="5176" y="1"/>
                    <a:pt x="3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3;p33"/>
            <p:cNvSpPr/>
            <p:nvPr/>
          </p:nvSpPr>
          <p:spPr>
            <a:xfrm>
              <a:off x="5537050" y="1180000"/>
              <a:ext cx="91600" cy="71850"/>
            </a:xfrm>
            <a:custGeom>
              <a:avLst/>
              <a:gdLst/>
              <a:ahLst/>
              <a:cxnLst/>
              <a:rect l="l" t="t" r="r" b="b"/>
              <a:pathLst>
                <a:path w="3664" h="2874" extrusionOk="0">
                  <a:moveTo>
                    <a:pt x="3092" y="0"/>
                  </a:moveTo>
                  <a:cubicBezTo>
                    <a:pt x="2532" y="415"/>
                    <a:pt x="2002" y="553"/>
                    <a:pt x="1544" y="553"/>
                  </a:cubicBezTo>
                  <a:cubicBezTo>
                    <a:pt x="628" y="553"/>
                    <a:pt x="1" y="0"/>
                    <a:pt x="0" y="0"/>
                  </a:cubicBezTo>
                  <a:lnTo>
                    <a:pt x="0" y="0"/>
                  </a:lnTo>
                  <a:cubicBezTo>
                    <a:pt x="115" y="2481"/>
                    <a:pt x="1785" y="2874"/>
                    <a:pt x="2830" y="2874"/>
                  </a:cubicBezTo>
                  <a:cubicBezTo>
                    <a:pt x="3314" y="2874"/>
                    <a:pt x="3664" y="2790"/>
                    <a:pt x="3664" y="2790"/>
                  </a:cubicBezTo>
                  <a:lnTo>
                    <a:pt x="3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4;p33"/>
            <p:cNvSpPr/>
            <p:nvPr/>
          </p:nvSpPr>
          <p:spPr>
            <a:xfrm>
              <a:off x="6024375" y="1042050"/>
              <a:ext cx="181500" cy="166800"/>
            </a:xfrm>
            <a:custGeom>
              <a:avLst/>
              <a:gdLst/>
              <a:ahLst/>
              <a:cxnLst/>
              <a:rect l="l" t="t" r="r" b="b"/>
              <a:pathLst>
                <a:path w="7260" h="6672" extrusionOk="0">
                  <a:moveTo>
                    <a:pt x="3602" y="0"/>
                  </a:moveTo>
                  <a:cubicBezTo>
                    <a:pt x="3422" y="0"/>
                    <a:pt x="3240" y="13"/>
                    <a:pt x="3059" y="40"/>
                  </a:cubicBezTo>
                  <a:cubicBezTo>
                    <a:pt x="1244" y="343"/>
                    <a:pt x="0" y="2023"/>
                    <a:pt x="404" y="3838"/>
                  </a:cubicBezTo>
                  <a:cubicBezTo>
                    <a:pt x="646" y="5473"/>
                    <a:pt x="2034" y="6672"/>
                    <a:pt x="3659" y="6672"/>
                  </a:cubicBezTo>
                  <a:cubicBezTo>
                    <a:pt x="3837" y="6672"/>
                    <a:pt x="4019" y="6657"/>
                    <a:pt x="4202" y="6627"/>
                  </a:cubicBezTo>
                  <a:cubicBezTo>
                    <a:pt x="6016" y="6359"/>
                    <a:pt x="7260" y="4678"/>
                    <a:pt x="6991" y="2729"/>
                  </a:cubicBezTo>
                  <a:cubicBezTo>
                    <a:pt x="6749" y="1065"/>
                    <a:pt x="5227" y="0"/>
                    <a:pt x="3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5;p33"/>
            <p:cNvSpPr/>
            <p:nvPr/>
          </p:nvSpPr>
          <p:spPr>
            <a:xfrm>
              <a:off x="6174775" y="1071600"/>
              <a:ext cx="86000" cy="84175"/>
            </a:xfrm>
            <a:custGeom>
              <a:avLst/>
              <a:gdLst/>
              <a:ahLst/>
              <a:cxnLst/>
              <a:rect l="l" t="t" r="r" b="b"/>
              <a:pathLst>
                <a:path w="3440" h="3367" extrusionOk="0">
                  <a:moveTo>
                    <a:pt x="3059" y="1"/>
                  </a:moveTo>
                  <a:cubicBezTo>
                    <a:pt x="3059" y="1"/>
                    <a:pt x="2428" y="880"/>
                    <a:pt x="1282" y="880"/>
                  </a:cubicBezTo>
                  <a:cubicBezTo>
                    <a:pt x="908" y="880"/>
                    <a:pt x="480" y="786"/>
                    <a:pt x="0" y="539"/>
                  </a:cubicBezTo>
                  <a:lnTo>
                    <a:pt x="0" y="3362"/>
                  </a:lnTo>
                  <a:cubicBezTo>
                    <a:pt x="0" y="3362"/>
                    <a:pt x="59" y="3366"/>
                    <a:pt x="159" y="3366"/>
                  </a:cubicBezTo>
                  <a:cubicBezTo>
                    <a:pt x="837" y="3366"/>
                    <a:pt x="3439" y="3162"/>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6;p33"/>
            <p:cNvSpPr/>
            <p:nvPr/>
          </p:nvSpPr>
          <p:spPr>
            <a:xfrm>
              <a:off x="5537050" y="1280125"/>
              <a:ext cx="214275" cy="107850"/>
            </a:xfrm>
            <a:custGeom>
              <a:avLst/>
              <a:gdLst/>
              <a:ahLst/>
              <a:cxnLst/>
              <a:rect l="l" t="t" r="r" b="b"/>
              <a:pathLst>
                <a:path w="8571" h="4314" extrusionOk="0">
                  <a:moveTo>
                    <a:pt x="5028" y="0"/>
                  </a:moveTo>
                  <a:cubicBezTo>
                    <a:pt x="4719" y="0"/>
                    <a:pt x="4397" y="20"/>
                    <a:pt x="4067" y="62"/>
                  </a:cubicBezTo>
                  <a:cubicBezTo>
                    <a:pt x="1849" y="196"/>
                    <a:pt x="0" y="1305"/>
                    <a:pt x="168" y="2448"/>
                  </a:cubicBezTo>
                  <a:cubicBezTo>
                    <a:pt x="286" y="3535"/>
                    <a:pt x="1686" y="4313"/>
                    <a:pt x="3630" y="4313"/>
                  </a:cubicBezTo>
                  <a:cubicBezTo>
                    <a:pt x="3910" y="4313"/>
                    <a:pt x="4203" y="4297"/>
                    <a:pt x="4504" y="4263"/>
                  </a:cubicBezTo>
                  <a:cubicBezTo>
                    <a:pt x="6722" y="4129"/>
                    <a:pt x="8571" y="2986"/>
                    <a:pt x="8403" y="1877"/>
                  </a:cubicBezTo>
                  <a:cubicBezTo>
                    <a:pt x="8403" y="776"/>
                    <a:pt x="6955" y="0"/>
                    <a:pt x="5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7;p33"/>
            <p:cNvSpPr/>
            <p:nvPr/>
          </p:nvSpPr>
          <p:spPr>
            <a:xfrm>
              <a:off x="6034450" y="1183400"/>
              <a:ext cx="216800" cy="112050"/>
            </a:xfrm>
            <a:custGeom>
              <a:avLst/>
              <a:gdLst/>
              <a:ahLst/>
              <a:cxnLst/>
              <a:rect l="l" t="t" r="r" b="b"/>
              <a:pathLst>
                <a:path w="8672" h="4482" extrusionOk="0">
                  <a:moveTo>
                    <a:pt x="5382" y="0"/>
                  </a:moveTo>
                  <a:cubicBezTo>
                    <a:pt x="4918" y="0"/>
                    <a:pt x="4428" y="43"/>
                    <a:pt x="3933" y="133"/>
                  </a:cubicBezTo>
                  <a:cubicBezTo>
                    <a:pt x="1681" y="570"/>
                    <a:pt x="1" y="1814"/>
                    <a:pt x="270" y="3091"/>
                  </a:cubicBezTo>
                  <a:cubicBezTo>
                    <a:pt x="399" y="3946"/>
                    <a:pt x="1668" y="4481"/>
                    <a:pt x="3274" y="4481"/>
                  </a:cubicBezTo>
                  <a:cubicBezTo>
                    <a:pt x="3751" y="4481"/>
                    <a:pt x="4258" y="4434"/>
                    <a:pt x="4773" y="4334"/>
                  </a:cubicBezTo>
                  <a:cubicBezTo>
                    <a:pt x="6991" y="3931"/>
                    <a:pt x="8672" y="2654"/>
                    <a:pt x="8403" y="1410"/>
                  </a:cubicBezTo>
                  <a:cubicBezTo>
                    <a:pt x="8298" y="523"/>
                    <a:pt x="6997" y="0"/>
                    <a:pt x="5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8;p33"/>
            <p:cNvSpPr/>
            <p:nvPr/>
          </p:nvSpPr>
          <p:spPr>
            <a:xfrm>
              <a:off x="5677375" y="1165700"/>
              <a:ext cx="59675" cy="59700"/>
            </a:xfrm>
            <a:custGeom>
              <a:avLst/>
              <a:gdLst/>
              <a:ahLst/>
              <a:cxnLst/>
              <a:rect l="l" t="t" r="r" b="b"/>
              <a:pathLst>
                <a:path w="2387" h="2388" extrusionOk="0">
                  <a:moveTo>
                    <a:pt x="1109" y="1"/>
                  </a:moveTo>
                  <a:cubicBezTo>
                    <a:pt x="437" y="1"/>
                    <a:pt x="0" y="572"/>
                    <a:pt x="0" y="1278"/>
                  </a:cubicBezTo>
                  <a:cubicBezTo>
                    <a:pt x="0" y="1816"/>
                    <a:pt x="437" y="2387"/>
                    <a:pt x="1109" y="2387"/>
                  </a:cubicBezTo>
                  <a:cubicBezTo>
                    <a:pt x="1815" y="2387"/>
                    <a:pt x="2386" y="1816"/>
                    <a:pt x="2386" y="1278"/>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9;p33"/>
            <p:cNvSpPr/>
            <p:nvPr/>
          </p:nvSpPr>
          <p:spPr>
            <a:xfrm>
              <a:off x="6055450" y="1095975"/>
              <a:ext cx="59700" cy="59675"/>
            </a:xfrm>
            <a:custGeom>
              <a:avLst/>
              <a:gdLst/>
              <a:ahLst/>
              <a:cxnLst/>
              <a:rect l="l" t="t" r="r" b="b"/>
              <a:pathLst>
                <a:path w="2388" h="2387" extrusionOk="0">
                  <a:moveTo>
                    <a:pt x="1278" y="0"/>
                  </a:moveTo>
                  <a:cubicBezTo>
                    <a:pt x="572" y="0"/>
                    <a:pt x="1" y="572"/>
                    <a:pt x="1" y="1110"/>
                  </a:cubicBezTo>
                  <a:cubicBezTo>
                    <a:pt x="1" y="1815"/>
                    <a:pt x="572" y="2387"/>
                    <a:pt x="1278" y="2387"/>
                  </a:cubicBezTo>
                  <a:cubicBezTo>
                    <a:pt x="1816" y="2387"/>
                    <a:pt x="2387" y="1815"/>
                    <a:pt x="2387" y="1110"/>
                  </a:cubicBezTo>
                  <a:cubicBezTo>
                    <a:pt x="2387" y="572"/>
                    <a:pt x="1816" y="0"/>
                    <a:pt x="1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30;p33"/>
            <p:cNvSpPr/>
            <p:nvPr/>
          </p:nvSpPr>
          <p:spPr>
            <a:xfrm>
              <a:off x="5814325" y="1572375"/>
              <a:ext cx="94125" cy="360475"/>
            </a:xfrm>
            <a:custGeom>
              <a:avLst/>
              <a:gdLst/>
              <a:ahLst/>
              <a:cxnLst/>
              <a:rect l="l" t="t" r="r" b="b"/>
              <a:pathLst>
                <a:path w="3765" h="14419" extrusionOk="0">
                  <a:moveTo>
                    <a:pt x="3630" y="1"/>
                  </a:moveTo>
                  <a:cubicBezTo>
                    <a:pt x="3193" y="269"/>
                    <a:pt x="2924" y="404"/>
                    <a:pt x="2521" y="673"/>
                  </a:cubicBezTo>
                  <a:lnTo>
                    <a:pt x="2790" y="3059"/>
                  </a:lnTo>
                  <a:lnTo>
                    <a:pt x="2790" y="3630"/>
                  </a:lnTo>
                  <a:cubicBezTo>
                    <a:pt x="2790" y="5882"/>
                    <a:pt x="1681" y="7831"/>
                    <a:pt x="0" y="8940"/>
                  </a:cubicBezTo>
                  <a:cubicBezTo>
                    <a:pt x="135" y="10083"/>
                    <a:pt x="269" y="11327"/>
                    <a:pt x="269" y="12436"/>
                  </a:cubicBezTo>
                  <a:lnTo>
                    <a:pt x="269" y="13444"/>
                  </a:lnTo>
                  <a:cubicBezTo>
                    <a:pt x="1244" y="13847"/>
                    <a:pt x="2218" y="14116"/>
                    <a:pt x="3193" y="14419"/>
                  </a:cubicBezTo>
                  <a:cubicBezTo>
                    <a:pt x="3496" y="12436"/>
                    <a:pt x="3496" y="10621"/>
                    <a:pt x="3193" y="8672"/>
                  </a:cubicBezTo>
                  <a:cubicBezTo>
                    <a:pt x="2790" y="4739"/>
                    <a:pt x="3193" y="2219"/>
                    <a:pt x="3764" y="538"/>
                  </a:cubicBezTo>
                  <a:lnTo>
                    <a:pt x="3764" y="135"/>
                  </a:lnTo>
                  <a:lnTo>
                    <a:pt x="3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1;p33"/>
            <p:cNvSpPr/>
            <p:nvPr/>
          </p:nvSpPr>
          <p:spPr>
            <a:xfrm>
              <a:off x="5908425" y="1575725"/>
              <a:ext cx="3375" cy="10125"/>
            </a:xfrm>
            <a:custGeom>
              <a:avLst/>
              <a:gdLst/>
              <a:ahLst/>
              <a:cxnLst/>
              <a:rect l="l" t="t" r="r" b="b"/>
              <a:pathLst>
                <a:path w="135" h="405" extrusionOk="0">
                  <a:moveTo>
                    <a:pt x="0" y="1"/>
                  </a:moveTo>
                  <a:lnTo>
                    <a:pt x="0" y="404"/>
                  </a:lnTo>
                  <a:cubicBezTo>
                    <a:pt x="0" y="270"/>
                    <a:pt x="135" y="270"/>
                    <a:pt x="135" y="135"/>
                  </a:cubicBezTo>
                  <a:cubicBezTo>
                    <a:pt x="135" y="135"/>
                    <a:pt x="0" y="135"/>
                    <a:pt x="0" y="1"/>
                  </a:cubicBez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32;p33"/>
            <p:cNvSpPr/>
            <p:nvPr/>
          </p:nvSpPr>
          <p:spPr>
            <a:xfrm>
              <a:off x="5905075" y="1568175"/>
              <a:ext cx="10100" cy="10950"/>
            </a:xfrm>
            <a:custGeom>
              <a:avLst/>
              <a:gdLst/>
              <a:ahLst/>
              <a:cxnLst/>
              <a:rect l="l" t="t" r="r" b="b"/>
              <a:pathLst>
                <a:path w="404" h="438" extrusionOk="0">
                  <a:moveTo>
                    <a:pt x="403" y="1"/>
                  </a:moveTo>
                  <a:cubicBezTo>
                    <a:pt x="269" y="1"/>
                    <a:pt x="134" y="169"/>
                    <a:pt x="0" y="169"/>
                  </a:cubicBezTo>
                  <a:lnTo>
                    <a:pt x="134" y="303"/>
                  </a:lnTo>
                  <a:cubicBezTo>
                    <a:pt x="134" y="437"/>
                    <a:pt x="269" y="437"/>
                    <a:pt x="269" y="437"/>
                  </a:cubicBezTo>
                  <a:cubicBezTo>
                    <a:pt x="269" y="303"/>
                    <a:pt x="403" y="169"/>
                    <a:pt x="403" y="1"/>
                  </a:cubicBez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3;p33"/>
            <p:cNvSpPr/>
            <p:nvPr/>
          </p:nvSpPr>
          <p:spPr>
            <a:xfrm>
              <a:off x="6006725" y="1554725"/>
              <a:ext cx="181525" cy="349550"/>
            </a:xfrm>
            <a:custGeom>
              <a:avLst/>
              <a:gdLst/>
              <a:ahLst/>
              <a:cxnLst/>
              <a:rect l="l" t="t" r="r" b="b"/>
              <a:pathLst>
                <a:path w="7261" h="13982" extrusionOk="0">
                  <a:moveTo>
                    <a:pt x="1" y="1"/>
                  </a:moveTo>
                  <a:lnTo>
                    <a:pt x="1" y="270"/>
                  </a:lnTo>
                  <a:lnTo>
                    <a:pt x="1" y="404"/>
                  </a:lnTo>
                  <a:cubicBezTo>
                    <a:pt x="975" y="1379"/>
                    <a:pt x="1950" y="3362"/>
                    <a:pt x="2521" y="6723"/>
                  </a:cubicBezTo>
                  <a:cubicBezTo>
                    <a:pt x="2925" y="9109"/>
                    <a:pt x="3630" y="11629"/>
                    <a:pt x="4471" y="13982"/>
                  </a:cubicBezTo>
                  <a:cubicBezTo>
                    <a:pt x="5445" y="13444"/>
                    <a:pt x="6285" y="13007"/>
                    <a:pt x="7260" y="12302"/>
                  </a:cubicBezTo>
                  <a:cubicBezTo>
                    <a:pt x="6722" y="10924"/>
                    <a:pt x="6420" y="9378"/>
                    <a:pt x="6420" y="7697"/>
                  </a:cubicBezTo>
                  <a:lnTo>
                    <a:pt x="6420" y="7126"/>
                  </a:lnTo>
                  <a:cubicBezTo>
                    <a:pt x="4067" y="6588"/>
                    <a:pt x="2219" y="4908"/>
                    <a:pt x="1681" y="2521"/>
                  </a:cubicBezTo>
                  <a:lnTo>
                    <a:pt x="1244" y="270"/>
                  </a:lnTo>
                  <a:cubicBezTo>
                    <a:pt x="841" y="135"/>
                    <a:pt x="404" y="13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4;p33"/>
            <p:cNvSpPr/>
            <p:nvPr/>
          </p:nvSpPr>
          <p:spPr>
            <a:xfrm>
              <a:off x="6003375" y="1561450"/>
              <a:ext cx="3375" cy="3400"/>
            </a:xfrm>
            <a:custGeom>
              <a:avLst/>
              <a:gdLst/>
              <a:ahLst/>
              <a:cxnLst/>
              <a:rect l="l" t="t" r="r" b="b"/>
              <a:pathLst>
                <a:path w="135" h="136" extrusionOk="0">
                  <a:moveTo>
                    <a:pt x="0" y="1"/>
                  </a:moveTo>
                  <a:cubicBezTo>
                    <a:pt x="135" y="1"/>
                    <a:pt x="135" y="135"/>
                    <a:pt x="135" y="135"/>
                  </a:cubicBezTo>
                  <a:lnTo>
                    <a:pt x="135" y="1"/>
                  </a:ln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5;p33"/>
            <p:cNvSpPr/>
            <p:nvPr/>
          </p:nvSpPr>
          <p:spPr>
            <a:xfrm>
              <a:off x="5999175" y="1554725"/>
              <a:ext cx="7575" cy="6750"/>
            </a:xfrm>
            <a:custGeom>
              <a:avLst/>
              <a:gdLst/>
              <a:ahLst/>
              <a:cxnLst/>
              <a:rect l="l" t="t" r="r" b="b"/>
              <a:pathLst>
                <a:path w="303" h="270" extrusionOk="0">
                  <a:moveTo>
                    <a:pt x="0" y="1"/>
                  </a:moveTo>
                  <a:cubicBezTo>
                    <a:pt x="0" y="135"/>
                    <a:pt x="168" y="135"/>
                    <a:pt x="168" y="270"/>
                  </a:cubicBezTo>
                  <a:lnTo>
                    <a:pt x="303" y="270"/>
                  </a:lnTo>
                  <a:lnTo>
                    <a:pt x="303" y="1"/>
                  </a:ln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6;p33"/>
            <p:cNvSpPr/>
            <p:nvPr/>
          </p:nvSpPr>
          <p:spPr>
            <a:xfrm>
              <a:off x="5761375" y="1862250"/>
              <a:ext cx="531900" cy="451225"/>
            </a:xfrm>
            <a:custGeom>
              <a:avLst/>
              <a:gdLst/>
              <a:ahLst/>
              <a:cxnLst/>
              <a:rect l="l" t="t" r="r" b="b"/>
              <a:pathLst>
                <a:path w="21276" h="18049" extrusionOk="0">
                  <a:moveTo>
                    <a:pt x="17074" y="1"/>
                  </a:moveTo>
                  <a:cubicBezTo>
                    <a:pt x="16099" y="706"/>
                    <a:pt x="15259" y="1143"/>
                    <a:pt x="14285" y="1681"/>
                  </a:cubicBezTo>
                  <a:cubicBezTo>
                    <a:pt x="12205" y="2589"/>
                    <a:pt x="10108" y="3056"/>
                    <a:pt x="7958" y="3056"/>
                  </a:cubicBezTo>
                  <a:cubicBezTo>
                    <a:pt x="7085" y="3056"/>
                    <a:pt x="6204" y="2979"/>
                    <a:pt x="5311" y="2824"/>
                  </a:cubicBezTo>
                  <a:cubicBezTo>
                    <a:pt x="4336" y="2521"/>
                    <a:pt x="3362" y="2252"/>
                    <a:pt x="2387" y="1849"/>
                  </a:cubicBezTo>
                  <a:cubicBezTo>
                    <a:pt x="270" y="8134"/>
                    <a:pt x="1" y="11932"/>
                    <a:pt x="135" y="13746"/>
                  </a:cubicBezTo>
                  <a:cubicBezTo>
                    <a:pt x="270" y="14856"/>
                    <a:pt x="707" y="15965"/>
                    <a:pt x="1547" y="16670"/>
                  </a:cubicBezTo>
                  <a:cubicBezTo>
                    <a:pt x="2522" y="17376"/>
                    <a:pt x="3362" y="17813"/>
                    <a:pt x="4336" y="17948"/>
                  </a:cubicBezTo>
                  <a:cubicBezTo>
                    <a:pt x="4824" y="18015"/>
                    <a:pt x="5277" y="18048"/>
                    <a:pt x="5735" y="18048"/>
                  </a:cubicBezTo>
                  <a:cubicBezTo>
                    <a:pt x="6193" y="18048"/>
                    <a:pt x="6655" y="18015"/>
                    <a:pt x="7160" y="17948"/>
                  </a:cubicBezTo>
                  <a:cubicBezTo>
                    <a:pt x="9378" y="17813"/>
                    <a:pt x="11495" y="16670"/>
                    <a:pt x="13310" y="15292"/>
                  </a:cubicBezTo>
                  <a:cubicBezTo>
                    <a:pt x="15125" y="13746"/>
                    <a:pt x="16671" y="12906"/>
                    <a:pt x="17780" y="12469"/>
                  </a:cubicBezTo>
                  <a:cubicBezTo>
                    <a:pt x="18620" y="12200"/>
                    <a:pt x="19326" y="12066"/>
                    <a:pt x="19763" y="11932"/>
                  </a:cubicBezTo>
                  <a:cubicBezTo>
                    <a:pt x="20301" y="11932"/>
                    <a:pt x="20737" y="11495"/>
                    <a:pt x="20872" y="10923"/>
                  </a:cubicBezTo>
                  <a:cubicBezTo>
                    <a:pt x="21275" y="3361"/>
                    <a:pt x="17074" y="1"/>
                    <a:pt x="17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7;p33"/>
            <p:cNvSpPr/>
            <p:nvPr/>
          </p:nvSpPr>
          <p:spPr>
            <a:xfrm>
              <a:off x="5764750" y="1908475"/>
              <a:ext cx="129425" cy="402475"/>
            </a:xfrm>
            <a:custGeom>
              <a:avLst/>
              <a:gdLst/>
              <a:ahLst/>
              <a:cxnLst/>
              <a:rect l="l" t="t" r="r" b="b"/>
              <a:pathLst>
                <a:path w="5177" h="16099" extrusionOk="0">
                  <a:moveTo>
                    <a:pt x="2252" y="0"/>
                  </a:moveTo>
                  <a:cubicBezTo>
                    <a:pt x="437" y="5310"/>
                    <a:pt x="0" y="8805"/>
                    <a:pt x="0" y="10923"/>
                  </a:cubicBezTo>
                  <a:lnTo>
                    <a:pt x="0" y="11897"/>
                  </a:lnTo>
                  <a:cubicBezTo>
                    <a:pt x="135" y="13007"/>
                    <a:pt x="572" y="14116"/>
                    <a:pt x="1412" y="14821"/>
                  </a:cubicBezTo>
                  <a:cubicBezTo>
                    <a:pt x="2387" y="15527"/>
                    <a:pt x="3227" y="15964"/>
                    <a:pt x="4201" y="16099"/>
                  </a:cubicBezTo>
                  <a:cubicBezTo>
                    <a:pt x="3798" y="13443"/>
                    <a:pt x="3664" y="11057"/>
                    <a:pt x="3798" y="8940"/>
                  </a:cubicBezTo>
                  <a:cubicBezTo>
                    <a:pt x="3933" y="6991"/>
                    <a:pt x="4201" y="5310"/>
                    <a:pt x="4638" y="4033"/>
                  </a:cubicBezTo>
                  <a:cubicBezTo>
                    <a:pt x="4907" y="3058"/>
                    <a:pt x="5042" y="1949"/>
                    <a:pt x="5176" y="975"/>
                  </a:cubicBezTo>
                  <a:cubicBezTo>
                    <a:pt x="4201" y="672"/>
                    <a:pt x="3227" y="403"/>
                    <a:pt x="2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8;p33"/>
            <p:cNvSpPr/>
            <p:nvPr/>
          </p:nvSpPr>
          <p:spPr>
            <a:xfrm>
              <a:off x="6118475" y="1862250"/>
              <a:ext cx="164700" cy="311750"/>
            </a:xfrm>
            <a:custGeom>
              <a:avLst/>
              <a:gdLst/>
              <a:ahLst/>
              <a:cxnLst/>
              <a:rect l="l" t="t" r="r" b="b"/>
              <a:pathLst>
                <a:path w="6588" h="12470" extrusionOk="0">
                  <a:moveTo>
                    <a:pt x="2790" y="1"/>
                  </a:moveTo>
                  <a:cubicBezTo>
                    <a:pt x="1815" y="706"/>
                    <a:pt x="975" y="1143"/>
                    <a:pt x="1" y="1681"/>
                  </a:cubicBezTo>
                  <a:cubicBezTo>
                    <a:pt x="572" y="3093"/>
                    <a:pt x="1110" y="4639"/>
                    <a:pt x="1681" y="6050"/>
                  </a:cubicBezTo>
                  <a:cubicBezTo>
                    <a:pt x="2118" y="6890"/>
                    <a:pt x="2387" y="7865"/>
                    <a:pt x="2790" y="9108"/>
                  </a:cubicBezTo>
                  <a:cubicBezTo>
                    <a:pt x="3093" y="10083"/>
                    <a:pt x="3227" y="11226"/>
                    <a:pt x="3496" y="12469"/>
                  </a:cubicBezTo>
                  <a:cubicBezTo>
                    <a:pt x="4336" y="12200"/>
                    <a:pt x="5042" y="12066"/>
                    <a:pt x="5479" y="11932"/>
                  </a:cubicBezTo>
                  <a:cubicBezTo>
                    <a:pt x="6017" y="11932"/>
                    <a:pt x="6453" y="11495"/>
                    <a:pt x="6588" y="10923"/>
                  </a:cubicBezTo>
                  <a:lnTo>
                    <a:pt x="6588" y="9680"/>
                  </a:lnTo>
                  <a:cubicBezTo>
                    <a:pt x="6588" y="3093"/>
                    <a:pt x="2790" y="1"/>
                    <a:pt x="2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9;p33"/>
            <p:cNvSpPr/>
            <p:nvPr/>
          </p:nvSpPr>
          <p:spPr>
            <a:xfrm>
              <a:off x="5541250" y="1768150"/>
              <a:ext cx="205875" cy="145000"/>
            </a:xfrm>
            <a:custGeom>
              <a:avLst/>
              <a:gdLst/>
              <a:ahLst/>
              <a:cxnLst/>
              <a:rect l="l" t="t" r="r" b="b"/>
              <a:pathLst>
                <a:path w="8235" h="5800" extrusionOk="0">
                  <a:moveTo>
                    <a:pt x="6151" y="0"/>
                  </a:moveTo>
                  <a:cubicBezTo>
                    <a:pt x="4470" y="1815"/>
                    <a:pt x="3193" y="3361"/>
                    <a:pt x="3193" y="3361"/>
                  </a:cubicBezTo>
                  <a:lnTo>
                    <a:pt x="673" y="3496"/>
                  </a:lnTo>
                  <a:cubicBezTo>
                    <a:pt x="135" y="3496"/>
                    <a:pt x="0" y="4067"/>
                    <a:pt x="404" y="4336"/>
                  </a:cubicBezTo>
                  <a:lnTo>
                    <a:pt x="2790" y="5747"/>
                  </a:lnTo>
                  <a:cubicBezTo>
                    <a:pt x="2896" y="5783"/>
                    <a:pt x="3004" y="5800"/>
                    <a:pt x="3109" y="5800"/>
                  </a:cubicBezTo>
                  <a:cubicBezTo>
                    <a:pt x="3402" y="5800"/>
                    <a:pt x="3666" y="5668"/>
                    <a:pt x="3765" y="5445"/>
                  </a:cubicBezTo>
                  <a:lnTo>
                    <a:pt x="4202" y="4907"/>
                  </a:lnTo>
                  <a:lnTo>
                    <a:pt x="8235" y="2655"/>
                  </a:lnTo>
                  <a:lnTo>
                    <a:pt x="6151" y="0"/>
                  </a:ln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40;p33"/>
            <p:cNvSpPr/>
            <p:nvPr/>
          </p:nvSpPr>
          <p:spPr>
            <a:xfrm>
              <a:off x="5695000" y="1589175"/>
              <a:ext cx="195800" cy="245375"/>
            </a:xfrm>
            <a:custGeom>
              <a:avLst/>
              <a:gdLst/>
              <a:ahLst/>
              <a:cxnLst/>
              <a:rect l="l" t="t" r="r" b="b"/>
              <a:pathLst>
                <a:path w="7832" h="9815" extrusionOk="0">
                  <a:moveTo>
                    <a:pt x="7294" y="1"/>
                  </a:moveTo>
                  <a:cubicBezTo>
                    <a:pt x="6017" y="572"/>
                    <a:pt x="2522" y="4370"/>
                    <a:pt x="1" y="7159"/>
                  </a:cubicBezTo>
                  <a:lnTo>
                    <a:pt x="2085" y="9814"/>
                  </a:lnTo>
                  <a:lnTo>
                    <a:pt x="4336" y="8571"/>
                  </a:lnTo>
                  <a:cubicBezTo>
                    <a:pt x="6454" y="7294"/>
                    <a:pt x="7832" y="4908"/>
                    <a:pt x="7563" y="2387"/>
                  </a:cubicBezTo>
                  <a:lnTo>
                    <a:pt x="7294" y="1"/>
                  </a:ln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41;p33"/>
            <p:cNvSpPr/>
            <p:nvPr/>
          </p:nvSpPr>
          <p:spPr>
            <a:xfrm>
              <a:off x="5695000" y="1589175"/>
              <a:ext cx="189075" cy="245375"/>
            </a:xfrm>
            <a:custGeom>
              <a:avLst/>
              <a:gdLst/>
              <a:ahLst/>
              <a:cxnLst/>
              <a:rect l="l" t="t" r="r" b="b"/>
              <a:pathLst>
                <a:path w="7563" h="9815" extrusionOk="0">
                  <a:moveTo>
                    <a:pt x="7294" y="1"/>
                  </a:moveTo>
                  <a:cubicBezTo>
                    <a:pt x="6588" y="303"/>
                    <a:pt x="5177" y="1547"/>
                    <a:pt x="3765" y="3093"/>
                  </a:cubicBezTo>
                  <a:cubicBezTo>
                    <a:pt x="2522" y="4370"/>
                    <a:pt x="1110" y="5882"/>
                    <a:pt x="1" y="7159"/>
                  </a:cubicBezTo>
                  <a:lnTo>
                    <a:pt x="2085" y="9814"/>
                  </a:lnTo>
                  <a:lnTo>
                    <a:pt x="4336" y="8571"/>
                  </a:lnTo>
                  <a:cubicBezTo>
                    <a:pt x="6286" y="7428"/>
                    <a:pt x="7563" y="5345"/>
                    <a:pt x="7563" y="2958"/>
                  </a:cubicBezTo>
                  <a:lnTo>
                    <a:pt x="7563" y="2387"/>
                  </a:lnTo>
                  <a:lnTo>
                    <a:pt x="72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42;p33"/>
            <p:cNvSpPr/>
            <p:nvPr/>
          </p:nvSpPr>
          <p:spPr>
            <a:xfrm>
              <a:off x="6216768" y="1658326"/>
              <a:ext cx="227288" cy="121869"/>
            </a:xfrm>
            <a:custGeom>
              <a:avLst/>
              <a:gdLst/>
              <a:ahLst/>
              <a:cxnLst/>
              <a:rect l="l" t="t" r="r" b="b"/>
              <a:pathLst>
                <a:path w="9077" h="4952" extrusionOk="0">
                  <a:moveTo>
                    <a:pt x="1244" y="0"/>
                  </a:moveTo>
                  <a:lnTo>
                    <a:pt x="1" y="3361"/>
                  </a:lnTo>
                  <a:lnTo>
                    <a:pt x="5445" y="4336"/>
                  </a:lnTo>
                  <a:lnTo>
                    <a:pt x="6017" y="4739"/>
                  </a:lnTo>
                  <a:cubicBezTo>
                    <a:pt x="6139" y="4877"/>
                    <a:pt x="6296" y="4952"/>
                    <a:pt x="6456" y="4952"/>
                  </a:cubicBezTo>
                  <a:cubicBezTo>
                    <a:pt x="6648" y="4952"/>
                    <a:pt x="6845" y="4843"/>
                    <a:pt x="6991" y="4605"/>
                  </a:cubicBezTo>
                  <a:lnTo>
                    <a:pt x="8806" y="2656"/>
                  </a:lnTo>
                  <a:cubicBezTo>
                    <a:pt x="9077" y="2265"/>
                    <a:pt x="8757" y="1794"/>
                    <a:pt x="8398" y="1794"/>
                  </a:cubicBezTo>
                  <a:cubicBezTo>
                    <a:pt x="8355" y="1794"/>
                    <a:pt x="8311" y="1801"/>
                    <a:pt x="8269" y="1815"/>
                  </a:cubicBezTo>
                  <a:lnTo>
                    <a:pt x="5882" y="2656"/>
                  </a:lnTo>
                  <a:cubicBezTo>
                    <a:pt x="5882" y="2656"/>
                    <a:pt x="3765" y="1378"/>
                    <a:pt x="1244" y="0"/>
                  </a:cubicBez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3;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5344" y="2118"/>
                    <a:pt x="1412" y="135"/>
                    <a:pt x="0" y="1"/>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4;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7562" y="3362"/>
                    <a:pt x="6587" y="2790"/>
                    <a:pt x="5613" y="2252"/>
                  </a:cubicBezTo>
                  <a:cubicBezTo>
                    <a:pt x="3227" y="1110"/>
                    <a:pt x="975"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09988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8.33333E-7 2.59259E-6 L 8.33333E-7 -0.07222 " pathEditMode="relative" rAng="0" ptsTypes="AA">
                                      <p:cBhvr>
                                        <p:cTn id="10" dur="250" accel="50000" decel="50000" autoRev="1" fill="hold">
                                          <p:stCondLst>
                                            <p:cond delay="0"/>
                                          </p:stCondLst>
                                        </p:cTn>
                                        <p:tgtEl>
                                          <p:spTgt spid="3"/>
                                        </p:tgtEl>
                                        <p:attrNameLst>
                                          <p:attrName>ppt_x</p:attrName>
                                          <p:attrName>ppt_y</p:attrName>
                                        </p:attrNameLst>
                                      </p:cBhvr>
                                      <p:rCtr x="0" y="-3611"/>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11" name="Picture 10">
            <a:extLst>
              <a:ext uri="{FF2B5EF4-FFF2-40B4-BE49-F238E27FC236}">
                <a16:creationId xmlns:a16="http://schemas.microsoft.com/office/drawing/2014/main" id="{05C994E3-E085-41E0-BD0E-EA87ED795B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44" b="95687" l="6550" r="89776">
                        <a14:foregroundMark x1="39776" y1="44249" x2="42971" y2="52716"/>
                        <a14:foregroundMark x1="42971" y1="52716" x2="43291" y2="52875"/>
                        <a14:foregroundMark x1="36422" y1="86901" x2="57029" y2="95687"/>
                        <a14:foregroundMark x1="57029" y1="95687" x2="57508" y2="95687"/>
                        <a14:foregroundMark x1="61821" y1="88818" x2="59744" y2="94089"/>
                        <a14:foregroundMark x1="27157" y1="81310" x2="26038" y2="88019"/>
                        <a14:foregroundMark x1="13578" y1="76997" x2="12141" y2="92013"/>
                        <a14:foregroundMark x1="6550" y1="72045" x2="24281" y2="85463"/>
                        <a14:foregroundMark x1="24281" y1="85463" x2="26198" y2="88179"/>
                        <a14:foregroundMark x1="33866" y1="89457" x2="11661" y2="90575"/>
                        <a14:foregroundMark x1="11661" y1="90575" x2="10703" y2="80351"/>
                        <a14:backgroundMark x1="78914" y1="14217" x2="90895" y2="35304"/>
                        <a14:backgroundMark x1="70288" y1="13898" x2="83546" y2="31150"/>
                        <a14:backgroundMark x1="76038" y1="25719" x2="79393" y2="34345"/>
                        <a14:backgroundMark x1="80671" y1="19649" x2="80671" y2="19649"/>
                        <a14:backgroundMark x1="77316" y1="23802" x2="87700" y2="3834"/>
                        <a14:backgroundMark x1="87700" y1="3834" x2="76518" y2="17093"/>
                        <a14:backgroundMark x1="76518" y1="17093" x2="74121" y2="16294"/>
                      </a14:backgroundRemoval>
                    </a14:imgEffect>
                  </a14:imgLayer>
                </a14:imgProps>
              </a:ext>
              <a:ext uri="{28A0092B-C50C-407E-A947-70E740481C1C}">
                <a14:useLocalDpi xmlns:a14="http://schemas.microsoft.com/office/drawing/2010/main" val="0"/>
              </a:ext>
            </a:extLst>
          </a:blip>
          <a:stretch>
            <a:fillRect/>
          </a:stretch>
        </p:blipFill>
        <p:spPr>
          <a:xfrm flipH="1">
            <a:off x="1027528" y="563792"/>
            <a:ext cx="3435551" cy="3435551"/>
          </a:xfrm>
          <a:prstGeom prst="rect">
            <a:avLst/>
          </a:prstGeom>
        </p:spPr>
      </p:pic>
      <p:pic>
        <p:nvPicPr>
          <p:cNvPr id="13" name="Picture 12">
            <a:extLst>
              <a:ext uri="{FF2B5EF4-FFF2-40B4-BE49-F238E27FC236}">
                <a16:creationId xmlns:a16="http://schemas.microsoft.com/office/drawing/2014/main" id="{108A80EE-ED62-4DED-B87E-85613EC52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121775" y="3404159"/>
            <a:ext cx="3070225" cy="3070225"/>
          </a:xfrm>
          <a:prstGeom prst="rect">
            <a:avLst/>
          </a:prstGeom>
        </p:spPr>
      </p:pic>
      <p:sp>
        <p:nvSpPr>
          <p:cNvPr id="226" name="Rectangle 225">
            <a:extLst>
              <a:ext uri="{FF2B5EF4-FFF2-40B4-BE49-F238E27FC236}">
                <a16:creationId xmlns:a16="http://schemas.microsoft.com/office/drawing/2014/main" id="{A78E0CC7-C28F-4E99-91DA-59B5665C23FE}"/>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Viết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chính</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tả</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34228196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6"/>
                                        </p:tgtEl>
                                        <p:attrNameLst>
                                          <p:attrName>style.visibility</p:attrName>
                                        </p:attrNameLst>
                                      </p:cBhvr>
                                      <p:to>
                                        <p:strVal val="visible"/>
                                      </p:to>
                                    </p:set>
                                    <p:animEffect transition="in" filter="fade">
                                      <p:cBhvr>
                                        <p:cTn id="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5" name="Text Box 8"/>
          <p:cNvSpPr txBox="1">
            <a:spLocks noChangeArrowheads="1"/>
          </p:cNvSpPr>
          <p:nvPr/>
        </p:nvSpPr>
        <p:spPr bwMode="auto">
          <a:xfrm>
            <a:off x="6781336" y="2154882"/>
            <a:ext cx="2983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khoảnh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khắc</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6" name="Text Box 9"/>
          <p:cNvSpPr txBox="1">
            <a:spLocks noChangeArrowheads="1"/>
          </p:cNvSpPr>
          <p:nvPr/>
        </p:nvSpPr>
        <p:spPr bwMode="auto">
          <a:xfrm>
            <a:off x="2650015" y="2116114"/>
            <a:ext cx="1458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Sa Pa</a:t>
            </a:r>
          </a:p>
        </p:txBody>
      </p:sp>
      <p:sp>
        <p:nvSpPr>
          <p:cNvPr id="27" name="Text Box 8"/>
          <p:cNvSpPr txBox="1">
            <a:spLocks noChangeArrowheads="1"/>
          </p:cNvSpPr>
          <p:nvPr/>
        </p:nvSpPr>
        <p:spPr bwMode="auto">
          <a:xfrm>
            <a:off x="2650015" y="2719439"/>
            <a:ext cx="3209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thoắt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cái</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8" name="Text Box 8"/>
          <p:cNvSpPr txBox="1">
            <a:spLocks noChangeArrowheads="1"/>
          </p:cNvSpPr>
          <p:nvPr/>
        </p:nvSpPr>
        <p:spPr bwMode="auto">
          <a:xfrm>
            <a:off x="2650015" y="3258408"/>
            <a:ext cx="2495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mưa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tuyết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9" name="Text Box 8"/>
          <p:cNvSpPr txBox="1">
            <a:spLocks noChangeArrowheads="1"/>
          </p:cNvSpPr>
          <p:nvPr/>
        </p:nvSpPr>
        <p:spPr bwMode="auto">
          <a:xfrm>
            <a:off x="6781336" y="3283540"/>
            <a:ext cx="2339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nồng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nàn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0" name="Text Box 8"/>
          <p:cNvSpPr txBox="1">
            <a:spLocks noChangeArrowheads="1"/>
          </p:cNvSpPr>
          <p:nvPr/>
        </p:nvSpPr>
        <p:spPr bwMode="auto">
          <a:xfrm>
            <a:off x="6781336" y="2744571"/>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hẩy</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1" name="Text Box 8"/>
          <p:cNvSpPr txBox="1">
            <a:spLocks noChangeArrowheads="1"/>
          </p:cNvSpPr>
          <p:nvPr/>
        </p:nvSpPr>
        <p:spPr bwMode="auto">
          <a:xfrm>
            <a:off x="2650015" y="3900816"/>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2" name="Text Box 8"/>
          <p:cNvSpPr txBox="1">
            <a:spLocks noChangeArrowheads="1"/>
          </p:cNvSpPr>
          <p:nvPr/>
        </p:nvSpPr>
        <p:spPr bwMode="auto">
          <a:xfrm>
            <a:off x="6781336" y="3925948"/>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diệu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kì</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616647" y="1406449"/>
            <a:ext cx="4329218"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endParaRPr lang="en-US" sz="3200" b="1" dirty="0">
              <a:latin typeface="Times New Roman" panose="02020603050405020304" pitchFamily="18" charset="0"/>
              <a:cs typeface="Times New Roman" panose="02020603050405020304" pitchFamily="18" charset="0"/>
            </a:endParaRPr>
          </a:p>
        </p:txBody>
      </p:sp>
      <p:grpSp>
        <p:nvGrpSpPr>
          <p:cNvPr id="46" name="Google Shape;2164;p89"/>
          <p:cNvGrpSpPr/>
          <p:nvPr/>
        </p:nvGrpSpPr>
        <p:grpSpPr>
          <a:xfrm>
            <a:off x="2650015" y="4525948"/>
            <a:ext cx="1047946" cy="1486630"/>
            <a:chOff x="1503900" y="516575"/>
            <a:chExt cx="1399500" cy="1985350"/>
          </a:xfrm>
        </p:grpSpPr>
        <p:sp>
          <p:nvSpPr>
            <p:cNvPr id="4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2208;p89"/>
          <p:cNvGrpSpPr/>
          <p:nvPr/>
        </p:nvGrpSpPr>
        <p:grpSpPr>
          <a:xfrm>
            <a:off x="4479710" y="4516981"/>
            <a:ext cx="1105079" cy="1495597"/>
            <a:chOff x="4569075" y="514625"/>
            <a:chExt cx="1475800" cy="1997325"/>
          </a:xfrm>
        </p:grpSpPr>
        <p:sp>
          <p:nvSpPr>
            <p:cNvPr id="91"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2243;p89"/>
          <p:cNvGrpSpPr/>
          <p:nvPr/>
        </p:nvGrpSpPr>
        <p:grpSpPr>
          <a:xfrm>
            <a:off x="6366539" y="4536656"/>
            <a:ext cx="997008" cy="1475922"/>
            <a:chOff x="1705025" y="2943175"/>
            <a:chExt cx="1331475" cy="1971050"/>
          </a:xfrm>
        </p:grpSpPr>
        <p:sp>
          <p:nvSpPr>
            <p:cNvPr id="126"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275;p89"/>
          <p:cNvGrpSpPr/>
          <p:nvPr/>
        </p:nvGrpSpPr>
        <p:grpSpPr>
          <a:xfrm>
            <a:off x="8145296" y="4371808"/>
            <a:ext cx="1180932" cy="1640771"/>
            <a:chOff x="4555925" y="2701725"/>
            <a:chExt cx="1577100" cy="2191200"/>
          </a:xfrm>
        </p:grpSpPr>
        <p:sp>
          <p:nvSpPr>
            <p:cNvPr id="158"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2271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14246" y="-47529"/>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a:extLst>
              <a:ext uri="{FF2B5EF4-FFF2-40B4-BE49-F238E27FC236}">
                <a16:creationId xmlns:a16="http://schemas.microsoft.com/office/drawing/2014/main" id="{760CC148-01A9-4FFF-937C-484DEBE300E9}"/>
              </a:ext>
            </a:extLst>
          </p:cNvPr>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6" name="Rounded Rectangle 7">
              <a:extLst>
                <a:ext uri="{FF2B5EF4-FFF2-40B4-BE49-F238E27FC236}">
                  <a16:creationId xmlns:a16="http://schemas.microsoft.com/office/drawing/2014/main" id="{71478C23-A7FF-4DAB-904E-08A0D0356BEF}"/>
                </a:ext>
              </a:extLst>
            </p:cNvPr>
            <p:cNvSpPr/>
            <p:nvPr/>
          </p:nvSpPr>
          <p:spPr>
            <a:xfrm>
              <a:off x="1163386" y="1274513"/>
              <a:ext cx="10142298" cy="4647800"/>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753611" y="1301917"/>
            <a:ext cx="4969630" cy="584775"/>
          </a:xfrm>
          <a:prstGeom prst="rect">
            <a:avLst/>
          </a:prstGeom>
          <a:noFill/>
        </p:spPr>
        <p:txBody>
          <a:bodyPr wrap="none" rtlCol="0">
            <a:spAutoFit/>
          </a:bodyPr>
          <a:lstStyle/>
          <a:p>
            <a:r>
              <a:rPr lang="en-US" altLang="en-US" sz="3200" b="1" dirty="0" err="1">
                <a:solidFill>
                  <a:srgbClr val="0000FF"/>
                </a:solidFill>
                <a:latin typeface="Times New Roman" panose="02020603050405020304" pitchFamily="18" charset="0"/>
                <a:cs typeface="Times New Roman" panose="02020603050405020304" pitchFamily="18" charset="0"/>
              </a:rPr>
              <a:t>Khi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chúng</a:t>
            </a:r>
            <a:r>
              <a:rPr lang="en-US" altLang="en-US" sz="3200" b="1" dirty="0">
                <a:solidFill>
                  <a:srgbClr val="0000FF"/>
                </a:solidFill>
                <a:latin typeface="Times New Roman" panose="02020603050405020304" pitchFamily="18" charset="0"/>
                <a:cs typeface="Times New Roman" panose="02020603050405020304" pitchFamily="18" charset="0"/>
              </a:rPr>
              <a:t> ta </a:t>
            </a:r>
            <a:r>
              <a:rPr lang="en-US" altLang="en-US" sz="3200" b="1" dirty="0" err="1">
                <a:solidFill>
                  <a:srgbClr val="0000FF"/>
                </a:solidFill>
                <a:latin typeface="Times New Roman" panose="02020603050405020304" pitchFamily="18" charset="0"/>
                <a:cs typeface="Times New Roman" panose="02020603050405020304" pitchFamily="18" charset="0"/>
              </a:rPr>
              <a:t>cần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a:t>
            </a:r>
            <a:r>
              <a:rPr lang="en-US" altLang="en-US" sz="3200" b="1" dirty="0">
                <a:solidFill>
                  <a:srgbClr val="0000FF"/>
                </a:solidFill>
                <a:latin typeface="Times New Roman" panose="02020603050405020304" pitchFamily="18" charset="0"/>
                <a:cs typeface="Times New Roman" panose="02020603050405020304" pitchFamily="18" charset="0"/>
              </a:rPr>
              <a:t> ý</a:t>
            </a:r>
            <a:endParaRPr lang="id-ID" sz="3200" dirty="0">
              <a:solidFill>
                <a:srgbClr val="366066"/>
              </a:solidFill>
              <a:latin typeface="Cooper Black" panose="0208090404030B020404" pitchFamily="18" charset="0"/>
            </a:endParaRPr>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grpSp>
        <p:nvGrpSpPr>
          <p:cNvPr id="13" name="Group 12"/>
          <p:cNvGrpSpPr/>
          <p:nvPr/>
        </p:nvGrpSpPr>
        <p:grpSpPr>
          <a:xfrm>
            <a:off x="1930108" y="2246937"/>
            <a:ext cx="8616637" cy="809631"/>
            <a:chOff x="1930108" y="2246937"/>
            <a:chExt cx="8616637" cy="809631"/>
          </a:xfrm>
        </p:grpSpPr>
        <p:grpSp>
          <p:nvGrpSpPr>
            <p:cNvPr id="61" name="Group 60"/>
            <p:cNvGrpSpPr/>
            <p:nvPr/>
          </p:nvGrpSpPr>
          <p:grpSpPr>
            <a:xfrm>
              <a:off x="1930108" y="2246937"/>
              <a:ext cx="8616637" cy="809631"/>
              <a:chOff x="1930108" y="2246937"/>
              <a:chExt cx="8616637" cy="809631"/>
            </a:xfrm>
          </p:grpSpPr>
          <p:sp>
            <p:nvSpPr>
              <p:cNvPr id="62" name="Rounded Rectangle 61"/>
              <p:cNvSpPr/>
              <p:nvPr/>
            </p:nvSpPr>
            <p:spPr>
              <a:xfrm>
                <a:off x="1930108" y="2246937"/>
                <a:ext cx="8616637" cy="809631"/>
              </a:xfrm>
              <a:prstGeom prst="roundRect">
                <a:avLst/>
              </a:prstGeom>
              <a:solidFill>
                <a:srgbClr val="FBD1DE"/>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ounded Rectangle 62"/>
              <p:cNvSpPr/>
              <p:nvPr/>
            </p:nvSpPr>
            <p:spPr>
              <a:xfrm>
                <a:off x="2084171" y="2393650"/>
                <a:ext cx="483716" cy="483716"/>
              </a:xfrm>
              <a:prstGeom prst="roundRect">
                <a:avLst>
                  <a:gd name="adj" fmla="val 21642"/>
                </a:avLst>
              </a:prstGeom>
              <a:solidFill>
                <a:srgbClr val="EAABBD"/>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1</a:t>
                </a:r>
              </a:p>
            </p:txBody>
          </p:sp>
        </p:grpSp>
        <p:sp>
          <p:nvSpPr>
            <p:cNvPr id="2" name="Rectangle 1"/>
            <p:cNvSpPr/>
            <p:nvPr/>
          </p:nvSpPr>
          <p:spPr>
            <a:xfrm>
              <a:off x="2931335" y="2388044"/>
              <a:ext cx="300383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riêng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1" name="Group 10"/>
          <p:cNvGrpSpPr/>
          <p:nvPr/>
        </p:nvGrpSpPr>
        <p:grpSpPr>
          <a:xfrm>
            <a:off x="1918069" y="3134717"/>
            <a:ext cx="8616637" cy="954107"/>
            <a:chOff x="1918069" y="3134717"/>
            <a:chExt cx="8616637" cy="954107"/>
          </a:xfrm>
        </p:grpSpPr>
        <p:grpSp>
          <p:nvGrpSpPr>
            <p:cNvPr id="64" name="Group 63"/>
            <p:cNvGrpSpPr/>
            <p:nvPr/>
          </p:nvGrpSpPr>
          <p:grpSpPr>
            <a:xfrm>
              <a:off x="1918069" y="3214625"/>
              <a:ext cx="8616637" cy="809631"/>
              <a:chOff x="1918069" y="3214625"/>
              <a:chExt cx="8616637" cy="809631"/>
            </a:xfrm>
          </p:grpSpPr>
          <p:sp>
            <p:nvSpPr>
              <p:cNvPr id="73" name="Rounded Rectangle 72"/>
              <p:cNvSpPr/>
              <p:nvPr/>
            </p:nvSpPr>
            <p:spPr>
              <a:xfrm>
                <a:off x="1918069" y="3214625"/>
                <a:ext cx="8616637" cy="809631"/>
              </a:xfrm>
              <a:prstGeom prst="roundRect">
                <a:avLst/>
              </a:prstGeom>
              <a:solidFill>
                <a:srgbClr val="B4AEBA"/>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ounded Rectangle 73"/>
              <p:cNvSpPr/>
              <p:nvPr/>
            </p:nvSpPr>
            <p:spPr>
              <a:xfrm>
                <a:off x="2072132" y="3361338"/>
                <a:ext cx="483716" cy="483716"/>
              </a:xfrm>
              <a:prstGeom prst="roundRect">
                <a:avLst>
                  <a:gd name="adj" fmla="val 21642"/>
                </a:avLst>
              </a:prstGeom>
              <a:solidFill>
                <a:srgbClr val="756C7E"/>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2</a:t>
                </a:r>
              </a:p>
            </p:txBody>
          </p:sp>
        </p:grpSp>
        <p:sp>
          <p:nvSpPr>
            <p:cNvPr id="7" name="Rectangle 6"/>
            <p:cNvSpPr/>
            <p:nvPr/>
          </p:nvSpPr>
          <p:spPr>
            <a:xfrm>
              <a:off x="2716349" y="3134717"/>
              <a:ext cx="7533029" cy="954107"/>
            </a:xfrm>
            <a:prstGeom prst="rect">
              <a:avLst/>
            </a:prstGeom>
          </p:spPr>
          <p:txBody>
            <a:bodyPr wrap="squar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chấm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lùi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1 ô </a:t>
              </a:r>
              <a:r>
                <a:rPr lang="en-US" altLang="en-US" sz="2800" b="1" dirty="0" err="1">
                  <a:solidFill>
                    <a:srgbClr val="0000FF"/>
                  </a:solidFill>
                  <a:latin typeface="Times New Roman" panose="02020603050405020304" pitchFamily="18" charset="0"/>
                  <a:cs typeface="Times New Roman" panose="02020603050405020304" pitchFamily="18" charset="0"/>
                </a:rPr>
                <a:t>ly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1918069" y="4221255"/>
            <a:ext cx="8616637" cy="809631"/>
            <a:chOff x="1918069" y="4221255"/>
            <a:chExt cx="8616637" cy="809631"/>
          </a:xfrm>
        </p:grpSpPr>
        <p:grpSp>
          <p:nvGrpSpPr>
            <p:cNvPr id="75" name="Group 74"/>
            <p:cNvGrpSpPr/>
            <p:nvPr/>
          </p:nvGrpSpPr>
          <p:grpSpPr>
            <a:xfrm>
              <a:off x="1918069" y="4221255"/>
              <a:ext cx="8616637" cy="809631"/>
              <a:chOff x="1918069" y="4221255"/>
              <a:chExt cx="8616637" cy="809631"/>
            </a:xfrm>
          </p:grpSpPr>
          <p:sp>
            <p:nvSpPr>
              <p:cNvPr id="76" name="Rounded Rectangle 75"/>
              <p:cNvSpPr/>
              <p:nvPr/>
            </p:nvSpPr>
            <p:spPr>
              <a:xfrm>
                <a:off x="1918069" y="4221255"/>
                <a:ext cx="8616637" cy="809631"/>
              </a:xfrm>
              <a:prstGeom prst="roundRect">
                <a:avLst/>
              </a:prstGeom>
              <a:solidFill>
                <a:srgbClr val="ABDB77"/>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Rounded Rectangle 76"/>
              <p:cNvSpPr/>
              <p:nvPr/>
            </p:nvSpPr>
            <p:spPr>
              <a:xfrm>
                <a:off x="2072132" y="4367968"/>
                <a:ext cx="483716" cy="483716"/>
              </a:xfrm>
              <a:prstGeom prst="roundRect">
                <a:avLst>
                  <a:gd name="adj" fmla="val 21642"/>
                </a:avLst>
              </a:prstGeom>
              <a:solidFill>
                <a:srgbClr val="76B630"/>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3</a:t>
                </a:r>
              </a:p>
            </p:txBody>
          </p:sp>
        </p:grpSp>
        <p:sp>
          <p:nvSpPr>
            <p:cNvPr id="9" name="Rectangle 8"/>
            <p:cNvSpPr/>
            <p:nvPr/>
          </p:nvSpPr>
          <p:spPr>
            <a:xfrm>
              <a:off x="2776005" y="4398392"/>
              <a:ext cx="350448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Ngồi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415" name="Google Shape;2164;p89"/>
          <p:cNvGrpSpPr/>
          <p:nvPr/>
        </p:nvGrpSpPr>
        <p:grpSpPr>
          <a:xfrm>
            <a:off x="2359902" y="5249761"/>
            <a:ext cx="1047946" cy="1486630"/>
            <a:chOff x="1503900" y="516575"/>
            <a:chExt cx="1399500" cy="1985350"/>
          </a:xfrm>
        </p:grpSpPr>
        <p:sp>
          <p:nvSpPr>
            <p:cNvPr id="41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2208;p89"/>
          <p:cNvGrpSpPr/>
          <p:nvPr/>
        </p:nvGrpSpPr>
        <p:grpSpPr>
          <a:xfrm>
            <a:off x="4189597" y="5240794"/>
            <a:ext cx="1105079" cy="1495597"/>
            <a:chOff x="4569075" y="514625"/>
            <a:chExt cx="1475800" cy="1997325"/>
          </a:xfrm>
        </p:grpSpPr>
        <p:sp>
          <p:nvSpPr>
            <p:cNvPr id="46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2243;p89"/>
          <p:cNvGrpSpPr/>
          <p:nvPr/>
        </p:nvGrpSpPr>
        <p:grpSpPr>
          <a:xfrm>
            <a:off x="6076426" y="5260469"/>
            <a:ext cx="997008" cy="1475922"/>
            <a:chOff x="1705025" y="2943175"/>
            <a:chExt cx="1331475" cy="1971050"/>
          </a:xfrm>
        </p:grpSpPr>
        <p:sp>
          <p:nvSpPr>
            <p:cNvPr id="49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2275;p89"/>
          <p:cNvGrpSpPr/>
          <p:nvPr/>
        </p:nvGrpSpPr>
        <p:grpSpPr>
          <a:xfrm>
            <a:off x="7855183" y="5095621"/>
            <a:ext cx="1180932" cy="1640771"/>
            <a:chOff x="4555925" y="2701725"/>
            <a:chExt cx="1577100" cy="2191200"/>
          </a:xfrm>
        </p:grpSpPr>
        <p:sp>
          <p:nvSpPr>
            <p:cNvPr id="52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Rounded Rectangle 1">
            <a:extLst>
              <a:ext uri="{FF2B5EF4-FFF2-40B4-BE49-F238E27FC236}">
                <a16:creationId xmlns:a16="http://schemas.microsoft.com/office/drawing/2014/main" id="{551AE0C3-2D16-4CE5-9B60-76B30334DEFF}"/>
              </a:ext>
            </a:extLst>
          </p:cNvPr>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3" name="Rounded Rectangle 39">
            <a:extLst>
              <a:ext uri="{FF2B5EF4-FFF2-40B4-BE49-F238E27FC236}">
                <a16:creationId xmlns:a16="http://schemas.microsoft.com/office/drawing/2014/main" id="{F716A61D-B5CC-4B51-8E90-87C3804F1CE4}"/>
              </a:ext>
            </a:extLst>
          </p:cNvPr>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4" name="Rounded Rectangle 40">
            <a:extLst>
              <a:ext uri="{FF2B5EF4-FFF2-40B4-BE49-F238E27FC236}">
                <a16:creationId xmlns:a16="http://schemas.microsoft.com/office/drawing/2014/main" id="{C3A67002-37F5-4249-A1DD-2FE4FA73F068}"/>
              </a:ext>
            </a:extLst>
          </p:cNvPr>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5" name="Rounded Rectangle 41">
            <a:extLst>
              <a:ext uri="{FF2B5EF4-FFF2-40B4-BE49-F238E27FC236}">
                <a16:creationId xmlns:a16="http://schemas.microsoft.com/office/drawing/2014/main" id="{B2891686-BAD5-43ED-89EB-DA94D999A59B}"/>
              </a:ext>
            </a:extLst>
          </p:cNvPr>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41">
            <a:extLst>
              <a:ext uri="{FF2B5EF4-FFF2-40B4-BE49-F238E27FC236}">
                <a16:creationId xmlns:a16="http://schemas.microsoft.com/office/drawing/2014/main" id="{9B8073D0-EAEF-4B0D-8160-919326C7C82B}"/>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1330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468002" y="1635162"/>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Đường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a:t>
            </a:r>
            <a:r>
              <a:rPr lang="en-US" altLang="en-US" sz="2800" b="1" dirty="0">
                <a:solidFill>
                  <a:srgbClr val="FF0000"/>
                </a:solidFill>
                <a:latin typeface="Times New Roman" panose="02020603050405020304" pitchFamily="18" charset="0"/>
                <a:cs typeface="Times New Roman" panose="02020603050405020304" pitchFamily="18" charset="0"/>
              </a:rPr>
              <a:t> Sa Pa</a:t>
            </a:r>
          </a:p>
        </p:txBody>
      </p:sp>
      <p:sp>
        <p:nvSpPr>
          <p:cNvPr id="35" name="Text Box 6"/>
          <p:cNvSpPr txBox="1">
            <a:spLocks noChangeArrowheads="1"/>
          </p:cNvSpPr>
          <p:nvPr/>
        </p:nvSpPr>
        <p:spPr bwMode="auto">
          <a:xfrm>
            <a:off x="1835145" y="2347129"/>
            <a:ext cx="906731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Hôm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cảnh</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khoảnh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trắng</a:t>
            </a:r>
            <a:r>
              <a:rPr lang="en-US" altLang="en-US" sz="2800" b="1" dirty="0">
                <a:solidFill>
                  <a:srgbClr val="0000FF"/>
                </a:solidFill>
                <a:latin typeface="Times New Roman" panose="02020603050405020304" pitchFamily="18" charset="0"/>
                <a:cs typeface="Times New Roman" panose="02020603050405020304" pitchFamily="18" charset="0"/>
              </a:rPr>
              <a:t> long </a:t>
            </a:r>
            <a:r>
              <a:rPr lang="en-US" altLang="en-US" sz="2800" b="1" dirty="0" err="1">
                <a:solidFill>
                  <a:srgbClr val="0000FF"/>
                </a:solidFill>
                <a:latin typeface="Times New Roman" panose="02020603050405020304" pitchFamily="18" charset="0"/>
                <a:cs typeface="Times New Roman" panose="02020603050405020304" pitchFamily="18" charset="0"/>
              </a:rPr>
              <a:t>lanh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mưa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tuyết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hẩy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lay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đen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nhung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hiếm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quả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tặng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diệu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ta.</a:t>
            </a:r>
            <a:endParaRPr lang="en-US" altLang="en-US" sz="2800" dirty="0">
              <a:latin typeface="Times New Roman" panose="02020603050405020304" pitchFamily="18" charset="0"/>
              <a:cs typeface="Times New Roman" panose="02020603050405020304" pitchFamily="18" charset="0"/>
            </a:endParaRPr>
          </a:p>
        </p:txBody>
      </p:sp>
      <p:grpSp>
        <p:nvGrpSpPr>
          <p:cNvPr id="36" name="Google Shape;2164;p89"/>
          <p:cNvGrpSpPr/>
          <p:nvPr/>
        </p:nvGrpSpPr>
        <p:grpSpPr>
          <a:xfrm>
            <a:off x="2682275" y="5330481"/>
            <a:ext cx="1047946" cy="1486630"/>
            <a:chOff x="1503900" y="516575"/>
            <a:chExt cx="1399500" cy="1985350"/>
          </a:xfrm>
        </p:grpSpPr>
        <p:sp>
          <p:nvSpPr>
            <p:cNvPr id="3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208;p89"/>
          <p:cNvGrpSpPr/>
          <p:nvPr/>
        </p:nvGrpSpPr>
        <p:grpSpPr>
          <a:xfrm>
            <a:off x="4511970" y="5321514"/>
            <a:ext cx="1105079" cy="1495597"/>
            <a:chOff x="4569075" y="514625"/>
            <a:chExt cx="1475800" cy="1997325"/>
          </a:xfrm>
        </p:grpSpPr>
        <p:sp>
          <p:nvSpPr>
            <p:cNvPr id="8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2243;p89"/>
          <p:cNvGrpSpPr/>
          <p:nvPr/>
        </p:nvGrpSpPr>
        <p:grpSpPr>
          <a:xfrm>
            <a:off x="6398799" y="5341189"/>
            <a:ext cx="997008" cy="1475922"/>
            <a:chOff x="1705025" y="2943175"/>
            <a:chExt cx="1331475" cy="1971050"/>
          </a:xfrm>
        </p:grpSpPr>
        <p:sp>
          <p:nvSpPr>
            <p:cNvPr id="12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275;p89"/>
          <p:cNvGrpSpPr/>
          <p:nvPr/>
        </p:nvGrpSpPr>
        <p:grpSpPr>
          <a:xfrm>
            <a:off x="8177556" y="5176341"/>
            <a:ext cx="1180932" cy="1640771"/>
            <a:chOff x="4555925" y="2701725"/>
            <a:chExt cx="1577100" cy="2191200"/>
          </a:xfrm>
        </p:grpSpPr>
        <p:sp>
          <p:nvSpPr>
            <p:cNvPr id="15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ounded Rectangle 1">
            <a:extLst>
              <a:ext uri="{FF2B5EF4-FFF2-40B4-BE49-F238E27FC236}">
                <a16:creationId xmlns:a16="http://schemas.microsoft.com/office/drawing/2014/main" id="{6FA52392-EF03-4936-816D-2C271265A75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4C459776-B1CF-4DAC-9679-781A13A78170}"/>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826C771-8A78-4B20-AC26-706CBD83EFDB}"/>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44B20F6A-7BD3-4AA1-BDA4-C499C65C224F}"/>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1">
            <a:extLst>
              <a:ext uri="{FF2B5EF4-FFF2-40B4-BE49-F238E27FC236}">
                <a16:creationId xmlns:a16="http://schemas.microsoft.com/office/drawing/2014/main" id="{0D1E6B7F-6035-41E3-A53B-409421D5C9BE}"/>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584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2" name="Text Box 10"/>
          <p:cNvSpPr txBox="1">
            <a:spLocks noChangeArrowheads="1"/>
          </p:cNvSpPr>
          <p:nvPr/>
        </p:nvSpPr>
        <p:spPr bwMode="auto">
          <a:xfrm>
            <a:off x="2409271" y="151180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1. </a:t>
            </a:r>
            <a:r>
              <a:rPr lang="en-US" altLang="en-US" b="1" dirty="0" err="1">
                <a:solidFill>
                  <a:srgbClr val="008000"/>
                </a:solidFill>
                <a:latin typeface="Times New Roman" panose="02020603050405020304" pitchFamily="18" charset="0"/>
                <a:cs typeface="Times New Roman" panose="02020603050405020304" pitchFamily="18" charset="0"/>
              </a:rPr>
              <a:t>Phong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cảnh</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thay</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đổi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như</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thế</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nào</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5" name="Text Box 12"/>
          <p:cNvSpPr txBox="1">
            <a:spLocks noChangeArrowheads="1"/>
          </p:cNvSpPr>
          <p:nvPr/>
        </p:nvSpPr>
        <p:spPr bwMode="auto">
          <a:xfrm>
            <a:off x="1906673" y="2592436"/>
            <a:ext cx="89185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tục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xuân</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0CCA0FBB-3DF5-40B1-94FF-9B792607B7EE}"/>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9854F2EE-2513-4421-BA9C-A09B05AA9C0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A6BDD80C-5DA1-421C-89F0-023E33EBFEFC}"/>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4C44A1BE-043D-4C02-953F-D64EAE5536B6}"/>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4856145-6FA5-4A7D-B8F6-55BA515DD73D}"/>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76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40066" y="2250593"/>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ext Box 11"/>
          <p:cNvSpPr txBox="1">
            <a:spLocks noChangeArrowheads="1"/>
          </p:cNvSpPr>
          <p:nvPr/>
        </p:nvSpPr>
        <p:spPr bwMode="auto">
          <a:xfrm>
            <a:off x="1885447" y="121580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a:solidFill>
                  <a:srgbClr val="008000"/>
                </a:solidFill>
                <a:latin typeface="Times New Roman" panose="02020603050405020304" pitchFamily="18" charset="0"/>
                <a:cs typeface="Times New Roman" panose="02020603050405020304" pitchFamily="18" charset="0"/>
              </a:rPr>
              <a:t>2. </a:t>
            </a:r>
            <a:r>
              <a:rPr lang="en-US" altLang="en-US" b="1" dirty="0" err="1">
                <a:solidFill>
                  <a:srgbClr val="008000"/>
                </a:solidFill>
                <a:latin typeface="Times New Roman" panose="02020603050405020304" pitchFamily="18" charset="0"/>
                <a:cs typeface="Times New Roman" panose="02020603050405020304" pitchFamily="18" charset="0"/>
              </a:rPr>
              <a:t>Vì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sao</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được</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gọi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là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món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quà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tặng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diệu</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kì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của</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thiên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nhiên</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2198122" y="2624339"/>
            <a:ext cx="8518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Vì</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rất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đẹp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sự</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ở </a:t>
            </a:r>
            <a:r>
              <a:rPr lang="en-US" altLang="en-US" b="1" dirty="0" err="1">
                <a:solidFill>
                  <a:srgbClr val="0000FF"/>
                </a:solidFill>
                <a:latin typeface="Times New Roman" panose="02020603050405020304" pitchFamily="18" charset="0"/>
                <a:cs typeface="Times New Roman" panose="02020603050405020304" pitchFamily="18" charset="0"/>
              </a:rPr>
              <a:t>đây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BDC6D72D-EA41-40AF-BA43-2040470E8358}"/>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B53D83DF-A55B-4C20-A38E-6011936C99D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D8A4DFCE-636C-43CB-B3FB-5A513A66618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BBBC40E7-90CB-41DB-A961-36E35041D51E}"/>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023BD63-81A5-4F89-9E20-171C53C194BC}"/>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54600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81" name="Freeform 180"/>
          <p:cNvSpPr/>
          <p:nvPr/>
        </p:nvSpPr>
        <p:spPr>
          <a:xfrm>
            <a:off x="1006266" y="266487"/>
            <a:ext cx="10561352" cy="5923581"/>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2" y="195436"/>
            <a:ext cx="10571986" cy="6029220"/>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246165"/>
            <a:ext cx="10561351" cy="592358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246166"/>
            <a:ext cx="10561351" cy="5923584"/>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208715"/>
            <a:ext cx="10561350" cy="599131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0" name="Freeform 179"/>
          <p:cNvSpPr/>
          <p:nvPr/>
        </p:nvSpPr>
        <p:spPr>
          <a:xfrm>
            <a:off x="1006265" y="246166"/>
            <a:ext cx="10561351" cy="592358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itle 1"/>
          <p:cNvSpPr txBox="1">
            <a:spLocks/>
          </p:cNvSpPr>
          <p:nvPr/>
        </p:nvSpPr>
        <p:spPr bwMode="auto">
          <a:xfrm>
            <a:off x="4283943" y="1174342"/>
            <a:ext cx="4164013" cy="10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u="sng" dirty="0" err="1">
                <a:solidFill>
                  <a:schemeClr val="tx1"/>
                </a:solidFill>
                <a:effectLst/>
                <a:latin typeface="Times New Roman" panose="02020603050405020304" pitchFamily="18" charset="0"/>
                <a:cs typeface="Times New Roman" panose="02020603050405020304" pitchFamily="18" charset="0"/>
              </a:rPr>
              <a:t>Chính</a:t>
            </a:r>
            <a:r>
              <a:rPr lang="en-US" sz="3200" u="sng" dirty="0">
                <a:solidFill>
                  <a:schemeClr val="tx1"/>
                </a:solidFill>
                <a:effectLst/>
                <a:latin typeface="Times New Roman" panose="02020603050405020304" pitchFamily="18" charset="0"/>
                <a:cs typeface="Times New Roman" panose="02020603050405020304" pitchFamily="18" charset="0"/>
              </a:rPr>
              <a:t> </a:t>
            </a:r>
            <a:r>
              <a:rPr lang="en-US" sz="3200" u="sng" dirty="0" err="1">
                <a:solidFill>
                  <a:schemeClr val="tx1"/>
                </a:solidFill>
                <a:effectLst/>
                <a:latin typeface="Times New Roman" panose="02020603050405020304" pitchFamily="18" charset="0"/>
                <a:cs typeface="Times New Roman" panose="02020603050405020304" pitchFamily="18" charset="0"/>
              </a:rPr>
              <a:t>tả</a:t>
            </a:r>
            <a:endParaRPr lang="en-US" sz="3200" u="sng" dirty="0">
              <a:solidFill>
                <a:schemeClr val="tx1"/>
              </a:solidFill>
              <a:effectLst/>
              <a:latin typeface="Times New Roman" panose="02020603050405020304" pitchFamily="18" charset="0"/>
              <a:cs typeface="Times New Roman" panose="02020603050405020304" pitchFamily="18" charset="0"/>
            </a:endParaRPr>
          </a:p>
          <a:p>
            <a:pPr>
              <a:defRPr/>
            </a:pPr>
            <a:r>
              <a:rPr lang="en-US" sz="3200" b="0" i="1" dirty="0">
                <a:solidFill>
                  <a:schemeClr val="tx1"/>
                </a:solidFill>
                <a:effectLst/>
                <a:latin typeface="Times New Roman" panose="02020603050405020304" pitchFamily="18" charset="0"/>
                <a:cs typeface="Times New Roman" panose="02020603050405020304" pitchFamily="18" charset="0"/>
              </a:rPr>
              <a:t>(</a:t>
            </a:r>
            <a:r>
              <a:rPr lang="en-US" sz="3200" b="0" i="1" dirty="0" err="1">
                <a:solidFill>
                  <a:schemeClr val="tx1"/>
                </a:solidFill>
                <a:effectLst/>
                <a:latin typeface="Times New Roman" panose="02020603050405020304" pitchFamily="18" charset="0"/>
                <a:cs typeface="Times New Roman" panose="02020603050405020304" pitchFamily="18" charset="0"/>
              </a:rPr>
              <a:t>Nhớ</a:t>
            </a:r>
            <a:r>
              <a:rPr lang="en-US" sz="3200" b="0" i="1" dirty="0">
                <a:solidFill>
                  <a:schemeClr val="tx1"/>
                </a:solidFill>
                <a:effectLst/>
                <a:latin typeface="Times New Roman" panose="02020603050405020304" pitchFamily="18" charset="0"/>
                <a:cs typeface="Times New Roman" panose="02020603050405020304" pitchFamily="18" charset="0"/>
              </a:rPr>
              <a:t> - </a:t>
            </a:r>
            <a:r>
              <a:rPr lang="en-US" sz="3200" b="0" i="1" dirty="0" err="1">
                <a:solidFill>
                  <a:schemeClr val="tx1"/>
                </a:solidFill>
                <a:effectLst/>
                <a:latin typeface="Times New Roman" panose="02020603050405020304" pitchFamily="18" charset="0"/>
                <a:cs typeface="Times New Roman" panose="02020603050405020304" pitchFamily="18" charset="0"/>
              </a:rPr>
              <a:t>viết</a:t>
            </a:r>
            <a:r>
              <a:rPr lang="en-US" sz="3200" b="0" i="1" dirty="0">
                <a:solidFill>
                  <a:schemeClr val="tx1"/>
                </a:solidFill>
                <a:effectLst/>
                <a:latin typeface="Times New Roman" panose="02020603050405020304" pitchFamily="18" charset="0"/>
                <a:cs typeface="Times New Roman" panose="02020603050405020304" pitchFamily="18" charset="0"/>
              </a:rPr>
              <a:t>)</a:t>
            </a:r>
          </a:p>
        </p:txBody>
      </p:sp>
      <p:sp>
        <p:nvSpPr>
          <p:cNvPr id="6" name="Rectangle 5"/>
          <p:cNvSpPr/>
          <p:nvPr/>
        </p:nvSpPr>
        <p:spPr>
          <a:xfrm>
            <a:off x="4841585" y="2293389"/>
            <a:ext cx="2925801" cy="584775"/>
          </a:xfrm>
          <a:prstGeom prst="rect">
            <a:avLst/>
          </a:prstGeom>
        </p:spPr>
        <p:txBody>
          <a:bodyPr wrap="none">
            <a:spAutoFit/>
          </a:bodyPr>
          <a:lstStyle/>
          <a:p>
            <a:pPr>
              <a:defRPr/>
            </a:pPr>
            <a:r>
              <a:rPr lang="en-US" sz="3200" b="1" dirty="0" err="1">
                <a:solidFill>
                  <a:srgbClr val="7030A0"/>
                </a:solidFill>
                <a:latin typeface="Times New Roman" panose="02020603050405020304" pitchFamily="18" charset="0"/>
                <a:cs typeface="Times New Roman" panose="02020603050405020304" pitchFamily="18" charset="0"/>
              </a:rPr>
              <a:t>Đường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đi</a:t>
            </a:r>
            <a:r>
              <a:rPr lang="en-US" sz="3200" b="1" dirty="0">
                <a:solidFill>
                  <a:srgbClr val="7030A0"/>
                </a:solidFill>
                <a:latin typeface="Times New Roman" panose="02020603050405020304" pitchFamily="18" charset="0"/>
                <a:cs typeface="Times New Roman" panose="02020603050405020304" pitchFamily="18" charset="0"/>
              </a:rPr>
              <a:t> Sa Pa</a:t>
            </a:r>
          </a:p>
        </p:txBody>
      </p:sp>
      <p:grpSp>
        <p:nvGrpSpPr>
          <p:cNvPr id="26" name="Google Shape;2164;p89"/>
          <p:cNvGrpSpPr/>
          <p:nvPr/>
        </p:nvGrpSpPr>
        <p:grpSpPr>
          <a:xfrm>
            <a:off x="2275944" y="5240593"/>
            <a:ext cx="1047946" cy="1486630"/>
            <a:chOff x="1503900" y="516575"/>
            <a:chExt cx="1399500" cy="1985350"/>
          </a:xfrm>
        </p:grpSpPr>
        <p:sp>
          <p:nvSpPr>
            <p:cNvPr id="2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2208;p89"/>
          <p:cNvGrpSpPr/>
          <p:nvPr/>
        </p:nvGrpSpPr>
        <p:grpSpPr>
          <a:xfrm>
            <a:off x="4105639" y="5231626"/>
            <a:ext cx="1105079" cy="1495597"/>
            <a:chOff x="4569075" y="514625"/>
            <a:chExt cx="1475800" cy="1997325"/>
          </a:xfrm>
        </p:grpSpPr>
        <p:sp>
          <p:nvSpPr>
            <p:cNvPr id="7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2243;p89"/>
          <p:cNvGrpSpPr/>
          <p:nvPr/>
        </p:nvGrpSpPr>
        <p:grpSpPr>
          <a:xfrm>
            <a:off x="5992468" y="5251301"/>
            <a:ext cx="997008" cy="1475922"/>
            <a:chOff x="1705025" y="2943175"/>
            <a:chExt cx="1331475" cy="1971050"/>
          </a:xfrm>
        </p:grpSpPr>
        <p:sp>
          <p:nvSpPr>
            <p:cNvPr id="11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275;p89"/>
          <p:cNvGrpSpPr/>
          <p:nvPr/>
        </p:nvGrpSpPr>
        <p:grpSpPr>
          <a:xfrm>
            <a:off x="7771225" y="5086453"/>
            <a:ext cx="1180932" cy="1640771"/>
            <a:chOff x="4555925" y="2701725"/>
            <a:chExt cx="1577100" cy="2191200"/>
          </a:xfrm>
        </p:grpSpPr>
        <p:sp>
          <p:nvSpPr>
            <p:cNvPr id="14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Rounded Rectangle 1">
            <a:extLst>
              <a:ext uri="{FF2B5EF4-FFF2-40B4-BE49-F238E27FC236}">
                <a16:creationId xmlns:a16="http://schemas.microsoft.com/office/drawing/2014/main" id="{F3E655B1-BD52-403F-8BA8-07290EE8469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8" name="Rounded Rectangle 39">
            <a:extLst>
              <a:ext uri="{FF2B5EF4-FFF2-40B4-BE49-F238E27FC236}">
                <a16:creationId xmlns:a16="http://schemas.microsoft.com/office/drawing/2014/main" id="{41CD4C8D-4056-4D79-B1DB-6B045FF1B25F}"/>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40">
            <a:extLst>
              <a:ext uri="{FF2B5EF4-FFF2-40B4-BE49-F238E27FC236}">
                <a16:creationId xmlns:a16="http://schemas.microsoft.com/office/drawing/2014/main" id="{B0AB4D79-509F-4392-8FB8-981B68045C4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1">
            <a:extLst>
              <a:ext uri="{FF2B5EF4-FFF2-40B4-BE49-F238E27FC236}">
                <a16:creationId xmlns:a16="http://schemas.microsoft.com/office/drawing/2014/main" id="{1D2CA420-59E1-42E3-B170-FA410C386944}"/>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A7238B6F-C0CF-472B-B1C1-3D4905950DC3}"/>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9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1016</Words>
  <Application>Microsoft Office PowerPoint</Application>
  <PresentationFormat>Widescreen</PresentationFormat>
  <Paragraphs>117</Paragraphs>
  <Slides>20</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SimSun</vt:lpstr>
      <vt:lpstr>Arial</vt:lpstr>
      <vt:lpstr>Calibri</vt:lpstr>
      <vt:lpstr>Calibri Light</vt:lpstr>
      <vt:lpstr>Cooper Black</vt:lpstr>
      <vt:lpstr>HP001 5 hàng</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KTUTS; Tiara</dc:creator>
  <cp:lastModifiedBy>User</cp:lastModifiedBy>
  <cp:revision>E03</cp:revision>
  <dcterms:created xsi:type="dcterms:W3CDTF">2021-02-18T09:22:33Z</dcterms:created>
  <dcterms:modified xsi:type="dcterms:W3CDTF">2022-03-27T12:44:45Z</dcterms:modified>
  <cp:version>E31</cp:version>
</cp:coreProperties>
</file>