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Bấm</a:t>
            </a:r>
            <a:r>
              <a:rPr lang="en-US" altLang="zh-CN" baseline="0" smtClean="0"/>
              <a:t> vào cánh hoa để đến slide luyện đọc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1800"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" Target="slide10.xml"/><Relationship Id="rId9" Type="http://schemas.openxmlformats.org/officeDocument/2006/relationships/image" Target="../media/image1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2" name="自然卷 - 坐在巷口的那对男女">
            <a:hlinkClick r:id="" action="ppaction://media"/>
            <a:extLst>
              <a:ext uri="{FF2B5EF4-FFF2-40B4-BE49-F238E27FC236}">
                <a16:creationId xmlns:a16="http://schemas.microsoft.com/office/drawing/2014/main" id="{B305F743-48B3-4807-A8EC-B78D0F4BB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3829" y="3860412"/>
            <a:ext cx="609600" cy="609600"/>
          </a:xfrm>
          <a:prstGeom prst="rect">
            <a:avLst/>
          </a:prstGeom>
        </p:spPr>
      </p:pic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83573" y="4208035"/>
            <a:ext cx="2576583" cy="12561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Tiết </a:t>
            </a: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3</a:t>
            </a:r>
            <a:endParaRPr lang="zh-CN" altLang="en-US" sz="5500" dirty="0">
              <a:solidFill>
                <a:srgbClr val="6D3A0E"/>
              </a:solidFill>
              <a:latin typeface="#9Slide03 Arima Madurai Black" panose="00000A00000000000000" pitchFamily="2" charset="0"/>
              <a:ea typeface="方正静蕾简体" panose="02000000000000000000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h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đọc 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điểm </a:t>
            </a:r>
            <a:r>
              <a:rPr lang="en-US" sz="32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  <a:endParaRPr lang="en-US" sz="4000">
                <a:ln w="0"/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 smtClean="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 smtClean="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10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46635" r="48173" b="10010"/>
          <a:stretch/>
        </p:blipFill>
        <p:spPr>
          <a:xfrm>
            <a:off x="-1536500" y="99684"/>
            <a:ext cx="1711570" cy="1899139"/>
          </a:xfrm>
          <a:prstGeom prst="rect">
            <a:avLst/>
          </a:prstGeom>
        </p:spPr>
      </p:pic>
      <p:pic>
        <p:nvPicPr>
          <p:cNvPr id="28" name="5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8932" r="64123" b="59750"/>
          <a:stretch/>
        </p:blipFill>
        <p:spPr>
          <a:xfrm>
            <a:off x="4850475" y="1014084"/>
            <a:ext cx="1312986" cy="1266094"/>
          </a:xfrm>
          <a:prstGeom prst="rect">
            <a:avLst/>
          </a:prstGeom>
        </p:spPr>
      </p:pic>
      <p:pic>
        <p:nvPicPr>
          <p:cNvPr id="29" name="9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5687" y="717727"/>
            <a:ext cx="1418243" cy="1418243"/>
          </a:xfrm>
          <a:prstGeom prst="rect">
            <a:avLst/>
          </a:prstGeom>
        </p:spPr>
      </p:pic>
      <p:pic>
        <p:nvPicPr>
          <p:cNvPr id="30" name="8">
            <a:hlinkClick r:id="rId11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t="14517" r="6275" b="45494"/>
          <a:stretch/>
        </p:blipFill>
        <p:spPr>
          <a:xfrm flipH="1">
            <a:off x="5876126" y="-1755970"/>
            <a:ext cx="1805354" cy="1500553"/>
          </a:xfrm>
          <a:prstGeom prst="rect">
            <a:avLst/>
          </a:prstGeom>
        </p:spPr>
      </p:pic>
      <p:pic>
        <p:nvPicPr>
          <p:cNvPr id="31" name="6">
            <a:hlinkClick r:id="rId12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2" t="31149" r="23013" b="36652"/>
          <a:stretch/>
        </p:blipFill>
        <p:spPr>
          <a:xfrm flipH="1">
            <a:off x="3436264" y="-1005693"/>
            <a:ext cx="1594338" cy="1524001"/>
          </a:xfrm>
          <a:prstGeom prst="rect">
            <a:avLst/>
          </a:prstGeom>
        </p:spPr>
      </p:pic>
      <p:pic>
        <p:nvPicPr>
          <p:cNvPr id="32" name="7">
            <a:hlinkClick r:id="rId1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60732" r="65208" b="20066"/>
          <a:stretch/>
        </p:blipFill>
        <p:spPr>
          <a:xfrm>
            <a:off x="9355015" y="-1195754"/>
            <a:ext cx="1664678" cy="13364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rgbClr val="FF0066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4992467" y="2452740"/>
            <a:ext cx="48259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500" b="1">
                <a:latin typeface="UTM Avo" panose="02040603050506020204" pitchFamily="18" charset="0"/>
              </a:rPr>
              <a:t>Bấm vào </a:t>
            </a:r>
            <a:r>
              <a:rPr lang="en-US" altLang="zh-CN" sz="4500" b="1" smtClean="0">
                <a:latin typeface="UTM Avo" panose="02040603050506020204" pitchFamily="18" charset="0"/>
              </a:rPr>
              <a:t>bông </a:t>
            </a:r>
            <a:r>
              <a:rPr lang="en-US" altLang="zh-CN" sz="4500" b="1">
                <a:latin typeface="UTM Avo" panose="02040603050506020204" pitchFamily="18" charset="0"/>
              </a:rPr>
              <a:t>hoa để đến slide luyện đọc</a:t>
            </a:r>
            <a:endParaRPr lang="zh-CN" altLang="en-US" sz="45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6.25E-7 0.00023 C -0.00039 0.00741 -0.00156 0.01458 -0.00117 0.02245 C 0.00078 0.0588 0.01823 0.08657 0.03255 0.1088 L 0.05247 0.13981 C 0.05391 0.14213 0.05469 0.14537 0.05625 0.14653 C 0.07188 0.1588 0.08776 0.16991 0.10378 0.17986 C 0.11641 0.18773 0.12917 0.19352 0.1418 0.2 C 0.14622 0.20162 0.15013 0.20231 0.15378 0.2044 C 0.16966 0.21273 0.18542 0.22268 0.2013 0.23102 C 0.21953 0.24051 0.23802 0.24838 0.25638 0.25764 C 0.27435 0.2669 0.29024 0.27755 0.31003 0.28657 C 0.31419 0.28866 0.31849 0.28889 0.32253 0.29097 C 0.35104 0.30532 0.37852 0.32593 0.40755 0.33542 C 0.44479 0.34768 0.47044 0.35787 0.50755 0.36435 C 0.53047 0.36829 0.55339 0.37037 0.57643 0.37315 C 0.56641 0.37778 0.55638 0.38264 0.54635 0.38657 C 0.54349 0.38773 0.5405 0.38796 0.53763 0.38889 C 0.48607 0.40463 0.51979 0.3963 0.47005 0.40648 C 0.46016 0.4118 0.45026 0.41805 0.4401 0.42222 C 0.42852 0.42685 0.4168 0.42963 0.40417 0.43333 C 0.40221 0.43403 0.39922 0.43426 0.39635 0.43542 C 0.38464 0.44074 0.37305 0.44768 0.36133 0.45324 C 0.353 0.45718 0.34466 0.46042 0.33633 0.46435 C 0.33333 0.46574 0.3306 0.46805 0.3276 0.46875 C 0.31471 0.47245 0.30169 0.47477 0.2888 0.47778 C 0.27539 0.48079 0.26706 0.48403 0.2513 0.48889 C 0.19922 0.48727 0.14714 0.48819 0.09505 0.48426 C 0.07591 0.48287 0.05026 0.4625 0.03372 0.45324 C 0.02591 0.44884 0.01797 0.44606 0.01003 0.44213 C 0.00755 0.44097 0.00508 0.43889 0.00247 0.43773 C -0.00365 0.43449 -0.01003 0.43194 -0.01628 0.4287 C -0.01745 0.42824 -0.01875 0.42708 -0.02005 0.42662 C -0.02331 0.425 -0.02669 0.42407 -0.02995 0.42222 C -0.0737 0.39699 -0.0526 0.40393 -0.0737 0.39768 C -0.07435 0.39699 -0.07982 0.38981 -0.08125 0.39097 C -0.08242 0.39213 -0.08203 0.39537 -0.08242 0.39768 C -0.06979 0.47708 -0.0819 0.42083 -0.06888 0.45995 C -0.06497 0.47106 -0.0612 0.49074 -0.05625 0.5 C -0.01458 0.57708 -0.04466 0.51713 -0.02995 0.53773 C -0.02331 0.54722 -0.01719 0.5581 -0.01003 0.56667 C -0.00872 0.56805 -0.00755 0.56991 -0.00625 0.57106 C -0.0026 0.5743 0.00117 0.57685 0.00508 0.57986 C 0.01133 0.58495 0.01693 0.59167 0.02331 0.59537 C 0.025 0.5963 0.0263 0.59676 0.02747 0.59768 C 0.03255 0.60185 0.03763 0.60625 0.04232 0.61111 C 0.04388 0.61227 0.04492 0.61435 0.04622 0.61551 C 0.04987 0.61829 0.05391 0.61968 0.05755 0.62222 C 0.05925 0.62338 0.06081 0.62546 0.0625 0.62662 C 0.06706 0.62986 0.07175 0.63218 0.0763 0.63542 C 0.078 0.6368 0.07956 0.63866 0.08125 0.63981 C 0.08477 0.64305 0.08971 0.6456 0.09375 0.64884 C 0.09544 0.65023 0.09701 0.65231 0.09883 0.65324 C 0.1155 0.66319 0.11576 0.66204 0.13255 0.66667 C 0.1388 0.67106 0.14479 0.67662 0.1513 0.67986 C 0.15807 0.68333 0.17344 0.68542 0.18125 0.68657 C 0.1957 0.69305 0.17982 0.68634 0.2125 0.69329 C 0.25091 0.70139 0.20508 0.69491 0.24753 0.7 C 0.25208 0.70139 0.25755 0.70393 0.26263 0.7044 C 0.28294 0.70625 0.32383 0.70671 0.32383 0.70694 L 0.32383 0.70671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00023 C -0.00013 0.0074 -0.00039 0.01458 -0.00039 0.02222 C 0.00026 0.05879 0.00547 0.08657 0.00977 0.10879 L 0.01563 0.13981 C 0.01615 0.14213 0.01628 0.14537 0.0168 0.14652 C 0.02149 0.15879 0.02617 0.1699 0.03099 0.17986 C 0.03477 0.18819 0.03854 0.19351 0.04245 0.2 C 0.04362 0.20162 0.04479 0.20231 0.04584 0.20463 C 0.05052 0.21273 0.05534 0.22314 0.06003 0.23101 C 0.0655 0.24051 0.07097 0.24861 0.07643 0.25764 C 0.08177 0.26689 0.08698 0.27754 0.09245 0.28657 C 0.09362 0.28865 0.09492 0.28889 0.0961 0.29097 C 0.10469 0.30532 0.11289 0.32592 0.12149 0.33541 C 0.13255 0.34791 0.14024 0.35787 0.1513 0.36435 C 0.15808 0.36828 0.16498 0.3706 0.17188 0.37314 C 0.16888 0.37777 0.16589 0.38264 0.16289 0.38657 C 0.16198 0.38773 0.16107 0.38796 0.16029 0.38889 C 0.14492 0.40463 0.15495 0.39629 0.14011 0.40648 C 0.13711 0.4118 0.13425 0.41805 0.13112 0.42222 C 0.12774 0.42685 0.12422 0.42963 0.12071 0.43333 C 0.11992 0.43402 0.11901 0.43426 0.1181 0.43541 C 0.11472 0.44074 0.1112 0.44768 0.10768 0.45324 C 0.10521 0.45717 0.10274 0.46041 0.10026 0.46435 C 0.09935 0.46574 0.09857 0.46805 0.09766 0.46875 C 0.09375 0.47245 0.08998 0.47476 0.08607 0.47777 C 0.08203 0.48078 0.07956 0.48402 0.07487 0.48889 C 0.05938 0.48726 0.04388 0.48819 0.02839 0.48426 C 0.02266 0.48287 0.01498 0.4625 0.01003 0.45324 C 0.00768 0.44884 0.00534 0.44606 0.003 0.44213 C 0.00222 0.44097 0.00157 0.43889 0.00078 0.43773 C -0.00104 0.43449 -0.00299 0.43194 -0.00482 0.4287 C -0.00521 0.42824 -0.0056 0.42708 -0.00599 0.42662 C -0.0069 0.425 -0.00794 0.42407 -0.00885 0.42222 C -0.022 0.39699 -0.01562 0.40393 -0.022 0.39768 C -0.02213 0.39699 -0.02383 0.38981 -0.02422 0.39097 C -0.02448 0.39213 -0.02448 0.39537 -0.02448 0.39768 C -0.02083 0.47708 -0.02435 0.42083 -0.02044 0.45995 C -0.0194 0.47106 -0.01823 0.49074 -0.01679 0.5 C -0.00429 0.57708 -0.01328 0.51713 -0.00885 0.53773 C -0.0069 0.54722 -0.00508 0.5581 -0.00299 0.56666 C -0.0026 0.56805 -0.00221 0.5699 -0.00182 0.57106 C -0.00078 0.5743 0.00039 0.57685 0.00157 0.57986 C 0.00339 0.58495 0.00508 0.59166 0.00703 0.59537 C 0.00742 0.59629 0.00782 0.59676 0.00821 0.59768 C 0.00977 0.60185 0.0112 0.60625 0.01263 0.61111 C 0.01315 0.61226 0.01341 0.61435 0.0138 0.61551 C 0.01485 0.61828 0.01615 0.61967 0.01719 0.62222 C 0.01771 0.62338 0.0181 0.62546 0.01862 0.62662 C 0.02005 0.62986 0.02136 0.63217 0.02279 0.63541 C 0.02331 0.6368 0.0237 0.63865 0.02422 0.63981 C 0.02539 0.64305 0.0267 0.6456 0.028 0.64884 C 0.02852 0.65023 0.02891 0.65231 0.02943 0.65324 C 0.03438 0.66319 0.03451 0.66203 0.03959 0.66666 C 0.04141 0.67106 0.04323 0.67662 0.04505 0.67986 C 0.04714 0.68333 0.05183 0.68541 0.05404 0.68657 C 0.05834 0.69305 0.05365 0.68634 0.06341 0.69328 C 0.07474 0.70139 0.0612 0.6949 0.07383 0.7 C 0.07513 0.70139 0.07683 0.70393 0.07826 0.70439 C 0.08438 0.70625 0.09649 0.70671 0.09649 0.70694 L 0.09649 0.70671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2.08333E-6 0.00023 C -0.0013 0.00579 -0.00247 0.01181 -0.00377 0.01759 C -0.00586 0.02639 -0.00885 0.03357 -0.01133 0.04213 C -0.01315 0.04861 -0.01406 0.05602 -0.01627 0.06204 C -0.022 0.07685 -0.0289 0.09005 -0.03502 0.1044 C -0.06341 0.16921 -0.02526 0.08148 -0.04752 0.13773 C -0.06159 0.17315 -0.0526 0.14722 -0.06627 0.17546 C -0.06901 0.18102 -0.07083 0.18796 -0.07383 0.19329 C -0.07812 0.20093 -0.10065 0.22338 -0.1013 0.22431 C -0.11185 0.23773 -0.12995 0.26134 -0.1388 0.26644 C -0.1401 0.26736 -0.1414 0.26759 -0.14258 0.26875 C -0.14596 0.27199 -0.14909 0.27639 -0.1526 0.27986 C -0.15377 0.28102 -0.15508 0.28125 -0.15625 0.28218 C -0.18659 0.30463 -0.15625 0.28403 -0.17252 0.29306 C -0.1789 0.29676 -0.18502 0.30069 -0.19127 0.30417 C -0.19544 0.30671 -0.19961 0.30857 -0.20377 0.31088 C -0.20924 0.31389 -0.21471 0.31667 -0.22005 0.31991 C -0.22135 0.3206 -0.22252 0.32153 -0.22383 0.32199 C -0.22708 0.32361 -0.23047 0.325 -0.23385 0.32639 C -0.23502 0.32708 -0.2362 0.32824 -0.2375 0.3287 C -0.24127 0.32986 -0.24505 0.33009 -0.24883 0.33102 C -0.26523 0.34074 -0.25612 0.33657 -0.2763 0.34213 C -0.28177 0.34537 -0.2845 0.34722 -0.29127 0.34861 C -0.29713 0.35 -0.30299 0.35046 -0.30885 0.35093 C -0.31966 0.35185 -0.33047 0.35232 -0.34127 0.35324 C -0.35885 0.35949 -0.35677 0.35972 -0.38008 0.35972 L -0.6388 0.35764 C -0.65234 0.35162 -0.63125 0.36042 -0.65755 0.35324 C -0.66406 0.35139 -0.68359 0.34306 -0.69375 0.34213 C -0.70416 0.34097 -0.71458 0.34051 -0.725 0.33982 C -0.73086 0.3412 -0.73724 0.33958 -0.74258 0.34421 C -0.74427 0.34583 -0.74114 0.35046 -0.7401 0.35324 C -0.73867 0.35648 -0.73659 0.35903 -0.73502 0.36204 C -0.73281 0.36644 -0.73112 0.3713 -0.72877 0.37546 C -0.72565 0.38102 -0.72226 0.38588 -0.71875 0.39097 C -0.71562 0.3956 -0.71211 0.4 -0.70885 0.40417 C -0.70755 0.40579 -0.70638 0.40741 -0.70508 0.4088 C -0.70182 0.41181 -0.69831 0.41435 -0.69505 0.41759 C -0.67864 0.4338 -0.68789 0.42778 -0.67877 0.4331 C -0.65143 0.46806 -0.67135 0.44514 -0.6388 0.47546 C -0.6375 0.47662 -0.63646 0.4787 -0.63502 0.47986 C -0.63177 0.48241 -0.62812 0.48333 -0.625 0.48657 C -0.60729 0.50417 -0.62226 0.49722 -0.60885 0.50185 C -0.58203 0.52593 -0.61041 0.50278 -0.58385 0.51759 C -0.58242 0.51829 -0.58138 0.52083 -0.58008 0.52176 C -0.57721 0.52454 -0.57422 0.52662 -0.57135 0.5287 C -0.57005 0.52963 -0.56875 0.52986 -0.56758 0.53102 C -0.56419 0.53357 -0.56094 0.53704 -0.55755 0.53982 C -0.5539 0.54259 -0.54401 0.54583 -0.54258 0.54653 C -0.54127 0.54699 -0.5401 0.54815 -0.5388 0.54861 C -0.53424 0.55093 -0.52969 0.55347 -0.525 0.55532 C -0.51927 0.55787 -0.51328 0.55949 -0.50755 0.56204 C -0.50521 0.56296 -0.4789 0.57755 -0.47877 0.57755 C -0.4776 0.57824 -0.4763 0.5794 -0.475 0.57963 C -0.47174 0.58056 -0.46836 0.58125 -0.4651 0.58194 C -0.4638 0.58241 -0.4625 0.58333 -0.46133 0.58426 C -0.45625 0.5875 -0.45508 0.58912 -0.45 0.59097 C -0.44088 0.59352 -0.43476 0.59352 -0.425 0.59537 C -0.42213 0.59583 -0.41927 0.59676 -0.41627 0.59745 L -0.4013 0.60208 C -0.37396 0.60903 -0.37487 0.60903 -0.35625 0.61319 C -0.30508 0.64352 -0.3539 0.61528 -0.2026 0.61528 L -0.2026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0.00047 C -0.00039 0.00486 -0.00065 0.00972 -0.00091 0.01459 C -0.00143 0.02176 -0.00221 0.02732 -0.00273 0.03472 C -0.00326 0.04005 -0.00339 0.0463 -0.00391 0.05116 C -0.00534 0.06343 -0.0069 0.07431 -0.00846 0.08611 C -0.01523 0.13912 -0.00612 0.0669 -0.01146 0.11366 C -0.01471 0.14283 -0.01263 0.12153 -0.01589 0.14468 C -0.01654 0.14908 -0.01693 0.15509 -0.01771 0.1588 C -0.01875 0.16574 -0.02409 0.18426 -0.02422 0.18519 C -0.02669 0.19607 -0.03112 0.21574 -0.0332 0.21922 C -0.03346 0.22014 -0.03372 0.22084 -0.03411 0.22176 C -0.0349 0.22431 -0.03568 0.22801 -0.03646 0.23102 C -0.03672 0.23172 -0.03711 0.23195 -0.03737 0.23264 C -0.04453 0.25116 -0.03737 0.23449 -0.04115 0.24167 C -0.04271 0.24491 -0.04414 0.24815 -0.0457 0.2507 C -0.04661 0.25301 -0.04766 0.25463 -0.0487 0.25625 C -0.05 0.2588 -0.0513 0.26134 -0.0526 0.26389 C -0.05286 0.26435 -0.05313 0.26528 -0.05339 0.26528 C -0.05417 0.26713 -0.05508 0.26783 -0.05586 0.26922 C -0.05612 0.26968 -0.05638 0.27084 -0.05664 0.27107 C -0.05755 0.27222 -0.05846 0.27246 -0.05938 0.27315 C -0.06328 0.28125 -0.0612 0.27755 -0.06602 0.28218 C -0.06732 0.28496 -0.06797 0.28634 -0.06953 0.28727 C -0.07096 0.28889 -0.07227 0.28912 -0.0737 0.28959 C -0.0763 0.29028 -0.07891 0.29051 -0.08151 0.29121 C -0.08568 0.2963 -0.08516 0.2963 -0.09076 0.2963 L -0.15234 0.29514 C -0.1556 0.29005 -0.15065 0.29722 -0.1569 0.29121 C -0.15846 0.28982 -0.16315 0.28264 -0.1655 0.28218 C -0.16797 0.28125 -0.17044 0.28102 -0.17292 0.28033 C -0.17435 0.28125 -0.17591 0.28033 -0.17721 0.2838 C -0.1776 0.28496 -0.17682 0.28912 -0.17656 0.29121 C -0.17617 0.29422 -0.17578 0.29607 -0.17539 0.29815 C -0.17487 0.30209 -0.17448 0.30602 -0.17383 0.30972 C -0.17318 0.31435 -0.17227 0.31783 -0.17148 0.32269 C -0.1707 0.32639 -0.16992 0.33009 -0.16914 0.33334 C -0.16875 0.33496 -0.16849 0.33565 -0.16823 0.33727 C -0.16745 0.33935 -0.16654 0.3419 -0.16589 0.34468 C -0.16185 0.35787 -0.16406 0.35301 -0.16198 0.35695 C -0.15547 0.38611 -0.16016 0.36736 -0.15234 0.39213 C -0.15208 0.39306 -0.15182 0.39491 -0.15156 0.3956 C -0.15078 0.39746 -0.14987 0.39838 -0.14909 0.40139 C -0.14492 0.41597 -0.14844 0.41019 -0.14531 0.41412 C -0.13893 0.4338 -0.14557 0.41505 -0.13932 0.42709 C -0.13893 0.42755 -0.13867 0.42963 -0.13841 0.43033 C -0.13776 0.43264 -0.13698 0.43449 -0.13633 0.43588 C -0.13607 0.43681 -0.13568 0.43681 -0.13542 0.43773 C -0.13464 0.44028 -0.13385 0.44306 -0.13307 0.44537 C -0.13216 0.44769 -0.12982 0.45047 -0.12943 0.45093 C -0.12917 0.45116 -0.12891 0.45209 -0.12852 0.45255 C -0.12747 0.45463 -0.12643 0.45648 -0.12526 0.45834 C -0.12396 0.46019 -0.12253 0.46158 -0.12109 0.46366 C -0.12057 0.46459 -0.11432 0.47662 -0.11419 0.47662 C -0.11393 0.47709 -0.11367 0.47801 -0.11328 0.47824 C -0.11263 0.47871 -0.11172 0.47917 -0.11094 0.47986 C -0.11068 0.48009 -0.11042 0.48102 -0.11003 0.48195 C -0.10885 0.48449 -0.10859 0.48588 -0.10742 0.48727 C -0.10521 0.48935 -0.10378 0.48935 -0.10143 0.49097 C -0.10078 0.49144 -0.1 0.49213 -0.09935 0.49259 L -0.0957 0.49653 C -0.08919 0.50209 -0.08945 0.50209 -0.08503 0.50579 C -0.07279 0.53079 -0.08451 0.50741 -0.04844 0.50741 L -0.04844 0.50764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4.375E-6 0.00046 C -0.00066 0.00417 -0.00157 0.0088 -0.00222 0.01273 C -0.00365 0.01898 -0.00612 0.02454 -0.00756 0.03056 C -0.00899 0.03496 -0.00899 0.04074 -0.01081 0.04514 C -0.01446 0.05625 -0.01888 0.06482 -0.02331 0.07523 C -0.04232 0.12176 -0.01693 0.0588 -0.03125 0.09908 C -0.04011 0.12477 -0.03451 0.10625 -0.04349 0.12616 C -0.04532 0.12986 -0.04649 0.13496 -0.04883 0.13889 C -0.05144 0.14398 -0.06641 0.16111 -0.06641 0.16134 C -0.07331 0.1706 -0.08542 0.18796 -0.09154 0.19144 C -0.09219 0.1919 -0.09297 0.19259 -0.09375 0.19283 C -0.09571 0.19514 -0.09844 0.19861 -0.10013 0.20093 C -0.10092 0.20209 -0.10196 0.20209 -0.103 0.20255 C -0.12279 0.21852 -0.103 0.20371 -0.11316 0.21042 C -0.11732 0.21273 -0.12175 0.21621 -0.12579 0.21852 C -0.12813 0.22014 -0.13099 0.2213 -0.13412 0.22315 C -0.13789 0.22546 -0.14102 0.22801 -0.14493 0.22986 C -0.14571 0.23033 -0.14636 0.23079 -0.14714 0.23079 C -0.14935 0.23264 -0.15183 0.23287 -0.15404 0.23472 C -0.15469 0.23496 -0.15547 0.23565 -0.15612 0.23565 C -0.15873 0.23727 -0.16107 0.23727 -0.16394 0.23727 C -0.17448 0.24445 -0.16836 0.24144 -0.18204 0.24607 C -0.18529 0.24838 -0.18724 0.24908 -0.19115 0.25 C -0.19532 0.25093 -0.19909 0.25139 -0.20287 0.25185 C -0.21029 0.25324 -0.21719 0.25324 -0.22435 0.25324 C -0.2362 0.25787 -0.23477 0.2581 -0.25 0.2581 L -0.41993 0.25671 C -0.42839 0.25232 -0.41485 0.25857 -0.43178 0.25324 C -0.4362 0.25185 -0.44961 0.24607 -0.45599 0.24607 C -0.46303 0.24445 -0.46941 0.24445 -0.47631 0.24375 C -0.48021 0.24491 -0.48438 0.24375 -0.48803 0.24699 C -0.48907 0.24838 -0.48685 0.25139 -0.4862 0.25324 C -0.48503 0.25579 -0.48399 0.25787 -0.48295 0.25949 C -0.48151 0.26296 -0.4806 0.26621 -0.47878 0.26968 C -0.47696 0.27338 -0.47435 0.27685 -0.47214 0.28056 C -0.47006 0.2838 -0.46836 0.28704 -0.46615 0.29005 C -0.46498 0.29121 -0.46446 0.2919 -0.46368 0.29329 C -0.46107 0.2956 -0.45886 0.29792 -0.45717 0.30023 C -0.44571 0.31088 -0.45183 0.30718 -0.44623 0.31042 C -0.42839 0.33565 -0.44063 0.31921 -0.41993 0.34121 C -0.41888 0.34236 -0.41771 0.34352 -0.41771 0.34468 C -0.41524 0.34607 -0.4129 0.34699 -0.41107 0.34954 C -0.39948 0.36158 -0.40886 0.35671 -0.39987 0.35996 C -0.38295 0.37755 -0.40131 0.36088 -0.38373 0.3713 C -0.38295 0.37176 -0.38191 0.37361 -0.38112 0.37431 C -0.3793 0.37639 -0.37761 0.37778 -0.3754 0.37917 C -0.37474 0.38009 -0.37396 0.38009 -0.37292 0.38102 C -0.37097 0.38287 -0.36849 0.38496 -0.36628 0.38727 C -0.3642 0.38959 -0.35782 0.3919 -0.35638 0.39213 C -0.3556 0.39236 -0.35495 0.39329 -0.35404 0.39329 C -0.35144 0.39537 -0.34805 0.39676 -0.34532 0.39838 C -0.34128 0.40023 -0.33737 0.40139 -0.33373 0.40324 C -0.3323 0.40394 -0.31524 0.41435 -0.31472 0.41435 C -0.31407 0.41505 -0.31303 0.41574 -0.31185 0.41574 C -0.31042 0.41621 -0.30795 0.41667 -0.30547 0.41783 C -0.30508 0.41783 -0.30417 0.41852 -0.30287 0.41945 C -0.29987 0.42176 -0.29909 0.42269 -0.29623 0.42431 C -0.28998 0.42593 -0.28594 0.42593 -0.2793 0.42732 C -0.27787 0.42755 -0.27526 0.42824 -0.27344 0.42894 L -0.26342 0.43195 C -0.24558 0.43704 -0.24662 0.43704 -0.23425 0.43959 C -0.20053 0.46181 -0.23282 0.44144 -0.1336 0.44144 L -0.1336 0.44167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3.125E-6 0.00023 C -0.00065 0.01157 0.00013 0.02338 -0.00196 0.03426 C -0.00326 0.03981 -0.00716 0.04329 -0.00977 0.04745 C -0.01472 0.05625 -0.0194 0.06504 -0.025 0.07199 C -0.04219 0.09259 -0.04935 0.09259 -0.06732 0.10949 C -0.07149 0.11319 -0.07487 0.11898 -0.07891 0.12315 C -0.08581 0.13055 -0.0931 0.13657 -0.1 0.14375 C -0.10873 0.15254 -0.1125 0.15972 -0.12123 0.16713 C -0.12813 0.17361 -0.13529 0.1794 -0.14232 0.18472 C -0.15039 0.19051 -0.16237 0.19236 -0.16927 0.19467 C -0.17123 0.19583 -0.17305 0.19768 -0.175 0.19791 C -0.18594 0.20324 -0.19688 0.20741 -0.20782 0.21157 C -0.20977 0.21273 -0.21146 0.21481 -0.21354 0.21551 C -0.25391 0.21991 -0.33464 0.22592 -0.33464 0.22616 C -0.4487 0.25278 -0.29258 0.21782 -0.59818 0.23588 C -0.60039 0.23588 -0.59571 0.24329 -0.59427 0.24629 C -0.59258 0.25 -0.59063 0.25347 -0.58854 0.25671 C -0.57305 0.28055 -0.58464 0.26157 -0.57318 0.27708 C -0.56055 0.29375 -0.5681 0.28819 -0.55782 0.29421 C -0.55039 0.30717 -0.55782 0.29444 -0.54818 0.30717 C -0.54479 0.31134 -0.5418 0.31713 -0.53854 0.32129 C -0.53099 0.33032 -0.52175 0.34097 -0.51354 0.34861 C -0.49284 0.36805 -0.49623 0.36412 -0.48086 0.37616 C -0.47748 0.38727 -0.47474 0.40208 -0.46732 0.41018 C -0.46328 0.41435 -0.45834 0.41412 -0.45391 0.4169 C -0.44805 0.42106 -0.44245 0.42662 -0.43659 0.43079 C -0.42318 0.44028 -0.40938 0.44768 -0.39623 0.45717 C -0.37487 0.475 -0.37787 0.47361 -0.35196 0.48889 C -0.34375 0.49375 -0.33555 0.4993 -0.32696 0.50231 C -0.30482 0.51111 -0.28998 0.50926 -0.26732 0.51296 C -0.25638 0.51458 -0.24545 0.51643 -0.23464 0.51967 C -0.2224 0.52338 -0.21042 0.53032 -0.19818 0.53333 C -0.15573 0.54398 -0.1211 0.54028 -0.07696 0.54028 L -0.07696 0.54028 " pathEditMode="relative" rAng="0" ptsTypes="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27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h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h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94" y="4436874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610</Words>
  <Application>Microsoft Office PowerPoint</Application>
  <PresentationFormat>Widescreen</PresentationFormat>
  <Paragraphs>93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Arima Madurai Black</vt:lpstr>
      <vt:lpstr>【嵐】芊柔体</vt:lpstr>
      <vt:lpstr>Arial</vt:lpstr>
      <vt:lpstr>等线</vt:lpstr>
      <vt:lpstr>等线 Light</vt:lpstr>
      <vt:lpstr>SVN-Ready</vt:lpstr>
      <vt:lpstr>Times New Roman</vt:lpstr>
      <vt:lpstr>UTM Avo</vt:lpstr>
      <vt:lpstr>UTM ThuPhap Thien An</vt:lpstr>
      <vt:lpstr>VL Binh Yen</vt:lpstr>
      <vt:lpstr>叶根友特色简体08</vt:lpstr>
      <vt:lpstr>文悦古典明朝体 (非商业使用) W5</vt:lpstr>
      <vt:lpstr>方正喵呜体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User</cp:lastModifiedBy>
  <cp:revision>D03</cp:revision>
  <dcterms:created xsi:type="dcterms:W3CDTF">2018-07-14T06:23:38Z</dcterms:created>
  <dcterms:modified xsi:type="dcterms:W3CDTF">2022-03-14T17:36:30Z</dcterms:modified>
  <cp:version>D30</cp:version>
</cp:coreProperties>
</file>