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4" r:id="rId6"/>
    <p:sldId id="268" r:id="rId7"/>
    <p:sldId id="265" r:id="rId8"/>
    <p:sldId id="269" r:id="rId9"/>
    <p:sldId id="261" r:id="rId10"/>
    <p:sldId id="266" r:id="rId11"/>
    <p:sldId id="267" r:id="rId12"/>
    <p:sldId id="270" r:id="rId13"/>
    <p:sldId id="271" r:id="rId14"/>
    <p:sldId id="272" r:id="rId15"/>
    <p:sldId id="273" r:id="rId16"/>
    <p:sldId id="262" r:id="rId17"/>
    <p:sldId id="275" r:id="rId18"/>
    <p:sldId id="276" r:id="rId19"/>
    <p:sldId id="277" r:id="rId20"/>
    <p:sldId id="27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FFFF"/>
    <a:srgbClr val="B76641"/>
    <a:srgbClr val="FF9900"/>
    <a:srgbClr val="89563C"/>
    <a:srgbClr val="FF860D"/>
    <a:srgbClr val="FFB368"/>
    <a:srgbClr val="2C1909"/>
    <a:srgbClr val="5E984E"/>
    <a:srgbClr val="92C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89941" autoAdjust="0"/>
  </p:normalViewPr>
  <p:slideViewPr>
    <p:cSldViewPr snapToGrid="0" showGuides="1">
      <p:cViewPr>
        <p:scale>
          <a:sx n="66" d="100"/>
          <a:sy n="66" d="100"/>
        </p:scale>
        <p:origin x="102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B0F1-7794-4745-920A-A93D8639A61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BF311-30BE-436E-BE6A-7D63FCB403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4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4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8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18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8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1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37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13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8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256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39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8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579626-AAFB-4541-8B74-4DE8FDCA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594880-2E2F-4485-B9E6-3FD052A1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DFCD03-F994-4493-975E-13790F06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608AFF7F-CE4C-40BF-AB7D-76FE8AA937DC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D20DF31-2462-4EB0-9315-3B34158A5BFC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>
                <a:extLst>
                  <a:ext uri="{FF2B5EF4-FFF2-40B4-BE49-F238E27FC236}">
                    <a16:creationId xmlns:a16="http://schemas.microsoft.com/office/drawing/2014/main" id="{F6322774-12C4-48FC-9916-1E05C2C6A7F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>
                <a:extLst>
                  <a:ext uri="{FF2B5EF4-FFF2-40B4-BE49-F238E27FC236}">
                    <a16:creationId xmlns:a16="http://schemas.microsoft.com/office/drawing/2014/main" id="{7D93868C-3084-422B-B428-016A882DC0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>
                <a:extLst>
                  <a:ext uri="{FF2B5EF4-FFF2-40B4-BE49-F238E27FC236}">
                    <a16:creationId xmlns:a16="http://schemas.microsoft.com/office/drawing/2014/main" id="{05F4915B-A642-4AFD-BA77-BFC90871B7D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>
                <a:extLst>
                  <a:ext uri="{FF2B5EF4-FFF2-40B4-BE49-F238E27FC236}">
                    <a16:creationId xmlns:a16="http://schemas.microsoft.com/office/drawing/2014/main" id="{24354D17-5A8D-4D79-A0A6-9D75BE303B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>
                <a:extLst>
                  <a:ext uri="{FF2B5EF4-FFF2-40B4-BE49-F238E27FC236}">
                    <a16:creationId xmlns:a16="http://schemas.microsoft.com/office/drawing/2014/main" id="{33FF31A1-FBC3-45B0-967F-72EDE4F67E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>
                <a:extLst>
                  <a:ext uri="{FF2B5EF4-FFF2-40B4-BE49-F238E27FC236}">
                    <a16:creationId xmlns:a16="http://schemas.microsoft.com/office/drawing/2014/main" id="{68EE4164-D2A1-4C1D-AB55-17B85FDF89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>
                <a:extLst>
                  <a:ext uri="{FF2B5EF4-FFF2-40B4-BE49-F238E27FC236}">
                    <a16:creationId xmlns:a16="http://schemas.microsoft.com/office/drawing/2014/main" id="{13CCB123-F3FD-44C4-B29C-050F486631B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>
                <a:extLst>
                  <a:ext uri="{FF2B5EF4-FFF2-40B4-BE49-F238E27FC236}">
                    <a16:creationId xmlns:a16="http://schemas.microsoft.com/office/drawing/2014/main" id="{AC14B607-774A-4442-8967-AC181F00A5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>
                <a:extLst>
                  <a:ext uri="{FF2B5EF4-FFF2-40B4-BE49-F238E27FC236}">
                    <a16:creationId xmlns:a16="http://schemas.microsoft.com/office/drawing/2014/main" id="{39DC12AD-C9F0-48BD-898F-4DDC90480FF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>
                <a:extLst>
                  <a:ext uri="{FF2B5EF4-FFF2-40B4-BE49-F238E27FC236}">
                    <a16:creationId xmlns:a16="http://schemas.microsoft.com/office/drawing/2014/main" id="{A26A8777-31CF-4D7F-B115-909BF42F6A3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>
                <a:extLst>
                  <a:ext uri="{FF2B5EF4-FFF2-40B4-BE49-F238E27FC236}">
                    <a16:creationId xmlns:a16="http://schemas.microsoft.com/office/drawing/2014/main" id="{0DD27A66-5A30-4073-BA9B-D3C50AC2311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>
                <a:extLst>
                  <a:ext uri="{FF2B5EF4-FFF2-40B4-BE49-F238E27FC236}">
                    <a16:creationId xmlns:a16="http://schemas.microsoft.com/office/drawing/2014/main" id="{EA914735-D0FE-40A8-B169-4D7EC0DA8BA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>
                <a:extLst>
                  <a:ext uri="{FF2B5EF4-FFF2-40B4-BE49-F238E27FC236}">
                    <a16:creationId xmlns:a16="http://schemas.microsoft.com/office/drawing/2014/main" id="{DBC987FF-CA52-4817-B892-F990F464F52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>
                <a:extLst>
                  <a:ext uri="{FF2B5EF4-FFF2-40B4-BE49-F238E27FC236}">
                    <a16:creationId xmlns:a16="http://schemas.microsoft.com/office/drawing/2014/main" id="{037B9CBC-F740-4025-BF51-C15066D3F50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>
                <a:extLst>
                  <a:ext uri="{FF2B5EF4-FFF2-40B4-BE49-F238E27FC236}">
                    <a16:creationId xmlns:a16="http://schemas.microsoft.com/office/drawing/2014/main" id="{24770B41-0EAC-4851-8B7F-E38AF88D3E6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>
                <a:extLst>
                  <a:ext uri="{FF2B5EF4-FFF2-40B4-BE49-F238E27FC236}">
                    <a16:creationId xmlns:a16="http://schemas.microsoft.com/office/drawing/2014/main" id="{EA0B40B1-624A-4845-951E-8E7477AC7A4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>
                <a:extLst>
                  <a:ext uri="{FF2B5EF4-FFF2-40B4-BE49-F238E27FC236}">
                    <a16:creationId xmlns:a16="http://schemas.microsoft.com/office/drawing/2014/main" id="{9EC07508-FF0B-4616-B5CD-61019962E19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>
                <a:extLst>
                  <a:ext uri="{FF2B5EF4-FFF2-40B4-BE49-F238E27FC236}">
                    <a16:creationId xmlns:a16="http://schemas.microsoft.com/office/drawing/2014/main" id="{CDD50B81-4294-4D7E-861A-F871297C1FC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>
                <a:extLst>
                  <a:ext uri="{FF2B5EF4-FFF2-40B4-BE49-F238E27FC236}">
                    <a16:creationId xmlns:a16="http://schemas.microsoft.com/office/drawing/2014/main" id="{8FF19592-FE50-4B90-8DFF-5221597B3E8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>
                <a:extLst>
                  <a:ext uri="{FF2B5EF4-FFF2-40B4-BE49-F238E27FC236}">
                    <a16:creationId xmlns:a16="http://schemas.microsoft.com/office/drawing/2014/main" id="{CA2D7F6D-0AEB-4EA2-A7C2-1ABC9BDE8E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>
                <a:extLst>
                  <a:ext uri="{FF2B5EF4-FFF2-40B4-BE49-F238E27FC236}">
                    <a16:creationId xmlns:a16="http://schemas.microsoft.com/office/drawing/2014/main" id="{636CF06E-BD97-4C2B-A906-1646E87FC48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>
                <a:extLst>
                  <a:ext uri="{FF2B5EF4-FFF2-40B4-BE49-F238E27FC236}">
                    <a16:creationId xmlns:a16="http://schemas.microsoft.com/office/drawing/2014/main" id="{724B6E6E-CDA7-4B97-BE01-B0D2DFFE899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>
                <a:extLst>
                  <a:ext uri="{FF2B5EF4-FFF2-40B4-BE49-F238E27FC236}">
                    <a16:creationId xmlns:a16="http://schemas.microsoft.com/office/drawing/2014/main" id="{2C321B20-1FE3-428E-86C8-47840BB6AEC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7F479C1C-F951-4C69-8556-C6A18A52942C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>
                <a:extLst>
                  <a:ext uri="{FF2B5EF4-FFF2-40B4-BE49-F238E27FC236}">
                    <a16:creationId xmlns:a16="http://schemas.microsoft.com/office/drawing/2014/main" id="{2E5CD3FC-040B-463E-A82B-6323F46B8EC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>
                <a:extLst>
                  <a:ext uri="{FF2B5EF4-FFF2-40B4-BE49-F238E27FC236}">
                    <a16:creationId xmlns:a16="http://schemas.microsoft.com/office/drawing/2014/main" id="{ADDFD5BD-5FA0-4B71-B7E8-E7B28D919D3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>
                <a:extLst>
                  <a:ext uri="{FF2B5EF4-FFF2-40B4-BE49-F238E27FC236}">
                    <a16:creationId xmlns:a16="http://schemas.microsoft.com/office/drawing/2014/main" id="{A820E20C-872C-4DBC-8C18-025AAC48BF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>
                <a:extLst>
                  <a:ext uri="{FF2B5EF4-FFF2-40B4-BE49-F238E27FC236}">
                    <a16:creationId xmlns:a16="http://schemas.microsoft.com/office/drawing/2014/main" id="{2780E5CA-7F2B-4EA6-9F9E-160C714DF0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>
                <a:extLst>
                  <a:ext uri="{FF2B5EF4-FFF2-40B4-BE49-F238E27FC236}">
                    <a16:creationId xmlns:a16="http://schemas.microsoft.com/office/drawing/2014/main" id="{552E8DDF-2C7B-40A6-BEFF-7CBA60DC284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>
                <a:extLst>
                  <a:ext uri="{FF2B5EF4-FFF2-40B4-BE49-F238E27FC236}">
                    <a16:creationId xmlns:a16="http://schemas.microsoft.com/office/drawing/2014/main" id="{036A0700-D3F0-4DA3-838C-1ECDFCADC7C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>
                <a:extLst>
                  <a:ext uri="{FF2B5EF4-FFF2-40B4-BE49-F238E27FC236}">
                    <a16:creationId xmlns:a16="http://schemas.microsoft.com/office/drawing/2014/main" id="{DD7E7EE9-53FC-4565-874D-DB72BB16CBE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>
                <a:extLst>
                  <a:ext uri="{FF2B5EF4-FFF2-40B4-BE49-F238E27FC236}">
                    <a16:creationId xmlns:a16="http://schemas.microsoft.com/office/drawing/2014/main" id="{11699E13-2492-4D1B-A271-6297B21C087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>
                <a:extLst>
                  <a:ext uri="{FF2B5EF4-FFF2-40B4-BE49-F238E27FC236}">
                    <a16:creationId xmlns:a16="http://schemas.microsoft.com/office/drawing/2014/main" id="{94E19B2A-5B47-44E2-A028-0B51DE096A8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>
                <a:extLst>
                  <a:ext uri="{FF2B5EF4-FFF2-40B4-BE49-F238E27FC236}">
                    <a16:creationId xmlns:a16="http://schemas.microsoft.com/office/drawing/2014/main" id="{5E2881A9-C641-46EB-817F-EAB79D6CA83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>
                <a:extLst>
                  <a:ext uri="{FF2B5EF4-FFF2-40B4-BE49-F238E27FC236}">
                    <a16:creationId xmlns:a16="http://schemas.microsoft.com/office/drawing/2014/main" id="{4230EEB5-0551-43D0-8CF8-B0047E90CD6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>
                <a:extLst>
                  <a:ext uri="{FF2B5EF4-FFF2-40B4-BE49-F238E27FC236}">
                    <a16:creationId xmlns:a16="http://schemas.microsoft.com/office/drawing/2014/main" id="{6164174B-C516-4C40-A733-9062DBD281C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>
                <a:extLst>
                  <a:ext uri="{FF2B5EF4-FFF2-40B4-BE49-F238E27FC236}">
                    <a16:creationId xmlns:a16="http://schemas.microsoft.com/office/drawing/2014/main" id="{18C5B57F-BAB7-4F07-81FE-77B5FA4EBCB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>
                <a:extLst>
                  <a:ext uri="{FF2B5EF4-FFF2-40B4-BE49-F238E27FC236}">
                    <a16:creationId xmlns:a16="http://schemas.microsoft.com/office/drawing/2014/main" id="{CE4C41B4-8934-4793-9BB6-B15B77D6E7C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>
                <a:extLst>
                  <a:ext uri="{FF2B5EF4-FFF2-40B4-BE49-F238E27FC236}">
                    <a16:creationId xmlns:a16="http://schemas.microsoft.com/office/drawing/2014/main" id="{40CE1C16-C65A-4F1F-9FAD-15F86EA9EFC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>
                <a:extLst>
                  <a:ext uri="{FF2B5EF4-FFF2-40B4-BE49-F238E27FC236}">
                    <a16:creationId xmlns:a16="http://schemas.microsoft.com/office/drawing/2014/main" id="{B23480E5-36FE-47EF-A61C-7E003211BE9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>
                <a:extLst>
                  <a:ext uri="{FF2B5EF4-FFF2-40B4-BE49-F238E27FC236}">
                    <a16:creationId xmlns:a16="http://schemas.microsoft.com/office/drawing/2014/main" id="{8C7B9A4E-C603-4FD7-A1DD-D6B369AC347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>
                <a:extLst>
                  <a:ext uri="{FF2B5EF4-FFF2-40B4-BE49-F238E27FC236}">
                    <a16:creationId xmlns:a16="http://schemas.microsoft.com/office/drawing/2014/main" id="{71C90C22-97B8-4EA2-8B2F-0734FF6535D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>
                <a:extLst>
                  <a:ext uri="{FF2B5EF4-FFF2-40B4-BE49-F238E27FC236}">
                    <a16:creationId xmlns:a16="http://schemas.microsoft.com/office/drawing/2014/main" id="{860102B7-C915-4D85-B416-09BA1E79C1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>
                <a:extLst>
                  <a:ext uri="{FF2B5EF4-FFF2-40B4-BE49-F238E27FC236}">
                    <a16:creationId xmlns:a16="http://schemas.microsoft.com/office/drawing/2014/main" id="{285E6946-5F56-433B-9A4A-45E281D492C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>
                <a:extLst>
                  <a:ext uri="{FF2B5EF4-FFF2-40B4-BE49-F238E27FC236}">
                    <a16:creationId xmlns:a16="http://schemas.microsoft.com/office/drawing/2014/main" id="{A7403DD8-D98A-4802-98DE-4D07C959ABD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>
                <a:extLst>
                  <a:ext uri="{FF2B5EF4-FFF2-40B4-BE49-F238E27FC236}">
                    <a16:creationId xmlns:a16="http://schemas.microsoft.com/office/drawing/2014/main" id="{335C1913-3E16-4CB0-AE52-F94C5BC3500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>
                <a:extLst>
                  <a:ext uri="{FF2B5EF4-FFF2-40B4-BE49-F238E27FC236}">
                    <a16:creationId xmlns:a16="http://schemas.microsoft.com/office/drawing/2014/main" id="{18CCFF3C-3CEF-4314-8ED7-BAC0B6574F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C11E6E6D-71D6-4A58-BC04-C3E3806704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>
                <a:extLst>
                  <a:ext uri="{FF2B5EF4-FFF2-40B4-BE49-F238E27FC236}">
                    <a16:creationId xmlns:a16="http://schemas.microsoft.com/office/drawing/2014/main" id="{707CBA99-C6FE-44DA-924A-2B3CF56C5D3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>
                <a:extLst>
                  <a:ext uri="{FF2B5EF4-FFF2-40B4-BE49-F238E27FC236}">
                    <a16:creationId xmlns:a16="http://schemas.microsoft.com/office/drawing/2014/main" id="{9921B651-32DA-4CDE-B2E2-D3C8FEEAC8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>
                <a:extLst>
                  <a:ext uri="{FF2B5EF4-FFF2-40B4-BE49-F238E27FC236}">
                    <a16:creationId xmlns:a16="http://schemas.microsoft.com/office/drawing/2014/main" id="{54A35FCF-D53F-43F2-AA71-0FE3637CEA5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>
                <a:extLst>
                  <a:ext uri="{FF2B5EF4-FFF2-40B4-BE49-F238E27FC236}">
                    <a16:creationId xmlns:a16="http://schemas.microsoft.com/office/drawing/2014/main" id="{116449B7-0012-47E7-B754-4447B434AB2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>
                <a:extLst>
                  <a:ext uri="{FF2B5EF4-FFF2-40B4-BE49-F238E27FC236}">
                    <a16:creationId xmlns:a16="http://schemas.microsoft.com/office/drawing/2014/main" id="{0A70F2C1-4158-428A-B206-C9CA2E6B9D1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>
                <a:extLst>
                  <a:ext uri="{FF2B5EF4-FFF2-40B4-BE49-F238E27FC236}">
                    <a16:creationId xmlns:a16="http://schemas.microsoft.com/office/drawing/2014/main" id="{28981F74-77B7-4CD0-A90A-580337AAB97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>
                <a:extLst>
                  <a:ext uri="{FF2B5EF4-FFF2-40B4-BE49-F238E27FC236}">
                    <a16:creationId xmlns:a16="http://schemas.microsoft.com/office/drawing/2014/main" id="{0A220906-AB4E-4FBB-B398-E4C181D9381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>
                <a:extLst>
                  <a:ext uri="{FF2B5EF4-FFF2-40B4-BE49-F238E27FC236}">
                    <a16:creationId xmlns:a16="http://schemas.microsoft.com/office/drawing/2014/main" id="{88B5C9E4-16B9-4E42-82AA-3100D13819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>
                <a:extLst>
                  <a:ext uri="{FF2B5EF4-FFF2-40B4-BE49-F238E27FC236}">
                    <a16:creationId xmlns:a16="http://schemas.microsoft.com/office/drawing/2014/main" id="{5F5438B5-C38B-4A81-A671-99451A4D438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>
                <a:extLst>
                  <a:ext uri="{FF2B5EF4-FFF2-40B4-BE49-F238E27FC236}">
                    <a16:creationId xmlns:a16="http://schemas.microsoft.com/office/drawing/2014/main" id="{581273AF-D31C-41D0-95F1-3F492F9D0BF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>
                <a:extLst>
                  <a:ext uri="{FF2B5EF4-FFF2-40B4-BE49-F238E27FC236}">
                    <a16:creationId xmlns:a16="http://schemas.microsoft.com/office/drawing/2014/main" id="{96C0180A-23F9-48E3-B867-D2C21BA501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>
                <a:extLst>
                  <a:ext uri="{FF2B5EF4-FFF2-40B4-BE49-F238E27FC236}">
                    <a16:creationId xmlns:a16="http://schemas.microsoft.com/office/drawing/2014/main" id="{A7525490-F58A-4661-9ABB-1A1AC001D2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>
                <a:extLst>
                  <a:ext uri="{FF2B5EF4-FFF2-40B4-BE49-F238E27FC236}">
                    <a16:creationId xmlns:a16="http://schemas.microsoft.com/office/drawing/2014/main" id="{601CBB39-6CAD-40D5-A4DD-B487FC4E633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>
                <a:extLst>
                  <a:ext uri="{FF2B5EF4-FFF2-40B4-BE49-F238E27FC236}">
                    <a16:creationId xmlns:a16="http://schemas.microsoft.com/office/drawing/2014/main" id="{1268DA2D-9E58-45D5-BEA0-97A131B5D7D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>
                <a:extLst>
                  <a:ext uri="{FF2B5EF4-FFF2-40B4-BE49-F238E27FC236}">
                    <a16:creationId xmlns:a16="http://schemas.microsoft.com/office/drawing/2014/main" id="{3A43807D-9DD8-46A3-8DE2-CD3085B120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>
                <a:extLst>
                  <a:ext uri="{FF2B5EF4-FFF2-40B4-BE49-F238E27FC236}">
                    <a16:creationId xmlns:a16="http://schemas.microsoft.com/office/drawing/2014/main" id="{E8D315BD-1D8F-43ED-A416-595C9C4EB62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>
                <a:extLst>
                  <a:ext uri="{FF2B5EF4-FFF2-40B4-BE49-F238E27FC236}">
                    <a16:creationId xmlns:a16="http://schemas.microsoft.com/office/drawing/2014/main" id="{B8315306-1AA4-4BA6-9861-0AAB9B21785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>
                <a:extLst>
                  <a:ext uri="{FF2B5EF4-FFF2-40B4-BE49-F238E27FC236}">
                    <a16:creationId xmlns:a16="http://schemas.microsoft.com/office/drawing/2014/main" id="{517EACA8-56C5-48F2-929D-A087C641922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>
                <a:extLst>
                  <a:ext uri="{FF2B5EF4-FFF2-40B4-BE49-F238E27FC236}">
                    <a16:creationId xmlns:a16="http://schemas.microsoft.com/office/drawing/2014/main" id="{36164B83-26FB-44D1-B17C-EEB569BFD2F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>
                <a:extLst>
                  <a:ext uri="{FF2B5EF4-FFF2-40B4-BE49-F238E27FC236}">
                    <a16:creationId xmlns:a16="http://schemas.microsoft.com/office/drawing/2014/main" id="{0BEA2932-F219-45E5-BD75-7D5903199F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>
                <a:extLst>
                  <a:ext uri="{FF2B5EF4-FFF2-40B4-BE49-F238E27FC236}">
                    <a16:creationId xmlns:a16="http://schemas.microsoft.com/office/drawing/2014/main" id="{E461ACF7-6233-4D1B-AA60-15627CD475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>
                <a:extLst>
                  <a:ext uri="{FF2B5EF4-FFF2-40B4-BE49-F238E27FC236}">
                    <a16:creationId xmlns:a16="http://schemas.microsoft.com/office/drawing/2014/main" id="{78F2AA7A-5E48-47A3-AA53-9ED779051DB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>
                <a:extLst>
                  <a:ext uri="{FF2B5EF4-FFF2-40B4-BE49-F238E27FC236}">
                    <a16:creationId xmlns:a16="http://schemas.microsoft.com/office/drawing/2014/main" id="{A3EB2D2A-78EA-428D-B325-E16686C17F2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520334DC-57F5-4C53-BBA9-EDFFE8485427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>
                <a:extLst>
                  <a:ext uri="{FF2B5EF4-FFF2-40B4-BE49-F238E27FC236}">
                    <a16:creationId xmlns:a16="http://schemas.microsoft.com/office/drawing/2014/main" id="{372CAA49-5636-4559-A608-7D13AB58971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>
                <a:extLst>
                  <a:ext uri="{FF2B5EF4-FFF2-40B4-BE49-F238E27FC236}">
                    <a16:creationId xmlns:a16="http://schemas.microsoft.com/office/drawing/2014/main" id="{85079C4E-B3B5-471E-9061-C3BC39C47E5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>
                <a:extLst>
                  <a:ext uri="{FF2B5EF4-FFF2-40B4-BE49-F238E27FC236}">
                    <a16:creationId xmlns:a16="http://schemas.microsoft.com/office/drawing/2014/main" id="{A317B300-549C-4655-9D6E-854B25AB97C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>
                <a:extLst>
                  <a:ext uri="{FF2B5EF4-FFF2-40B4-BE49-F238E27FC236}">
                    <a16:creationId xmlns:a16="http://schemas.microsoft.com/office/drawing/2014/main" id="{816F3618-813F-4C50-BDA1-F464E34BAE5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>
                <a:extLst>
                  <a:ext uri="{FF2B5EF4-FFF2-40B4-BE49-F238E27FC236}">
                    <a16:creationId xmlns:a16="http://schemas.microsoft.com/office/drawing/2014/main" id="{1604C357-E6CD-4DFF-A44F-609E2A6EB08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>
                <a:extLst>
                  <a:ext uri="{FF2B5EF4-FFF2-40B4-BE49-F238E27FC236}">
                    <a16:creationId xmlns:a16="http://schemas.microsoft.com/office/drawing/2014/main" id="{9A7ACA5A-2DB8-4D23-BBAF-E26C3A08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>
                <a:extLst>
                  <a:ext uri="{FF2B5EF4-FFF2-40B4-BE49-F238E27FC236}">
                    <a16:creationId xmlns:a16="http://schemas.microsoft.com/office/drawing/2014/main" id="{84AA05BF-9B2D-4E53-97B2-816D32ADD2C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>
                <a:extLst>
                  <a:ext uri="{FF2B5EF4-FFF2-40B4-BE49-F238E27FC236}">
                    <a16:creationId xmlns:a16="http://schemas.microsoft.com/office/drawing/2014/main" id="{F8582133-5C44-441E-8F38-DCF89745831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>
                <a:extLst>
                  <a:ext uri="{FF2B5EF4-FFF2-40B4-BE49-F238E27FC236}">
                    <a16:creationId xmlns:a16="http://schemas.microsoft.com/office/drawing/2014/main" id="{1ADB629E-143D-480E-9C90-196C5B28A5C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>
                <a:extLst>
                  <a:ext uri="{FF2B5EF4-FFF2-40B4-BE49-F238E27FC236}">
                    <a16:creationId xmlns:a16="http://schemas.microsoft.com/office/drawing/2014/main" id="{28484BDA-DF07-460F-AAA5-5E62A9C5CB03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>
                <a:extLst>
                  <a:ext uri="{FF2B5EF4-FFF2-40B4-BE49-F238E27FC236}">
                    <a16:creationId xmlns:a16="http://schemas.microsoft.com/office/drawing/2014/main" id="{53049BF7-CF6F-410D-BF14-B9238DDC19F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>
                <a:extLst>
                  <a:ext uri="{FF2B5EF4-FFF2-40B4-BE49-F238E27FC236}">
                    <a16:creationId xmlns:a16="http://schemas.microsoft.com/office/drawing/2014/main" id="{3BCD7AA9-9EC2-4CA3-9E9A-042ECA3B348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>
                <a:extLst>
                  <a:ext uri="{FF2B5EF4-FFF2-40B4-BE49-F238E27FC236}">
                    <a16:creationId xmlns:a16="http://schemas.microsoft.com/office/drawing/2014/main" id="{C8E7EEC2-83E0-47CF-BA2E-D4281135D41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>
                <a:extLst>
                  <a:ext uri="{FF2B5EF4-FFF2-40B4-BE49-F238E27FC236}">
                    <a16:creationId xmlns:a16="http://schemas.microsoft.com/office/drawing/2014/main" id="{1326F483-71BE-4301-8F79-88F77FD2C5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>
                <a:extLst>
                  <a:ext uri="{FF2B5EF4-FFF2-40B4-BE49-F238E27FC236}">
                    <a16:creationId xmlns:a16="http://schemas.microsoft.com/office/drawing/2014/main" id="{562923A1-438C-42B5-A4FC-362DBE0C70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>
                <a:extLst>
                  <a:ext uri="{FF2B5EF4-FFF2-40B4-BE49-F238E27FC236}">
                    <a16:creationId xmlns:a16="http://schemas.microsoft.com/office/drawing/2014/main" id="{3ED5A242-E784-4029-9146-B5F15B25B5D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>
                <a:extLst>
                  <a:ext uri="{FF2B5EF4-FFF2-40B4-BE49-F238E27FC236}">
                    <a16:creationId xmlns:a16="http://schemas.microsoft.com/office/drawing/2014/main" id="{718FC511-C502-45C1-A7F5-9D0B3250C1F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>
                <a:extLst>
                  <a:ext uri="{FF2B5EF4-FFF2-40B4-BE49-F238E27FC236}">
                    <a16:creationId xmlns:a16="http://schemas.microsoft.com/office/drawing/2014/main" id="{92F3577C-2CA8-46A7-ACE0-F37CFA09C8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>
                <a:extLst>
                  <a:ext uri="{FF2B5EF4-FFF2-40B4-BE49-F238E27FC236}">
                    <a16:creationId xmlns:a16="http://schemas.microsoft.com/office/drawing/2014/main" id="{5BA64033-F4E8-4B2C-8C72-402F6CF713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>
                <a:extLst>
                  <a:ext uri="{FF2B5EF4-FFF2-40B4-BE49-F238E27FC236}">
                    <a16:creationId xmlns:a16="http://schemas.microsoft.com/office/drawing/2014/main" id="{DD73BABD-ABC1-4E1A-AF92-35D6043324C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>
                <a:extLst>
                  <a:ext uri="{FF2B5EF4-FFF2-40B4-BE49-F238E27FC236}">
                    <a16:creationId xmlns:a16="http://schemas.microsoft.com/office/drawing/2014/main" id="{9B3EA5E5-2D56-451A-98D3-F91B0C6798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>
                <a:extLst>
                  <a:ext uri="{FF2B5EF4-FFF2-40B4-BE49-F238E27FC236}">
                    <a16:creationId xmlns:a16="http://schemas.microsoft.com/office/drawing/2014/main" id="{D365A6C9-82FC-463B-8880-58D8B4B1979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>
                <a:extLst>
                  <a:ext uri="{FF2B5EF4-FFF2-40B4-BE49-F238E27FC236}">
                    <a16:creationId xmlns:a16="http://schemas.microsoft.com/office/drawing/2014/main" id="{EEB9414F-3DC1-4DE9-A07D-86B4F3FA156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B31341F8-AF95-4BBD-A586-949339971115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>
                <a:extLst>
                  <a:ext uri="{FF2B5EF4-FFF2-40B4-BE49-F238E27FC236}">
                    <a16:creationId xmlns:a16="http://schemas.microsoft.com/office/drawing/2014/main" id="{71C6BC21-CEFB-42F5-8DD8-01C17CEAF16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>
                <a:extLst>
                  <a:ext uri="{FF2B5EF4-FFF2-40B4-BE49-F238E27FC236}">
                    <a16:creationId xmlns:a16="http://schemas.microsoft.com/office/drawing/2014/main" id="{72812FCE-162B-49DD-BB1D-277B40F70A9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>
                <a:extLst>
                  <a:ext uri="{FF2B5EF4-FFF2-40B4-BE49-F238E27FC236}">
                    <a16:creationId xmlns:a16="http://schemas.microsoft.com/office/drawing/2014/main" id="{91173A3C-D835-4CAD-AD33-7113B2D0F2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>
                <a:extLst>
                  <a:ext uri="{FF2B5EF4-FFF2-40B4-BE49-F238E27FC236}">
                    <a16:creationId xmlns:a16="http://schemas.microsoft.com/office/drawing/2014/main" id="{529100F7-4215-453F-86A4-E2054647187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>
                <a:extLst>
                  <a:ext uri="{FF2B5EF4-FFF2-40B4-BE49-F238E27FC236}">
                    <a16:creationId xmlns:a16="http://schemas.microsoft.com/office/drawing/2014/main" id="{45BBFE29-8B9C-43D7-BCE9-A02F9D8C7B8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>
                <a:extLst>
                  <a:ext uri="{FF2B5EF4-FFF2-40B4-BE49-F238E27FC236}">
                    <a16:creationId xmlns:a16="http://schemas.microsoft.com/office/drawing/2014/main" id="{5D4542A3-CC14-4415-A542-335BA213DA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>
                <a:extLst>
                  <a:ext uri="{FF2B5EF4-FFF2-40B4-BE49-F238E27FC236}">
                    <a16:creationId xmlns:a16="http://schemas.microsoft.com/office/drawing/2014/main" id="{4C1EA99B-BE55-423F-9EDE-93569C5E129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>
                <a:extLst>
                  <a:ext uri="{FF2B5EF4-FFF2-40B4-BE49-F238E27FC236}">
                    <a16:creationId xmlns:a16="http://schemas.microsoft.com/office/drawing/2014/main" id="{72721253-1C56-45DE-AA09-55504C0F3E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>
                <a:extLst>
                  <a:ext uri="{FF2B5EF4-FFF2-40B4-BE49-F238E27FC236}">
                    <a16:creationId xmlns:a16="http://schemas.microsoft.com/office/drawing/2014/main" id="{FBB9FA6E-C092-4017-89C7-B499580CD3E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>
                <a:extLst>
                  <a:ext uri="{FF2B5EF4-FFF2-40B4-BE49-F238E27FC236}">
                    <a16:creationId xmlns:a16="http://schemas.microsoft.com/office/drawing/2014/main" id="{0E3318F6-6836-43CB-B1EE-7B8B497BCED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>
                <a:extLst>
                  <a:ext uri="{FF2B5EF4-FFF2-40B4-BE49-F238E27FC236}">
                    <a16:creationId xmlns:a16="http://schemas.microsoft.com/office/drawing/2014/main" id="{2350A68A-3537-494E-8493-D049F03232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>
                <a:extLst>
                  <a:ext uri="{FF2B5EF4-FFF2-40B4-BE49-F238E27FC236}">
                    <a16:creationId xmlns:a16="http://schemas.microsoft.com/office/drawing/2014/main" id="{33B0F5FD-11F0-4A21-8376-2CC0E1686E5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>
                <a:extLst>
                  <a:ext uri="{FF2B5EF4-FFF2-40B4-BE49-F238E27FC236}">
                    <a16:creationId xmlns:a16="http://schemas.microsoft.com/office/drawing/2014/main" id="{139745F6-DE31-4A0E-8771-91520AFB30F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>
                <a:extLst>
                  <a:ext uri="{FF2B5EF4-FFF2-40B4-BE49-F238E27FC236}">
                    <a16:creationId xmlns:a16="http://schemas.microsoft.com/office/drawing/2014/main" id="{CFF57C94-F156-4F94-A94F-5E18BE8DAA0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>
                <a:extLst>
                  <a:ext uri="{FF2B5EF4-FFF2-40B4-BE49-F238E27FC236}">
                    <a16:creationId xmlns:a16="http://schemas.microsoft.com/office/drawing/2014/main" id="{5466FC78-AC17-4BCF-958E-EDCFCA13935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>
                <a:extLst>
                  <a:ext uri="{FF2B5EF4-FFF2-40B4-BE49-F238E27FC236}">
                    <a16:creationId xmlns:a16="http://schemas.microsoft.com/office/drawing/2014/main" id="{AEBFDE12-B9E7-4B9C-A86B-B1E313CD107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>
                <a:extLst>
                  <a:ext uri="{FF2B5EF4-FFF2-40B4-BE49-F238E27FC236}">
                    <a16:creationId xmlns:a16="http://schemas.microsoft.com/office/drawing/2014/main" id="{9B3DD19A-42B7-4768-899E-73E883CD5B9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>
                <a:extLst>
                  <a:ext uri="{FF2B5EF4-FFF2-40B4-BE49-F238E27FC236}">
                    <a16:creationId xmlns:a16="http://schemas.microsoft.com/office/drawing/2014/main" id="{A8224791-B2C5-47C9-8B86-6AF058F7F8B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>
                <a:extLst>
                  <a:ext uri="{FF2B5EF4-FFF2-40B4-BE49-F238E27FC236}">
                    <a16:creationId xmlns:a16="http://schemas.microsoft.com/office/drawing/2014/main" id="{91C2E0A8-36B8-4623-8FF2-0463A9942B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>
                <a:extLst>
                  <a:ext uri="{FF2B5EF4-FFF2-40B4-BE49-F238E27FC236}">
                    <a16:creationId xmlns:a16="http://schemas.microsoft.com/office/drawing/2014/main" id="{BB6666FC-1177-4955-A9E4-B9E87DACDF7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>
                <a:extLst>
                  <a:ext uri="{FF2B5EF4-FFF2-40B4-BE49-F238E27FC236}">
                    <a16:creationId xmlns:a16="http://schemas.microsoft.com/office/drawing/2014/main" id="{B4DE7494-83F8-4D2F-A7EA-EB1B5F518A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>
                <a:extLst>
                  <a:ext uri="{FF2B5EF4-FFF2-40B4-BE49-F238E27FC236}">
                    <a16:creationId xmlns:a16="http://schemas.microsoft.com/office/drawing/2014/main" id="{F0CF6C54-7223-4451-B8FB-DA21BFA9F39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>
                <a:extLst>
                  <a:ext uri="{FF2B5EF4-FFF2-40B4-BE49-F238E27FC236}">
                    <a16:creationId xmlns:a16="http://schemas.microsoft.com/office/drawing/2014/main" id="{CB168CD8-3B86-4169-9629-F7F9D3E520B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0137EDB7-80DE-45A2-A0F2-F63B1AFB2E54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>
                <a:extLst>
                  <a:ext uri="{FF2B5EF4-FFF2-40B4-BE49-F238E27FC236}">
                    <a16:creationId xmlns:a16="http://schemas.microsoft.com/office/drawing/2014/main" id="{3BC21BDA-D596-40A1-881A-71C4EDB18C4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>
                <a:extLst>
                  <a:ext uri="{FF2B5EF4-FFF2-40B4-BE49-F238E27FC236}">
                    <a16:creationId xmlns:a16="http://schemas.microsoft.com/office/drawing/2014/main" id="{DD127A45-C61B-440D-AB39-D24D645F9B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>
                <a:extLst>
                  <a:ext uri="{FF2B5EF4-FFF2-40B4-BE49-F238E27FC236}">
                    <a16:creationId xmlns:a16="http://schemas.microsoft.com/office/drawing/2014/main" id="{BFD6D783-41CF-43FC-9AFB-F52D360E080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>
                <a:extLst>
                  <a:ext uri="{FF2B5EF4-FFF2-40B4-BE49-F238E27FC236}">
                    <a16:creationId xmlns:a16="http://schemas.microsoft.com/office/drawing/2014/main" id="{6B762339-3919-4DB9-B67B-743B2BDDCB4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>
                <a:extLst>
                  <a:ext uri="{FF2B5EF4-FFF2-40B4-BE49-F238E27FC236}">
                    <a16:creationId xmlns:a16="http://schemas.microsoft.com/office/drawing/2014/main" id="{ACE97A1F-752F-4A81-81E2-E50897B98E3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>
                <a:extLst>
                  <a:ext uri="{FF2B5EF4-FFF2-40B4-BE49-F238E27FC236}">
                    <a16:creationId xmlns:a16="http://schemas.microsoft.com/office/drawing/2014/main" id="{11F435F9-F46E-49C0-ABF9-7BA5A6A5BB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>
                <a:extLst>
                  <a:ext uri="{FF2B5EF4-FFF2-40B4-BE49-F238E27FC236}">
                    <a16:creationId xmlns:a16="http://schemas.microsoft.com/office/drawing/2014/main" id="{7B90A80A-62C1-4F6D-82A8-7655A55B0C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>
                <a:extLst>
                  <a:ext uri="{FF2B5EF4-FFF2-40B4-BE49-F238E27FC236}">
                    <a16:creationId xmlns:a16="http://schemas.microsoft.com/office/drawing/2014/main" id="{7C40FA86-7650-4189-847C-A83B85333C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>
                <a:extLst>
                  <a:ext uri="{FF2B5EF4-FFF2-40B4-BE49-F238E27FC236}">
                    <a16:creationId xmlns:a16="http://schemas.microsoft.com/office/drawing/2014/main" id="{5E41F3E6-FD79-43B0-B28C-EE5B8A68D97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>
                <a:extLst>
                  <a:ext uri="{FF2B5EF4-FFF2-40B4-BE49-F238E27FC236}">
                    <a16:creationId xmlns:a16="http://schemas.microsoft.com/office/drawing/2014/main" id="{B01621DD-5DCA-4733-A5C8-63951A879BE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>
                <a:extLst>
                  <a:ext uri="{FF2B5EF4-FFF2-40B4-BE49-F238E27FC236}">
                    <a16:creationId xmlns:a16="http://schemas.microsoft.com/office/drawing/2014/main" id="{44892616-F945-4F3B-A2D6-338A9039422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>
                <a:extLst>
                  <a:ext uri="{FF2B5EF4-FFF2-40B4-BE49-F238E27FC236}">
                    <a16:creationId xmlns:a16="http://schemas.microsoft.com/office/drawing/2014/main" id="{9A45FAF5-6F65-4D33-A945-95FCFE37C8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>
                <a:extLst>
                  <a:ext uri="{FF2B5EF4-FFF2-40B4-BE49-F238E27FC236}">
                    <a16:creationId xmlns:a16="http://schemas.microsoft.com/office/drawing/2014/main" id="{74DC936C-2B76-44B7-9BD2-3B4531F05FE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>
                <a:extLst>
                  <a:ext uri="{FF2B5EF4-FFF2-40B4-BE49-F238E27FC236}">
                    <a16:creationId xmlns:a16="http://schemas.microsoft.com/office/drawing/2014/main" id="{222ED64A-5835-4F82-9488-0A23CD0352C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>
                <a:extLst>
                  <a:ext uri="{FF2B5EF4-FFF2-40B4-BE49-F238E27FC236}">
                    <a16:creationId xmlns:a16="http://schemas.microsoft.com/office/drawing/2014/main" id="{018F1F24-BEFC-4C7D-A1AC-5D047FE2AF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>
                <a:extLst>
                  <a:ext uri="{FF2B5EF4-FFF2-40B4-BE49-F238E27FC236}">
                    <a16:creationId xmlns:a16="http://schemas.microsoft.com/office/drawing/2014/main" id="{3AC713BD-C8CA-4A13-A73E-44063C80366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>
                <a:extLst>
                  <a:ext uri="{FF2B5EF4-FFF2-40B4-BE49-F238E27FC236}">
                    <a16:creationId xmlns:a16="http://schemas.microsoft.com/office/drawing/2014/main" id="{1AECB0BB-B6B7-4AB1-ACFC-9A217278B12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>
                <a:extLst>
                  <a:ext uri="{FF2B5EF4-FFF2-40B4-BE49-F238E27FC236}">
                    <a16:creationId xmlns:a16="http://schemas.microsoft.com/office/drawing/2014/main" id="{929396AD-1F8E-4A6D-BFBD-5F38A0E566A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>
                <a:extLst>
                  <a:ext uri="{FF2B5EF4-FFF2-40B4-BE49-F238E27FC236}">
                    <a16:creationId xmlns:a16="http://schemas.microsoft.com/office/drawing/2014/main" id="{2A876AD2-0513-431A-B786-25E1712F50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>
                <a:extLst>
                  <a:ext uri="{FF2B5EF4-FFF2-40B4-BE49-F238E27FC236}">
                    <a16:creationId xmlns:a16="http://schemas.microsoft.com/office/drawing/2014/main" id="{3FC8D7E6-6BB6-4FC3-A239-5C992FCEE60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>
                <a:extLst>
                  <a:ext uri="{FF2B5EF4-FFF2-40B4-BE49-F238E27FC236}">
                    <a16:creationId xmlns:a16="http://schemas.microsoft.com/office/drawing/2014/main" id="{4818D36B-767C-47AE-848E-546A81FA5E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>
                <a:extLst>
                  <a:ext uri="{FF2B5EF4-FFF2-40B4-BE49-F238E27FC236}">
                    <a16:creationId xmlns:a16="http://schemas.microsoft.com/office/drawing/2014/main" id="{CC64C286-A169-472E-BA7A-52475AE3012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>
                <a:extLst>
                  <a:ext uri="{FF2B5EF4-FFF2-40B4-BE49-F238E27FC236}">
                    <a16:creationId xmlns:a16="http://schemas.microsoft.com/office/drawing/2014/main" id="{B7694B09-7151-4431-BF37-E791F2A7DCEF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186C0B0C-8CE0-4181-8F77-F11DB0336B3F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>
                <a:extLst>
                  <a:ext uri="{FF2B5EF4-FFF2-40B4-BE49-F238E27FC236}">
                    <a16:creationId xmlns:a16="http://schemas.microsoft.com/office/drawing/2014/main" id="{97270D9F-7635-46F7-9A33-76B32F480B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>
                <a:extLst>
                  <a:ext uri="{FF2B5EF4-FFF2-40B4-BE49-F238E27FC236}">
                    <a16:creationId xmlns:a16="http://schemas.microsoft.com/office/drawing/2014/main" id="{2FCFE268-24E4-4263-98DB-AF8886DB814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>
                <a:extLst>
                  <a:ext uri="{FF2B5EF4-FFF2-40B4-BE49-F238E27FC236}">
                    <a16:creationId xmlns:a16="http://schemas.microsoft.com/office/drawing/2014/main" id="{9AFA4119-B499-46A8-942E-969A1FA887E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>
                <a:extLst>
                  <a:ext uri="{FF2B5EF4-FFF2-40B4-BE49-F238E27FC236}">
                    <a16:creationId xmlns:a16="http://schemas.microsoft.com/office/drawing/2014/main" id="{E5273293-B7CC-4226-ACBC-CFE4AE59283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>
                <a:extLst>
                  <a:ext uri="{FF2B5EF4-FFF2-40B4-BE49-F238E27FC236}">
                    <a16:creationId xmlns:a16="http://schemas.microsoft.com/office/drawing/2014/main" id="{B34AE4D6-0CE9-4A30-B8C9-4158017644E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>
                <a:extLst>
                  <a:ext uri="{FF2B5EF4-FFF2-40B4-BE49-F238E27FC236}">
                    <a16:creationId xmlns:a16="http://schemas.microsoft.com/office/drawing/2014/main" id="{213F54AA-4BB8-43AA-8FE6-9A0342817A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>
                <a:extLst>
                  <a:ext uri="{FF2B5EF4-FFF2-40B4-BE49-F238E27FC236}">
                    <a16:creationId xmlns:a16="http://schemas.microsoft.com/office/drawing/2014/main" id="{46F238E5-4660-4FF5-9B95-06A1EFE84F7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>
                <a:extLst>
                  <a:ext uri="{FF2B5EF4-FFF2-40B4-BE49-F238E27FC236}">
                    <a16:creationId xmlns:a16="http://schemas.microsoft.com/office/drawing/2014/main" id="{DE4183B2-9983-4822-87F7-671DF8A3292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>
                <a:extLst>
                  <a:ext uri="{FF2B5EF4-FFF2-40B4-BE49-F238E27FC236}">
                    <a16:creationId xmlns:a16="http://schemas.microsoft.com/office/drawing/2014/main" id="{36A4D3A7-D145-49BF-B8C6-004E7B8378C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>
                <a:extLst>
                  <a:ext uri="{FF2B5EF4-FFF2-40B4-BE49-F238E27FC236}">
                    <a16:creationId xmlns:a16="http://schemas.microsoft.com/office/drawing/2014/main" id="{721F5B5E-822A-4268-B37A-689E013DBD7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>
                <a:extLst>
                  <a:ext uri="{FF2B5EF4-FFF2-40B4-BE49-F238E27FC236}">
                    <a16:creationId xmlns:a16="http://schemas.microsoft.com/office/drawing/2014/main" id="{65883955-1C99-4E56-BAAD-DA6990F03194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>
                <a:extLst>
                  <a:ext uri="{FF2B5EF4-FFF2-40B4-BE49-F238E27FC236}">
                    <a16:creationId xmlns:a16="http://schemas.microsoft.com/office/drawing/2014/main" id="{A902DD09-8D1A-42E8-9CB4-2510FADF33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>
                <a:extLst>
                  <a:ext uri="{FF2B5EF4-FFF2-40B4-BE49-F238E27FC236}">
                    <a16:creationId xmlns:a16="http://schemas.microsoft.com/office/drawing/2014/main" id="{B7C39496-DFAE-435B-BB04-DEF7D79B62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>
                <a:extLst>
                  <a:ext uri="{FF2B5EF4-FFF2-40B4-BE49-F238E27FC236}">
                    <a16:creationId xmlns:a16="http://schemas.microsoft.com/office/drawing/2014/main" id="{48F053B5-0B72-4A8F-B1CD-61460D332C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>
                <a:extLst>
                  <a:ext uri="{FF2B5EF4-FFF2-40B4-BE49-F238E27FC236}">
                    <a16:creationId xmlns:a16="http://schemas.microsoft.com/office/drawing/2014/main" id="{9FA8B5F9-4657-40E8-ADE1-0DB9F125285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>
                <a:extLst>
                  <a:ext uri="{FF2B5EF4-FFF2-40B4-BE49-F238E27FC236}">
                    <a16:creationId xmlns:a16="http://schemas.microsoft.com/office/drawing/2014/main" id="{6AB36F49-2735-4E43-84D9-E5F491C41ED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>
                <a:extLst>
                  <a:ext uri="{FF2B5EF4-FFF2-40B4-BE49-F238E27FC236}">
                    <a16:creationId xmlns:a16="http://schemas.microsoft.com/office/drawing/2014/main" id="{72839622-A35C-4566-A493-FD51F8308F9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>
                <a:extLst>
                  <a:ext uri="{FF2B5EF4-FFF2-40B4-BE49-F238E27FC236}">
                    <a16:creationId xmlns:a16="http://schemas.microsoft.com/office/drawing/2014/main" id="{E58E6588-77C6-4003-917F-ADB02C3DAF8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>
                <a:extLst>
                  <a:ext uri="{FF2B5EF4-FFF2-40B4-BE49-F238E27FC236}">
                    <a16:creationId xmlns:a16="http://schemas.microsoft.com/office/drawing/2014/main" id="{6D50640B-A749-47DD-82A9-5055B44DA0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>
                <a:extLst>
                  <a:ext uri="{FF2B5EF4-FFF2-40B4-BE49-F238E27FC236}">
                    <a16:creationId xmlns:a16="http://schemas.microsoft.com/office/drawing/2014/main" id="{6058935F-5B18-446E-9069-1430CDE9A64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>
                <a:extLst>
                  <a:ext uri="{FF2B5EF4-FFF2-40B4-BE49-F238E27FC236}">
                    <a16:creationId xmlns:a16="http://schemas.microsoft.com/office/drawing/2014/main" id="{6AC769B7-2998-4A80-92A5-C1C5D9C8185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>
                <a:extLst>
                  <a:ext uri="{FF2B5EF4-FFF2-40B4-BE49-F238E27FC236}">
                    <a16:creationId xmlns:a16="http://schemas.microsoft.com/office/drawing/2014/main" id="{2E117EB2-1668-477E-A50D-718D4103098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>
                <a:extLst>
                  <a:ext uri="{FF2B5EF4-FFF2-40B4-BE49-F238E27FC236}">
                    <a16:creationId xmlns:a16="http://schemas.microsoft.com/office/drawing/2014/main" id="{572E4E6A-FEFB-4AC4-B0D9-37D6F41B39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B07B150D-F29B-4907-B14D-32CC1A5BC04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>
                <a:extLst>
                  <a:ext uri="{FF2B5EF4-FFF2-40B4-BE49-F238E27FC236}">
                    <a16:creationId xmlns:a16="http://schemas.microsoft.com/office/drawing/2014/main" id="{FCEDE5E6-6E8F-4EF7-9C89-5FA893F713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>
                <a:extLst>
                  <a:ext uri="{FF2B5EF4-FFF2-40B4-BE49-F238E27FC236}">
                    <a16:creationId xmlns:a16="http://schemas.microsoft.com/office/drawing/2014/main" id="{6C533BAA-1F0C-4492-9755-FF2B692A194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>
                <a:extLst>
                  <a:ext uri="{FF2B5EF4-FFF2-40B4-BE49-F238E27FC236}">
                    <a16:creationId xmlns:a16="http://schemas.microsoft.com/office/drawing/2014/main" id="{82CB3D76-9D22-40AC-9F27-5024DEE4EB8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>
                <a:extLst>
                  <a:ext uri="{FF2B5EF4-FFF2-40B4-BE49-F238E27FC236}">
                    <a16:creationId xmlns:a16="http://schemas.microsoft.com/office/drawing/2014/main" id="{99114C4F-F278-42F8-9BED-2CA8A51B0E8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>
                <a:extLst>
                  <a:ext uri="{FF2B5EF4-FFF2-40B4-BE49-F238E27FC236}">
                    <a16:creationId xmlns:a16="http://schemas.microsoft.com/office/drawing/2014/main" id="{D8F8BB99-784D-40FF-B9E1-99B01BCBB00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>
                <a:extLst>
                  <a:ext uri="{FF2B5EF4-FFF2-40B4-BE49-F238E27FC236}">
                    <a16:creationId xmlns:a16="http://schemas.microsoft.com/office/drawing/2014/main" id="{AF16D8CE-D1E3-4427-8AB8-F0B7974EE05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>
                <a:extLst>
                  <a:ext uri="{FF2B5EF4-FFF2-40B4-BE49-F238E27FC236}">
                    <a16:creationId xmlns:a16="http://schemas.microsoft.com/office/drawing/2014/main" id="{089A7804-A02B-4331-B02D-FE860D49441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>
                <a:extLst>
                  <a:ext uri="{FF2B5EF4-FFF2-40B4-BE49-F238E27FC236}">
                    <a16:creationId xmlns:a16="http://schemas.microsoft.com/office/drawing/2014/main" id="{89BF2AD1-1ED9-412D-8391-081242C1273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>
                <a:extLst>
                  <a:ext uri="{FF2B5EF4-FFF2-40B4-BE49-F238E27FC236}">
                    <a16:creationId xmlns:a16="http://schemas.microsoft.com/office/drawing/2014/main" id="{4959CCAD-C68D-4156-A9FE-6AD1AB392D6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>
                <a:extLst>
                  <a:ext uri="{FF2B5EF4-FFF2-40B4-BE49-F238E27FC236}">
                    <a16:creationId xmlns:a16="http://schemas.microsoft.com/office/drawing/2014/main" id="{85D99EEF-54C7-4129-BF93-6889D77AED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>
                <a:extLst>
                  <a:ext uri="{FF2B5EF4-FFF2-40B4-BE49-F238E27FC236}">
                    <a16:creationId xmlns:a16="http://schemas.microsoft.com/office/drawing/2014/main" id="{0AD0B82B-B988-401B-B70F-B6C8BD2F644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>
                <a:extLst>
                  <a:ext uri="{FF2B5EF4-FFF2-40B4-BE49-F238E27FC236}">
                    <a16:creationId xmlns:a16="http://schemas.microsoft.com/office/drawing/2014/main" id="{039273F6-10E2-438B-A13D-8583CD4D597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>
                <a:extLst>
                  <a:ext uri="{FF2B5EF4-FFF2-40B4-BE49-F238E27FC236}">
                    <a16:creationId xmlns:a16="http://schemas.microsoft.com/office/drawing/2014/main" id="{DA4EF9C8-A626-4904-BE7E-DBF731DD8F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>
                <a:extLst>
                  <a:ext uri="{FF2B5EF4-FFF2-40B4-BE49-F238E27FC236}">
                    <a16:creationId xmlns:a16="http://schemas.microsoft.com/office/drawing/2014/main" id="{4943E608-0478-4FEA-B027-92B0CD70CBB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>
                <a:extLst>
                  <a:ext uri="{FF2B5EF4-FFF2-40B4-BE49-F238E27FC236}">
                    <a16:creationId xmlns:a16="http://schemas.microsoft.com/office/drawing/2014/main" id="{A07F9BDC-9B25-4BC5-BA53-AFE45E16636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>
                <a:extLst>
                  <a:ext uri="{FF2B5EF4-FFF2-40B4-BE49-F238E27FC236}">
                    <a16:creationId xmlns:a16="http://schemas.microsoft.com/office/drawing/2014/main" id="{B0E70CE8-47E3-4363-ABD4-D5CC62EAC21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>
                <a:extLst>
                  <a:ext uri="{FF2B5EF4-FFF2-40B4-BE49-F238E27FC236}">
                    <a16:creationId xmlns:a16="http://schemas.microsoft.com/office/drawing/2014/main" id="{1C5D9344-680F-4734-B248-BF047875363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>
                <a:extLst>
                  <a:ext uri="{FF2B5EF4-FFF2-40B4-BE49-F238E27FC236}">
                    <a16:creationId xmlns:a16="http://schemas.microsoft.com/office/drawing/2014/main" id="{D7A6B299-3150-4ED1-84A2-0A2879F1DF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>
                <a:extLst>
                  <a:ext uri="{FF2B5EF4-FFF2-40B4-BE49-F238E27FC236}">
                    <a16:creationId xmlns:a16="http://schemas.microsoft.com/office/drawing/2014/main" id="{CD38CA59-D124-43B9-BE91-927F62896BE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>
                <a:extLst>
                  <a:ext uri="{FF2B5EF4-FFF2-40B4-BE49-F238E27FC236}">
                    <a16:creationId xmlns:a16="http://schemas.microsoft.com/office/drawing/2014/main" id="{D5167B10-BD70-4147-8CD0-3677E6EDA6A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>
                <a:extLst>
                  <a:ext uri="{FF2B5EF4-FFF2-40B4-BE49-F238E27FC236}">
                    <a16:creationId xmlns:a16="http://schemas.microsoft.com/office/drawing/2014/main" id="{1AED001A-DC38-4FE2-A7EE-03D31ED5E00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>
                <a:extLst>
                  <a:ext uri="{FF2B5EF4-FFF2-40B4-BE49-F238E27FC236}">
                    <a16:creationId xmlns:a16="http://schemas.microsoft.com/office/drawing/2014/main" id="{8A4A26FF-6AF0-4DD1-96F1-3CBE8D191EE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>
                <a:extLst>
                  <a:ext uri="{FF2B5EF4-FFF2-40B4-BE49-F238E27FC236}">
                    <a16:creationId xmlns:a16="http://schemas.microsoft.com/office/drawing/2014/main" id="{18B03102-F424-4221-9D90-9A5EA213C6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B21FC01B-A04C-4D61-9FF9-D5CD966F0E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>
                <a:extLst>
                  <a:ext uri="{FF2B5EF4-FFF2-40B4-BE49-F238E27FC236}">
                    <a16:creationId xmlns:a16="http://schemas.microsoft.com/office/drawing/2014/main" id="{12624C21-7E78-4C2C-9105-B395783B49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>
                <a:extLst>
                  <a:ext uri="{FF2B5EF4-FFF2-40B4-BE49-F238E27FC236}">
                    <a16:creationId xmlns:a16="http://schemas.microsoft.com/office/drawing/2014/main" id="{4F1A7636-953D-42AA-BDC6-E474E6968CF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>
                <a:extLst>
                  <a:ext uri="{FF2B5EF4-FFF2-40B4-BE49-F238E27FC236}">
                    <a16:creationId xmlns:a16="http://schemas.microsoft.com/office/drawing/2014/main" id="{8F5CF34E-B5BF-4B49-B014-723A2B3B20C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>
                <a:extLst>
                  <a:ext uri="{FF2B5EF4-FFF2-40B4-BE49-F238E27FC236}">
                    <a16:creationId xmlns:a16="http://schemas.microsoft.com/office/drawing/2014/main" id="{1052C877-6B9E-4B18-AD53-4E6EB6EA206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>
                <a:extLst>
                  <a:ext uri="{FF2B5EF4-FFF2-40B4-BE49-F238E27FC236}">
                    <a16:creationId xmlns:a16="http://schemas.microsoft.com/office/drawing/2014/main" id="{0084D22C-3141-4939-BFEC-1AB1B6C45F1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>
                <a:extLst>
                  <a:ext uri="{FF2B5EF4-FFF2-40B4-BE49-F238E27FC236}">
                    <a16:creationId xmlns:a16="http://schemas.microsoft.com/office/drawing/2014/main" id="{B5623279-1B2C-4A42-89E4-660F88737D8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>
                <a:extLst>
                  <a:ext uri="{FF2B5EF4-FFF2-40B4-BE49-F238E27FC236}">
                    <a16:creationId xmlns:a16="http://schemas.microsoft.com/office/drawing/2014/main" id="{D90D1637-13CC-46C9-A625-1C372796EB7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>
                <a:extLst>
                  <a:ext uri="{FF2B5EF4-FFF2-40B4-BE49-F238E27FC236}">
                    <a16:creationId xmlns:a16="http://schemas.microsoft.com/office/drawing/2014/main" id="{7ADD0516-C385-42EE-B1A0-C3F6E30FE59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>
                <a:extLst>
                  <a:ext uri="{FF2B5EF4-FFF2-40B4-BE49-F238E27FC236}">
                    <a16:creationId xmlns:a16="http://schemas.microsoft.com/office/drawing/2014/main" id="{661CCC8A-03F0-4C42-9E6D-0F112C75817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>
                <a:extLst>
                  <a:ext uri="{FF2B5EF4-FFF2-40B4-BE49-F238E27FC236}">
                    <a16:creationId xmlns:a16="http://schemas.microsoft.com/office/drawing/2014/main" id="{5DF8DAC4-A6C8-4B1B-8A17-ABF86B0804A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>
                <a:extLst>
                  <a:ext uri="{FF2B5EF4-FFF2-40B4-BE49-F238E27FC236}">
                    <a16:creationId xmlns:a16="http://schemas.microsoft.com/office/drawing/2014/main" id="{8138E6A3-5FA1-4813-857F-D82A1E4970A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>
                <a:extLst>
                  <a:ext uri="{FF2B5EF4-FFF2-40B4-BE49-F238E27FC236}">
                    <a16:creationId xmlns:a16="http://schemas.microsoft.com/office/drawing/2014/main" id="{1D883CAF-E672-4699-806B-15C1F0D3C83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>
                <a:extLst>
                  <a:ext uri="{FF2B5EF4-FFF2-40B4-BE49-F238E27FC236}">
                    <a16:creationId xmlns:a16="http://schemas.microsoft.com/office/drawing/2014/main" id="{C7AC0B10-E9B0-4050-8FAD-D19F050CE81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>
                <a:extLst>
                  <a:ext uri="{FF2B5EF4-FFF2-40B4-BE49-F238E27FC236}">
                    <a16:creationId xmlns:a16="http://schemas.microsoft.com/office/drawing/2014/main" id="{EEFADED6-3468-42B4-8819-FFA93686579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>
                <a:extLst>
                  <a:ext uri="{FF2B5EF4-FFF2-40B4-BE49-F238E27FC236}">
                    <a16:creationId xmlns:a16="http://schemas.microsoft.com/office/drawing/2014/main" id="{CFF1F00B-53F6-47DF-B9E2-E3E5FDC20E4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>
                <a:extLst>
                  <a:ext uri="{FF2B5EF4-FFF2-40B4-BE49-F238E27FC236}">
                    <a16:creationId xmlns:a16="http://schemas.microsoft.com/office/drawing/2014/main" id="{A0BA507E-678A-4810-9A4A-2F5F47F909B1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>
                <a:extLst>
                  <a:ext uri="{FF2B5EF4-FFF2-40B4-BE49-F238E27FC236}">
                    <a16:creationId xmlns:a16="http://schemas.microsoft.com/office/drawing/2014/main" id="{215F3D9F-CA57-4872-9E25-CB6C54FF6E3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>
                <a:extLst>
                  <a:ext uri="{FF2B5EF4-FFF2-40B4-BE49-F238E27FC236}">
                    <a16:creationId xmlns:a16="http://schemas.microsoft.com/office/drawing/2014/main" id="{53973574-DD24-4FCD-87F8-25E4219483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>
                <a:extLst>
                  <a:ext uri="{FF2B5EF4-FFF2-40B4-BE49-F238E27FC236}">
                    <a16:creationId xmlns:a16="http://schemas.microsoft.com/office/drawing/2014/main" id="{CC6E2EC0-6840-4A71-9531-BEAEAEC4520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>
                <a:extLst>
                  <a:ext uri="{FF2B5EF4-FFF2-40B4-BE49-F238E27FC236}">
                    <a16:creationId xmlns:a16="http://schemas.microsoft.com/office/drawing/2014/main" id="{81CEFFA6-DA15-4296-BADD-A63ADF8023A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>
                <a:extLst>
                  <a:ext uri="{FF2B5EF4-FFF2-40B4-BE49-F238E27FC236}">
                    <a16:creationId xmlns:a16="http://schemas.microsoft.com/office/drawing/2014/main" id="{18761918-EF16-45A8-B374-8D7356995B2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>
                <a:extLst>
                  <a:ext uri="{FF2B5EF4-FFF2-40B4-BE49-F238E27FC236}">
                    <a16:creationId xmlns:a16="http://schemas.microsoft.com/office/drawing/2014/main" id="{8E8EC112-01B0-40C7-A73D-AC7A5DCFA0A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>
                <a:extLst>
                  <a:ext uri="{FF2B5EF4-FFF2-40B4-BE49-F238E27FC236}">
                    <a16:creationId xmlns:a16="http://schemas.microsoft.com/office/drawing/2014/main" id="{58387A55-30BA-40D7-B7D1-D8E25B402FE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0954D7BD-B0DE-4584-97D7-D0E9A25D6799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>
                <a:extLst>
                  <a:ext uri="{FF2B5EF4-FFF2-40B4-BE49-F238E27FC236}">
                    <a16:creationId xmlns:a16="http://schemas.microsoft.com/office/drawing/2014/main" id="{B0EB7324-B37C-4E3B-A1CE-E86AACC7CC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>
                <a:extLst>
                  <a:ext uri="{FF2B5EF4-FFF2-40B4-BE49-F238E27FC236}">
                    <a16:creationId xmlns:a16="http://schemas.microsoft.com/office/drawing/2014/main" id="{B4B6796A-3EF7-4FDB-A24D-E7A2A4D0A70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>
                <a:extLst>
                  <a:ext uri="{FF2B5EF4-FFF2-40B4-BE49-F238E27FC236}">
                    <a16:creationId xmlns:a16="http://schemas.microsoft.com/office/drawing/2014/main" id="{82DF7949-D053-42DC-A832-D2D13E5C6AC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>
                <a:extLst>
                  <a:ext uri="{FF2B5EF4-FFF2-40B4-BE49-F238E27FC236}">
                    <a16:creationId xmlns:a16="http://schemas.microsoft.com/office/drawing/2014/main" id="{153A6B30-FC66-448A-BEED-8ADB40C220E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>
                <a:extLst>
                  <a:ext uri="{FF2B5EF4-FFF2-40B4-BE49-F238E27FC236}">
                    <a16:creationId xmlns:a16="http://schemas.microsoft.com/office/drawing/2014/main" id="{016A0859-97DD-471E-973C-F1A6FEB9603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>
                <a:extLst>
                  <a:ext uri="{FF2B5EF4-FFF2-40B4-BE49-F238E27FC236}">
                    <a16:creationId xmlns:a16="http://schemas.microsoft.com/office/drawing/2014/main" id="{56F94F60-E6B8-43D9-8B44-44B102111E6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>
                <a:extLst>
                  <a:ext uri="{FF2B5EF4-FFF2-40B4-BE49-F238E27FC236}">
                    <a16:creationId xmlns:a16="http://schemas.microsoft.com/office/drawing/2014/main" id="{3DBC695D-D031-452F-ACC8-DDCA53F632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855B47F9-0529-4430-944E-08A3CC9BBB0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>
                <a:extLst>
                  <a:ext uri="{FF2B5EF4-FFF2-40B4-BE49-F238E27FC236}">
                    <a16:creationId xmlns:a16="http://schemas.microsoft.com/office/drawing/2014/main" id="{191D8370-CADD-442E-9F74-54D8522ECC3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>
                <a:extLst>
                  <a:ext uri="{FF2B5EF4-FFF2-40B4-BE49-F238E27FC236}">
                    <a16:creationId xmlns:a16="http://schemas.microsoft.com/office/drawing/2014/main" id="{398BC831-2DE2-4E90-9BC3-FACF3DF6570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>
                <a:extLst>
                  <a:ext uri="{FF2B5EF4-FFF2-40B4-BE49-F238E27FC236}">
                    <a16:creationId xmlns:a16="http://schemas.microsoft.com/office/drawing/2014/main" id="{08208E2F-B8CC-4714-9B14-399FB08211D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>
                <a:extLst>
                  <a:ext uri="{FF2B5EF4-FFF2-40B4-BE49-F238E27FC236}">
                    <a16:creationId xmlns:a16="http://schemas.microsoft.com/office/drawing/2014/main" id="{BDC033AF-3E5C-46E2-8765-5CD8CDBE035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>
                <a:extLst>
                  <a:ext uri="{FF2B5EF4-FFF2-40B4-BE49-F238E27FC236}">
                    <a16:creationId xmlns:a16="http://schemas.microsoft.com/office/drawing/2014/main" id="{7F658E4A-EBE5-4973-84DF-B5147B9806E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>
                <a:extLst>
                  <a:ext uri="{FF2B5EF4-FFF2-40B4-BE49-F238E27FC236}">
                    <a16:creationId xmlns:a16="http://schemas.microsoft.com/office/drawing/2014/main" id="{CD580253-88FE-46A3-B6C5-1E7F35A3085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>
                <a:extLst>
                  <a:ext uri="{FF2B5EF4-FFF2-40B4-BE49-F238E27FC236}">
                    <a16:creationId xmlns:a16="http://schemas.microsoft.com/office/drawing/2014/main" id="{9396F35E-580F-4889-93AD-4F87BC02BAD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>
                <a:extLst>
                  <a:ext uri="{FF2B5EF4-FFF2-40B4-BE49-F238E27FC236}">
                    <a16:creationId xmlns:a16="http://schemas.microsoft.com/office/drawing/2014/main" id="{D485C9F7-A957-4162-A9F5-25AFE0BC25F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>
                <a:extLst>
                  <a:ext uri="{FF2B5EF4-FFF2-40B4-BE49-F238E27FC236}">
                    <a16:creationId xmlns:a16="http://schemas.microsoft.com/office/drawing/2014/main" id="{31A4603D-0D4E-4DBE-B25C-4BCF75B99AF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>
                <a:extLst>
                  <a:ext uri="{FF2B5EF4-FFF2-40B4-BE49-F238E27FC236}">
                    <a16:creationId xmlns:a16="http://schemas.microsoft.com/office/drawing/2014/main" id="{A3CC4425-A610-46FF-B19C-F171D2568D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>
                <a:extLst>
                  <a:ext uri="{FF2B5EF4-FFF2-40B4-BE49-F238E27FC236}">
                    <a16:creationId xmlns:a16="http://schemas.microsoft.com/office/drawing/2014/main" id="{FF0F43AB-06D3-47DD-A0BC-B25577BDE1F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>
                <a:extLst>
                  <a:ext uri="{FF2B5EF4-FFF2-40B4-BE49-F238E27FC236}">
                    <a16:creationId xmlns:a16="http://schemas.microsoft.com/office/drawing/2014/main" id="{9A0D6CF4-9A49-4932-8CEC-B694370CC29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>
                <a:extLst>
                  <a:ext uri="{FF2B5EF4-FFF2-40B4-BE49-F238E27FC236}">
                    <a16:creationId xmlns:a16="http://schemas.microsoft.com/office/drawing/2014/main" id="{E562F817-7811-4BF2-8A8E-456B40FF7A9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>
                <a:extLst>
                  <a:ext uri="{FF2B5EF4-FFF2-40B4-BE49-F238E27FC236}">
                    <a16:creationId xmlns:a16="http://schemas.microsoft.com/office/drawing/2014/main" id="{31EFF747-4BD3-4589-904C-A9EE50236F6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>
                <a:extLst>
                  <a:ext uri="{FF2B5EF4-FFF2-40B4-BE49-F238E27FC236}">
                    <a16:creationId xmlns:a16="http://schemas.microsoft.com/office/drawing/2014/main" id="{92972CE5-ADF0-4DEF-A089-6E4C62BE9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2DB197A7-CD47-4443-A741-6F42374BA53A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>
                <a:extLst>
                  <a:ext uri="{FF2B5EF4-FFF2-40B4-BE49-F238E27FC236}">
                    <a16:creationId xmlns:a16="http://schemas.microsoft.com/office/drawing/2014/main" id="{5948D7C3-0BA8-4475-A420-D1954D5F3F8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>
                <a:extLst>
                  <a:ext uri="{FF2B5EF4-FFF2-40B4-BE49-F238E27FC236}">
                    <a16:creationId xmlns:a16="http://schemas.microsoft.com/office/drawing/2014/main" id="{948BDBC7-37F8-441C-96D8-F1B47FAE5A7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>
                <a:extLst>
                  <a:ext uri="{FF2B5EF4-FFF2-40B4-BE49-F238E27FC236}">
                    <a16:creationId xmlns:a16="http://schemas.microsoft.com/office/drawing/2014/main" id="{C260431D-BB71-4BB6-B1E6-DE5187F4C1E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>
                <a:extLst>
                  <a:ext uri="{FF2B5EF4-FFF2-40B4-BE49-F238E27FC236}">
                    <a16:creationId xmlns:a16="http://schemas.microsoft.com/office/drawing/2014/main" id="{F2343D9D-D8F4-4E1B-AEAD-ACBAA1BC83F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>
                <a:extLst>
                  <a:ext uri="{FF2B5EF4-FFF2-40B4-BE49-F238E27FC236}">
                    <a16:creationId xmlns:a16="http://schemas.microsoft.com/office/drawing/2014/main" id="{1E36D06E-B1E3-4E06-9D83-B22F0D8FB1E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>
                <a:extLst>
                  <a:ext uri="{FF2B5EF4-FFF2-40B4-BE49-F238E27FC236}">
                    <a16:creationId xmlns:a16="http://schemas.microsoft.com/office/drawing/2014/main" id="{78E2F683-6406-4C4E-8355-B996DEFD6FA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>
                <a:extLst>
                  <a:ext uri="{FF2B5EF4-FFF2-40B4-BE49-F238E27FC236}">
                    <a16:creationId xmlns:a16="http://schemas.microsoft.com/office/drawing/2014/main" id="{FB107AC2-AE2A-47F2-AB32-ABA024B9228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>
                <a:extLst>
                  <a:ext uri="{FF2B5EF4-FFF2-40B4-BE49-F238E27FC236}">
                    <a16:creationId xmlns:a16="http://schemas.microsoft.com/office/drawing/2014/main" id="{C6ACC31A-9563-4F9A-B96E-107F45A563F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>
                <a:extLst>
                  <a:ext uri="{FF2B5EF4-FFF2-40B4-BE49-F238E27FC236}">
                    <a16:creationId xmlns:a16="http://schemas.microsoft.com/office/drawing/2014/main" id="{D579CAF7-938D-4022-87EF-38EC78D0E42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>
                <a:extLst>
                  <a:ext uri="{FF2B5EF4-FFF2-40B4-BE49-F238E27FC236}">
                    <a16:creationId xmlns:a16="http://schemas.microsoft.com/office/drawing/2014/main" id="{F210D41C-5E80-4CFE-BD4C-F2D0CC6809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>
                <a:extLst>
                  <a:ext uri="{FF2B5EF4-FFF2-40B4-BE49-F238E27FC236}">
                    <a16:creationId xmlns:a16="http://schemas.microsoft.com/office/drawing/2014/main" id="{187555F4-60C7-4017-A855-C8F843CDDD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>
                <a:extLst>
                  <a:ext uri="{FF2B5EF4-FFF2-40B4-BE49-F238E27FC236}">
                    <a16:creationId xmlns:a16="http://schemas.microsoft.com/office/drawing/2014/main" id="{C1BC9A0C-A5FB-4D51-B97A-FEC4525E3C3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>
                <a:extLst>
                  <a:ext uri="{FF2B5EF4-FFF2-40B4-BE49-F238E27FC236}">
                    <a16:creationId xmlns:a16="http://schemas.microsoft.com/office/drawing/2014/main" id="{CBC9A0DC-860E-447B-81A0-C4D5F562451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>
                <a:extLst>
                  <a:ext uri="{FF2B5EF4-FFF2-40B4-BE49-F238E27FC236}">
                    <a16:creationId xmlns:a16="http://schemas.microsoft.com/office/drawing/2014/main" id="{8C50D80D-E84F-4451-94C7-E8B8C3C087D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>
                <a:extLst>
                  <a:ext uri="{FF2B5EF4-FFF2-40B4-BE49-F238E27FC236}">
                    <a16:creationId xmlns:a16="http://schemas.microsoft.com/office/drawing/2014/main" id="{421FBF0E-813E-4819-B682-7CAC0DFD80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>
                <a:extLst>
                  <a:ext uri="{FF2B5EF4-FFF2-40B4-BE49-F238E27FC236}">
                    <a16:creationId xmlns:a16="http://schemas.microsoft.com/office/drawing/2014/main" id="{2772202E-FE7C-43AF-812E-755CF4A2421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>
                <a:extLst>
                  <a:ext uri="{FF2B5EF4-FFF2-40B4-BE49-F238E27FC236}">
                    <a16:creationId xmlns:a16="http://schemas.microsoft.com/office/drawing/2014/main" id="{20CD6A26-8EF1-457F-A524-542855FC77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>
                <a:extLst>
                  <a:ext uri="{FF2B5EF4-FFF2-40B4-BE49-F238E27FC236}">
                    <a16:creationId xmlns:a16="http://schemas.microsoft.com/office/drawing/2014/main" id="{8792AEFE-6988-4B74-9C98-2051D0BEAE9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>
                <a:extLst>
                  <a:ext uri="{FF2B5EF4-FFF2-40B4-BE49-F238E27FC236}">
                    <a16:creationId xmlns:a16="http://schemas.microsoft.com/office/drawing/2014/main" id="{59C65FD7-9DAC-48F2-951A-3A9381C5119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>
                <a:extLst>
                  <a:ext uri="{FF2B5EF4-FFF2-40B4-BE49-F238E27FC236}">
                    <a16:creationId xmlns:a16="http://schemas.microsoft.com/office/drawing/2014/main" id="{66F5E168-77F4-40C7-9211-73AE1929333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>
                <a:extLst>
                  <a:ext uri="{FF2B5EF4-FFF2-40B4-BE49-F238E27FC236}">
                    <a16:creationId xmlns:a16="http://schemas.microsoft.com/office/drawing/2014/main" id="{5A6EDF85-4320-48C1-AFB9-118DF0DB9C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>
                <a:extLst>
                  <a:ext uri="{FF2B5EF4-FFF2-40B4-BE49-F238E27FC236}">
                    <a16:creationId xmlns:a16="http://schemas.microsoft.com/office/drawing/2014/main" id="{A097532B-D937-4272-87C8-CA486B57E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>
                <a:extLst>
                  <a:ext uri="{FF2B5EF4-FFF2-40B4-BE49-F238E27FC236}">
                    <a16:creationId xmlns:a16="http://schemas.microsoft.com/office/drawing/2014/main" id="{640A1DAB-C235-4B4C-BBD6-EFCCE4D2068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E06892A6-D016-42CD-930C-6D6277AE943F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id="{0DB17B58-9D0F-4D2D-8176-BB853AA3362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491D1F71-2C3A-4E4B-AC94-38CC3BB862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EE8CA644-C248-476F-AB71-677F5B5503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id="{ECF1889E-9C1C-4927-8B05-2FCE96C765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>
                <a:extLst>
                  <a:ext uri="{FF2B5EF4-FFF2-40B4-BE49-F238E27FC236}">
                    <a16:creationId xmlns:a16="http://schemas.microsoft.com/office/drawing/2014/main" id="{775CAAAA-E268-42EE-A2AD-1CA08977F87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>
                <a:extLst>
                  <a:ext uri="{FF2B5EF4-FFF2-40B4-BE49-F238E27FC236}">
                    <a16:creationId xmlns:a16="http://schemas.microsoft.com/office/drawing/2014/main" id="{C6EF9F4C-C183-47DB-91ED-C8925D7760E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>
                <a:extLst>
                  <a:ext uri="{FF2B5EF4-FFF2-40B4-BE49-F238E27FC236}">
                    <a16:creationId xmlns:a16="http://schemas.microsoft.com/office/drawing/2014/main" id="{B7D436BA-89EB-4CB0-9ED9-D95F4777CE76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>
                <a:extLst>
                  <a:ext uri="{FF2B5EF4-FFF2-40B4-BE49-F238E27FC236}">
                    <a16:creationId xmlns:a16="http://schemas.microsoft.com/office/drawing/2014/main" id="{A9D9C110-901C-4132-9C1C-13B09502932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>
                <a:extLst>
                  <a:ext uri="{FF2B5EF4-FFF2-40B4-BE49-F238E27FC236}">
                    <a16:creationId xmlns:a16="http://schemas.microsoft.com/office/drawing/2014/main" id="{80FAD00E-08DC-49AD-A6FB-AA27810AD14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>
                <a:extLst>
                  <a:ext uri="{FF2B5EF4-FFF2-40B4-BE49-F238E27FC236}">
                    <a16:creationId xmlns:a16="http://schemas.microsoft.com/office/drawing/2014/main" id="{772494BB-5E79-4A5F-B0C4-BF2A7129612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>
                <a:extLst>
                  <a:ext uri="{FF2B5EF4-FFF2-40B4-BE49-F238E27FC236}">
                    <a16:creationId xmlns:a16="http://schemas.microsoft.com/office/drawing/2014/main" id="{26A68310-29B1-4B5D-9DF6-2B0377164BB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>
                <a:extLst>
                  <a:ext uri="{FF2B5EF4-FFF2-40B4-BE49-F238E27FC236}">
                    <a16:creationId xmlns:a16="http://schemas.microsoft.com/office/drawing/2014/main" id="{861DFD93-CD37-4DA9-8344-008FA52DAEB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>
                <a:extLst>
                  <a:ext uri="{FF2B5EF4-FFF2-40B4-BE49-F238E27FC236}">
                    <a16:creationId xmlns:a16="http://schemas.microsoft.com/office/drawing/2014/main" id="{10257789-124B-41AD-8CF2-2F7958D5D4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>
                <a:extLst>
                  <a:ext uri="{FF2B5EF4-FFF2-40B4-BE49-F238E27FC236}">
                    <a16:creationId xmlns:a16="http://schemas.microsoft.com/office/drawing/2014/main" id="{A9555E5F-14C6-4464-A976-D385C68EC82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>
                <a:extLst>
                  <a:ext uri="{FF2B5EF4-FFF2-40B4-BE49-F238E27FC236}">
                    <a16:creationId xmlns:a16="http://schemas.microsoft.com/office/drawing/2014/main" id="{AF9BBB3F-CF72-40A6-8125-E178338930B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>
                <a:extLst>
                  <a:ext uri="{FF2B5EF4-FFF2-40B4-BE49-F238E27FC236}">
                    <a16:creationId xmlns:a16="http://schemas.microsoft.com/office/drawing/2014/main" id="{26D5FE40-7D38-4E2D-AF9A-0A6BDF0DC9C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>
                <a:extLst>
                  <a:ext uri="{FF2B5EF4-FFF2-40B4-BE49-F238E27FC236}">
                    <a16:creationId xmlns:a16="http://schemas.microsoft.com/office/drawing/2014/main" id="{7C71C3B4-B935-4E58-B6B6-EBA19CA5568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616717B-A339-4B9A-9C8F-EF0D72BBFC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>
                <a:extLst>
                  <a:ext uri="{FF2B5EF4-FFF2-40B4-BE49-F238E27FC236}">
                    <a16:creationId xmlns:a16="http://schemas.microsoft.com/office/drawing/2014/main" id="{7105102B-8C50-406B-B1C6-784E00D6407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>
                <a:extLst>
                  <a:ext uri="{FF2B5EF4-FFF2-40B4-BE49-F238E27FC236}">
                    <a16:creationId xmlns:a16="http://schemas.microsoft.com/office/drawing/2014/main" id="{76B2BFB1-6C03-430F-B23E-A692286593E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>
                <a:extLst>
                  <a:ext uri="{FF2B5EF4-FFF2-40B4-BE49-F238E27FC236}">
                    <a16:creationId xmlns:a16="http://schemas.microsoft.com/office/drawing/2014/main" id="{37E8B944-5F07-4FA7-924E-9A91AC38E1D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>
                <a:extLst>
                  <a:ext uri="{FF2B5EF4-FFF2-40B4-BE49-F238E27FC236}">
                    <a16:creationId xmlns:a16="http://schemas.microsoft.com/office/drawing/2014/main" id="{2BBD851C-3F2C-458B-A039-1EA0CAFBAF4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>
                <a:extLst>
                  <a:ext uri="{FF2B5EF4-FFF2-40B4-BE49-F238E27FC236}">
                    <a16:creationId xmlns:a16="http://schemas.microsoft.com/office/drawing/2014/main" id="{C62BD424-F8B7-47D6-A0C2-E16A4EF9EB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>
            <a:extLst>
              <a:ext uri="{FF2B5EF4-FFF2-40B4-BE49-F238E27FC236}">
                <a16:creationId xmlns:a16="http://schemas.microsoft.com/office/drawing/2014/main" id="{F2D89647-F30B-4780-8CFB-8C0BC07CA865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>
              <a:extLst>
                <a:ext uri="{FF2B5EF4-FFF2-40B4-BE49-F238E27FC236}">
                  <a16:creationId xmlns:a16="http://schemas.microsoft.com/office/drawing/2014/main" id="{DB35B6EA-7CDD-48CB-A973-ACBCE935417A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>
              <a:extLst>
                <a:ext uri="{FF2B5EF4-FFF2-40B4-BE49-F238E27FC236}">
                  <a16:creationId xmlns:a16="http://schemas.microsoft.com/office/drawing/2014/main" id="{63B1EB49-B974-4645-B270-0C5668488D5B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>
            <a:extLst>
              <a:ext uri="{FF2B5EF4-FFF2-40B4-BE49-F238E27FC236}">
                <a16:creationId xmlns:a16="http://schemas.microsoft.com/office/drawing/2014/main" id="{C2A0C57A-E03A-4ACB-AFB1-4D93F4F9575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>
            <a:extLst>
              <a:ext uri="{FF2B5EF4-FFF2-40B4-BE49-F238E27FC236}">
                <a16:creationId xmlns:a16="http://schemas.microsoft.com/office/drawing/2014/main" id="{DB7D4A17-A255-4621-966F-9E9E4C0987A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>
            <a:extLst>
              <a:ext uri="{FF2B5EF4-FFF2-40B4-BE49-F238E27FC236}">
                <a16:creationId xmlns:a16="http://schemas.microsoft.com/office/drawing/2014/main" id="{28A022B5-B1D7-48EF-B400-3B2208099D5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>
            <a:extLst>
              <a:ext uri="{FF2B5EF4-FFF2-40B4-BE49-F238E27FC236}">
                <a16:creationId xmlns:a16="http://schemas.microsoft.com/office/drawing/2014/main" id="{AE58ED88-80B9-46AD-AD8F-C06DA3EF25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1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888C83F3-2D4A-4B4D-B16D-50E214A4F89D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A1EEF96-B766-4CCE-AFD2-D6C9C84D0E2F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9381A17E-0DAA-443B-9017-406738BFC8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779203DF-2579-4CA7-936A-AD5605F6D0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516ACC5F-278F-4AA5-BD69-AC3083588C7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9B1DBB15-A57A-43E8-8FBF-9F6AF9FDF27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007813A8-9F58-49D8-A63F-8F7E21084D7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8BC9EC7A-1EAA-4206-96FB-7A6CD6E7B8F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C7B99969-FA94-4F88-A40C-96EBD8D9FAE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66CB1ABF-4DBF-43DD-9EDF-6296F358BB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DB971F46-320E-495E-94AE-713A0D564B5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BF7279FF-FCFB-4BEF-9CD9-8156A061C05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69D3174D-0FF8-416B-BF34-6FA760CF728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D771D2ED-C2B9-43BE-B417-3D9C72871B4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AE39973A-7EFB-4BF6-9C5B-B87ED8E0028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B091D5D4-5C5D-488C-9CA9-A9B94AAFCC4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E42081E3-A722-4E7E-8D1B-129ECCB836C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8CD97FAE-5AFE-4D44-90BB-1F044FFCBA9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6F750E67-AA1A-4D47-AD36-582258581D4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EED3A73-45CF-430E-A668-867F7E2FAF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9133DE55-2DBA-45DB-B31A-C4CDDE922F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6D95BDBA-14A4-42F3-9EED-7A4950EE5EB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76F08784-88CC-4560-8AFF-EA4FEA3F7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120B5193-92DE-48E6-9F42-9087457F4B2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FA07DD22-F609-49F7-8308-DEB1709948C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BB417B1B-AD96-458D-B457-9DF20A86E07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4E1D5B5D-3137-47DC-AF98-262CC162A94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9825000E-C295-4B13-890B-1F49C454928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9D0C93A8-A62C-417C-9EFF-163660402D9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160FEBCF-F5BF-48E9-B1E1-4E38FB7B574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A392D7DD-F229-4430-807D-4832D639BC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798511B9-9C5A-4C71-A39B-18C1BA20E1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83FF211F-579A-47A8-B0EF-D45CC7592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46BFF495-E1F6-4DF2-9A8D-B0969A236B5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3F92F432-26EA-4C51-9705-D91FCD0563A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E89C23B6-09F8-4137-92A5-0ED5D033FC2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8848EE66-75A1-46C6-82AD-5CEDAAA64E8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36BF1A6-DF46-4329-9D3C-FFC4742FB9E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617B2CF4-A3B7-4991-B15B-B1FFB9DBC7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D38858FD-AF4F-4DDA-BD7E-206E2C26379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2B9431E4-C095-456A-A3BC-76717C69FE3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DD787DD2-A15D-4EF8-88B9-9858D9825DE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FA00110E-D9D4-48BF-8C6C-D45693D46D1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2D838A10-66FD-42D7-8A02-59AAAC59369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64627DD8-3E4E-4FA4-B9CF-3603A82246D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C6DA2888-816A-4150-ACF3-43A4C77AE58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2EEFB24B-2BEB-4FD6-BDDF-9E41EE4617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3A6EBBFC-7A1F-4779-857F-82174F1BB0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2E3384BC-44F2-4A3E-9B7B-497382ECAE7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CB6C491B-8703-4D5A-AA6B-E6AE0C5ABA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446E5E8E-7A7D-4BCA-8F11-94F6F0EDBE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FE8E3828-09A7-46AD-A22F-637E58B9032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8B3DCBD9-3B8E-4335-AEB5-C50C39C949D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1A0A95F4-0427-49C5-AB44-CA28AD2F1FC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CEDFAB3C-FE6F-4C03-938A-5A98F097F99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63C373F1-F0A5-4579-81ED-5FE1121C8A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98D412D-9C37-44BD-AC63-45A1D8E4257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C547E2AB-4FC1-4A05-A2AF-E9702BA381BA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231A5268-394C-40B1-8D31-ACA66D77A7E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95320F-C890-4BD7-9F7E-21013583652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04F2E5A3-7D2D-4F9F-9B52-9F36D3A2FBD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04D10E9B-8EFD-480B-B02E-C82D307A4E2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D0CCE47E-18D0-48DB-98CB-E7E5D9C1636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EC522C68-F5A5-47B1-AB45-9010C566936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D8C61915-8150-4DC7-A021-BCF8449F9C8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C78FD47-943A-4ED8-9B1C-5548B9C2FCA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AB99DB3C-237E-46C7-9FCA-13A2995A98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06E65B40-F3C9-4F28-9955-EB6C6F542BF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A98B388B-E7A0-4C31-92B3-7C125C94549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AA02CB6D-5894-452D-8481-D749F2AF9FB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597D6037-366D-46FC-BA58-9F838745F3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B2CAB441-CEB1-492A-A94F-580EB9FC1F6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AB8C1560-14C3-49C2-A4A6-88208E93768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767CB7F1-BE49-4076-905D-E780CC07554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17E625DF-E5A6-4AD4-A723-D3FE2CBF506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0CBB0EB9-6B1F-4C1B-8EC5-C966D50958E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B5A168C9-24BF-4E86-86E6-27D05CF9827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79ACD4FE-A1C9-43A7-8A98-871959AB3A4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60E18793-D42F-4B7A-B4AB-E8F89DDEB4E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2C02EB4D-0633-4F2A-966D-3D168229AC33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F3F84170-9001-4E46-A0EE-2119F46BF43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A3FD71FB-0BC2-49DB-986E-70C11120E65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5261D968-A7FD-4955-95D9-C5C2D39036B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E347D9E6-1C0A-4113-B1EF-AECAE036E5F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6C1C38A1-AC20-4BF6-98D6-658862AD90A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BA5F824D-6D4D-469A-9C28-AC42E8D7F05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87341DB1-0E2E-4224-935A-A8BF0952ACF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7397F589-B23B-486C-BDA8-F769ADA7C66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7BF4D501-FA34-4B75-8320-41812D9B339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B9B49942-BB5C-422F-9735-32CBC0119CC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EDA095F4-2A92-4C5B-ABE5-B28720BC20C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67628274-3940-4C28-8D03-21A3180CB46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EA685E02-585F-45F4-A2A9-A4C7795C97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976CB9F2-30A2-4959-8316-4DC19336FAB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74953F31-84C8-4ED8-856B-51967202159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E0FB4660-0AA3-4C9E-A2A1-A28179BE667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15EEFC5F-7448-43A8-BA5A-8D1906EE799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5C112183-C977-4EDD-9E32-31F06B158BB7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10E7C83-A5B4-4AC4-B5AF-EB01AC1CBC3F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A2CE61B4-D2EC-44E8-98F9-B1BC036267A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1CB92C88-42F0-4F9F-9BC8-D4894F1EBD2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40283876-1897-4FAA-A122-A9322833F24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A68915CA-5736-4DC9-92D1-E7099EB29E5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880D9254-30CA-4232-B98B-F237FE05DE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8BED20BF-CA22-4B3E-AB77-6EA4753F81A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91D6DEA0-5B6C-4013-8452-7A7D3BD761D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F921C3D7-287E-4552-8A2F-34E186ED5E4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1882579C-1991-49EE-8C25-36CFD0F569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5D8CA907-461C-40CA-8C07-9DBF25DFC53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FE18335C-DCE3-470A-9A9B-FD531A00A0E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4779437A-3A5C-424F-8E46-7809A88D778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B059198E-AD8D-4CB9-AB52-6700B0592D0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385AB8A2-C582-4529-A186-552C5C46541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B16C5D95-8226-494C-98FB-BADA569BC8A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18240BAA-0463-460B-8BA9-600754100FE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1D8E1AA3-C6A5-4797-9EA6-2D3E28351D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ADD24526-3E1C-4C12-B039-4BE8608D203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E311F749-A8DC-435B-8454-2C800B4EB2F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FBCDBF9C-9497-45A5-965D-5A22A1C27E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12AD3D2B-14B0-418B-862B-3FAA1A0E941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755B8AE5-9115-4DC8-860D-29719E3DB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75A87DB5-5EBC-4E95-A696-BBE44C6182C8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6D42F0F0-D826-430F-BEA8-6935C3EFB67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46F32434-D015-436D-B49E-768193207AD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FE76E14-28AA-40AB-8FD0-F6E64E7AC2B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67017A30-1944-49FB-A640-BD9B18055FE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F324B903-9AE1-4C90-B6BA-DFCDD7334F5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D2B875A0-A75C-44F2-A126-BCE12AD7C1C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4B4075D0-FF5B-4909-B43A-643E4516C2E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F7A88839-D774-4D33-A26F-B4762FA518E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61E1A31E-B370-4A92-AA82-991BD0362D5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8EE8AAFB-18C1-45E0-8BD7-13E29A15137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5CFD8BC9-D97E-4076-86D0-E27B349A567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E63B5C8A-C259-4CB3-B44E-D3BA4AF6A00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D3DF4D83-96C2-43D1-A6E2-C9BE33F3384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1E3EC2BD-1C81-44E8-9489-79909459A33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E637773F-66FE-4C2C-B4CF-7A3C9D532BB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8809D4E4-CB00-4DB8-BD10-1EA87B8B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2CDE0069-C700-4C35-B76A-D0B82FA4EC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7C0A95CE-557B-46DE-AA59-ACDBF50B0B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0F9A6F78-D576-4EF6-80FC-8260AA1630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9D978FCE-2987-45CF-9A05-4B973359873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D0C6410E-DDE6-4E50-9E96-07B730DFD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7878591D-DBC7-41C9-A719-CAD7E7EAF3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80B023A3-F8D0-454B-874C-B010D789D07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59B94873-4506-44C2-866B-AE7F9C395506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F96A503-A89F-44A8-B6F4-8870A796BA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4731A486-CC85-4EEE-911E-E849ABCC350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5668459E-3854-47E4-B3F6-9B7E841AFD22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5375E94A-684E-4C17-A534-C48F56AE041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D8E87A4-F190-4CD3-8055-666F9E9C980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15CECEB8-FBAB-4D93-8E25-B43D3463B7D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29E5F60E-F3C2-4702-8C1E-2C0EE8EB86D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4881F64B-D952-4A5D-A1B2-A61BF4FADFA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0C16DA40-8126-47A3-9FEE-602E5713BB5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69653434-BC9D-4251-BC45-6DFFBD8F110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870075EC-97AE-4024-B43F-61B3876F6D0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7CC16C41-1299-4B32-A505-892A3AA9F3A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35E6FA75-72F8-4478-9254-CD4E807F6B0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F855FFA9-BD07-4B2D-A3B7-D48B6E82F16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4A48874C-7421-44B7-9B32-DDFF36F217A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DBB7269C-DBD0-42DD-8CCE-3A862202C79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7616A894-57C4-45E8-AEF3-D1D3E42A873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0F8F662B-AD69-4B98-A04D-CEB9D6127DB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F1A96876-508F-48E7-AD01-A758BE70C73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FEA392CA-81DC-4D09-BEE0-D7445445614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33D8E81D-09A0-4B31-B134-011256775AE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3721C76B-5583-4B47-A55B-B728B18E029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7A1E7ED9-46E8-4ECA-90B2-24B1C7A86F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4D1EBF11-3FF7-474F-9B3D-3AA598954F31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DD7F198-E650-42FD-B4F7-684319118C79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C2BBC4FF-FEB9-4324-B302-548C3E95C29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C4BD080E-B557-4B56-85AB-583E813C0EA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166B4679-DBB4-42AC-B970-7B30127D42F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B0A3D46A-4BF7-46D9-A06C-C635C32D16B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311B5F97-0919-4B21-92D1-C527D49860D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D40BA4A2-8179-47EA-B5E2-10A78C7702F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67CBE032-F617-4446-A86C-C9A0AF04A0B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52E5893C-C2D0-4057-9CE5-710FD1F9441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F9EAD1DC-1942-47A7-9111-C6C52FCE073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0E251FAD-2916-48D6-BE93-BE365BA2DDC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7464C346-FC5D-4019-AD80-43CD0D39DDE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A62595D3-E7A6-490F-95D5-836A309BA4A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7568B9D2-3007-4E13-9420-8984CE47B43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6FED0FF7-9909-455F-9774-ECE41448092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0331154F-7800-4188-8A7C-7582C8528D7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58768A3B-D4A9-43D4-B58D-8511D5FBCDC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CEA8CC98-E6F2-4FC9-9ECD-3F63C70AF8D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40AC52-999C-4D21-A94F-30D99FF2753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73C06F21-077C-424C-9CF0-2B8099EFABA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A45397E6-CF9C-44F6-B670-79404F1D5940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DC23E35E-65EE-4334-9FAE-8D3F35D4DE0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A439B241-0BC7-4529-9C0C-8E4E1408FC1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1E70A9-AA41-4D5C-B8F2-C7DFAC673D90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F79C53C-6E39-48E4-A912-33E9F2B26FA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2E568885-7FAD-44A3-B5E5-5F25CA2B853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184A9A04-A7A4-4A14-A678-841E4F32758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39FF500B-1AC6-46D4-B678-EB28B8D344E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60793EF6-719A-4E72-B82E-3161CCC9D89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014E7E95-A61B-429F-9A9E-835B8222C4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FFBF098C-1E9D-4422-80F6-EC1E343429E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BB952A72-2738-4FEE-8AC1-1635E23E0ED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49D03852-EAD2-494F-9130-2894E14DA9C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93FAA4C5-BD59-4B3C-BB70-AD7A8AB7B27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49B18AD5-A845-499A-87F3-2646F005BF0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FBD2E72D-C347-45F8-9BA5-96C654ABA01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685E9BDF-9EFA-4E59-A220-683340F517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2CA42010-E606-4EA4-8544-954E04B1AD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469BCD72-1FD7-46E8-BBA6-5F852B04FA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BE7CD789-6B9B-4F63-8428-77162AEAECF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6414682-0954-4C86-B690-5E47E684F34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A62E94BB-30AE-4370-8647-E986BD44563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4E623E3E-5772-4120-80E6-E414E3E863A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B293CEBD-AA38-44D9-8449-2A0BB17202E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095B37E-8CDB-4712-AB46-471868597C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C0720266-A9A1-4E1C-A142-5E088A27387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420B7A4-5CC0-41C6-AF25-236A2285E3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7B638D14-839F-4AA1-8871-9EC1B403F4D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DD30789F-5CC0-4EFF-86FD-904B3D10E2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91FF32F9-6A48-4F84-A2E7-FB462EED0A9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E45684D5-D2BB-4957-90EE-ABFAA17676C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4B788167-A6BE-42D3-8507-39B597E6E8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3D1D537-445C-45C3-B4D6-E32F319D3B1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1160FDD2-1B7A-40C2-B9E5-247C0F50A36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CEB9134-16C1-4691-B158-02949BE75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BE594D0D-9825-44DB-B311-B77EA3DA7A8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96B75CBF-4A8A-451E-9127-E65818574D6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A3195F71-34F3-4C33-A52C-A51F33B7615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6EB3E059-F671-4CCF-85A1-D5920C89A1E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712F4906-B728-45BC-85A5-357DCACE536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C2764966-DF8C-48E6-AEE5-F6BA1487322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7127F6F1-D40F-479A-B41C-FBB2FBB98D7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33E2D350-49A8-4EF9-B3E0-837FF0EF18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632005CB-648F-4CA1-8AFD-1E033CFCEF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C0A6DA67-8714-45D8-835A-8BEB3ADEE0C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CB8571D9-83B8-4219-8D82-9D9A62CCF81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CA005F96-FBB2-40D9-8FE6-B7714B63C08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9ACB851E-DFE0-4FD2-80E6-99700CF2B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20C4FEFF-61DA-438B-9B34-5C8BF5CFB9B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43C906D-5303-4BB0-9186-846F650BD89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6B8B781D-E40B-4D92-ADDC-3C7DE1FCF0C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5FB673C-2EF7-47BD-95AB-82C5C030A6E6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D3442B24-176F-4795-9541-BF5A3079B5D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BFB480B5-A01D-4F10-B815-3BD94F39A95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517E54E8-507B-41B4-BBEC-289DD0CEF6C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C76D4BDB-052A-4250-901D-293F73E171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F3E8E062-F034-4230-A300-8268A656ACE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90D11DE9-E5F0-4A78-AEFA-B314FA255B1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4992B16E-4FD8-4753-9300-5F0CF80D32E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5F6E305B-40BD-41C2-8E10-D6FE649946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17EB2952-2649-4ABB-BB2E-E270A580E48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0997520B-BD41-4B81-8122-7E3322BC3EC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5ABF3866-6420-4CA3-AAC0-4F1555F8348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608115D6-E028-4944-8D1F-3892B3D4B4A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3B0F4DA6-8E0C-44D4-BAB9-0C19832EB5A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928D7F5D-A851-460E-AD28-EF7C242DE4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2DBCCF32-23C6-483E-9129-815C5CE5A3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98DD7E23-3704-4C19-81E5-19443B88738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1FF65B38-90B5-4A3C-AAC2-62E216DCED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25A47011-9002-4BF0-9430-E30C026BE551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F56181CF-DF73-44C2-8F58-CE81B91AD87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2C637070-A948-4187-8FFA-7BF949D9FDA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D2DC9E82-9628-4BB2-BDC8-B22DB676B74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3FE8F3BF-3839-45E1-81CA-BFF57CDBB69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FDE3A24F-B26F-40F1-B332-DBF70F5839D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660504D0-5B70-493D-9BD5-F87FC2147C90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07EDFB3B-CEDA-42E4-B423-20788D7EA1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2BF31585-95F7-430A-AB2F-6DEDEC7100C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2CF282C6-BDE3-4925-841A-CE608F26BF5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CEBE1B5A-C6D9-4A7B-BD26-382DA91C02C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17DB3C25-00FE-4E39-90EA-2D31FC4CB14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01C17145-983B-42D1-B9D9-1AA20A2C03D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5451488C-401E-4808-B3D6-465B9C384DC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DC51B0F2-C7E2-4A52-B2B0-25A39F00CE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1A4F0C6D-8E85-464C-AE6C-8C6EA76139C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9A172737-CB3E-4A25-82B7-38586FB0D4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1B986DA8-8D39-4D3D-8020-10CB349913E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2C5D4A2B-059D-4720-BC7F-2FEFB017C6F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5D979A75-28C5-43F3-BB6F-A2EA7C84213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46AC6D79-37E5-4EDE-A528-8D8EF5ABEA1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422B3166-F952-4000-AA8E-B54C9D3B2FD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4A8BBACB-D6C0-435A-90B8-BC3E432F9E1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14C36BFA-E916-476B-AF07-E4E857F89EE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D7F1B109-53EC-4FD5-B596-8D40427AEF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30020197-A1BE-4076-A4AB-8F7D98E6E9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B5D0A171-1C2B-4AC2-86B2-79231F6E09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C970A1D3-DEC9-43BC-AA1F-4DD400FA934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74F0DAB7-BDC0-4D99-8BC2-1B822D41842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34842AA9-0038-4834-B7A3-89DFD5C222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65F2A14E-211E-446F-B17F-FA88C59740F3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E01AE9C9-1C66-4D09-94C8-2C0820872B45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7921519A-0BE7-4243-86D4-27139477457C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2C0B4E8C-0BEC-4B49-A803-5A51A78FF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0D2BA749-5DD9-4236-9C3B-C790A277D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796C0C5-3D85-44FA-9418-DA4F03E9D9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bg>
      <p:bgPr>
        <a:solidFill>
          <a:srgbClr val="BCC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0A5595E8-1D20-41C6-A32B-06BFC18AC9A7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79E4A368-A612-4F23-BE86-803285EECCAA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68" name="矩形 272">
                <a:extLst>
                  <a:ext uri="{FF2B5EF4-FFF2-40B4-BE49-F238E27FC236}">
                    <a16:creationId xmlns:a16="http://schemas.microsoft.com/office/drawing/2014/main" id="{E72CC4F5-AEBD-4724-9A21-43A19C1842C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3">
                <a:extLst>
                  <a:ext uri="{FF2B5EF4-FFF2-40B4-BE49-F238E27FC236}">
                    <a16:creationId xmlns:a16="http://schemas.microsoft.com/office/drawing/2014/main" id="{B1FEEAC5-E66C-4676-B700-92FE9B527BB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4">
                <a:extLst>
                  <a:ext uri="{FF2B5EF4-FFF2-40B4-BE49-F238E27FC236}">
                    <a16:creationId xmlns:a16="http://schemas.microsoft.com/office/drawing/2014/main" id="{81EFC907-1936-422B-9F20-69F7706087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5">
                <a:extLst>
                  <a:ext uri="{FF2B5EF4-FFF2-40B4-BE49-F238E27FC236}">
                    <a16:creationId xmlns:a16="http://schemas.microsoft.com/office/drawing/2014/main" id="{4CC29C79-C00A-4CC1-AFDA-38441419E73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6">
                <a:extLst>
                  <a:ext uri="{FF2B5EF4-FFF2-40B4-BE49-F238E27FC236}">
                    <a16:creationId xmlns:a16="http://schemas.microsoft.com/office/drawing/2014/main" id="{0EFF3A93-AAA5-4056-96DE-8637D4E711D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7">
                <a:extLst>
                  <a:ext uri="{FF2B5EF4-FFF2-40B4-BE49-F238E27FC236}">
                    <a16:creationId xmlns:a16="http://schemas.microsoft.com/office/drawing/2014/main" id="{E22B14F7-6006-40EB-A5EF-39E293F9BA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8">
                <a:extLst>
                  <a:ext uri="{FF2B5EF4-FFF2-40B4-BE49-F238E27FC236}">
                    <a16:creationId xmlns:a16="http://schemas.microsoft.com/office/drawing/2014/main" id="{84B0BB49-DA50-4779-A914-241F0B61B84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9">
                <a:extLst>
                  <a:ext uri="{FF2B5EF4-FFF2-40B4-BE49-F238E27FC236}">
                    <a16:creationId xmlns:a16="http://schemas.microsoft.com/office/drawing/2014/main" id="{AF51EEFA-39B1-4D40-9C86-803FAC4A8BF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80">
                <a:extLst>
                  <a:ext uri="{FF2B5EF4-FFF2-40B4-BE49-F238E27FC236}">
                    <a16:creationId xmlns:a16="http://schemas.microsoft.com/office/drawing/2014/main" id="{017BB2D2-9AAA-42D9-AC66-41DD8F6EDE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81">
                <a:extLst>
                  <a:ext uri="{FF2B5EF4-FFF2-40B4-BE49-F238E27FC236}">
                    <a16:creationId xmlns:a16="http://schemas.microsoft.com/office/drawing/2014/main" id="{8C596367-6C84-4981-AA4B-21690573865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82">
                <a:extLst>
                  <a:ext uri="{FF2B5EF4-FFF2-40B4-BE49-F238E27FC236}">
                    <a16:creationId xmlns:a16="http://schemas.microsoft.com/office/drawing/2014/main" id="{D25712C8-1389-47B6-B348-6AD4B221CEB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3">
                <a:extLst>
                  <a:ext uri="{FF2B5EF4-FFF2-40B4-BE49-F238E27FC236}">
                    <a16:creationId xmlns:a16="http://schemas.microsoft.com/office/drawing/2014/main" id="{625B56CB-EF90-43A1-B4FA-5FE30873BC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4">
                <a:extLst>
                  <a:ext uri="{FF2B5EF4-FFF2-40B4-BE49-F238E27FC236}">
                    <a16:creationId xmlns:a16="http://schemas.microsoft.com/office/drawing/2014/main" id="{9BB62076-9C09-4AA3-A938-402B133D907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5">
                <a:extLst>
                  <a:ext uri="{FF2B5EF4-FFF2-40B4-BE49-F238E27FC236}">
                    <a16:creationId xmlns:a16="http://schemas.microsoft.com/office/drawing/2014/main" id="{62483593-45AF-4770-873C-69547EC5248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6">
                <a:extLst>
                  <a:ext uri="{FF2B5EF4-FFF2-40B4-BE49-F238E27FC236}">
                    <a16:creationId xmlns:a16="http://schemas.microsoft.com/office/drawing/2014/main" id="{FB1E7BE1-F3E0-4AD5-A3D2-2E2F4566994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7">
                <a:extLst>
                  <a:ext uri="{FF2B5EF4-FFF2-40B4-BE49-F238E27FC236}">
                    <a16:creationId xmlns:a16="http://schemas.microsoft.com/office/drawing/2014/main" id="{743FA068-8240-41F1-93F2-09CAA417C71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8">
                <a:extLst>
                  <a:ext uri="{FF2B5EF4-FFF2-40B4-BE49-F238E27FC236}">
                    <a16:creationId xmlns:a16="http://schemas.microsoft.com/office/drawing/2014/main" id="{D4767BA0-9432-4976-B9EE-DE4C5ABF398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9">
                <a:extLst>
                  <a:ext uri="{FF2B5EF4-FFF2-40B4-BE49-F238E27FC236}">
                    <a16:creationId xmlns:a16="http://schemas.microsoft.com/office/drawing/2014/main" id="{4079CE64-086E-449C-80B4-CD92EFFD329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90">
                <a:extLst>
                  <a:ext uri="{FF2B5EF4-FFF2-40B4-BE49-F238E27FC236}">
                    <a16:creationId xmlns:a16="http://schemas.microsoft.com/office/drawing/2014/main" id="{C6FDF94B-E378-47F1-9DAF-49130C6591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91">
                <a:extLst>
                  <a:ext uri="{FF2B5EF4-FFF2-40B4-BE49-F238E27FC236}">
                    <a16:creationId xmlns:a16="http://schemas.microsoft.com/office/drawing/2014/main" id="{E6DFF7DE-6A61-45BF-BAAA-4587BDF793ED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92">
                <a:extLst>
                  <a:ext uri="{FF2B5EF4-FFF2-40B4-BE49-F238E27FC236}">
                    <a16:creationId xmlns:a16="http://schemas.microsoft.com/office/drawing/2014/main" id="{9C953EA0-A589-4335-8366-51ECEA1A8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3">
                <a:extLst>
                  <a:ext uri="{FF2B5EF4-FFF2-40B4-BE49-F238E27FC236}">
                    <a16:creationId xmlns:a16="http://schemas.microsoft.com/office/drawing/2014/main" id="{0070CD35-0FB0-4C46-AEE8-271569EA48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4">
                <a:extLst>
                  <a:ext uri="{FF2B5EF4-FFF2-40B4-BE49-F238E27FC236}">
                    <a16:creationId xmlns:a16="http://schemas.microsoft.com/office/drawing/2014/main" id="{4FC0FDA6-0776-4BE6-95C5-C324095D2B6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19B44471-6EF0-4982-B66E-1F129D06F35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5" name="矩形 249">
                <a:extLst>
                  <a:ext uri="{FF2B5EF4-FFF2-40B4-BE49-F238E27FC236}">
                    <a16:creationId xmlns:a16="http://schemas.microsoft.com/office/drawing/2014/main" id="{123D8737-28FF-417C-8BE6-253BE9E1334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50">
                <a:extLst>
                  <a:ext uri="{FF2B5EF4-FFF2-40B4-BE49-F238E27FC236}">
                    <a16:creationId xmlns:a16="http://schemas.microsoft.com/office/drawing/2014/main" id="{CF95C935-3DDA-4A61-BB59-6CCF6B8BF16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51">
                <a:extLst>
                  <a:ext uri="{FF2B5EF4-FFF2-40B4-BE49-F238E27FC236}">
                    <a16:creationId xmlns:a16="http://schemas.microsoft.com/office/drawing/2014/main" id="{0B76B513-D518-4BB8-AED7-4C81DE5A4BE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52">
                <a:extLst>
                  <a:ext uri="{FF2B5EF4-FFF2-40B4-BE49-F238E27FC236}">
                    <a16:creationId xmlns:a16="http://schemas.microsoft.com/office/drawing/2014/main" id="{69C019E7-82AC-4FBD-9244-EB61A0ACBA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3">
                <a:extLst>
                  <a:ext uri="{FF2B5EF4-FFF2-40B4-BE49-F238E27FC236}">
                    <a16:creationId xmlns:a16="http://schemas.microsoft.com/office/drawing/2014/main" id="{CD2B44D4-9606-4D6E-A804-1AB7C3C2463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4">
                <a:extLst>
                  <a:ext uri="{FF2B5EF4-FFF2-40B4-BE49-F238E27FC236}">
                    <a16:creationId xmlns:a16="http://schemas.microsoft.com/office/drawing/2014/main" id="{54F1F580-8E78-4961-B331-4E68B324DEA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5">
                <a:extLst>
                  <a:ext uri="{FF2B5EF4-FFF2-40B4-BE49-F238E27FC236}">
                    <a16:creationId xmlns:a16="http://schemas.microsoft.com/office/drawing/2014/main" id="{6554A4C9-3090-4D20-98EF-ABCA2CADDA6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6">
                <a:extLst>
                  <a:ext uri="{FF2B5EF4-FFF2-40B4-BE49-F238E27FC236}">
                    <a16:creationId xmlns:a16="http://schemas.microsoft.com/office/drawing/2014/main" id="{820CC382-0DC6-45CA-94FC-34246C483A6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7">
                <a:extLst>
                  <a:ext uri="{FF2B5EF4-FFF2-40B4-BE49-F238E27FC236}">
                    <a16:creationId xmlns:a16="http://schemas.microsoft.com/office/drawing/2014/main" id="{2FDC4E7B-2108-4DA6-93CE-79C0F322401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8">
                <a:extLst>
                  <a:ext uri="{FF2B5EF4-FFF2-40B4-BE49-F238E27FC236}">
                    <a16:creationId xmlns:a16="http://schemas.microsoft.com/office/drawing/2014/main" id="{6F40210B-4FDE-42AA-8F64-02CF2A4A9B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9">
                <a:extLst>
                  <a:ext uri="{FF2B5EF4-FFF2-40B4-BE49-F238E27FC236}">
                    <a16:creationId xmlns:a16="http://schemas.microsoft.com/office/drawing/2014/main" id="{4B5457B7-5EEE-42AF-B247-868D1EB557D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60">
                <a:extLst>
                  <a:ext uri="{FF2B5EF4-FFF2-40B4-BE49-F238E27FC236}">
                    <a16:creationId xmlns:a16="http://schemas.microsoft.com/office/drawing/2014/main" id="{445A72F0-1C28-436C-A930-177625910B6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61">
                <a:extLst>
                  <a:ext uri="{FF2B5EF4-FFF2-40B4-BE49-F238E27FC236}">
                    <a16:creationId xmlns:a16="http://schemas.microsoft.com/office/drawing/2014/main" id="{DCDF5B8E-DF19-479D-93F7-1DE7D0FCADEA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62">
                <a:extLst>
                  <a:ext uri="{FF2B5EF4-FFF2-40B4-BE49-F238E27FC236}">
                    <a16:creationId xmlns:a16="http://schemas.microsoft.com/office/drawing/2014/main" id="{6EF2C6A7-BB3E-4544-93B5-B7CC48D606F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3">
                <a:extLst>
                  <a:ext uri="{FF2B5EF4-FFF2-40B4-BE49-F238E27FC236}">
                    <a16:creationId xmlns:a16="http://schemas.microsoft.com/office/drawing/2014/main" id="{10906777-7A6B-4F8E-9A45-BF973AE9A5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4">
                <a:extLst>
                  <a:ext uri="{FF2B5EF4-FFF2-40B4-BE49-F238E27FC236}">
                    <a16:creationId xmlns:a16="http://schemas.microsoft.com/office/drawing/2014/main" id="{3BF5A77F-0B5F-4D1D-B3F3-C8140468018A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5">
                <a:extLst>
                  <a:ext uri="{FF2B5EF4-FFF2-40B4-BE49-F238E27FC236}">
                    <a16:creationId xmlns:a16="http://schemas.microsoft.com/office/drawing/2014/main" id="{A382097C-DEED-4F35-B5FA-EFDBE872A68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6">
                <a:extLst>
                  <a:ext uri="{FF2B5EF4-FFF2-40B4-BE49-F238E27FC236}">
                    <a16:creationId xmlns:a16="http://schemas.microsoft.com/office/drawing/2014/main" id="{BC23D50E-3402-49AA-B041-3144489E2D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7">
                <a:extLst>
                  <a:ext uri="{FF2B5EF4-FFF2-40B4-BE49-F238E27FC236}">
                    <a16:creationId xmlns:a16="http://schemas.microsoft.com/office/drawing/2014/main" id="{7A805FAF-A559-41F6-810D-F9AD59C819E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8">
                <a:extLst>
                  <a:ext uri="{FF2B5EF4-FFF2-40B4-BE49-F238E27FC236}">
                    <a16:creationId xmlns:a16="http://schemas.microsoft.com/office/drawing/2014/main" id="{07E3BA28-6568-43AF-9F25-82BED88DBE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9">
                <a:extLst>
                  <a:ext uri="{FF2B5EF4-FFF2-40B4-BE49-F238E27FC236}">
                    <a16:creationId xmlns:a16="http://schemas.microsoft.com/office/drawing/2014/main" id="{AB298BE3-8CC9-434E-A796-58EFE840E63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70">
                <a:extLst>
                  <a:ext uri="{FF2B5EF4-FFF2-40B4-BE49-F238E27FC236}">
                    <a16:creationId xmlns:a16="http://schemas.microsoft.com/office/drawing/2014/main" id="{2276B734-4E56-44AD-8650-1E856DBEA23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71">
                <a:extLst>
                  <a:ext uri="{FF2B5EF4-FFF2-40B4-BE49-F238E27FC236}">
                    <a16:creationId xmlns:a16="http://schemas.microsoft.com/office/drawing/2014/main" id="{EDA2D679-F2E3-42EB-BD20-E03EB070C79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9">
              <a:extLst>
                <a:ext uri="{FF2B5EF4-FFF2-40B4-BE49-F238E27FC236}">
                  <a16:creationId xmlns:a16="http://schemas.microsoft.com/office/drawing/2014/main" id="{8FEE55E8-7367-4740-9596-FCAC3A599FBB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2" name="矩形 226">
                <a:extLst>
                  <a:ext uri="{FF2B5EF4-FFF2-40B4-BE49-F238E27FC236}">
                    <a16:creationId xmlns:a16="http://schemas.microsoft.com/office/drawing/2014/main" id="{2F9615DA-196F-4160-83C7-1307A801DA2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7">
                <a:extLst>
                  <a:ext uri="{FF2B5EF4-FFF2-40B4-BE49-F238E27FC236}">
                    <a16:creationId xmlns:a16="http://schemas.microsoft.com/office/drawing/2014/main" id="{150053B2-C648-42F4-8CE7-F49C6169A85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8">
                <a:extLst>
                  <a:ext uri="{FF2B5EF4-FFF2-40B4-BE49-F238E27FC236}">
                    <a16:creationId xmlns:a16="http://schemas.microsoft.com/office/drawing/2014/main" id="{8727768B-F86F-4E99-BCAF-65A2FB6AD92C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9">
                <a:extLst>
                  <a:ext uri="{FF2B5EF4-FFF2-40B4-BE49-F238E27FC236}">
                    <a16:creationId xmlns:a16="http://schemas.microsoft.com/office/drawing/2014/main" id="{2B2E50FF-BD86-4B0D-BDE4-2C875C7A7BA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30">
                <a:extLst>
                  <a:ext uri="{FF2B5EF4-FFF2-40B4-BE49-F238E27FC236}">
                    <a16:creationId xmlns:a16="http://schemas.microsoft.com/office/drawing/2014/main" id="{5E236CE5-03C7-429C-8E8C-DAA462CB026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31">
                <a:extLst>
                  <a:ext uri="{FF2B5EF4-FFF2-40B4-BE49-F238E27FC236}">
                    <a16:creationId xmlns:a16="http://schemas.microsoft.com/office/drawing/2014/main" id="{E6DE1D08-094C-4E38-BCEF-5F9D046B6E9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32">
                <a:extLst>
                  <a:ext uri="{FF2B5EF4-FFF2-40B4-BE49-F238E27FC236}">
                    <a16:creationId xmlns:a16="http://schemas.microsoft.com/office/drawing/2014/main" id="{FD578376-1E58-472B-ADCE-1F2215DD04C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3">
                <a:extLst>
                  <a:ext uri="{FF2B5EF4-FFF2-40B4-BE49-F238E27FC236}">
                    <a16:creationId xmlns:a16="http://schemas.microsoft.com/office/drawing/2014/main" id="{08E016CB-C994-4987-8D10-D2E0CE5787F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4">
                <a:extLst>
                  <a:ext uri="{FF2B5EF4-FFF2-40B4-BE49-F238E27FC236}">
                    <a16:creationId xmlns:a16="http://schemas.microsoft.com/office/drawing/2014/main" id="{E6E49FD1-6844-4F64-9175-D25B5A6FC1C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5">
                <a:extLst>
                  <a:ext uri="{FF2B5EF4-FFF2-40B4-BE49-F238E27FC236}">
                    <a16:creationId xmlns:a16="http://schemas.microsoft.com/office/drawing/2014/main" id="{8FC07387-685B-4B81-B56C-002FFE5A431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6">
                <a:extLst>
                  <a:ext uri="{FF2B5EF4-FFF2-40B4-BE49-F238E27FC236}">
                    <a16:creationId xmlns:a16="http://schemas.microsoft.com/office/drawing/2014/main" id="{D60BB54E-5732-4863-911E-93F0C618F1F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7">
                <a:extLst>
                  <a:ext uri="{FF2B5EF4-FFF2-40B4-BE49-F238E27FC236}">
                    <a16:creationId xmlns:a16="http://schemas.microsoft.com/office/drawing/2014/main" id="{3ED4D38A-9D00-4378-B92E-4C3C4D0769C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8">
                <a:extLst>
                  <a:ext uri="{FF2B5EF4-FFF2-40B4-BE49-F238E27FC236}">
                    <a16:creationId xmlns:a16="http://schemas.microsoft.com/office/drawing/2014/main" id="{93824AA2-2B87-43A3-88FE-53599EB3B7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9">
                <a:extLst>
                  <a:ext uri="{FF2B5EF4-FFF2-40B4-BE49-F238E27FC236}">
                    <a16:creationId xmlns:a16="http://schemas.microsoft.com/office/drawing/2014/main" id="{FA75FEB9-C821-4C8F-B47E-8C241E4278F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40">
                <a:extLst>
                  <a:ext uri="{FF2B5EF4-FFF2-40B4-BE49-F238E27FC236}">
                    <a16:creationId xmlns:a16="http://schemas.microsoft.com/office/drawing/2014/main" id="{7E20A245-6E64-4BFA-B346-BAF91FD1EB4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41">
                <a:extLst>
                  <a:ext uri="{FF2B5EF4-FFF2-40B4-BE49-F238E27FC236}">
                    <a16:creationId xmlns:a16="http://schemas.microsoft.com/office/drawing/2014/main" id="{4629C874-16B8-458C-B5DC-091329C53FF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42">
                <a:extLst>
                  <a:ext uri="{FF2B5EF4-FFF2-40B4-BE49-F238E27FC236}">
                    <a16:creationId xmlns:a16="http://schemas.microsoft.com/office/drawing/2014/main" id="{FA0D4170-3768-4D2E-8C87-E108F29FB24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3">
                <a:extLst>
                  <a:ext uri="{FF2B5EF4-FFF2-40B4-BE49-F238E27FC236}">
                    <a16:creationId xmlns:a16="http://schemas.microsoft.com/office/drawing/2014/main" id="{D3D47BAB-E443-4ABD-95F7-2DC0A29E89E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4">
                <a:extLst>
                  <a:ext uri="{FF2B5EF4-FFF2-40B4-BE49-F238E27FC236}">
                    <a16:creationId xmlns:a16="http://schemas.microsoft.com/office/drawing/2014/main" id="{CD901733-3169-4531-AD95-6743FC1D60F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5">
                <a:extLst>
                  <a:ext uri="{FF2B5EF4-FFF2-40B4-BE49-F238E27FC236}">
                    <a16:creationId xmlns:a16="http://schemas.microsoft.com/office/drawing/2014/main" id="{56BE3BE9-2438-4229-9CC0-75B71799B74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6">
                <a:extLst>
                  <a:ext uri="{FF2B5EF4-FFF2-40B4-BE49-F238E27FC236}">
                    <a16:creationId xmlns:a16="http://schemas.microsoft.com/office/drawing/2014/main" id="{BEA33D30-E721-4F3D-90EA-3F4890F8305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7">
                <a:extLst>
                  <a:ext uri="{FF2B5EF4-FFF2-40B4-BE49-F238E27FC236}">
                    <a16:creationId xmlns:a16="http://schemas.microsoft.com/office/drawing/2014/main" id="{A8D64351-2780-46C8-8F64-182FE9B2A8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8">
                <a:extLst>
                  <a:ext uri="{FF2B5EF4-FFF2-40B4-BE49-F238E27FC236}">
                    <a16:creationId xmlns:a16="http://schemas.microsoft.com/office/drawing/2014/main" id="{EB962338-C8F3-4D37-8CE4-BA33FBD9283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9FA02B5C-85DB-440A-B371-C2C876CB7EF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9" name="矩形 203">
                <a:extLst>
                  <a:ext uri="{FF2B5EF4-FFF2-40B4-BE49-F238E27FC236}">
                    <a16:creationId xmlns:a16="http://schemas.microsoft.com/office/drawing/2014/main" id="{0F9E44D6-03D7-4786-888E-01A98293026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4">
                <a:extLst>
                  <a:ext uri="{FF2B5EF4-FFF2-40B4-BE49-F238E27FC236}">
                    <a16:creationId xmlns:a16="http://schemas.microsoft.com/office/drawing/2014/main" id="{B0817DF2-A139-4BA9-9160-2D617DA399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5">
                <a:extLst>
                  <a:ext uri="{FF2B5EF4-FFF2-40B4-BE49-F238E27FC236}">
                    <a16:creationId xmlns:a16="http://schemas.microsoft.com/office/drawing/2014/main" id="{8E407E4C-B0F0-4AAF-9A26-D504A84D04F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6">
                <a:extLst>
                  <a:ext uri="{FF2B5EF4-FFF2-40B4-BE49-F238E27FC236}">
                    <a16:creationId xmlns:a16="http://schemas.microsoft.com/office/drawing/2014/main" id="{968B7DB9-4171-4ACD-B932-33CC7B33553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7">
                <a:extLst>
                  <a:ext uri="{FF2B5EF4-FFF2-40B4-BE49-F238E27FC236}">
                    <a16:creationId xmlns:a16="http://schemas.microsoft.com/office/drawing/2014/main" id="{4BF635B5-4F07-48DF-8ED3-EC17122BBB8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8">
                <a:extLst>
                  <a:ext uri="{FF2B5EF4-FFF2-40B4-BE49-F238E27FC236}">
                    <a16:creationId xmlns:a16="http://schemas.microsoft.com/office/drawing/2014/main" id="{1345D884-9642-4967-971F-2314B9EF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9">
                <a:extLst>
                  <a:ext uri="{FF2B5EF4-FFF2-40B4-BE49-F238E27FC236}">
                    <a16:creationId xmlns:a16="http://schemas.microsoft.com/office/drawing/2014/main" id="{F87AAE59-2D53-423A-B209-29DD928E225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10">
                <a:extLst>
                  <a:ext uri="{FF2B5EF4-FFF2-40B4-BE49-F238E27FC236}">
                    <a16:creationId xmlns:a16="http://schemas.microsoft.com/office/drawing/2014/main" id="{5894E1F6-2F07-42F9-931A-95BF4157588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11">
                <a:extLst>
                  <a:ext uri="{FF2B5EF4-FFF2-40B4-BE49-F238E27FC236}">
                    <a16:creationId xmlns:a16="http://schemas.microsoft.com/office/drawing/2014/main" id="{40CA1AE2-D4C5-4C4A-9EA8-14BA28778DD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12">
                <a:extLst>
                  <a:ext uri="{FF2B5EF4-FFF2-40B4-BE49-F238E27FC236}">
                    <a16:creationId xmlns:a16="http://schemas.microsoft.com/office/drawing/2014/main" id="{41DFC191-45E9-47E2-8C0D-F01C325CDF4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3">
                <a:extLst>
                  <a:ext uri="{FF2B5EF4-FFF2-40B4-BE49-F238E27FC236}">
                    <a16:creationId xmlns:a16="http://schemas.microsoft.com/office/drawing/2014/main" id="{EEB3E149-E32E-489A-A059-45FD380195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4">
                <a:extLst>
                  <a:ext uri="{FF2B5EF4-FFF2-40B4-BE49-F238E27FC236}">
                    <a16:creationId xmlns:a16="http://schemas.microsoft.com/office/drawing/2014/main" id="{85C804EC-5385-4FA7-9AAB-242CB612DE7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5">
                <a:extLst>
                  <a:ext uri="{FF2B5EF4-FFF2-40B4-BE49-F238E27FC236}">
                    <a16:creationId xmlns:a16="http://schemas.microsoft.com/office/drawing/2014/main" id="{B6C27173-539A-4D2F-A3A2-11BD55E815A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6">
                <a:extLst>
                  <a:ext uri="{FF2B5EF4-FFF2-40B4-BE49-F238E27FC236}">
                    <a16:creationId xmlns:a16="http://schemas.microsoft.com/office/drawing/2014/main" id="{6203C814-F151-455D-8F11-74A5F90EBA9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7">
                <a:extLst>
                  <a:ext uri="{FF2B5EF4-FFF2-40B4-BE49-F238E27FC236}">
                    <a16:creationId xmlns:a16="http://schemas.microsoft.com/office/drawing/2014/main" id="{F5B53595-BF27-4CD4-828B-04E754E3B1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8">
                <a:extLst>
                  <a:ext uri="{FF2B5EF4-FFF2-40B4-BE49-F238E27FC236}">
                    <a16:creationId xmlns:a16="http://schemas.microsoft.com/office/drawing/2014/main" id="{7DD29693-A337-4DA0-B07C-DCA323B9A4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9">
                <a:extLst>
                  <a:ext uri="{FF2B5EF4-FFF2-40B4-BE49-F238E27FC236}">
                    <a16:creationId xmlns:a16="http://schemas.microsoft.com/office/drawing/2014/main" id="{0ED41574-72BB-416C-8256-87C621C1B8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20">
                <a:extLst>
                  <a:ext uri="{FF2B5EF4-FFF2-40B4-BE49-F238E27FC236}">
                    <a16:creationId xmlns:a16="http://schemas.microsoft.com/office/drawing/2014/main" id="{828EC8EF-19FE-4995-A995-4AB2650383E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21">
                <a:extLst>
                  <a:ext uri="{FF2B5EF4-FFF2-40B4-BE49-F238E27FC236}">
                    <a16:creationId xmlns:a16="http://schemas.microsoft.com/office/drawing/2014/main" id="{3849F8F8-BBA6-4DB1-A479-DDCCBDA1843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22">
                <a:extLst>
                  <a:ext uri="{FF2B5EF4-FFF2-40B4-BE49-F238E27FC236}">
                    <a16:creationId xmlns:a16="http://schemas.microsoft.com/office/drawing/2014/main" id="{7C1A0C9F-A938-43D1-BD68-5C22C6C1E18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3">
                <a:extLst>
                  <a:ext uri="{FF2B5EF4-FFF2-40B4-BE49-F238E27FC236}">
                    <a16:creationId xmlns:a16="http://schemas.microsoft.com/office/drawing/2014/main" id="{1B07BB06-B61B-45BE-AFDA-BADC4905A37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4">
                <a:extLst>
                  <a:ext uri="{FF2B5EF4-FFF2-40B4-BE49-F238E27FC236}">
                    <a16:creationId xmlns:a16="http://schemas.microsoft.com/office/drawing/2014/main" id="{0B865A93-13C4-4E50-A5D8-96D711347EC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5">
                <a:extLst>
                  <a:ext uri="{FF2B5EF4-FFF2-40B4-BE49-F238E27FC236}">
                    <a16:creationId xmlns:a16="http://schemas.microsoft.com/office/drawing/2014/main" id="{D0200AA1-A2F9-4439-BA80-ED02322AFD1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9EB59162-7F2B-4BB4-B73B-4CFC0783F3BC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76" name="矩形 180">
                <a:extLst>
                  <a:ext uri="{FF2B5EF4-FFF2-40B4-BE49-F238E27FC236}">
                    <a16:creationId xmlns:a16="http://schemas.microsoft.com/office/drawing/2014/main" id="{FEFB0B7C-313F-4143-8D46-6412187F243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81">
                <a:extLst>
                  <a:ext uri="{FF2B5EF4-FFF2-40B4-BE49-F238E27FC236}">
                    <a16:creationId xmlns:a16="http://schemas.microsoft.com/office/drawing/2014/main" id="{9BEE3830-5336-4CAC-9A25-6946B697B922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82">
                <a:extLst>
                  <a:ext uri="{FF2B5EF4-FFF2-40B4-BE49-F238E27FC236}">
                    <a16:creationId xmlns:a16="http://schemas.microsoft.com/office/drawing/2014/main" id="{872B1885-D555-456C-9747-3B15A8FD69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83">
                <a:extLst>
                  <a:ext uri="{FF2B5EF4-FFF2-40B4-BE49-F238E27FC236}">
                    <a16:creationId xmlns:a16="http://schemas.microsoft.com/office/drawing/2014/main" id="{156DAED0-28D6-48B1-AE6E-AA5A5D645C8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4">
                <a:extLst>
                  <a:ext uri="{FF2B5EF4-FFF2-40B4-BE49-F238E27FC236}">
                    <a16:creationId xmlns:a16="http://schemas.microsoft.com/office/drawing/2014/main" id="{B2EDCB23-DC20-479F-942A-E7A069FB66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5">
                <a:extLst>
                  <a:ext uri="{FF2B5EF4-FFF2-40B4-BE49-F238E27FC236}">
                    <a16:creationId xmlns:a16="http://schemas.microsoft.com/office/drawing/2014/main" id="{02AE5C81-7C6B-4256-808D-F44C53C3F9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6">
                <a:extLst>
                  <a:ext uri="{FF2B5EF4-FFF2-40B4-BE49-F238E27FC236}">
                    <a16:creationId xmlns:a16="http://schemas.microsoft.com/office/drawing/2014/main" id="{03559723-BF6D-48F5-BCBF-D96A468B863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7">
                <a:extLst>
                  <a:ext uri="{FF2B5EF4-FFF2-40B4-BE49-F238E27FC236}">
                    <a16:creationId xmlns:a16="http://schemas.microsoft.com/office/drawing/2014/main" id="{A3D6E033-0477-4067-AA62-615C381CFB1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8">
                <a:extLst>
                  <a:ext uri="{FF2B5EF4-FFF2-40B4-BE49-F238E27FC236}">
                    <a16:creationId xmlns:a16="http://schemas.microsoft.com/office/drawing/2014/main" id="{92B8031B-FF64-4626-A8A9-CD1C7DEA2BB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9">
                <a:extLst>
                  <a:ext uri="{FF2B5EF4-FFF2-40B4-BE49-F238E27FC236}">
                    <a16:creationId xmlns:a16="http://schemas.microsoft.com/office/drawing/2014/main" id="{C3F77089-86D7-4734-8B74-D0BE53CF85A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90">
                <a:extLst>
                  <a:ext uri="{FF2B5EF4-FFF2-40B4-BE49-F238E27FC236}">
                    <a16:creationId xmlns:a16="http://schemas.microsoft.com/office/drawing/2014/main" id="{8F6A56CA-4038-4904-B7B6-99758060A66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91">
                <a:extLst>
                  <a:ext uri="{FF2B5EF4-FFF2-40B4-BE49-F238E27FC236}">
                    <a16:creationId xmlns:a16="http://schemas.microsoft.com/office/drawing/2014/main" id="{3AC9C395-39E3-49D8-AC66-2B05BF009F8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92">
                <a:extLst>
                  <a:ext uri="{FF2B5EF4-FFF2-40B4-BE49-F238E27FC236}">
                    <a16:creationId xmlns:a16="http://schemas.microsoft.com/office/drawing/2014/main" id="{BD7E5D39-34FD-4706-BD90-9C3BE64D8D7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3">
                <a:extLst>
                  <a:ext uri="{FF2B5EF4-FFF2-40B4-BE49-F238E27FC236}">
                    <a16:creationId xmlns:a16="http://schemas.microsoft.com/office/drawing/2014/main" id="{F04F0D30-A4A8-40CE-86F8-DF787A1A02A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4">
                <a:extLst>
                  <a:ext uri="{FF2B5EF4-FFF2-40B4-BE49-F238E27FC236}">
                    <a16:creationId xmlns:a16="http://schemas.microsoft.com/office/drawing/2014/main" id="{E4DE2414-3DDD-4F29-A28D-A047DC01084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5">
                <a:extLst>
                  <a:ext uri="{FF2B5EF4-FFF2-40B4-BE49-F238E27FC236}">
                    <a16:creationId xmlns:a16="http://schemas.microsoft.com/office/drawing/2014/main" id="{9777CE38-63FF-4C49-AC43-36C41FFCD38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6">
                <a:extLst>
                  <a:ext uri="{FF2B5EF4-FFF2-40B4-BE49-F238E27FC236}">
                    <a16:creationId xmlns:a16="http://schemas.microsoft.com/office/drawing/2014/main" id="{C93F64E9-A78E-4F09-86D4-CE7B70B3A93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7">
                <a:extLst>
                  <a:ext uri="{FF2B5EF4-FFF2-40B4-BE49-F238E27FC236}">
                    <a16:creationId xmlns:a16="http://schemas.microsoft.com/office/drawing/2014/main" id="{470DD5A3-3A6C-4111-B7C2-0C23D9F31F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8">
                <a:extLst>
                  <a:ext uri="{FF2B5EF4-FFF2-40B4-BE49-F238E27FC236}">
                    <a16:creationId xmlns:a16="http://schemas.microsoft.com/office/drawing/2014/main" id="{7759DF49-8B68-46E7-85DA-F0B14A84923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9">
                <a:extLst>
                  <a:ext uri="{FF2B5EF4-FFF2-40B4-BE49-F238E27FC236}">
                    <a16:creationId xmlns:a16="http://schemas.microsoft.com/office/drawing/2014/main" id="{48FBD297-4EDF-4725-8E82-552A85C30C4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200">
                <a:extLst>
                  <a:ext uri="{FF2B5EF4-FFF2-40B4-BE49-F238E27FC236}">
                    <a16:creationId xmlns:a16="http://schemas.microsoft.com/office/drawing/2014/main" id="{D616E564-6604-413C-A5EA-1EF7EDEE78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201">
                <a:extLst>
                  <a:ext uri="{FF2B5EF4-FFF2-40B4-BE49-F238E27FC236}">
                    <a16:creationId xmlns:a16="http://schemas.microsoft.com/office/drawing/2014/main" id="{23C4AAFF-05E8-4185-8AD4-70037B86195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202">
                <a:extLst>
                  <a:ext uri="{FF2B5EF4-FFF2-40B4-BE49-F238E27FC236}">
                    <a16:creationId xmlns:a16="http://schemas.microsoft.com/office/drawing/2014/main" id="{09944324-4D57-4BA7-80DB-4D9C4461DA3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D8F30750-A94D-4B16-B5F5-AA859D4B52BE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3" name="矩形 157">
                <a:extLst>
                  <a:ext uri="{FF2B5EF4-FFF2-40B4-BE49-F238E27FC236}">
                    <a16:creationId xmlns:a16="http://schemas.microsoft.com/office/drawing/2014/main" id="{B5CDDFC0-1D3A-4B66-99F6-65CD9FB6B29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8">
                <a:extLst>
                  <a:ext uri="{FF2B5EF4-FFF2-40B4-BE49-F238E27FC236}">
                    <a16:creationId xmlns:a16="http://schemas.microsoft.com/office/drawing/2014/main" id="{5088171E-6E46-4B20-8426-D8A827BF6A0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9">
                <a:extLst>
                  <a:ext uri="{FF2B5EF4-FFF2-40B4-BE49-F238E27FC236}">
                    <a16:creationId xmlns:a16="http://schemas.microsoft.com/office/drawing/2014/main" id="{42370C62-1F26-4307-AE11-9DEA9F96BF1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60">
                <a:extLst>
                  <a:ext uri="{FF2B5EF4-FFF2-40B4-BE49-F238E27FC236}">
                    <a16:creationId xmlns:a16="http://schemas.microsoft.com/office/drawing/2014/main" id="{A587899A-D7EC-4E6C-BF7F-CA6E943A30B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61">
                <a:extLst>
                  <a:ext uri="{FF2B5EF4-FFF2-40B4-BE49-F238E27FC236}">
                    <a16:creationId xmlns:a16="http://schemas.microsoft.com/office/drawing/2014/main" id="{BD31E264-CA8D-4514-9F0F-EBF5174D02E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62">
                <a:extLst>
                  <a:ext uri="{FF2B5EF4-FFF2-40B4-BE49-F238E27FC236}">
                    <a16:creationId xmlns:a16="http://schemas.microsoft.com/office/drawing/2014/main" id="{D8F7903E-67FA-4B07-9FA9-48D45566D10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3">
                <a:extLst>
                  <a:ext uri="{FF2B5EF4-FFF2-40B4-BE49-F238E27FC236}">
                    <a16:creationId xmlns:a16="http://schemas.microsoft.com/office/drawing/2014/main" id="{1931A12D-EB16-4ECC-B0D7-CF2357FC09D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4">
                <a:extLst>
                  <a:ext uri="{FF2B5EF4-FFF2-40B4-BE49-F238E27FC236}">
                    <a16:creationId xmlns:a16="http://schemas.microsoft.com/office/drawing/2014/main" id="{E0B7CD23-10D5-469D-9152-10064B5DFFA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5">
                <a:extLst>
                  <a:ext uri="{FF2B5EF4-FFF2-40B4-BE49-F238E27FC236}">
                    <a16:creationId xmlns:a16="http://schemas.microsoft.com/office/drawing/2014/main" id="{D66497CD-346E-4837-A9BE-FC77040DA32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6">
                <a:extLst>
                  <a:ext uri="{FF2B5EF4-FFF2-40B4-BE49-F238E27FC236}">
                    <a16:creationId xmlns:a16="http://schemas.microsoft.com/office/drawing/2014/main" id="{D4F89C5B-6660-46AB-B61C-907CEE5D7E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7">
                <a:extLst>
                  <a:ext uri="{FF2B5EF4-FFF2-40B4-BE49-F238E27FC236}">
                    <a16:creationId xmlns:a16="http://schemas.microsoft.com/office/drawing/2014/main" id="{E831EFDA-BAAE-44B2-A755-3F7FEA99866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8">
                <a:extLst>
                  <a:ext uri="{FF2B5EF4-FFF2-40B4-BE49-F238E27FC236}">
                    <a16:creationId xmlns:a16="http://schemas.microsoft.com/office/drawing/2014/main" id="{179820DF-773A-4E70-A159-5E2728F7F7A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9">
                <a:extLst>
                  <a:ext uri="{FF2B5EF4-FFF2-40B4-BE49-F238E27FC236}">
                    <a16:creationId xmlns:a16="http://schemas.microsoft.com/office/drawing/2014/main" id="{29ECD31C-4245-4858-9201-ADC9A6511D5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70">
                <a:extLst>
                  <a:ext uri="{FF2B5EF4-FFF2-40B4-BE49-F238E27FC236}">
                    <a16:creationId xmlns:a16="http://schemas.microsoft.com/office/drawing/2014/main" id="{4AF2E9E8-01F7-4B14-BEF8-69A2BEA83EE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71">
                <a:extLst>
                  <a:ext uri="{FF2B5EF4-FFF2-40B4-BE49-F238E27FC236}">
                    <a16:creationId xmlns:a16="http://schemas.microsoft.com/office/drawing/2014/main" id="{F3E6BF05-E47F-45D2-891D-C91573C92E2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72">
                <a:extLst>
                  <a:ext uri="{FF2B5EF4-FFF2-40B4-BE49-F238E27FC236}">
                    <a16:creationId xmlns:a16="http://schemas.microsoft.com/office/drawing/2014/main" id="{BC6625EE-DD5E-4AD6-BF4A-9A70BECBF4B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3">
                <a:extLst>
                  <a:ext uri="{FF2B5EF4-FFF2-40B4-BE49-F238E27FC236}">
                    <a16:creationId xmlns:a16="http://schemas.microsoft.com/office/drawing/2014/main" id="{CE10EA3B-E4C1-46A0-85E8-2ADD6A5B42C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4">
                <a:extLst>
                  <a:ext uri="{FF2B5EF4-FFF2-40B4-BE49-F238E27FC236}">
                    <a16:creationId xmlns:a16="http://schemas.microsoft.com/office/drawing/2014/main" id="{644FD71D-9363-4838-BF20-3F45AF60B0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5">
                <a:extLst>
                  <a:ext uri="{FF2B5EF4-FFF2-40B4-BE49-F238E27FC236}">
                    <a16:creationId xmlns:a16="http://schemas.microsoft.com/office/drawing/2014/main" id="{358D2E13-EFC2-4E6E-A289-75FB0456D6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6">
                <a:extLst>
                  <a:ext uri="{FF2B5EF4-FFF2-40B4-BE49-F238E27FC236}">
                    <a16:creationId xmlns:a16="http://schemas.microsoft.com/office/drawing/2014/main" id="{3B2A2EE3-048F-40B8-BDDB-D3C94A4F38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7">
                <a:extLst>
                  <a:ext uri="{FF2B5EF4-FFF2-40B4-BE49-F238E27FC236}">
                    <a16:creationId xmlns:a16="http://schemas.microsoft.com/office/drawing/2014/main" id="{38A986FF-8EAE-4458-870D-B864D6D8D4D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8">
                <a:extLst>
                  <a:ext uri="{FF2B5EF4-FFF2-40B4-BE49-F238E27FC236}">
                    <a16:creationId xmlns:a16="http://schemas.microsoft.com/office/drawing/2014/main" id="{817D2621-28EA-4249-A472-13E0509417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9">
                <a:extLst>
                  <a:ext uri="{FF2B5EF4-FFF2-40B4-BE49-F238E27FC236}">
                    <a16:creationId xmlns:a16="http://schemas.microsoft.com/office/drawing/2014/main" id="{61144BCF-5562-4A36-9326-DC5ED56B74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14497C60-3049-49AA-AB25-AC8A39C41FCB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0" name="矩形 134">
                <a:extLst>
                  <a:ext uri="{FF2B5EF4-FFF2-40B4-BE49-F238E27FC236}">
                    <a16:creationId xmlns:a16="http://schemas.microsoft.com/office/drawing/2014/main" id="{9304D318-8979-4214-A4AA-F1B5FAE048B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5">
                <a:extLst>
                  <a:ext uri="{FF2B5EF4-FFF2-40B4-BE49-F238E27FC236}">
                    <a16:creationId xmlns:a16="http://schemas.microsoft.com/office/drawing/2014/main" id="{1652CFE7-ACF0-4821-B985-516D3D31AD1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6">
                <a:extLst>
                  <a:ext uri="{FF2B5EF4-FFF2-40B4-BE49-F238E27FC236}">
                    <a16:creationId xmlns:a16="http://schemas.microsoft.com/office/drawing/2014/main" id="{ED98F46A-A74F-4E4F-BEEF-9451EB63E0A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7">
                <a:extLst>
                  <a:ext uri="{FF2B5EF4-FFF2-40B4-BE49-F238E27FC236}">
                    <a16:creationId xmlns:a16="http://schemas.microsoft.com/office/drawing/2014/main" id="{37F5D921-FBFA-446D-B8DF-D553FE2F719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8">
                <a:extLst>
                  <a:ext uri="{FF2B5EF4-FFF2-40B4-BE49-F238E27FC236}">
                    <a16:creationId xmlns:a16="http://schemas.microsoft.com/office/drawing/2014/main" id="{AF0AAF78-7B37-4881-AC72-5D046121541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9">
                <a:extLst>
                  <a:ext uri="{FF2B5EF4-FFF2-40B4-BE49-F238E27FC236}">
                    <a16:creationId xmlns:a16="http://schemas.microsoft.com/office/drawing/2014/main" id="{CD31B85B-7CD7-4503-9ADB-2B1BF409800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40">
                <a:extLst>
                  <a:ext uri="{FF2B5EF4-FFF2-40B4-BE49-F238E27FC236}">
                    <a16:creationId xmlns:a16="http://schemas.microsoft.com/office/drawing/2014/main" id="{58DF2327-5BC0-4FC4-A2FB-7113F234D83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41">
                <a:extLst>
                  <a:ext uri="{FF2B5EF4-FFF2-40B4-BE49-F238E27FC236}">
                    <a16:creationId xmlns:a16="http://schemas.microsoft.com/office/drawing/2014/main" id="{B32272B8-5D98-46D0-93A1-F60016E45A8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42">
                <a:extLst>
                  <a:ext uri="{FF2B5EF4-FFF2-40B4-BE49-F238E27FC236}">
                    <a16:creationId xmlns:a16="http://schemas.microsoft.com/office/drawing/2014/main" id="{6F507BE6-FF27-49E8-80BE-61A3622A9B2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3">
                <a:extLst>
                  <a:ext uri="{FF2B5EF4-FFF2-40B4-BE49-F238E27FC236}">
                    <a16:creationId xmlns:a16="http://schemas.microsoft.com/office/drawing/2014/main" id="{DDBEA0D3-B268-42B7-A3FF-4F8AF43D621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4">
                <a:extLst>
                  <a:ext uri="{FF2B5EF4-FFF2-40B4-BE49-F238E27FC236}">
                    <a16:creationId xmlns:a16="http://schemas.microsoft.com/office/drawing/2014/main" id="{1C1F0399-8190-4E59-89BD-7373AC7BAF5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5">
                <a:extLst>
                  <a:ext uri="{FF2B5EF4-FFF2-40B4-BE49-F238E27FC236}">
                    <a16:creationId xmlns:a16="http://schemas.microsoft.com/office/drawing/2014/main" id="{3B9F384B-EEFF-4710-A553-AF699BDFB39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6">
                <a:extLst>
                  <a:ext uri="{FF2B5EF4-FFF2-40B4-BE49-F238E27FC236}">
                    <a16:creationId xmlns:a16="http://schemas.microsoft.com/office/drawing/2014/main" id="{DAB0DBD7-696E-4DDF-82BB-C7885C52910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7">
                <a:extLst>
                  <a:ext uri="{FF2B5EF4-FFF2-40B4-BE49-F238E27FC236}">
                    <a16:creationId xmlns:a16="http://schemas.microsoft.com/office/drawing/2014/main" id="{4586DCE4-8678-48B7-AED9-DD43C3E2B65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8">
                <a:extLst>
                  <a:ext uri="{FF2B5EF4-FFF2-40B4-BE49-F238E27FC236}">
                    <a16:creationId xmlns:a16="http://schemas.microsoft.com/office/drawing/2014/main" id="{CC98CADD-66BE-4B26-851D-5DBD1E121FE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9">
                <a:extLst>
                  <a:ext uri="{FF2B5EF4-FFF2-40B4-BE49-F238E27FC236}">
                    <a16:creationId xmlns:a16="http://schemas.microsoft.com/office/drawing/2014/main" id="{6997C919-685B-4356-80DD-40CE3E70AB5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50">
                <a:extLst>
                  <a:ext uri="{FF2B5EF4-FFF2-40B4-BE49-F238E27FC236}">
                    <a16:creationId xmlns:a16="http://schemas.microsoft.com/office/drawing/2014/main" id="{3490F1C7-75C4-42A6-82DC-454BA4DB849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51">
                <a:extLst>
                  <a:ext uri="{FF2B5EF4-FFF2-40B4-BE49-F238E27FC236}">
                    <a16:creationId xmlns:a16="http://schemas.microsoft.com/office/drawing/2014/main" id="{A7902B29-B2E0-49A2-A647-EBB43A77D33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52">
                <a:extLst>
                  <a:ext uri="{FF2B5EF4-FFF2-40B4-BE49-F238E27FC236}">
                    <a16:creationId xmlns:a16="http://schemas.microsoft.com/office/drawing/2014/main" id="{54394486-B4E5-451C-8621-DF8CEF95C14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3">
                <a:extLst>
                  <a:ext uri="{FF2B5EF4-FFF2-40B4-BE49-F238E27FC236}">
                    <a16:creationId xmlns:a16="http://schemas.microsoft.com/office/drawing/2014/main" id="{0521B123-404B-4C17-9F4F-77C8753241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4">
                <a:extLst>
                  <a:ext uri="{FF2B5EF4-FFF2-40B4-BE49-F238E27FC236}">
                    <a16:creationId xmlns:a16="http://schemas.microsoft.com/office/drawing/2014/main" id="{B4CE6C49-F596-4AFF-9A4C-B7BCBCBB5F0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5">
                <a:extLst>
                  <a:ext uri="{FF2B5EF4-FFF2-40B4-BE49-F238E27FC236}">
                    <a16:creationId xmlns:a16="http://schemas.microsoft.com/office/drawing/2014/main" id="{27CDB39D-BCE5-458C-A087-286DBD634FC2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6">
                <a:extLst>
                  <a:ext uri="{FF2B5EF4-FFF2-40B4-BE49-F238E27FC236}">
                    <a16:creationId xmlns:a16="http://schemas.microsoft.com/office/drawing/2014/main" id="{27AD37EE-B78A-436E-BE16-6E0CB27648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4">
              <a:extLst>
                <a:ext uri="{FF2B5EF4-FFF2-40B4-BE49-F238E27FC236}">
                  <a16:creationId xmlns:a16="http://schemas.microsoft.com/office/drawing/2014/main" id="{D65B39CC-5585-4C7F-AC3F-AC60B2E1DA66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07" name="矩形 111">
                <a:extLst>
                  <a:ext uri="{FF2B5EF4-FFF2-40B4-BE49-F238E27FC236}">
                    <a16:creationId xmlns:a16="http://schemas.microsoft.com/office/drawing/2014/main" id="{B8CB6146-DBD1-4394-890B-3BA54E30C12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12">
                <a:extLst>
                  <a:ext uri="{FF2B5EF4-FFF2-40B4-BE49-F238E27FC236}">
                    <a16:creationId xmlns:a16="http://schemas.microsoft.com/office/drawing/2014/main" id="{6F8426AE-A392-4AD0-88CF-423694DB246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3">
                <a:extLst>
                  <a:ext uri="{FF2B5EF4-FFF2-40B4-BE49-F238E27FC236}">
                    <a16:creationId xmlns:a16="http://schemas.microsoft.com/office/drawing/2014/main" id="{887C6979-F0E1-4233-B161-EFB9A947FD5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4">
                <a:extLst>
                  <a:ext uri="{FF2B5EF4-FFF2-40B4-BE49-F238E27FC236}">
                    <a16:creationId xmlns:a16="http://schemas.microsoft.com/office/drawing/2014/main" id="{1C3076A0-0A4C-4864-B6F1-B7E2DA4CDFC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5">
                <a:extLst>
                  <a:ext uri="{FF2B5EF4-FFF2-40B4-BE49-F238E27FC236}">
                    <a16:creationId xmlns:a16="http://schemas.microsoft.com/office/drawing/2014/main" id="{10E96C68-5FD9-411F-99E4-AB588B8B1CB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6">
                <a:extLst>
                  <a:ext uri="{FF2B5EF4-FFF2-40B4-BE49-F238E27FC236}">
                    <a16:creationId xmlns:a16="http://schemas.microsoft.com/office/drawing/2014/main" id="{E4ED69D9-348B-44F9-9AD5-5A2D64678A5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7">
                <a:extLst>
                  <a:ext uri="{FF2B5EF4-FFF2-40B4-BE49-F238E27FC236}">
                    <a16:creationId xmlns:a16="http://schemas.microsoft.com/office/drawing/2014/main" id="{4DDFAC02-D694-44EC-AD72-3BDF9B79CEC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8">
                <a:extLst>
                  <a:ext uri="{FF2B5EF4-FFF2-40B4-BE49-F238E27FC236}">
                    <a16:creationId xmlns:a16="http://schemas.microsoft.com/office/drawing/2014/main" id="{A08F24D1-97AB-4C19-9EAC-A1DF6E10B32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9">
                <a:extLst>
                  <a:ext uri="{FF2B5EF4-FFF2-40B4-BE49-F238E27FC236}">
                    <a16:creationId xmlns:a16="http://schemas.microsoft.com/office/drawing/2014/main" id="{6AA6DF0D-5D38-424F-B09D-8E17EBA7A2B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20">
                <a:extLst>
                  <a:ext uri="{FF2B5EF4-FFF2-40B4-BE49-F238E27FC236}">
                    <a16:creationId xmlns:a16="http://schemas.microsoft.com/office/drawing/2014/main" id="{2A7AC962-4104-4A8C-B999-FFDB175EF7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21">
                <a:extLst>
                  <a:ext uri="{FF2B5EF4-FFF2-40B4-BE49-F238E27FC236}">
                    <a16:creationId xmlns:a16="http://schemas.microsoft.com/office/drawing/2014/main" id="{FDD2E05E-1D39-4110-B7B3-10DEDE0BD5B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22">
                <a:extLst>
                  <a:ext uri="{FF2B5EF4-FFF2-40B4-BE49-F238E27FC236}">
                    <a16:creationId xmlns:a16="http://schemas.microsoft.com/office/drawing/2014/main" id="{43313E76-642C-43E8-9709-31CD98A2BE1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3">
                <a:extLst>
                  <a:ext uri="{FF2B5EF4-FFF2-40B4-BE49-F238E27FC236}">
                    <a16:creationId xmlns:a16="http://schemas.microsoft.com/office/drawing/2014/main" id="{F8E1238A-E957-4E52-A929-940E558BA9A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4">
                <a:extLst>
                  <a:ext uri="{FF2B5EF4-FFF2-40B4-BE49-F238E27FC236}">
                    <a16:creationId xmlns:a16="http://schemas.microsoft.com/office/drawing/2014/main" id="{52C78E5D-5CAC-4B60-9CB6-5C1F1600C69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5">
                <a:extLst>
                  <a:ext uri="{FF2B5EF4-FFF2-40B4-BE49-F238E27FC236}">
                    <a16:creationId xmlns:a16="http://schemas.microsoft.com/office/drawing/2014/main" id="{2BE22209-C5AD-42FA-B5C8-02CC0F6D19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6">
                <a:extLst>
                  <a:ext uri="{FF2B5EF4-FFF2-40B4-BE49-F238E27FC236}">
                    <a16:creationId xmlns:a16="http://schemas.microsoft.com/office/drawing/2014/main" id="{4AABEC06-531A-40E7-BCB8-0D465CD5159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7">
                <a:extLst>
                  <a:ext uri="{FF2B5EF4-FFF2-40B4-BE49-F238E27FC236}">
                    <a16:creationId xmlns:a16="http://schemas.microsoft.com/office/drawing/2014/main" id="{8FDD08A7-3BEA-4217-A6DA-E08803E045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8">
                <a:extLst>
                  <a:ext uri="{FF2B5EF4-FFF2-40B4-BE49-F238E27FC236}">
                    <a16:creationId xmlns:a16="http://schemas.microsoft.com/office/drawing/2014/main" id="{11221F04-11EA-403A-8E8C-155B94F2F6E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9">
                <a:extLst>
                  <a:ext uri="{FF2B5EF4-FFF2-40B4-BE49-F238E27FC236}">
                    <a16:creationId xmlns:a16="http://schemas.microsoft.com/office/drawing/2014/main" id="{8B3FF940-5BF4-4CC0-8AE9-EA8CC44D060F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30">
                <a:extLst>
                  <a:ext uri="{FF2B5EF4-FFF2-40B4-BE49-F238E27FC236}">
                    <a16:creationId xmlns:a16="http://schemas.microsoft.com/office/drawing/2014/main" id="{D575D00A-3E4B-4170-89E2-247509ADC11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31">
                <a:extLst>
                  <a:ext uri="{FF2B5EF4-FFF2-40B4-BE49-F238E27FC236}">
                    <a16:creationId xmlns:a16="http://schemas.microsoft.com/office/drawing/2014/main" id="{39225FB4-55CF-464C-A74D-85E9B0EEF88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32">
                <a:extLst>
                  <a:ext uri="{FF2B5EF4-FFF2-40B4-BE49-F238E27FC236}">
                    <a16:creationId xmlns:a16="http://schemas.microsoft.com/office/drawing/2014/main" id="{4C552726-425B-4BF0-8875-4A2C760A88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3">
                <a:extLst>
                  <a:ext uri="{FF2B5EF4-FFF2-40B4-BE49-F238E27FC236}">
                    <a16:creationId xmlns:a16="http://schemas.microsoft.com/office/drawing/2014/main" id="{B8703EC2-9D30-4884-ABEB-5805F4DA25F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5">
              <a:extLst>
                <a:ext uri="{FF2B5EF4-FFF2-40B4-BE49-F238E27FC236}">
                  <a16:creationId xmlns:a16="http://schemas.microsoft.com/office/drawing/2014/main" id="{67F455FB-1546-4650-962E-71F8FF5884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4" name="矩形 88">
                <a:extLst>
                  <a:ext uri="{FF2B5EF4-FFF2-40B4-BE49-F238E27FC236}">
                    <a16:creationId xmlns:a16="http://schemas.microsoft.com/office/drawing/2014/main" id="{4B99D51E-E111-4560-A945-5D71C68D53E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9">
                <a:extLst>
                  <a:ext uri="{FF2B5EF4-FFF2-40B4-BE49-F238E27FC236}">
                    <a16:creationId xmlns:a16="http://schemas.microsoft.com/office/drawing/2014/main" id="{48327844-95B6-4F0F-BFF5-0D67364B725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90">
                <a:extLst>
                  <a:ext uri="{FF2B5EF4-FFF2-40B4-BE49-F238E27FC236}">
                    <a16:creationId xmlns:a16="http://schemas.microsoft.com/office/drawing/2014/main" id="{C1EDC86E-E835-4F0E-9913-1D0014A5019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91">
                <a:extLst>
                  <a:ext uri="{FF2B5EF4-FFF2-40B4-BE49-F238E27FC236}">
                    <a16:creationId xmlns:a16="http://schemas.microsoft.com/office/drawing/2014/main" id="{0F192D2C-63CF-4C17-AB15-ECEF8BBD27A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92">
                <a:extLst>
                  <a:ext uri="{FF2B5EF4-FFF2-40B4-BE49-F238E27FC236}">
                    <a16:creationId xmlns:a16="http://schemas.microsoft.com/office/drawing/2014/main" id="{71B0FB5C-B9AA-4C41-8191-A6A281B1096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3">
                <a:extLst>
                  <a:ext uri="{FF2B5EF4-FFF2-40B4-BE49-F238E27FC236}">
                    <a16:creationId xmlns:a16="http://schemas.microsoft.com/office/drawing/2014/main" id="{6DE43012-8D62-42E9-91A7-5F066AF87EF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4">
                <a:extLst>
                  <a:ext uri="{FF2B5EF4-FFF2-40B4-BE49-F238E27FC236}">
                    <a16:creationId xmlns:a16="http://schemas.microsoft.com/office/drawing/2014/main" id="{D78F422C-7F51-4D8C-BF9D-43208E0C166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5">
                <a:extLst>
                  <a:ext uri="{FF2B5EF4-FFF2-40B4-BE49-F238E27FC236}">
                    <a16:creationId xmlns:a16="http://schemas.microsoft.com/office/drawing/2014/main" id="{40ADF348-B54A-4346-BE8F-88D54B92AB0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6">
                <a:extLst>
                  <a:ext uri="{FF2B5EF4-FFF2-40B4-BE49-F238E27FC236}">
                    <a16:creationId xmlns:a16="http://schemas.microsoft.com/office/drawing/2014/main" id="{2CB9B0D5-F354-4A00-BB9E-9DAB45735B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7">
                <a:extLst>
                  <a:ext uri="{FF2B5EF4-FFF2-40B4-BE49-F238E27FC236}">
                    <a16:creationId xmlns:a16="http://schemas.microsoft.com/office/drawing/2014/main" id="{6C72E65A-D349-49E5-A300-D36C36BC947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8">
                <a:extLst>
                  <a:ext uri="{FF2B5EF4-FFF2-40B4-BE49-F238E27FC236}">
                    <a16:creationId xmlns:a16="http://schemas.microsoft.com/office/drawing/2014/main" id="{0E18E2B2-5F18-4EF1-B3F0-12E19E946F0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9">
                <a:extLst>
                  <a:ext uri="{FF2B5EF4-FFF2-40B4-BE49-F238E27FC236}">
                    <a16:creationId xmlns:a16="http://schemas.microsoft.com/office/drawing/2014/main" id="{5485DC03-993D-4F77-BF42-1F39B955B86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100">
                <a:extLst>
                  <a:ext uri="{FF2B5EF4-FFF2-40B4-BE49-F238E27FC236}">
                    <a16:creationId xmlns:a16="http://schemas.microsoft.com/office/drawing/2014/main" id="{0CBD7C4D-B3D0-4960-ACC1-ACDD97C5168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101">
                <a:extLst>
                  <a:ext uri="{FF2B5EF4-FFF2-40B4-BE49-F238E27FC236}">
                    <a16:creationId xmlns:a16="http://schemas.microsoft.com/office/drawing/2014/main" id="{29348B59-927C-4DF2-8EF9-77CCD6C0DB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102">
                <a:extLst>
                  <a:ext uri="{FF2B5EF4-FFF2-40B4-BE49-F238E27FC236}">
                    <a16:creationId xmlns:a16="http://schemas.microsoft.com/office/drawing/2014/main" id="{A43CFFBC-A2AE-4D19-9BF6-8B4A0D714BB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3">
                <a:extLst>
                  <a:ext uri="{FF2B5EF4-FFF2-40B4-BE49-F238E27FC236}">
                    <a16:creationId xmlns:a16="http://schemas.microsoft.com/office/drawing/2014/main" id="{E0250452-F2A2-4237-92A8-4F0E22A54C0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4">
                <a:extLst>
                  <a:ext uri="{FF2B5EF4-FFF2-40B4-BE49-F238E27FC236}">
                    <a16:creationId xmlns:a16="http://schemas.microsoft.com/office/drawing/2014/main" id="{FF16D69C-E25E-4D52-A70F-D8E74684917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5">
                <a:extLst>
                  <a:ext uri="{FF2B5EF4-FFF2-40B4-BE49-F238E27FC236}">
                    <a16:creationId xmlns:a16="http://schemas.microsoft.com/office/drawing/2014/main" id="{3B38195B-FBDC-4141-948D-78E5C28814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6">
                <a:extLst>
                  <a:ext uri="{FF2B5EF4-FFF2-40B4-BE49-F238E27FC236}">
                    <a16:creationId xmlns:a16="http://schemas.microsoft.com/office/drawing/2014/main" id="{436711A1-0478-4351-A048-BC4D5DD0A0E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7">
                <a:extLst>
                  <a:ext uri="{FF2B5EF4-FFF2-40B4-BE49-F238E27FC236}">
                    <a16:creationId xmlns:a16="http://schemas.microsoft.com/office/drawing/2014/main" id="{DA12F750-CD68-4018-9479-41D72122D8B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8">
                <a:extLst>
                  <a:ext uri="{FF2B5EF4-FFF2-40B4-BE49-F238E27FC236}">
                    <a16:creationId xmlns:a16="http://schemas.microsoft.com/office/drawing/2014/main" id="{7252EAEB-4564-4554-88A0-0B6ACD6292F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9">
                <a:extLst>
                  <a:ext uri="{FF2B5EF4-FFF2-40B4-BE49-F238E27FC236}">
                    <a16:creationId xmlns:a16="http://schemas.microsoft.com/office/drawing/2014/main" id="{8E30A691-4880-47C4-9341-9D8DFC4F862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10">
                <a:extLst>
                  <a:ext uri="{FF2B5EF4-FFF2-40B4-BE49-F238E27FC236}">
                    <a16:creationId xmlns:a16="http://schemas.microsoft.com/office/drawing/2014/main" id="{7F2DAB8A-10D7-44F9-ABA5-3BC667A1251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6">
              <a:extLst>
                <a:ext uri="{FF2B5EF4-FFF2-40B4-BE49-F238E27FC236}">
                  <a16:creationId xmlns:a16="http://schemas.microsoft.com/office/drawing/2014/main" id="{243457A4-E8CE-4AB5-B126-BC01922F7443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1" name="矩形 65">
                <a:extLst>
                  <a:ext uri="{FF2B5EF4-FFF2-40B4-BE49-F238E27FC236}">
                    <a16:creationId xmlns:a16="http://schemas.microsoft.com/office/drawing/2014/main" id="{FD80E5F4-FC30-42D1-972F-E0692D5DE70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6">
                <a:extLst>
                  <a:ext uri="{FF2B5EF4-FFF2-40B4-BE49-F238E27FC236}">
                    <a16:creationId xmlns:a16="http://schemas.microsoft.com/office/drawing/2014/main" id="{4CC7A674-D0F4-42F1-89C1-F5337FC6EFF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7">
                <a:extLst>
                  <a:ext uri="{FF2B5EF4-FFF2-40B4-BE49-F238E27FC236}">
                    <a16:creationId xmlns:a16="http://schemas.microsoft.com/office/drawing/2014/main" id="{95FABEA4-F396-41EE-A4F0-ABB7AF12BBB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8">
                <a:extLst>
                  <a:ext uri="{FF2B5EF4-FFF2-40B4-BE49-F238E27FC236}">
                    <a16:creationId xmlns:a16="http://schemas.microsoft.com/office/drawing/2014/main" id="{20D6AFBF-102B-4DDF-B044-4869569C70F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9">
                <a:extLst>
                  <a:ext uri="{FF2B5EF4-FFF2-40B4-BE49-F238E27FC236}">
                    <a16:creationId xmlns:a16="http://schemas.microsoft.com/office/drawing/2014/main" id="{903EB10D-210A-4FCB-B5DE-012239BA96F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70">
                <a:extLst>
                  <a:ext uri="{FF2B5EF4-FFF2-40B4-BE49-F238E27FC236}">
                    <a16:creationId xmlns:a16="http://schemas.microsoft.com/office/drawing/2014/main" id="{3B0B5E22-F82C-454A-8E39-0F035AC4B9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71">
                <a:extLst>
                  <a:ext uri="{FF2B5EF4-FFF2-40B4-BE49-F238E27FC236}">
                    <a16:creationId xmlns:a16="http://schemas.microsoft.com/office/drawing/2014/main" id="{66F643C8-280F-4D28-B7CD-D35F6844FE8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72">
                <a:extLst>
                  <a:ext uri="{FF2B5EF4-FFF2-40B4-BE49-F238E27FC236}">
                    <a16:creationId xmlns:a16="http://schemas.microsoft.com/office/drawing/2014/main" id="{24402303-0A36-4726-AD95-AFEEE249622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3">
                <a:extLst>
                  <a:ext uri="{FF2B5EF4-FFF2-40B4-BE49-F238E27FC236}">
                    <a16:creationId xmlns:a16="http://schemas.microsoft.com/office/drawing/2014/main" id="{37B84349-1386-4EE6-A7E1-BF7C2E99C43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4">
                <a:extLst>
                  <a:ext uri="{FF2B5EF4-FFF2-40B4-BE49-F238E27FC236}">
                    <a16:creationId xmlns:a16="http://schemas.microsoft.com/office/drawing/2014/main" id="{624835BA-14F2-49F5-862A-576F2F316AF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5">
                <a:extLst>
                  <a:ext uri="{FF2B5EF4-FFF2-40B4-BE49-F238E27FC236}">
                    <a16:creationId xmlns:a16="http://schemas.microsoft.com/office/drawing/2014/main" id="{AD7B53B5-4598-4F26-916F-37DC5101C2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6">
                <a:extLst>
                  <a:ext uri="{FF2B5EF4-FFF2-40B4-BE49-F238E27FC236}">
                    <a16:creationId xmlns:a16="http://schemas.microsoft.com/office/drawing/2014/main" id="{5349BD22-8B45-46D5-A8A8-77A20C8DCE4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7">
                <a:extLst>
                  <a:ext uri="{FF2B5EF4-FFF2-40B4-BE49-F238E27FC236}">
                    <a16:creationId xmlns:a16="http://schemas.microsoft.com/office/drawing/2014/main" id="{9E10FBA6-5E85-40AB-BD7B-A26F4213FB6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8">
                <a:extLst>
                  <a:ext uri="{FF2B5EF4-FFF2-40B4-BE49-F238E27FC236}">
                    <a16:creationId xmlns:a16="http://schemas.microsoft.com/office/drawing/2014/main" id="{33B597BE-3BCD-415B-9199-4084E348DDB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9">
                <a:extLst>
                  <a:ext uri="{FF2B5EF4-FFF2-40B4-BE49-F238E27FC236}">
                    <a16:creationId xmlns:a16="http://schemas.microsoft.com/office/drawing/2014/main" id="{384D896E-637F-489D-8B74-BAA432617E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80">
                <a:extLst>
                  <a:ext uri="{FF2B5EF4-FFF2-40B4-BE49-F238E27FC236}">
                    <a16:creationId xmlns:a16="http://schemas.microsoft.com/office/drawing/2014/main" id="{2E221A0F-83B6-454F-9C8E-C2E95A8E267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81">
                <a:extLst>
                  <a:ext uri="{FF2B5EF4-FFF2-40B4-BE49-F238E27FC236}">
                    <a16:creationId xmlns:a16="http://schemas.microsoft.com/office/drawing/2014/main" id="{F8DB81C7-6363-4BEC-BA12-CDB538EC6CF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82">
                <a:extLst>
                  <a:ext uri="{FF2B5EF4-FFF2-40B4-BE49-F238E27FC236}">
                    <a16:creationId xmlns:a16="http://schemas.microsoft.com/office/drawing/2014/main" id="{0C8EBD30-4E14-45B5-8925-30CFCE2A0F4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3">
                <a:extLst>
                  <a:ext uri="{FF2B5EF4-FFF2-40B4-BE49-F238E27FC236}">
                    <a16:creationId xmlns:a16="http://schemas.microsoft.com/office/drawing/2014/main" id="{5F11C62F-2147-42AB-86F8-82582E10E26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4">
                <a:extLst>
                  <a:ext uri="{FF2B5EF4-FFF2-40B4-BE49-F238E27FC236}">
                    <a16:creationId xmlns:a16="http://schemas.microsoft.com/office/drawing/2014/main" id="{4CFA1435-5EC4-4633-98E0-10035739600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5">
                <a:extLst>
                  <a:ext uri="{FF2B5EF4-FFF2-40B4-BE49-F238E27FC236}">
                    <a16:creationId xmlns:a16="http://schemas.microsoft.com/office/drawing/2014/main" id="{66EE5A12-0AB3-4753-A469-AA8AFFC08BC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6">
                <a:extLst>
                  <a:ext uri="{FF2B5EF4-FFF2-40B4-BE49-F238E27FC236}">
                    <a16:creationId xmlns:a16="http://schemas.microsoft.com/office/drawing/2014/main" id="{FE39A03D-A8FB-458C-ACFA-394E35B04E8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7">
                <a:extLst>
                  <a:ext uri="{FF2B5EF4-FFF2-40B4-BE49-F238E27FC236}">
                    <a16:creationId xmlns:a16="http://schemas.microsoft.com/office/drawing/2014/main" id="{CA1A54EE-3248-43B1-98F9-5FED46E8438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7">
              <a:extLst>
                <a:ext uri="{FF2B5EF4-FFF2-40B4-BE49-F238E27FC236}">
                  <a16:creationId xmlns:a16="http://schemas.microsoft.com/office/drawing/2014/main" id="{A3A4D1D8-9F87-4740-A6E9-A76EA634DD73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38" name="矩形 42">
                <a:extLst>
                  <a:ext uri="{FF2B5EF4-FFF2-40B4-BE49-F238E27FC236}">
                    <a16:creationId xmlns:a16="http://schemas.microsoft.com/office/drawing/2014/main" id="{FD2E3133-4A7E-46B8-A3C0-B807429B739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3">
                <a:extLst>
                  <a:ext uri="{FF2B5EF4-FFF2-40B4-BE49-F238E27FC236}">
                    <a16:creationId xmlns:a16="http://schemas.microsoft.com/office/drawing/2014/main" id="{CF4A18A1-1EE6-4DDB-A52D-F1DAB21FDA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4">
                <a:extLst>
                  <a:ext uri="{FF2B5EF4-FFF2-40B4-BE49-F238E27FC236}">
                    <a16:creationId xmlns:a16="http://schemas.microsoft.com/office/drawing/2014/main" id="{298BDDB7-C5A3-456C-90DB-876FF004D14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51D36E31-D93A-4C33-8A28-0B7ED586108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6">
                <a:extLst>
                  <a:ext uri="{FF2B5EF4-FFF2-40B4-BE49-F238E27FC236}">
                    <a16:creationId xmlns:a16="http://schemas.microsoft.com/office/drawing/2014/main" id="{AF46EA33-B969-4ED6-BC6D-41911205F01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7">
                <a:extLst>
                  <a:ext uri="{FF2B5EF4-FFF2-40B4-BE49-F238E27FC236}">
                    <a16:creationId xmlns:a16="http://schemas.microsoft.com/office/drawing/2014/main" id="{F2A05A9F-955E-42C9-A863-7F3F02B917E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8">
                <a:extLst>
                  <a:ext uri="{FF2B5EF4-FFF2-40B4-BE49-F238E27FC236}">
                    <a16:creationId xmlns:a16="http://schemas.microsoft.com/office/drawing/2014/main" id="{04452BF7-3831-41F7-9A96-9C4A912A771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9">
                <a:extLst>
                  <a:ext uri="{FF2B5EF4-FFF2-40B4-BE49-F238E27FC236}">
                    <a16:creationId xmlns:a16="http://schemas.microsoft.com/office/drawing/2014/main" id="{3BCF779C-6E90-40D8-AE61-19CFDA562A4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50">
                <a:extLst>
                  <a:ext uri="{FF2B5EF4-FFF2-40B4-BE49-F238E27FC236}">
                    <a16:creationId xmlns:a16="http://schemas.microsoft.com/office/drawing/2014/main" id="{DDAD0124-7603-435C-94A4-833BE016462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51">
                <a:extLst>
                  <a:ext uri="{FF2B5EF4-FFF2-40B4-BE49-F238E27FC236}">
                    <a16:creationId xmlns:a16="http://schemas.microsoft.com/office/drawing/2014/main" id="{4A36E938-FF1E-4957-BD10-FBB672E33A4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52">
                <a:extLst>
                  <a:ext uri="{FF2B5EF4-FFF2-40B4-BE49-F238E27FC236}">
                    <a16:creationId xmlns:a16="http://schemas.microsoft.com/office/drawing/2014/main" id="{594BF016-6476-4B25-A83C-4EE9A30039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3">
                <a:extLst>
                  <a:ext uri="{FF2B5EF4-FFF2-40B4-BE49-F238E27FC236}">
                    <a16:creationId xmlns:a16="http://schemas.microsoft.com/office/drawing/2014/main" id="{31B784FB-8B62-4A53-84C9-DE6482D9460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4">
                <a:extLst>
                  <a:ext uri="{FF2B5EF4-FFF2-40B4-BE49-F238E27FC236}">
                    <a16:creationId xmlns:a16="http://schemas.microsoft.com/office/drawing/2014/main" id="{F6D66CE5-6C8A-4B5C-8E68-9872EFDEEF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5">
                <a:extLst>
                  <a:ext uri="{FF2B5EF4-FFF2-40B4-BE49-F238E27FC236}">
                    <a16:creationId xmlns:a16="http://schemas.microsoft.com/office/drawing/2014/main" id="{F94AE066-DCDF-4CA4-A30A-C56C35574FC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6">
                <a:extLst>
                  <a:ext uri="{FF2B5EF4-FFF2-40B4-BE49-F238E27FC236}">
                    <a16:creationId xmlns:a16="http://schemas.microsoft.com/office/drawing/2014/main" id="{E9E61721-D457-4FC9-AE91-11C0482578A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7">
                <a:extLst>
                  <a:ext uri="{FF2B5EF4-FFF2-40B4-BE49-F238E27FC236}">
                    <a16:creationId xmlns:a16="http://schemas.microsoft.com/office/drawing/2014/main" id="{690353D8-DBFD-4FF8-AF1C-E5CA9189524C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8">
                <a:extLst>
                  <a:ext uri="{FF2B5EF4-FFF2-40B4-BE49-F238E27FC236}">
                    <a16:creationId xmlns:a16="http://schemas.microsoft.com/office/drawing/2014/main" id="{BCB49522-4369-4D45-AA63-5D668C756D7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9">
                <a:extLst>
                  <a:ext uri="{FF2B5EF4-FFF2-40B4-BE49-F238E27FC236}">
                    <a16:creationId xmlns:a16="http://schemas.microsoft.com/office/drawing/2014/main" id="{3D42A6A4-6E16-4E37-B968-4B7C382F4A5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60">
                <a:extLst>
                  <a:ext uri="{FF2B5EF4-FFF2-40B4-BE49-F238E27FC236}">
                    <a16:creationId xmlns:a16="http://schemas.microsoft.com/office/drawing/2014/main" id="{A7F89D54-121F-4093-8E24-F244F1A2C4D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61">
                <a:extLst>
                  <a:ext uri="{FF2B5EF4-FFF2-40B4-BE49-F238E27FC236}">
                    <a16:creationId xmlns:a16="http://schemas.microsoft.com/office/drawing/2014/main" id="{3E31731F-CEEF-4CF6-8669-78F31D3232F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62">
                <a:extLst>
                  <a:ext uri="{FF2B5EF4-FFF2-40B4-BE49-F238E27FC236}">
                    <a16:creationId xmlns:a16="http://schemas.microsoft.com/office/drawing/2014/main" id="{E72A1B99-5BD6-40AB-B8DD-6463384A5D7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3">
                <a:extLst>
                  <a:ext uri="{FF2B5EF4-FFF2-40B4-BE49-F238E27FC236}">
                    <a16:creationId xmlns:a16="http://schemas.microsoft.com/office/drawing/2014/main" id="{1A68F956-348E-4ECD-A66A-B5E4C53AE01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4">
                <a:extLst>
                  <a:ext uri="{FF2B5EF4-FFF2-40B4-BE49-F238E27FC236}">
                    <a16:creationId xmlns:a16="http://schemas.microsoft.com/office/drawing/2014/main" id="{D3E80F8F-5C4F-42D6-AD6E-8C24BFEB051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0E0CFD5E-31B7-4DFC-9265-0C2686B5A387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" name="矩形 19">
                <a:extLst>
                  <a:ext uri="{FF2B5EF4-FFF2-40B4-BE49-F238E27FC236}">
                    <a16:creationId xmlns:a16="http://schemas.microsoft.com/office/drawing/2014/main" id="{42056D26-E8C8-4791-99E7-2997DA2C3F2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20">
                <a:extLst>
                  <a:ext uri="{FF2B5EF4-FFF2-40B4-BE49-F238E27FC236}">
                    <a16:creationId xmlns:a16="http://schemas.microsoft.com/office/drawing/2014/main" id="{05494311-1AF6-40CD-A597-7679A80A4CC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21">
                <a:extLst>
                  <a:ext uri="{FF2B5EF4-FFF2-40B4-BE49-F238E27FC236}">
                    <a16:creationId xmlns:a16="http://schemas.microsoft.com/office/drawing/2014/main" id="{EFBA9902-6936-4C14-AB04-B06D5AC4003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7866D08C-32B9-4932-8AC4-F0A24C1C18D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3">
                <a:extLst>
                  <a:ext uri="{FF2B5EF4-FFF2-40B4-BE49-F238E27FC236}">
                    <a16:creationId xmlns:a16="http://schemas.microsoft.com/office/drawing/2014/main" id="{E0A2676F-9F32-46ED-A8B5-8BFF5DB3D35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4">
                <a:extLst>
                  <a:ext uri="{FF2B5EF4-FFF2-40B4-BE49-F238E27FC236}">
                    <a16:creationId xmlns:a16="http://schemas.microsoft.com/office/drawing/2014/main" id="{B272FCA2-BA17-4094-A493-E1D0219704F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5">
                <a:extLst>
                  <a:ext uri="{FF2B5EF4-FFF2-40B4-BE49-F238E27FC236}">
                    <a16:creationId xmlns:a16="http://schemas.microsoft.com/office/drawing/2014/main" id="{45186339-F35E-44C2-95B0-7C3F4DD2408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6">
                <a:extLst>
                  <a:ext uri="{FF2B5EF4-FFF2-40B4-BE49-F238E27FC236}">
                    <a16:creationId xmlns:a16="http://schemas.microsoft.com/office/drawing/2014/main" id="{A29A081D-CBCE-4985-9F41-6FC32B68117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7">
                <a:extLst>
                  <a:ext uri="{FF2B5EF4-FFF2-40B4-BE49-F238E27FC236}">
                    <a16:creationId xmlns:a16="http://schemas.microsoft.com/office/drawing/2014/main" id="{564AD59A-D75D-494F-8EC0-5615CAC6C69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8">
                <a:extLst>
                  <a:ext uri="{FF2B5EF4-FFF2-40B4-BE49-F238E27FC236}">
                    <a16:creationId xmlns:a16="http://schemas.microsoft.com/office/drawing/2014/main" id="{C0131CB6-8F93-490B-922B-150AD773EE5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9">
                <a:extLst>
                  <a:ext uri="{FF2B5EF4-FFF2-40B4-BE49-F238E27FC236}">
                    <a16:creationId xmlns:a16="http://schemas.microsoft.com/office/drawing/2014/main" id="{056C710B-1B49-4FA5-982E-7047A36DCD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30">
                <a:extLst>
                  <a:ext uri="{FF2B5EF4-FFF2-40B4-BE49-F238E27FC236}">
                    <a16:creationId xmlns:a16="http://schemas.microsoft.com/office/drawing/2014/main" id="{BAF6C39C-034F-4A80-B1F4-0A794479642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31">
                <a:extLst>
                  <a:ext uri="{FF2B5EF4-FFF2-40B4-BE49-F238E27FC236}">
                    <a16:creationId xmlns:a16="http://schemas.microsoft.com/office/drawing/2014/main" id="{227F189F-E401-44A1-903F-73ED2E974DD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32">
                <a:extLst>
                  <a:ext uri="{FF2B5EF4-FFF2-40B4-BE49-F238E27FC236}">
                    <a16:creationId xmlns:a16="http://schemas.microsoft.com/office/drawing/2014/main" id="{72213426-7F6A-4C9E-96BA-9F2AFCF3B5C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3">
                <a:extLst>
                  <a:ext uri="{FF2B5EF4-FFF2-40B4-BE49-F238E27FC236}">
                    <a16:creationId xmlns:a16="http://schemas.microsoft.com/office/drawing/2014/main" id="{AEFA296D-4B43-4464-8AF3-0C899514606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4">
                <a:extLst>
                  <a:ext uri="{FF2B5EF4-FFF2-40B4-BE49-F238E27FC236}">
                    <a16:creationId xmlns:a16="http://schemas.microsoft.com/office/drawing/2014/main" id="{F04F67EB-CBCA-4B31-92BA-DC180E65A1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5">
                <a:extLst>
                  <a:ext uri="{FF2B5EF4-FFF2-40B4-BE49-F238E27FC236}">
                    <a16:creationId xmlns:a16="http://schemas.microsoft.com/office/drawing/2014/main" id="{0FC21743-CB8D-4792-961E-A62FC6BE35DA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6">
                <a:extLst>
                  <a:ext uri="{FF2B5EF4-FFF2-40B4-BE49-F238E27FC236}">
                    <a16:creationId xmlns:a16="http://schemas.microsoft.com/office/drawing/2014/main" id="{106E6633-0723-4D95-93D6-5CF9FF8BB61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7">
                <a:extLst>
                  <a:ext uri="{FF2B5EF4-FFF2-40B4-BE49-F238E27FC236}">
                    <a16:creationId xmlns:a16="http://schemas.microsoft.com/office/drawing/2014/main" id="{968060A7-760B-4924-93BB-D334F7246F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8">
                <a:extLst>
                  <a:ext uri="{FF2B5EF4-FFF2-40B4-BE49-F238E27FC236}">
                    <a16:creationId xmlns:a16="http://schemas.microsoft.com/office/drawing/2014/main" id="{469A3E21-2755-4C28-8DF0-E9AB303933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9">
                <a:extLst>
                  <a:ext uri="{FF2B5EF4-FFF2-40B4-BE49-F238E27FC236}">
                    <a16:creationId xmlns:a16="http://schemas.microsoft.com/office/drawing/2014/main" id="{2778E798-3A19-42E5-88DA-13965B76DC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40">
                <a:extLst>
                  <a:ext uri="{FF2B5EF4-FFF2-40B4-BE49-F238E27FC236}">
                    <a16:creationId xmlns:a16="http://schemas.microsoft.com/office/drawing/2014/main" id="{D966E823-C9CB-4167-9CC5-2445DAE7497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41">
                <a:extLst>
                  <a:ext uri="{FF2B5EF4-FFF2-40B4-BE49-F238E27FC236}">
                    <a16:creationId xmlns:a16="http://schemas.microsoft.com/office/drawing/2014/main" id="{BA9AD1BE-3E9D-4903-B75C-27083442C46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1" name="组合 295">
            <a:extLst>
              <a:ext uri="{FF2B5EF4-FFF2-40B4-BE49-F238E27FC236}">
                <a16:creationId xmlns:a16="http://schemas.microsoft.com/office/drawing/2014/main" id="{B24D1B13-F2F2-4CD5-9816-9B9EFD8C5280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2" name="矩形: 圆角 296">
              <a:extLst>
                <a:ext uri="{FF2B5EF4-FFF2-40B4-BE49-F238E27FC236}">
                  <a16:creationId xmlns:a16="http://schemas.microsoft.com/office/drawing/2014/main" id="{4895E9BC-51B2-4B3A-9FD3-024674E9C15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: 圆角 297">
              <a:extLst>
                <a:ext uri="{FF2B5EF4-FFF2-40B4-BE49-F238E27FC236}">
                  <a16:creationId xmlns:a16="http://schemas.microsoft.com/office/drawing/2014/main" id="{27D4732E-6D4E-479B-8311-4B95F79CDCB8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331E7DA-3822-4D04-A569-8F9980671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4" y="1519781"/>
            <a:ext cx="5599443" cy="5599443"/>
          </a:xfrm>
          <a:prstGeom prst="rect">
            <a:avLst/>
          </a:prstGeom>
        </p:spPr>
      </p:pic>
      <p:pic>
        <p:nvPicPr>
          <p:cNvPr id="295" name="图片 302">
            <a:extLst>
              <a:ext uri="{FF2B5EF4-FFF2-40B4-BE49-F238E27FC236}">
                <a16:creationId xmlns:a16="http://schemas.microsoft.com/office/drawing/2014/main" id="{489C5055-E4F0-4756-A704-1FB98C071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" y="3187989"/>
            <a:ext cx="1619485" cy="29079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AB6948BE-8245-46AC-9699-66FDB0CCE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13" y="-372573"/>
            <a:ext cx="2977608" cy="297760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FB3727F-B919-4529-B007-1E16963A6B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142">
            <a:off x="10221868" y="43939"/>
            <a:ext cx="1883755" cy="18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E779C0F2-EF81-40A5-A5B3-28CD3648F4EE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4BBD735-4CAC-4FDC-A014-0366E97A15C5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120765D5-3D11-4532-9605-34CFB877309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DBD5A9B3-C5AD-4CAA-A68B-04C6897D360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489C83CC-79F0-4D90-BEDB-7F19FC3AEFD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D98B655C-3F62-4DBB-ABAE-6C24386E5CD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61B45428-78B1-4376-AE6D-8C7560BFE1A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A74BE5E0-D807-4226-8912-B08848EE70A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1EDE1DBB-944D-46DC-8285-A8DE99B294D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37B94B4B-A775-484D-982E-FA5CED3C74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16F16837-7823-4124-877A-958E783A54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E4138B8D-8E3E-4BF9-A239-9DB366D73C4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DFFE3EAD-2C89-46A3-B46F-1BFEBF27A33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91FD4CF0-CD08-4CCA-B431-5A3FA5FD6B7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67E8A19B-8DF4-4E4B-80B7-7D886D7C6CD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44059CDB-F71C-423C-A30B-927EC6AFA6A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528E00A1-2384-4266-A325-34DE39F7C47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548B114B-6E10-446E-826C-512BD9A5EE3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4A83A884-E1C9-4CC3-A380-81D352715F2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A32B906-E924-445B-81B2-988BBDA7F8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A84A35DF-1EE8-4334-9923-D6C3EE07471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95DDC52E-F10E-4239-A364-93EC6FD1CB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F6F9FD12-7588-4B19-9C7E-C0BAB5FE659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E3B4F02E-17DF-4AD0-86FE-70B4E35D59D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6F898BAA-269A-4549-A000-D69265D9B42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4E76C2E9-8572-40D2-A98E-AB5E1866FC2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71C12D88-27BD-4F27-BF90-4A239FF8F3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330D8675-FED4-4098-B31C-C48A20CC225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1E17F1F6-F161-4743-AC4E-F9E7E60E66C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9DB64B5B-4535-4DBD-BE76-4498022CC8D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66368E28-BF2B-4E06-8441-C20F9CA0888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4FCB5AED-6235-4073-9826-EAC49859154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49EEF4DB-5A92-40B7-8FE8-16830C748A3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C736D179-955F-48F7-8374-2F450D0D53D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B9E087B3-2AC4-4526-A0E8-A574390BACE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8D25F6AC-FCAC-46F8-B65A-D9ADCBD4815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63A0CE49-F20C-4F31-9CAE-385D5FCA06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FC87977-D385-43FF-877C-B045E279DD2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7336E6BA-8750-49D1-8712-622990B751B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28258467-4849-4B48-90A7-0BC8139DF78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97012C23-9CE6-4D25-B787-1FF9D6EB48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65D69D5F-7088-4917-A134-A658D1D0C8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1596AA75-D583-4D59-A1F3-F4E3365BA98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BE7A8110-2DA0-4C05-9ABA-4B4F1A01920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0633574A-8877-4D20-ABD4-5B9DA742F46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91FFD772-80B2-4D28-A31E-AA69FC1F352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99501638-D30A-4B59-9528-D50EDBC49AE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5CBCFA45-B39E-4FD8-BB8C-1EF5DFBCFF0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51A7D72D-2E45-4B10-BB27-2E7F202C4F4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51188C66-8567-44BC-9B2A-44C870558FBC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522B5E07-14C2-4795-B187-209054F0C26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C95CEDB3-C6FF-4429-9BC6-510E083F61D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6C42ACD5-63B1-49D1-848A-223CA182F04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465E6E40-886F-4A06-9FB4-EF1213B1960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3FBD6BB4-C7CB-415E-B555-9234D5FDAD8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1BDE646B-DA4B-4BBF-B9CC-C40E9A0F792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20DA47B-05F4-4D88-88F1-2A2863F3162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8C147CEC-F418-420F-8EB7-97EAD207B0D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ACF6931D-E3F9-4EE7-8CA3-F5480F15974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C2D66F-4443-49FE-A65C-8EC056A13CD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42881F52-5331-474A-A3A5-A010995BE48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1092013E-192E-413A-8970-FF96DC31C7E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C6F29909-0788-4556-AA96-1460ED0CBB3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CB630E92-3FAF-48B0-8D46-333762413BA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6C532873-7051-49FE-A565-272776A9A3E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1EF1B5D-E2F0-4264-A9EF-65181B85E5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7C8EA277-83EC-401D-B63A-8F6DBCEFE3E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311A7C23-9390-444B-8305-3E0E52FFE02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46F9C6E0-97CF-42CB-92FF-F9BB18B3992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480F4342-73D1-499C-9738-B008C86B5E7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BF512D5B-98EA-40AF-B531-5841DE8F304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C6AA576A-5EFB-4133-9B5F-0CB89890D6A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20B54335-B71F-4C98-B22B-61101B0B7AD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E9F4F71A-F9D9-40B6-A1BD-66333F2E6CF8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76C099F7-3A77-4103-A2B7-08A8166B744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1B564EFC-708C-432A-89D5-0588482BF5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35A35D79-22D3-479D-A1BE-29927F96F81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88311E1A-CAD8-4343-A062-63E776F433E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9B4CD017-B861-4813-8B14-B662A95719B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A056CC62-3AC7-460F-8A0E-ACBB5A69788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454ED4EE-8A73-4589-809E-6CCE2F96002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1D897F0E-BBE1-4F6E-A4CC-E0FBAA4B4B1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F8FA3E2D-7E0B-4116-AB39-2AEE274E105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D7DBE25A-A8BE-400C-8BD8-7EAA8523B76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86C4480A-5BDC-440D-BDBD-EC0F7DBF5A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DCC25F4E-3A60-4F0E-AD79-3DDEB89CD5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22721B00-B190-4532-AF76-9BA70B74E8E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2FA16F29-995C-407C-B194-5C0036F38CB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63809B7D-B0B2-4F59-962E-B74C1EB818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DB13153F-B538-460E-B3A5-A5D1350AFE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D1DFDA00-13BF-4FE2-89D0-6BA1800E2E6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CD85F3E6-BD8B-48B5-B052-9021DA1EE87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2370EC85-075E-401C-94E7-216873252DB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77770B97-4317-4F61-9C0F-F88CCE40E8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387896E2-1668-43F5-9F7F-B38C6BDBCF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7EBD5D95-8B03-4980-8182-617A6C9D0AE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BBB84640-4989-4685-9DBF-293D21B2B40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0DE6803F-AC9E-45BF-AA32-1113B021F6DA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9BD2830-3057-49DD-8295-40A75F5C729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3EA33375-B52D-4289-9690-B0BF3BEA85B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0E9461F6-39B4-4132-B536-FC0253A34B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726AB7B5-D46A-4B1D-BBEE-9430C83E2B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73E02A08-291A-4C24-B935-C4998DB3F25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C3447CC1-254E-4CFC-9071-489214B129C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25EC2416-1F1F-4C94-9169-BEE4FAA4048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1B60622F-9D43-4F08-9722-130D4D3FD3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2E54D298-3B93-4CCC-808D-80F1751174C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4052525E-44E6-4A8E-B124-A498CC7265C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434251B6-044F-4A48-BCDE-41A10A2DD6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CBCBCFCF-66CC-46E6-BE46-81BEA9BF988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FC9FA98F-6140-49CE-832A-284F584D553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E2327451-4C5B-4866-8EA3-F96FBE88225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07DA90AF-A7D1-461A-9411-30F87DC32DC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2553B843-88FF-49B0-96CF-B7FEFC46851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7006BEAE-B691-4221-ADB9-483B6519B9D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E0561D33-695B-4AF4-9467-CB1318069E3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1817E7EC-6255-4F87-B208-5A8580E928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02CD26F0-66AA-4E6F-BAB5-62663E8D23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12E87279-6BA1-4492-A94D-BECB0F927B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E3BE55ED-76D3-4B20-9F42-C0832411BF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2B549F93-203D-45E2-8D44-21256B37E51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9188287B-7AC7-48ED-A8E8-2A97ADDFF9F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08DD4C74-4553-4A43-A69E-938E91D0EC8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AAA5BD3B-17DC-42B8-AE7C-B483F38BBAA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E633699-50E6-43FC-B214-CB71846A4B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5071508B-716F-4E9C-AEE8-348C4BE1A89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8053705E-5E32-4DB4-BCBF-A8ADD8810E0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46DA458E-3A0C-4C3D-98F7-8744C0149BD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D9C23DDE-4E0F-439B-BF85-14B143FAC8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9CB3ACB7-E4C9-4776-B601-E3D430C49D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4E19B0A4-7805-4FCA-A2CD-7B5DBD22F2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372A58E5-C5FC-4C60-A853-861B721923E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4425EDA9-DE5F-48CB-96AD-24D25D7F69C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8FA73EC1-D7AB-4994-94E6-CAA1BA21DCF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39D18C70-F869-47AC-AB57-B8374B8A85F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677771C4-0F68-410C-B9D7-6A40122D2E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F5A83162-E41D-4235-9B99-B5F05102BB7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1E02DEEF-4B19-4FEA-B283-9AC69737F74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0B9FEF87-60D5-4754-BEF9-B9212D08579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E4F45EC8-E7B9-45EB-B36C-18124619497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280F2184-C3D0-460D-8961-F4958805DD5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5127742D-E41B-4542-8E5E-7A198D3EA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F457DFBB-38B8-4CCC-BD9D-0636CDBD7BA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12DB3628-2C2F-445D-BE07-9B07C5A0AD6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13FBEB09-9E52-4B29-9CF3-4908FECAE22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A9901FB5-99A5-4F52-8AF5-A983BD4FBBD9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C835BD0-76DA-43D6-A31D-1D9867C843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995B56C8-4687-404D-9AAA-9F35A8E972C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1CD9886D-00D0-4934-A650-05656CA187A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2F15A3D4-2A3C-4B6B-85F4-3FB77201A6D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86DE631-77E1-46F3-8E70-984E8FE91A9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4E8B9CE4-9B54-47B1-A19B-AB748C2A90F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4F3BCFF0-3774-4C8B-8A91-053F4C073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075F3270-1CC9-4683-B94D-7214C5BC2F5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7D85FF9E-15C2-42B2-88B0-9790CAFE783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7008CA04-5E27-4089-AF24-236D4BB859A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EA02E18F-AE9F-4531-8453-FBCB7CFE283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51A4D469-43B7-47A6-8244-103B4B02BA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4F3CA92D-13D5-4BC0-8F6C-A0F0210ACB8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9AD22891-0882-470C-A309-3C6A06DB204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339025E2-AE84-49AC-884A-79612ABF3E3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A51DFD77-D105-4B45-85E9-A0E981F55C0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39D424DB-3166-4FB3-93C8-A1567F1104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548840E4-319C-4A11-B18B-0718C4211C6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1AF18522-3C32-4261-BD77-00F49361858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CCA13A83-201A-4C17-92D4-BBB240C5979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444B41FC-73E6-4D57-9E89-32259EBBBB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BA17E023-A6EC-4068-B8E5-85D3D1334DD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B3DAF153-1955-4090-872E-78268CF5217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D2FBD023-C4EF-41CD-9FF9-F51C08DCD385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CC7B8C7-1C0D-4EA1-83DE-11273AC0409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D4C589F2-4BC5-4095-9CAF-637A44209EF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A6CB2AEA-B43A-4C84-B461-133FCD502D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5E74C3C2-50E1-4F96-B800-97036D2004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1212360F-8BAA-4890-8F18-8F54642E7E4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4AC4C091-9673-4251-AB36-8E243C8542B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F11FC7F8-360D-4C17-B0DF-DCAEB6C670A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F378FF4C-4FA9-4C50-A0A9-B51C4FF0D46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1A62E638-A033-405F-A9CE-3B1F4B2310A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2C6E6A8D-B885-4F8E-A182-454A94EBD76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4D1D8983-2BCE-4CA5-A15B-4E926C75171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62278995-5DE1-4633-98F1-16C5B4BE17D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BAA2D1A0-D040-470B-8DB8-887583CCD1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BB904D2C-907C-46FD-831D-56C454863EC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14683C38-FC26-400A-9E30-6D0B412342C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149783D3-E25E-4041-8AEF-9519D114B83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CDADFD1C-95D2-41A7-AAAD-EC29B44149C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EA0FD8FA-42DC-4306-9389-E62E83E14E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971368-C86A-4536-97B0-1005C565332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9D0196C9-76F0-49DA-BFD0-15CAF3C756D3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17466178-9A01-4573-B6C1-C2BF725874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34DA2AA7-0F61-4DFD-8D98-7910F07949A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CE3A8AC8-953D-42F3-872D-987A67F3F48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C2532427-933F-4730-B042-594D41FACA95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0AA3148-4883-4141-BE25-4BC0085260F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4EF68B02-0FD4-4B02-AED2-066A2D42351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4CCDC949-035E-4023-9F86-EED9E5031F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879BCADE-EEC4-438A-B29F-6523B106245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D46C002C-217F-469F-A34E-E5EADF8185D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91D8CDD8-BCA4-44B2-A482-090ADFC600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82440AE3-7B5D-47C4-9FE7-6E1C9AD8E7B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6CB32AE0-859F-4DC1-90B4-D70E13D240E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61B40348-7296-4C50-9555-7AAEB57B086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A9C5C669-4104-47ED-8D86-A7E23A7B1F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94C07C65-691E-4802-BBF1-4921492590F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252AB5FB-9B6B-4CC0-91A2-8A6B9C31E83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A897CFD4-FA0F-4BBB-BE3C-C4D008124AF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6FC95200-4720-49A9-8ED9-FF3B1AE7F27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AE6A4AA3-45DF-4C7F-980A-9380AC5CA49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4B86128F-C521-486E-8C58-BCA967EAAF2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7328A70-3DC6-4275-A9CD-4BEABB6BB4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45292118-DAE7-424A-A43E-08B2F422E03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78361D8B-4C00-4941-A348-2C96459B8AF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CE2F1F6C-0403-43F7-BD6F-D70F8C35F6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9BE28F8-1CB5-4153-93F7-13A37881A44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DDDD0838-3FCC-4CAE-BCEE-89E18276DBA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69B10C8-B05F-45DE-AF40-05C3015FBC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43A6657D-FA5B-4AA4-BE14-5552141B8D92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AE24A827-5AA1-4DCA-8E7F-4C27EB4F662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AB8AF39A-CEB7-489E-BA71-14FA3A05A93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20121FF5-6AC5-40B6-8F3A-38C35CF3906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32136442-8131-4DF6-9C56-CEE0EF2BFB2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113AE36-3081-4916-A7B3-844B1D4BAA6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F2AC2BB4-326A-4BD9-87D4-7FA6AB70A7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153CD44-3A06-4CDD-A237-E8060A5DD23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4EC8E74D-409B-4613-8434-77E432031D4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29838C08-6FFE-40A4-9742-93E4C25A64F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036C9765-BA22-4BCE-B4A0-0DF552E4896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5D91DDB7-36A4-44EF-9321-D7E5858BEA0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CD1A25B5-7F5A-4F5A-A5E1-F578A54AC2D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E6AAE315-1C19-4EB3-9B77-2DB3D202B74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81F616BB-242C-4578-8076-BFB1BC7B5EE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2B634E20-5A40-41B6-990A-093744D6C7D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EF9B6591-944F-44C8-BD03-853E94B7810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6E22DFC1-B3BC-4FA6-AF3D-68AA015725D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D63BF081-6633-4CAC-8F53-4EE820645CB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EADE4702-9A17-4F54-BD05-44B085BC8CC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E7C1FE2D-2432-43A5-8417-EA43C027111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E66FAF8D-D426-4F39-959C-1F7D8BFC211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5F31F5B-D119-498B-AC1F-110F9C23798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B0D73150-D345-4FAD-B6B4-FAF41CC1802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78C0FAA-FDC7-47D5-A055-A85207044DD0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264192B6-6A18-4C52-BE48-7B78409B941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DF190327-C104-4B01-9C51-BC9B444A639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E8E944BB-54A4-4998-9DB4-2ED5F1770B8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12F704C2-499F-485D-93F1-4452DE4D710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243EAD53-7395-41FF-B48A-35C0CA00789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CC8E1142-686E-4E5D-B7EF-62633D85F5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DD510B4B-77D2-487E-833B-A3A6FAE8B89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A476A07B-F789-4CDE-BD45-BC7E8483968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742A755D-8DED-450D-BE76-EB0DFA30CC3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708B4EB8-1BE0-4518-8933-ED1BAC1E59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B18EC7BA-EFA4-47D3-AF92-D92B1F47B17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12E21280-688A-452D-AB58-EA33FC37875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D29A0F08-55ED-4FED-984C-A6BDBABA3C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8FA1D846-737B-45DD-9308-E17B72C7CD3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7EA348D3-C47D-4B7B-8620-93CBCD3F76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1896705F-6309-48F9-9787-903B299FD4A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023C1CCC-E740-443C-8FC5-68D7EBFD1F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01C09674-F8DB-452E-AAC6-02878A7F013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0F49A221-7C21-47B5-9C0A-9DF9FAC2E9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64D4697E-F586-415E-90DD-F5BC6F07A4C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5BAFCF6A-59C3-48CF-8ED1-ABA355BF603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D8D58B5E-332B-4DE9-AB80-F7BBB9708C5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388036CC-520E-4846-BFBD-56A52FBB4F3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11C884AF-1D17-44BF-9679-EBF3FB1DCA46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142C36D3-158F-4E8B-95AF-D723174F163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D65AC4D3-23C7-47F6-B895-0F2075B2D36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CD34C826-916F-4857-9532-86A7A938743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427CBBF0-8706-4C80-9DD4-C3BD769ED10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5C3268FF-B111-4E10-AA2F-D8161E1F2A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96C8638C-4B69-4BF0-8A84-F35B7C45FE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1676D80D-2F70-441F-9FFD-1D0098CB319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40F65F5C-DD94-4513-BA32-A7A8ED5C20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84EA312A-C32A-4633-8AB4-8261D3B232F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1F99077E-DC27-4FA7-A38B-3B2D79F1EF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BCE62DF7-D848-4821-965A-1302FAB3BD7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DEFC1389-8984-4643-A157-DAD2F9A8020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C6782672-A14D-44B3-B605-052FC6BC9EB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E2AADCE8-A77D-4792-8C14-E3FFD6B99A2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34FB64D1-0FB3-4C13-8FC8-6FD8E335CA2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F6F4B0A1-A076-4706-9F0C-654D279242D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624BE044-A85B-4E89-B016-F287598C76C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E934F29C-AE8C-4DBB-A321-F6D8C713FE9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4DF25ABD-6A17-414A-AEA6-AECDF91AE2B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21152C35-20DE-4856-AC72-0C9335A9AC0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734AB778-197F-4F16-A2FC-7969D2B40BC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1B5E6026-2C47-4EF8-8806-2CBF2D4C04F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67ABED11-7EEB-419C-AC3F-71D9E412BFB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E74E1A13-8555-4A8D-9505-AF2404F8E57E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F3878FA9-08C1-4369-9591-F22975D84524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66D85470-FCFB-4E0A-8C2A-1DB71DD81F87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BF7FCF3-AC44-4D78-BE93-B219282EB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83B8D6-6D64-42F8-B099-46637503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B52D4-A5AA-490B-94DC-6C9A4B809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ECD382-DE7A-41EC-A2B8-F512867B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382D7-E90C-4968-B4E9-45330DDF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2FA337-A2C9-41A1-A941-00675E0EF69B}"/>
              </a:ext>
            </a:extLst>
          </p:cNvPr>
          <p:cNvSpPr/>
          <p:nvPr userDrawn="1"/>
        </p:nvSpPr>
        <p:spPr>
          <a:xfrm rot="16200000">
            <a:off x="-151221" y="292707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F7DF52-5EBF-4D6B-93F6-F4A9E2627FBF}"/>
              </a:ext>
            </a:extLst>
          </p:cNvPr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94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4" r:id="rId2"/>
    <p:sldLayoutId id="2147483675" r:id="rId3"/>
    <p:sldLayoutId id="2147483672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32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blipFill>
                <a:blip r:embed="rId2"/>
                <a:stretch>
                  <a:fillRect l="-1488" t="-5957" r="-1488" b="-2128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4522452" y="2199255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2107310" y="347932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bé: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6174521" y="2294565"/>
            <a:ext cx="317501" cy="5049956"/>
          </a:xfrm>
          <a:prstGeom prst="leftBracket">
            <a:avLst>
              <a:gd name="adj" fmla="val 292332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593802" y="2946827"/>
            <a:ext cx="287865" cy="1912914"/>
          </a:xfrm>
          <a:prstGeom prst="leftBracket">
            <a:avLst>
              <a:gd name="adj" fmla="val 100253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999344" y="420184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lớn: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4573035" y="3034649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6211770" y="4868038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8751755" y="3458252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5F6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9301044" y="3889374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198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777814" y="3819380"/>
            <a:ext cx="1916380" cy="335154"/>
            <a:chOff x="3987364" y="3819380"/>
            <a:chExt cx="1916380" cy="3351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47A2D88-2E99-4998-9FE1-68BD80681B68}"/>
                </a:ext>
              </a:extLst>
            </p:cNvPr>
            <p:cNvGrpSpPr/>
            <p:nvPr/>
          </p:nvGrpSpPr>
          <p:grpSpPr>
            <a:xfrm>
              <a:off x="5263664" y="3819380"/>
              <a:ext cx="640080" cy="335022"/>
              <a:chOff x="3244716" y="2821835"/>
              <a:chExt cx="640080" cy="33502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0AF778C-F55B-4C35-B528-A3A33D12E00C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149C58A-F5D1-4E8A-A54A-4F72AE5BA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7E84432-6E00-4146-B8D3-D5CA1B37541C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5F7F0C7-3F5D-47B8-BDBB-918B3D91B9B8}"/>
              </a:ext>
            </a:extLst>
          </p:cNvPr>
          <p:cNvGrpSpPr/>
          <p:nvPr/>
        </p:nvGrpSpPr>
        <p:grpSpPr>
          <a:xfrm>
            <a:off x="3779809" y="4495505"/>
            <a:ext cx="5115001" cy="356628"/>
            <a:chOff x="3989359" y="4495505"/>
            <a:chExt cx="5115001" cy="3566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804A74-222F-4F32-B0F5-3938436C5103}"/>
                </a:ext>
              </a:extLst>
            </p:cNvPr>
            <p:cNvGrpSpPr/>
            <p:nvPr/>
          </p:nvGrpSpPr>
          <p:grpSpPr>
            <a:xfrm>
              <a:off x="3989359" y="4503270"/>
              <a:ext cx="4476916" cy="348863"/>
              <a:chOff x="3246711" y="3505593"/>
              <a:chExt cx="4476916" cy="3488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85D88AD-DB4F-4155-86EF-9CF02E536B9F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E4B4BDB-6EAF-4A79-9588-46CF868D7A47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CD1AA48-010D-4CC5-BE72-71C775974B8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71A8192D-3FCA-4A0B-894D-6121340E4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9BC764D1-E227-4C34-8DF9-91562C8398F8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BB64F64-E71E-4D00-B03A-FF492ACE980D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C79A197-FD21-4B29-938D-688B61252F11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A5F6DABD-EAA7-470E-91D5-E72BAD1654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9AB42BF-6771-41BC-B889-F20B87B673E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DFDDFEB-986C-4735-82D3-24CD68B4866D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27C841DB-D599-4C4C-893C-90A405BD35E9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239E4D6-3BDE-41D6-99D3-B622E1A7B1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9209386D-3541-494F-9064-E0022ED9EB91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A5B110-76B6-4195-B186-2BC747F42F58}"/>
                  </a:ext>
                </a:extLst>
              </p:cNvPr>
              <p:cNvGrpSpPr/>
              <p:nvPr/>
            </p:nvGrpSpPr>
            <p:grpSpPr>
              <a:xfrm>
                <a:off x="5165681" y="351067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222AE5-8AD9-4B76-A2D5-2C6F9A1BDDB2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AFE68D49-8A51-4626-82C4-1A230525346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9DEE3F64-F0DB-4D7D-9609-23A20B4C42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D79E9E2F-920E-4D31-8DE1-433E78540F42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09B60EB-293D-4664-8DBE-5D2853C46636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19F7865-01DC-4DAC-B16E-5467D32FFD2A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F53D1C-AE6B-4316-A03A-5410D9A9F5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61E55B6-006F-41DA-92A9-74658BFD1D0F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688EF9C-5132-4EC6-85E8-0F378818953C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D6FDBFB9-0FB5-433C-8600-2F03F4241F43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C14B01B5-A1F1-4A25-ABC1-B20170303A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2B692FE5-B063-405A-A660-65C52204A47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CE680F-02CD-4A60-B532-4357151C0ED8}"/>
                  </a:ext>
                </a:extLst>
              </p:cNvPr>
              <p:cNvGrpSpPr/>
              <p:nvPr/>
            </p:nvGrpSpPr>
            <p:grpSpPr>
              <a:xfrm>
                <a:off x="7083547" y="3510921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9B16EDC-AF29-47C2-90B6-DA35629217D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D8AE5FC-8DBE-4417-AC39-E086555A5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FE82DF-40C0-4C35-95B0-B8605F38F40C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FA003B7-0DE8-436A-A412-B57E1B1788DB}"/>
                </a:ext>
              </a:extLst>
            </p:cNvPr>
            <p:cNvGrpSpPr/>
            <p:nvPr/>
          </p:nvGrpSpPr>
          <p:grpSpPr>
            <a:xfrm>
              <a:off x="8464280" y="4495505"/>
              <a:ext cx="640080" cy="335022"/>
              <a:chOff x="3244716" y="2821835"/>
              <a:chExt cx="640080" cy="335022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9F55417-AE0B-4554-8C8C-DBD94B2F911D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2F2C0D6-62C1-44F9-A969-5443E1BCA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8C6186-B95A-46B3-8A3A-67B296A603B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0648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28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28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5314" r="-1190" b="-241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400781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3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: 11 x 3 = 54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– 54 = 144</a:t>
            </a:r>
            <a:endParaRPr lang="en-US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54</a:t>
            </a:r>
            <a:endParaRPr lang="vi-VN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144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37" y="3024381"/>
            <a:ext cx="7682863" cy="31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người đã bán được </a:t>
                </a:r>
                <a:r>
                  <a:rPr lang="vi-VN" altLang="zh-CN" sz="40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quả cam và quýt, trong đó số cam bằng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0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quýt. Tìm số cam, số quýt đã bán.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endParaRPr lang="en-US" altLang="zh-CN" sz="4000" b="1">
                  <a:solidFill>
                    <a:srgbClr val="827284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blipFill>
                <a:blip r:embed="rId2"/>
                <a:stretch>
                  <a:fillRect l="-2703" b="-479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23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blipFill>
                <a:blip r:embed="rId2"/>
                <a:stretch>
                  <a:fillRect l="-1190" t="-5340" r="-1190" b="-291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5146566" y="219925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1662082" y="330106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cam: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5133027" y="3069763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242295" y="3032040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664076" y="399411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quýt: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3644845" y="2781625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 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4641287" y="4622472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7003165" y="3581547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57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7605971" y="3817912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quả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689324" y="3641640"/>
            <a:ext cx="1278230" cy="335088"/>
            <a:chOff x="3987364" y="3819446"/>
            <a:chExt cx="1278230" cy="335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4A74-222F-4F32-B0F5-3938436C5103}"/>
              </a:ext>
            </a:extLst>
          </p:cNvPr>
          <p:cNvGrpSpPr/>
          <p:nvPr/>
        </p:nvGrpSpPr>
        <p:grpSpPr>
          <a:xfrm>
            <a:off x="3691319" y="4325464"/>
            <a:ext cx="3197135" cy="348863"/>
            <a:chOff x="3246711" y="3505593"/>
            <a:chExt cx="3197135" cy="3488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5D88AD-DB4F-4155-86EF-9CF02E536B9F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4B4BDB-6EAF-4A79-9588-46CF868D7A47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D1AA48-010D-4CC5-BE72-71C775974B8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1A8192D-3FCA-4A0B-894D-6121340E4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BC764D1-E227-4C34-8DF9-91562C8398F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BB64F64-E71E-4D00-B03A-FF492ACE980D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C79A197-FD21-4B29-938D-688B61252F11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5F6DABD-EAA7-470E-91D5-E72BAD165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9AB42BF-6771-41BC-B889-F20B87B673E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DFDDFEB-986C-4735-82D3-24CD68B4866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7C841DB-D599-4C4C-893C-90A405BD35E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239E4D6-3BDE-41D6-99D3-B622E1A7B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9209386D-3541-494F-9064-E0022ED9EB9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A5B110-76B6-4195-B186-2BC747F42F58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1222AE5-8AD9-4B76-A2D5-2C6F9A1BDDB2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FE68D49-8A51-4626-82C4-1A230525346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DEE3F64-F0DB-4D7D-9609-23A20B4C4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79E9E2F-920E-4D31-8DE1-433E78540F4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09B60EB-293D-4664-8DBE-5D2853C4663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19F7865-01DC-4DAC-B16E-5467D32FFD2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1F53D1C-AE6B-4316-A03A-5410D9A9F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61E55B6-006F-41DA-92A9-74658BFD1D0F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6FDBFB9-0FB5-433C-8600-2F03F4241F43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3693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4808" r="-1190" b="-192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31F2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-176676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cam đã bán 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(quả)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quýt đã bán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280 - 80 = 200 (quả)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quả cam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200 quả quýt</a:t>
            </a:r>
            <a:endParaRPr lang="en-US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1" y="3043431"/>
            <a:ext cx="7682863" cy="31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2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997238" y="2354100"/>
            <a:ext cx="59266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72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8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blipFill>
                <a:blip r:embed="rId2"/>
                <a:stretch>
                  <a:fillRect l="-1531" t="-3597" r="-1531" b="-899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813E9F5D-031F-4DD2-85B0-449CA4441B68}"/>
              </a:ext>
            </a:extLst>
          </p:cNvPr>
          <p:cNvSpPr/>
          <p:nvPr/>
        </p:nvSpPr>
        <p:spPr>
          <a:xfrm>
            <a:off x="5901309" y="2600428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628AFF1A-E2CC-468E-B15D-D5DC13A79395}"/>
              </a:ext>
            </a:extLst>
          </p:cNvPr>
          <p:cNvSpPr/>
          <p:nvPr/>
        </p:nvSpPr>
        <p:spPr>
          <a:xfrm>
            <a:off x="2815026" y="3816796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8F748FEF-9DEB-49BB-A4A3-D00C02FF9E43}"/>
              </a:ext>
            </a:extLst>
          </p:cNvPr>
          <p:cNvSpPr/>
          <p:nvPr/>
        </p:nvSpPr>
        <p:spPr>
          <a:xfrm rot="16200000">
            <a:off x="6874256" y="3543704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B2A02D2E-7BC8-4AE8-86FC-CCA08A0E2E47}"/>
              </a:ext>
            </a:extLst>
          </p:cNvPr>
          <p:cNvSpPr/>
          <p:nvPr/>
        </p:nvSpPr>
        <p:spPr>
          <a:xfrm rot="5400000" flipV="1">
            <a:off x="5983524" y="3505981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9AABAE-0915-4928-AC08-B7DF0E6AEC41}"/>
              </a:ext>
            </a:extLst>
          </p:cNvPr>
          <p:cNvSpPr/>
          <p:nvPr/>
        </p:nvSpPr>
        <p:spPr>
          <a:xfrm>
            <a:off x="3082729" y="454089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19F6E7BB-2668-4928-9D9F-BC6FD7370AE1}"/>
              </a:ext>
            </a:extLst>
          </p:cNvPr>
          <p:cNvSpPr/>
          <p:nvPr/>
        </p:nvSpPr>
        <p:spPr>
          <a:xfrm>
            <a:off x="5386074" y="3255566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 </a:t>
            </a: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873709A1-79F7-468F-AFA5-AE3F134C1E8F}"/>
              </a:ext>
            </a:extLst>
          </p:cNvPr>
          <p:cNvSpPr/>
          <p:nvPr/>
        </p:nvSpPr>
        <p:spPr>
          <a:xfrm>
            <a:off x="6382516" y="5096413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3DDF07A-486A-43C4-88F6-247302BCC61E}"/>
              </a:ext>
            </a:extLst>
          </p:cNvPr>
          <p:cNvSpPr/>
          <p:nvPr/>
        </p:nvSpPr>
        <p:spPr>
          <a:xfrm>
            <a:off x="8744394" y="4055488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0978594B-2C75-4B24-90E2-275D9096A849}"/>
              </a:ext>
            </a:extLst>
          </p:cNvPr>
          <p:cNvSpPr/>
          <p:nvPr/>
        </p:nvSpPr>
        <p:spPr>
          <a:xfrm>
            <a:off x="9347200" y="4291853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B6AFF9-2C39-49E7-8536-A43DB66D3355}"/>
              </a:ext>
            </a:extLst>
          </p:cNvPr>
          <p:cNvGrpSpPr/>
          <p:nvPr/>
        </p:nvGrpSpPr>
        <p:grpSpPr>
          <a:xfrm>
            <a:off x="5430553" y="4115581"/>
            <a:ext cx="1278230" cy="335088"/>
            <a:chOff x="3987364" y="3819446"/>
            <a:chExt cx="1278230" cy="3350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8E2D76-8F5B-4CEA-A270-B36C2D6E1BBD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6AB11D-7AB1-41C6-AB51-350138A1C4AE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B2D7362-0AFD-4A6A-91E4-D5294E0D6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B47B63C-2D43-4289-8AEE-B0120244F45E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06EC03-8ACB-4C85-8ED8-A5A26E7909A9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1FDED39-6657-4014-A27E-8811AB34BD53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985A685-B149-40EE-87A4-26AFAEC29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55A680D-469C-47E0-AD10-9A739F3A646B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5F99FD-6ACF-4E82-B330-A633C37EEBA7}"/>
              </a:ext>
            </a:extLst>
          </p:cNvPr>
          <p:cNvGrpSpPr/>
          <p:nvPr/>
        </p:nvGrpSpPr>
        <p:grpSpPr>
          <a:xfrm>
            <a:off x="5432548" y="4799405"/>
            <a:ext cx="3197135" cy="348863"/>
            <a:chOff x="3246711" y="3505593"/>
            <a:chExt cx="3197135" cy="3488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B149F2-4DBC-4A3E-B38F-65A94B30FB9E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E37C28-E74B-4A40-9650-D937AD3292B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8208197-C59F-42F8-B228-42C83114AF58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2EBD4AF-BEA8-4D5D-8ED1-0BBC129EB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0B2192FE-820B-4944-83A6-59FABA7ECCC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C6DA88D-2465-4892-A643-8BF2C346F42B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E5ABCBF-217B-45B3-871E-64BAEC28E18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A95A1EE-A8BA-4B02-BEA2-1806FC20E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4C69BA3-593B-4254-8608-2131325C3085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3785A97-B18F-49A9-AC4F-1C989D7E814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6E364A4-17CB-496F-83AE-AF579837259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1C32943-FCE0-4E3D-BBAA-3F731B24E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8CB0995-76D5-41EE-9D2A-3AF2030B9630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0670EA-A523-4F2B-B388-97E1DD4C6ABD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4532368-5468-471B-A216-445A7384955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5E460AC2-C6CA-4827-85BE-44D397385E4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A687EBC-2EAF-4D01-B331-4BB2FF380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A1A477A-4C62-4BB9-AF05-728A5BF0EA4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7B0788B-458E-4679-A288-D4A9C03094EE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42B226E-BC07-479C-BC04-EECD60AA796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4555EE7-A0FD-4B0C-9828-3A8A44D9BC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90A4BEF-8D02-4A5A-A3B7-582BECD57BF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B414DB-C3B5-46A5-A6CF-F530F00929E8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7472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4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4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4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blipFill>
                <a:blip r:embed="rId2"/>
                <a:stretch>
                  <a:fillRect l="-1166" t="-3750" r="-1166" b="-8750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6452800E-FCA8-49DE-A3C6-2BBDA202B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" y="2444304"/>
            <a:ext cx="4960341" cy="196939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713982-5B8F-409F-A0DF-78090B54F328}"/>
              </a:ext>
            </a:extLst>
          </p:cNvPr>
          <p:cNvCxnSpPr/>
          <p:nvPr/>
        </p:nvCxnSpPr>
        <p:spPr>
          <a:xfrm>
            <a:off x="5457371" y="2456543"/>
            <a:ext cx="0" cy="3483428"/>
          </a:xfrm>
          <a:prstGeom prst="line">
            <a:avLst/>
          </a:prstGeom>
          <a:ln w="28575">
            <a:solidFill>
              <a:srgbClr val="B7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6">
            <a:extLst>
              <a:ext uri="{FF2B5EF4-FFF2-40B4-BE49-F238E27FC236}">
                <a16:creationId xmlns:a16="http://schemas.microsoft.com/office/drawing/2014/main" id="{577F3B6F-13F2-4FD6-8764-0639392C0DBF}"/>
              </a:ext>
            </a:extLst>
          </p:cNvPr>
          <p:cNvSpPr/>
          <p:nvPr/>
        </p:nvSpPr>
        <p:spPr>
          <a:xfrm>
            <a:off x="7513201" y="2034599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u="sng">
                <a:solidFill>
                  <a:srgbClr val="B7664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0" name="矩形 6">
            <a:extLst>
              <a:ext uri="{FF2B5EF4-FFF2-40B4-BE49-F238E27FC236}">
                <a16:creationId xmlns:a16="http://schemas.microsoft.com/office/drawing/2014/main" id="{0890D068-D35E-433C-B820-4201C025228D}"/>
              </a:ext>
            </a:extLst>
          </p:cNvPr>
          <p:cNvSpPr/>
          <p:nvPr/>
        </p:nvSpPr>
        <p:spPr>
          <a:xfrm>
            <a:off x="5457371" y="2608987"/>
            <a:ext cx="5826377" cy="334322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là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40 (m)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140 - 40 = 100 (m)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 40m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Chiều dài: 100m</a:t>
            </a:r>
            <a:endParaRPr lang="en-US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79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8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507244" y="2151728"/>
            <a:ext cx="91775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Xem lại bài</a:t>
            </a:r>
          </a:p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 bị bài sau</a:t>
            </a:r>
            <a:endParaRPr lang="zh-CN" altLang="en-US" sz="8000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249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EC4DE35E-C806-416C-9FDA-7F62979C4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0"/>
            <a:ext cx="6455391" cy="2089065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70AFCA5C-F987-41D0-B372-BDB926D8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3" y="111024"/>
            <a:ext cx="3944205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D3BA5E63-CBD9-4559-BC25-9E818CC9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5495" y="4216326"/>
            <a:ext cx="9336505" cy="2752698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4055F1FE-9BC3-47DC-BEB3-FDC07AFE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2589177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18935BA-4D31-4062-B419-79D8D3C7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3476281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122A368-7E61-44F2-91B0-49EB7F57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2616199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C4C5EF9-7AA4-499E-A21A-A4E1AE64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3491720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5B222E3-EEFE-4680-BA70-21D03C97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007" y="2589177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FEC541F-FC6C-4E16-9A06-80EECD505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082" y="3476281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B74A419-945A-4BE2-9FAA-CC8B89F8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2616199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58D1349-77C8-4D51-AEA1-F8BACEAD4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3491720"/>
            <a:ext cx="582240" cy="535234"/>
          </a:xfrm>
          <a:prstGeom prst="rect">
            <a:avLst/>
          </a:prstGeom>
          <a:solidFill>
            <a:srgbClr val="6DB25E"/>
          </a:solidFill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C6BB440F-E3E0-42BE-BC90-AD0C3250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502" y="2633053"/>
            <a:ext cx="2442045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KHỞI ĐỘNG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TextBox 106">
            <a:extLst>
              <a:ext uri="{FF2B5EF4-FFF2-40B4-BE49-F238E27FC236}">
                <a16:creationId xmlns:a16="http://schemas.microsoft.com/office/drawing/2014/main" id="{F917D9E3-756F-4143-A710-B7ACE5B99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2589652"/>
            <a:ext cx="346853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5" name="TextBox 108">
            <a:extLst>
              <a:ext uri="{FF2B5EF4-FFF2-40B4-BE49-F238E27FC236}">
                <a16:creationId xmlns:a16="http://schemas.microsoft.com/office/drawing/2014/main" id="{CF22AF78-4BA4-46AD-83C3-7107E355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73" y="3552794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6" name="TextBox 109">
            <a:extLst>
              <a:ext uri="{FF2B5EF4-FFF2-40B4-BE49-F238E27FC236}">
                <a16:creationId xmlns:a16="http://schemas.microsoft.com/office/drawing/2014/main" id="{10117BA6-0090-451E-BC7B-A3294DDF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3491239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B580D00E-AF4E-45EA-B3AD-542CE74A8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268584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8" name="TextBox 116">
            <a:extLst>
              <a:ext uri="{FF2B5EF4-FFF2-40B4-BE49-F238E27FC236}">
                <a16:creationId xmlns:a16="http://schemas.microsoft.com/office/drawing/2014/main" id="{5EC4F159-7587-4532-BCB5-33EA06F35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2616673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9" name="TextBox 117">
            <a:extLst>
              <a:ext uri="{FF2B5EF4-FFF2-40B4-BE49-F238E27FC236}">
                <a16:creationId xmlns:a16="http://schemas.microsoft.com/office/drawing/2014/main" id="{2EDB5A0A-B25D-4368-AF0E-C39A0AD7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353852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0" name="TextBox 118">
            <a:extLst>
              <a:ext uri="{FF2B5EF4-FFF2-40B4-BE49-F238E27FC236}">
                <a16:creationId xmlns:a16="http://schemas.microsoft.com/office/drawing/2014/main" id="{34639156-9AEC-4C11-A2F7-C4BC43AD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3461240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BD26A187-4E83-478D-85C8-65BA60F21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239" y="379463"/>
            <a:ext cx="2458654" cy="41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8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2905428F-DAAC-45E9-BACE-D93CA87824CA}"/>
              </a:ext>
            </a:extLst>
          </p:cNvPr>
          <p:cNvSpPr txBox="1"/>
          <p:nvPr/>
        </p:nvSpPr>
        <p:spPr>
          <a:xfrm>
            <a:off x="5809841" y="1591217"/>
            <a:ext cx="262764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Tạm </a:t>
            </a:r>
            <a:b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</a:br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biệt!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77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  <a:endParaRPr lang="en-US" altLang="zh-CN" sz="8800" dirty="0">
              <a:solidFill>
                <a:srgbClr val="54443E"/>
              </a:solidFill>
              <a:latin typeface="UTM Androgyne" panose="02040603050506020204" pitchFamily="18" charset="0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999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/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224</a:t>
                </a: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2C1909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</a:t>
                </a:r>
                <a:endParaRPr lang="zh-CN" altLang="en-US" sz="5400" dirty="0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blipFill>
                <a:blip r:embed="rId3"/>
                <a:stretch>
                  <a:fillRect l="-146" b="-482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145CBFD4-53B7-48A2-8EA7-6BDFE92E2D1E}"/>
              </a:ext>
            </a:extLst>
          </p:cNvPr>
          <p:cNvSpPr/>
          <p:nvPr/>
        </p:nvSpPr>
        <p:spPr>
          <a:xfrm>
            <a:off x="4265578" y="4595230"/>
            <a:ext cx="3781501" cy="1101923"/>
          </a:xfrm>
          <a:prstGeom prst="snip2Diag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96 </a:t>
            </a:r>
            <a:r>
              <a:rPr lang="en-US" altLang="zh-CN" sz="5400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 128</a:t>
            </a:r>
            <a:endParaRPr lang="zh-CN" altLang="en-US" sz="5400" b="1" dirty="0">
              <a:solidFill>
                <a:srgbClr val="FF860D"/>
              </a:solidFill>
              <a:effectLst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4E9D4-3085-4B7E-A790-40FA9413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7" y="-5349272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00885 0.9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4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3E45CB-10E4-4D6E-AAE4-8FDDABDCC388}"/>
              </a:ext>
            </a:extLst>
          </p:cNvPr>
          <p:cNvSpPr/>
          <p:nvPr/>
        </p:nvSpPr>
        <p:spPr>
          <a:xfrm>
            <a:off x="2057400" y="2351782"/>
            <a:ext cx="882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/>
              <a:t>HS xem phim, link youtube: https://www.youtube.com/watch?v=R6FH3Jsi5TI</a:t>
            </a:r>
          </a:p>
        </p:txBody>
      </p:sp>
    </p:spTree>
    <p:extLst>
      <p:ext uri="{BB962C8B-B14F-4D97-AF65-F5344CB8AC3E}">
        <p14:creationId xmlns:p14="http://schemas.microsoft.com/office/powerpoint/2010/main" val="40582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62000" y="-801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3965" y="-716692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62000" y="379102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38637" y="5183244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3311" y="137237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473115" y="219716"/>
            <a:ext cx="9360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Cách tìm 2 số khi biết tổng và tỉ số của hai số đó?</a:t>
            </a:r>
            <a:endParaRPr lang="zh-CN" altLang="en-US" sz="32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B3C05448-901E-455C-8A8C-4BABF53BF536}"/>
              </a:ext>
            </a:extLst>
          </p:cNvPr>
          <p:cNvSpPr/>
          <p:nvPr/>
        </p:nvSpPr>
        <p:spPr>
          <a:xfrm>
            <a:off x="1451235" y="925568"/>
            <a:ext cx="9382135" cy="4525150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Vẽ sơ đồ tóm tắt theo đề bài;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2. Tìm tổng số phần bằng nhau;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3. Tìm giá trị của 1 phần bằng cách lấy tổng hai số chia cho tổng số phần bằng nhau.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4. Tìm số bé (lấy giá trị một phần nhân với số phần của số bé).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5. Tìm số lớn (lấy tổng hai số trừ đi số bé).</a:t>
            </a:r>
          </a:p>
        </p:txBody>
      </p:sp>
    </p:spTree>
    <p:extLst>
      <p:ext uri="{BB962C8B-B14F-4D97-AF65-F5344CB8AC3E}">
        <p14:creationId xmlns:p14="http://schemas.microsoft.com/office/powerpoint/2010/main" val="330043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027981" y="2354100"/>
            <a:ext cx="58651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21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54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blipFill>
                <a:blip r:embed="rId2"/>
                <a:stretch>
                  <a:fillRect l="-3442" r="-2078" b="-1884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790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837</TotalTime>
  <Words>551</Words>
  <Application>Microsoft Office PowerPoint</Application>
  <PresentationFormat>Widescreen</PresentationFormat>
  <Paragraphs>82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Arial</vt:lpstr>
      <vt:lpstr>Cambria Math</vt:lpstr>
      <vt:lpstr>Times New Roman</vt:lpstr>
      <vt:lpstr>UTM Androgyne</vt:lpstr>
      <vt:lpstr>UTM Avo</vt:lpstr>
      <vt:lpstr>Wingdings</vt:lpstr>
      <vt:lpstr>华康娃娃体W5</vt:lpstr>
      <vt:lpstr>汉仪小麦体简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>Thy Tho</cp:keywords>
  <cp:lastModifiedBy>KTUTS</cp:lastModifiedBy>
  <cp:revision>69</cp:revision>
  <dcterms:created xsi:type="dcterms:W3CDTF">2018-11-29T13:42:01Z</dcterms:created>
  <dcterms:modified xsi:type="dcterms:W3CDTF">2022-03-15T12:31:47Z</dcterms:modified>
  <cp:version>D30</cp:version>
</cp:coreProperties>
</file>