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93" r:id="rId5"/>
    <p:sldId id="294" r:id="rId6"/>
    <p:sldId id="286" r:id="rId7"/>
    <p:sldId id="290" r:id="rId8"/>
    <p:sldId id="306" r:id="rId9"/>
    <p:sldId id="307" r:id="rId10"/>
    <p:sldId id="308" r:id="rId11"/>
    <p:sldId id="309" r:id="rId12"/>
    <p:sldId id="310" r:id="rId13"/>
    <p:sldId id="287" r:id="rId14"/>
    <p:sldId id="292" r:id="rId15"/>
    <p:sldId id="302" r:id="rId16"/>
    <p:sldId id="288" r:id="rId17"/>
    <p:sldId id="30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D3"/>
    <a:srgbClr val="E6E6E6"/>
    <a:srgbClr val="6BAE45"/>
    <a:srgbClr val="A1D6C8"/>
    <a:srgbClr val="97CCBF"/>
    <a:srgbClr val="4C786C"/>
    <a:srgbClr val="84B1A5"/>
    <a:srgbClr val="FF6E04"/>
    <a:srgbClr val="B5E7DB"/>
    <a:srgbClr val="E3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>
        <p:scale>
          <a:sx n="50" d="100"/>
          <a:sy n="50" d="100"/>
        </p:scale>
        <p:origin x="141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FD79-A138-4C70-956E-3637DA74734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CF87-0EDD-4AEF-B9F6-DB6067A69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5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9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78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7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1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42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9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13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0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1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72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8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1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9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4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541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975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593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905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387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424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00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2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A_PA-文本框 41">
            <a:extLst>
              <a:ext uri="{FF2B5EF4-FFF2-40B4-BE49-F238E27FC236}">
                <a16:creationId xmlns:a16="http://schemas.microsoft.com/office/drawing/2014/main" id="{54B01ECD-10A2-482C-9B65-4AB28925827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-484849" y="173819"/>
            <a:ext cx="13698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173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4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774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tags" Target="../tags/tag17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62508588-B70B-49B4-9FBC-C9A8770865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86" y="106044"/>
            <a:ext cx="2954480" cy="2851261"/>
          </a:xfrm>
          <a:prstGeom prst="rect">
            <a:avLst/>
          </a:prstGeom>
        </p:spPr>
      </p:pic>
      <p:sp>
        <p:nvSpPr>
          <p:cNvPr id="8" name="PA_文本框 7">
            <a:extLst>
              <a:ext uri="{FF2B5EF4-FFF2-40B4-BE49-F238E27FC236}">
                <a16:creationId xmlns:a16="http://schemas.microsoft.com/office/drawing/2014/main" id="{E9AA9774-6128-4B1B-852D-46C23A18DF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15129" y="544176"/>
            <a:ext cx="2421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n w="19050">
                  <a:solidFill>
                    <a:schemeClr val="bg1"/>
                  </a:solidFill>
                </a:ln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Toán</a:t>
            </a:r>
            <a:endParaRPr lang="zh-CN" altLang="en-US" sz="6000" dirty="0">
              <a:ln w="19050">
                <a:solidFill>
                  <a:schemeClr val="bg1"/>
                </a:solidFill>
              </a:ln>
              <a:blipFill dpi="0" rotWithShape="1">
                <a:blip r:embed="rId11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8D7FE763-0708-4D38-A110-3CE000F664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1023962">
            <a:off x="1388306" y="2172500"/>
            <a:ext cx="780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blipFill>
                  <a:blip r:embed="rId12"/>
                  <a:stretch>
                    <a:fillRect/>
                  </a:stretch>
                </a:blipFill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en-US" altLang="zh-CN" sz="8800" b="1" dirty="0">
              <a:blipFill>
                <a:blip r:embed="rId12"/>
                <a:stretch>
                  <a:fillRect/>
                </a:stretch>
              </a:blipFill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PA_PA-文本框 41">
            <a:extLst>
              <a:ext uri="{FF2B5EF4-FFF2-40B4-BE49-F238E27FC236}">
                <a16:creationId xmlns:a16="http://schemas.microsoft.com/office/drawing/2014/main" id="{1529F16A-030B-4282-A5B2-60A7613C4F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1023962">
            <a:off x="1307042" y="2137171"/>
            <a:ext cx="775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9" name="PA_PA-文本框 41">
            <a:extLst>
              <a:ext uri="{FF2B5EF4-FFF2-40B4-BE49-F238E27FC236}">
                <a16:creationId xmlns:a16="http://schemas.microsoft.com/office/drawing/2014/main" id="{58296785-F43C-4B99-BD3F-0BC1192B4C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92376" y="5898325"/>
            <a:ext cx="553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sgk  trang 149</a:t>
            </a:r>
            <a:endParaRPr lang="zh-CN" altLang="en-US" sz="4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/>
          <p:bldP spid="11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1264210"/>
            <a:ext cx="10093828" cy="3272499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72. Tìm hai số đó biết rằng nếu số lớn giảm 5 lần thì tìm được số bé.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27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537835"/>
            <a:ext cx="10093828" cy="129349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thì tìm được số bé.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5146566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3468086" y="3643607"/>
            <a:ext cx="1737105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5271679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5431571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723328" y="2340909"/>
            <a:ext cx="317498" cy="3177115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3522678" y="4362813"/>
            <a:ext cx="151656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433914" y="3069140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5376455" y="4893368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608507" y="3614136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9262606" y="3995244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6D7CA3-5313-4031-B402-BC1F5E2C8F53}"/>
              </a:ext>
            </a:extLst>
          </p:cNvPr>
          <p:cNvGrpSpPr/>
          <p:nvPr/>
        </p:nvGrpSpPr>
        <p:grpSpPr>
          <a:xfrm>
            <a:off x="5272275" y="3925890"/>
            <a:ext cx="3198361" cy="345430"/>
            <a:chOff x="6068689" y="3925890"/>
            <a:chExt cx="3198361" cy="3454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5363DE-C04F-4062-B94D-DE2AB5955234}"/>
                </a:ext>
              </a:extLst>
            </p:cNvPr>
            <p:cNvGrpSpPr/>
            <p:nvPr/>
          </p:nvGrpSpPr>
          <p:grpSpPr>
            <a:xfrm>
              <a:off x="6068689" y="3927537"/>
              <a:ext cx="1918244" cy="343783"/>
              <a:chOff x="3246711" y="3505593"/>
              <a:chExt cx="1918244" cy="34378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EA8EB31-BBC1-4170-913D-10EE75463D1C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0DC20EB-3B74-45C1-8F1C-9EE5EF7D018C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8BE9E69-C37F-40E5-AFF7-8A6563180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97C192C-3BBB-41D7-BAAB-97693C46841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CC6F8E5-519B-4671-B786-056CD6042580}"/>
                  </a:ext>
                </a:extLst>
              </p:cNvPr>
              <p:cNvGrpSpPr/>
              <p:nvPr/>
            </p:nvGrpSpPr>
            <p:grpSpPr>
              <a:xfrm>
                <a:off x="3884796" y="3506960"/>
                <a:ext cx="640080" cy="319028"/>
                <a:chOff x="3244716" y="2820307"/>
                <a:chExt cx="640080" cy="319028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E8A1FA6-A9FE-4F72-ABBD-565238908562}"/>
                    </a:ext>
                  </a:extLst>
                </p:cNvPr>
                <p:cNvCxnSpPr/>
                <p:nvPr/>
              </p:nvCxnSpPr>
              <p:spPr>
                <a:xfrm>
                  <a:off x="3247891" y="282030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EB98A45-3AC0-4658-8C92-51C8A7095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B26CCE6-2531-429E-993C-AC1CE6F93FB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9AB72F9-D3DA-412F-BEF5-B1045779E875}"/>
                  </a:ext>
                </a:extLst>
              </p:cNvPr>
              <p:cNvGrpSpPr/>
              <p:nvPr/>
            </p:nvGrpSpPr>
            <p:grpSpPr>
              <a:xfrm>
                <a:off x="4524875" y="3514354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AF52A41-DA46-493C-9D3C-3AC2A05FC3DD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61FEFF2-99A3-40D7-A422-D9695D69C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74807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1D234AE-13DF-4165-98D1-27E1747AE120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D98E43F-E295-495C-86B1-D186850B3A05}"/>
                </a:ext>
              </a:extLst>
            </p:cNvPr>
            <p:cNvGrpSpPr/>
            <p:nvPr/>
          </p:nvGrpSpPr>
          <p:grpSpPr>
            <a:xfrm>
              <a:off x="7986891" y="3925890"/>
              <a:ext cx="640080" cy="335022"/>
              <a:chOff x="3244716" y="2821835"/>
              <a:chExt cx="640080" cy="33502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8FB62FA-DE64-4EB9-A959-CE244F0534D7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881D58C-6518-46A4-B2FE-9A1DE49DE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1F2354-1ADB-4FC4-9FFB-59D17AA79DA8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1B15990-FDDF-402B-982C-DE722C9F5CDE}"/>
                </a:ext>
              </a:extLst>
            </p:cNvPr>
            <p:cNvGrpSpPr/>
            <p:nvPr/>
          </p:nvGrpSpPr>
          <p:grpSpPr>
            <a:xfrm>
              <a:off x="8626970" y="3933887"/>
              <a:ext cx="640080" cy="328553"/>
              <a:chOff x="3244716" y="2839357"/>
              <a:chExt cx="640080" cy="32855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22597B-0174-42A8-A36C-2819959E6091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007E466-9EFC-4750-9053-CD9D563ED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9963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CF10FC0-6ED3-4E09-8E8F-13DFDA940335}"/>
                  </a:ext>
                </a:extLst>
              </p:cNvPr>
              <p:cNvCxnSpPr/>
              <p:nvPr/>
            </p:nvCxnSpPr>
            <p:spPr>
              <a:xfrm>
                <a:off x="3884796" y="2850410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514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12184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Tổng của hai số là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 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thì tìm được số bé.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25050"/>
            <a:ext cx="2841920" cy="1404186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 + 1 = 6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: 6 = 12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– 12 = 60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Số lớn: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60</a:t>
            </a: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      Số bé: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9250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82" y="-255048"/>
            <a:ext cx="4132837" cy="92450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4029582" y="897860"/>
            <a:ext cx="4663005" cy="197266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7522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7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25461" y="870725"/>
            <a:ext cx="9678098" cy="50268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mảnh đất hình chữ nhật có chu vi là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150m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Biết chiều dài mảnh đất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4 lần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chiều rộng mảnh đất. Tìm chiều dài và chiều rộng mảnh đất đó.</a:t>
            </a:r>
          </a:p>
        </p:txBody>
      </p:sp>
    </p:spTree>
    <p:extLst>
      <p:ext uri="{BB962C8B-B14F-4D97-AF65-F5344CB8AC3E}">
        <p14:creationId xmlns:p14="http://schemas.microsoft.com/office/powerpoint/2010/main" val="8422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49086" y="239559"/>
            <a:ext cx="10093828" cy="89575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u="sng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6DF3D91C-77F9-45A2-9A30-2940A7D771E3}"/>
              </a:ext>
            </a:extLst>
          </p:cNvPr>
          <p:cNvSpPr/>
          <p:nvPr/>
        </p:nvSpPr>
        <p:spPr>
          <a:xfrm>
            <a:off x="589947" y="1133609"/>
            <a:ext cx="11022537" cy="5791650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Nửa chu vi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 : 2 = 75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 + 4 = 5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rộng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: 5 = 15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75 - 15 = 60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dài: 60m; 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	  Chiều rộng: 15m</a:t>
            </a:r>
          </a:p>
          <a:p>
            <a:pPr algn="ctr">
              <a:lnSpc>
                <a:spcPct val="150000"/>
              </a:lnSpc>
            </a:pPr>
            <a:endParaRPr lang="en-US" altLang="zh-CN" sz="36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1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4" y="922715"/>
            <a:ext cx="4287073" cy="91045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695295" y="1350979"/>
            <a:ext cx="4801409" cy="253811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4147353"/>
              </a:avLst>
            </a:prstTxWarp>
            <a:spAutoFit/>
          </a:bodyPr>
          <a:lstStyle/>
          <a:p>
            <a:r>
              <a:rPr lang="en-US" altLang="zh-CN" sz="6000" b="1" dirty="0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15FF81E9-0C09-4601-8C36-3BB51A55C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>
            <a:extLst>
              <a:ext uri="{FF2B5EF4-FFF2-40B4-BE49-F238E27FC236}">
                <a16:creationId xmlns:a16="http://schemas.microsoft.com/office/drawing/2014/main" id="{9ACB38EE-49AF-43DF-B6B0-3BE1173EE612}"/>
              </a:ext>
            </a:extLst>
          </p:cNvPr>
          <p:cNvSpPr/>
          <p:nvPr/>
        </p:nvSpPr>
        <p:spPr>
          <a:xfrm>
            <a:off x="3161292" y="364460"/>
            <a:ext cx="6927430" cy="2093655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6BAE45"/>
            </a:solidFill>
            <a:prstDash val="sysDot"/>
          </a:ln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Xem</a:t>
            </a:r>
            <a:r>
              <a:rPr lang="en-US" altLang="zh-CN" sz="540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lại bài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Chuẩn bị bài sau</a:t>
            </a:r>
            <a:endParaRPr lang="zh-CN" altLang="en-US" sz="5400" dirty="0">
              <a:solidFill>
                <a:srgbClr val="6BAE45"/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45180476-02F8-4CD8-ABE6-5464B0906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6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p:sp>
        <p:nvSpPr>
          <p:cNvPr id="12" name="矩形 6">
            <a:extLst>
              <a:ext uri="{FF2B5EF4-FFF2-40B4-BE49-F238E27FC236}">
                <a16:creationId xmlns:a16="http://schemas.microsoft.com/office/drawing/2014/main" id="{A3F8478F-427A-4D0F-86B6-9C65E11C0138}"/>
              </a:ext>
            </a:extLst>
          </p:cNvPr>
          <p:cNvSpPr/>
          <p:nvPr/>
        </p:nvSpPr>
        <p:spPr>
          <a:xfrm>
            <a:off x="3139405" y="964952"/>
            <a:ext cx="64732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428300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33A7E4-DCB7-4709-931E-87268A9A43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84774" r="44265"/>
          <a:stretch/>
        </p:blipFill>
        <p:spPr>
          <a:xfrm rot="5400000">
            <a:off x="-56644" y="1457064"/>
            <a:ext cx="617359" cy="5040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A2F9B2-3B2A-46B0-95A0-86DF9B0C3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4699" r="54299" b="86077"/>
          <a:stretch/>
        </p:blipFill>
        <p:spPr>
          <a:xfrm rot="5400000">
            <a:off x="3486426" y="410420"/>
            <a:ext cx="652826" cy="611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4E9AE1-54CA-40D2-B29D-35593411E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6" y="534441"/>
            <a:ext cx="2398472" cy="15202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B258CBE-3DC8-4E1B-9004-AE17043CEE91}"/>
              </a:ext>
            </a:extLst>
          </p:cNvPr>
          <p:cNvSpPr/>
          <p:nvPr/>
        </p:nvSpPr>
        <p:spPr>
          <a:xfrm>
            <a:off x="6558888" y="1099714"/>
            <a:ext cx="2922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3E4E84-26BB-4057-85BE-322FCCC32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1045323"/>
            <a:ext cx="526340" cy="67705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6BBE5F5-1244-4236-8792-3EC6F3D89D7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1669875"/>
            <a:ext cx="3204000" cy="288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4A36D3A-A1F6-407A-95CE-127D4FB06F4E}"/>
              </a:ext>
            </a:extLst>
          </p:cNvPr>
          <p:cNvSpPr/>
          <p:nvPr/>
        </p:nvSpPr>
        <p:spPr>
          <a:xfrm>
            <a:off x="6558888" y="2470540"/>
            <a:ext cx="271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05F2-D4EE-4908-A9B9-41B1AA874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2416149"/>
            <a:ext cx="526340" cy="6770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8BD038A-5A59-4283-86DE-77E7B98D1C15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3040701"/>
            <a:ext cx="3204000" cy="288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2E5CACA-4ED5-4589-BF30-1A753B0530ED}"/>
              </a:ext>
            </a:extLst>
          </p:cNvPr>
          <p:cNvSpPr/>
          <p:nvPr/>
        </p:nvSpPr>
        <p:spPr>
          <a:xfrm>
            <a:off x="6558888" y="3888719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1F21B45-0028-4C1B-A0D4-21D300978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3834328"/>
            <a:ext cx="526340" cy="677056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94A22A20-8D03-4105-93C7-FAD74765C15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4458880"/>
            <a:ext cx="3204000" cy="288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650FACD-E4EA-4B9B-8E83-4BDD03C66958}"/>
              </a:ext>
            </a:extLst>
          </p:cNvPr>
          <p:cNvSpPr/>
          <p:nvPr/>
        </p:nvSpPr>
        <p:spPr>
          <a:xfrm>
            <a:off x="6872551" y="5300695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622A512-BC01-44E2-95B4-2BB282135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140" y="5246304"/>
            <a:ext cx="526340" cy="677056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02C3557A-9095-454D-A727-D7F33D5D49A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25102" y="5870856"/>
            <a:ext cx="3204000" cy="28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EF7F89D-FA68-4EF9-A8DA-7C492456201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71" y="4876472"/>
            <a:ext cx="373752" cy="21142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A6A5E7-307F-49C9-BF5B-6EC8817683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5" y="4903433"/>
            <a:ext cx="512023" cy="186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D9F30AE-6B5F-4B77-BADC-E5F751BDEE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80" y="5460640"/>
            <a:ext cx="584103" cy="17215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56F353C-8C20-4792-9256-771B826D07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30" y="4998154"/>
            <a:ext cx="442670" cy="18708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F8A152C-607D-41F3-B76D-14BCBBFA956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27" y="5494542"/>
            <a:ext cx="473498" cy="15206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A6CC096-0175-4669-988E-13EFB1C847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438" y="3767099"/>
            <a:ext cx="1226057" cy="39127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05E8B8F-8A84-45F0-A272-0EC84A8DF8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9082" y="4876472"/>
            <a:ext cx="373752" cy="21142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563615-35E4-4D2B-9C77-C068FAB2F7A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47" y="2021334"/>
            <a:ext cx="2954480" cy="2851261"/>
          </a:xfrm>
          <a:prstGeom prst="rect">
            <a:avLst/>
          </a:prstGeom>
        </p:spPr>
      </p:pic>
      <p:sp>
        <p:nvSpPr>
          <p:cNvPr id="32" name="PA_PA-文本框 41">
            <a:extLst>
              <a:ext uri="{FF2B5EF4-FFF2-40B4-BE49-F238E27FC236}">
                <a16:creationId xmlns:a16="http://schemas.microsoft.com/office/drawing/2014/main" id="{678B593E-F1F0-475F-B5F9-0019B6D0C3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10542430" y="5254819"/>
            <a:ext cx="2620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4029581" y="3015493"/>
            <a:ext cx="4132837" cy="58892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732212" y="897860"/>
            <a:ext cx="4727576" cy="324587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666011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60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98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 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120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blipFill>
                <a:blip r:embed="rId8"/>
                <a:stretch>
                  <a:fillRect b="-316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376496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48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72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05ECFF30-68EF-4D33-8A78-3828FAB353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74324" y="2395888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8" grpId="0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208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blipFill>
                <a:blip r:embed="rId8"/>
                <a:stretch>
                  <a:fillRect b="-317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825195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78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130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40021737-1ED5-487E-884F-4B07EDA1C3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07953" y="2519273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4" y="1876926"/>
            <a:ext cx="5733851" cy="70698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880896" y="897860"/>
            <a:ext cx="5390425" cy="259769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35337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0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448263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286316" y="614208"/>
            <a:ext cx="9856598" cy="563231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28m được cắt thành hai đoạn, đoạn thứ nhất dài gấp 3 lần đoạn thứ hai. Hỏi mỗi đoạn dài bao nhiêu mét?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48372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783771" y="537835"/>
            <a:ext cx="10525656" cy="20313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4502131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2756158" y="3629651"/>
            <a:ext cx="3488350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6068093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5363DE-C04F-4062-B94D-DE2AB5955234}"/>
              </a:ext>
            </a:extLst>
          </p:cNvPr>
          <p:cNvGrpSpPr/>
          <p:nvPr/>
        </p:nvGrpSpPr>
        <p:grpSpPr>
          <a:xfrm>
            <a:off x="6068689" y="3927537"/>
            <a:ext cx="1918244" cy="343783"/>
            <a:chOff x="3246711" y="3505593"/>
            <a:chExt cx="1918244" cy="3437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A8EB31-BBC1-4170-913D-10EE75463D1C}"/>
                </a:ext>
              </a:extLst>
            </p:cNvPr>
            <p:cNvGrpSpPr/>
            <p:nvPr/>
          </p:nvGrpSpPr>
          <p:grpSpPr>
            <a:xfrm>
              <a:off x="3246711" y="3505593"/>
              <a:ext cx="640080" cy="335022"/>
              <a:chOff x="3244716" y="2821835"/>
              <a:chExt cx="640080" cy="33502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DC20EB-3B74-45C1-8F1C-9EE5EF7D018C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BE9E69-C37F-40E5-AFF7-8A6563180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7C192C-3BBB-41D7-BAAB-97693C46841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C6F8E5-519B-4671-B786-056CD6042580}"/>
                </a:ext>
              </a:extLst>
            </p:cNvPr>
            <p:cNvGrpSpPr/>
            <p:nvPr/>
          </p:nvGrpSpPr>
          <p:grpSpPr>
            <a:xfrm>
              <a:off x="3884796" y="3508488"/>
              <a:ext cx="640080" cy="335022"/>
              <a:chOff x="3244716" y="2821835"/>
              <a:chExt cx="640080" cy="33502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8A1FA6-A9FE-4F72-ABBD-565238908562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B98A45-3AC0-4658-8C92-51C8A7095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26CCE6-2531-429E-993C-AC1CE6F93FB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9AB72F9-D3DA-412F-BEF5-B1045779E875}"/>
                </a:ext>
              </a:extLst>
            </p:cNvPr>
            <p:cNvGrpSpPr/>
            <p:nvPr/>
          </p:nvGrpSpPr>
          <p:grpSpPr>
            <a:xfrm>
              <a:off x="4524875" y="3514354"/>
              <a:ext cx="640080" cy="335022"/>
              <a:chOff x="3244716" y="2821835"/>
              <a:chExt cx="640080" cy="33502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AF52A41-DA46-493C-9D3C-3AC2A05FC3DD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FEFF2-99A3-40D7-A422-D9695D69C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65282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1D234AE-13DF-4165-98D1-27E1747AE120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6227985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880908" y="2979744"/>
            <a:ext cx="317498" cy="1899446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2746540" y="4335345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819959" y="3057815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6038908" y="5008009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075263" y="3558145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8635788" y="3939253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</a:p>
        </p:txBody>
      </p:sp>
    </p:spTree>
    <p:extLst>
      <p:ext uri="{BB962C8B-B14F-4D97-AF65-F5344CB8AC3E}">
        <p14:creationId xmlns:p14="http://schemas.microsoft.com/office/powerpoint/2010/main" val="2075427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675843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Một sợi dây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12522"/>
            <a:ext cx="2841920" cy="1429242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 + 1 = 4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: 4 = 7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– 7 = 21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Đoạn thứ nhất: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21m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      Đọan thứ hai: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7m</a:t>
            </a:r>
          </a:p>
        </p:txBody>
      </p:sp>
    </p:spTree>
    <p:extLst>
      <p:ext uri="{BB962C8B-B14F-4D97-AF65-F5344CB8AC3E}">
        <p14:creationId xmlns:p14="http://schemas.microsoft.com/office/powerpoint/2010/main" val="396608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视频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295</TotalTime>
  <Words>506</Words>
  <Application>Microsoft Office PowerPoint</Application>
  <PresentationFormat>Widescreen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Times New Roman</vt:lpstr>
      <vt:lpstr>UTM Avo</vt:lpstr>
      <vt:lpstr>UTM Bienvenue</vt:lpstr>
      <vt:lpstr>UTM Flamenco</vt:lpstr>
      <vt:lpstr>UTM Neutra</vt:lpstr>
      <vt:lpstr>Wingdings</vt:lpstr>
      <vt:lpstr>华康娃娃体W5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>Thy Tho</cp:keywords>
  <cp:lastModifiedBy>KTUTS</cp:lastModifiedBy>
  <cp:revision>5</cp:revision>
  <dcterms:created xsi:type="dcterms:W3CDTF">2018-07-14T04:52:13Z</dcterms:created>
  <dcterms:modified xsi:type="dcterms:W3CDTF">2022-03-13T17:15:44Z</dcterms:modified>
  <cp:version>D30</cp:version>
</cp:coreProperties>
</file>