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9" r:id="rId2"/>
    <p:sldId id="288" r:id="rId3"/>
    <p:sldId id="284" r:id="rId4"/>
    <p:sldId id="290" r:id="rId5"/>
    <p:sldId id="300" r:id="rId6"/>
    <p:sldId id="286" r:id="rId7"/>
    <p:sldId id="302" r:id="rId8"/>
    <p:sldId id="309" r:id="rId9"/>
    <p:sldId id="310" r:id="rId10"/>
    <p:sldId id="303" r:id="rId11"/>
    <p:sldId id="305" r:id="rId12"/>
  </p:sldIdLst>
  <p:sldSz cx="12192000" cy="6858000"/>
  <p:notesSz cx="6858000" cy="9144000"/>
  <p:embeddedFontLst>
    <p:embeddedFont>
      <p:font typeface="UTM Duepuntozero" panose="02040603050506020204" pitchFamily="18" charset="0"/>
      <p:regular r:id="rId14"/>
      <p:bold r:id="rId15"/>
    </p:embeddedFont>
    <p:embeddedFont>
      <p:font typeface="UTM Seagull" panose="02040603050506020204" pitchFamily="18" charset="0"/>
      <p:bold r:id="rId16"/>
      <p:boldItalic r:id="rId17"/>
    </p:embeddedFont>
    <p:embeddedFont>
      <p:font typeface="等线" panose="020B0604020202020204" charset="-122"/>
      <p:regular r:id="rId18"/>
      <p:bold r:id="rId19"/>
    </p:embeddedFont>
    <p:embeddedFont>
      <p:font typeface="UTM Bustamalaka" panose="02040603050506020204" pitchFamily="18" charset="0"/>
      <p:regular r:id="rId20"/>
    </p:embeddedFont>
    <p:embeddedFont>
      <p:font typeface="Algerian" panose="04020705040A02060702" pitchFamily="82" charset="0"/>
      <p:regular r:id="rId21"/>
    </p:embeddedFont>
    <p:embeddedFont>
      <p:font typeface="UTM Mother" panose="02040603050506020204" pitchFamily="18" charset="0"/>
      <p:regular r:id="rId22"/>
    </p:embeddedFont>
    <p:embeddedFont>
      <p:font typeface="UTM Davida" panose="02040603050506020204" pitchFamily="18" charset="0"/>
      <p:regular r:id="rId23"/>
    </p:embeddedFont>
    <p:embeddedFont>
      <p:font typeface="UTM Habano" panose="0204060305050602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Bienvenue" panose="02040603050506020204" pitchFamily="18" charset="0"/>
      <p:regular r:id="rId29"/>
    </p:embeddedFont>
    <p:embeddedFont>
      <p:font typeface="UTM French Vanilla" panose="02040603050506020204" pitchFamily="18" charset="0"/>
      <p:regular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36C"/>
    <a:srgbClr val="6DA097"/>
    <a:srgbClr val="8D7545"/>
    <a:srgbClr val="CDBF97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>
        <p:scale>
          <a:sx n="66" d="100"/>
          <a:sy n="66" d="100"/>
        </p:scale>
        <p:origin x="1046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teamKTUTS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图片包含 名片, 相框&#10;&#10;描述已自动生成">
            <a:extLst>
              <a:ext uri="{FF2B5EF4-FFF2-40B4-BE49-F238E27FC236}">
                <a16:creationId xmlns:a16="http://schemas.microsoft.com/office/drawing/2014/main" id="{6AA3844B-835E-41E0-B9E0-9404C4668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70218" y="-74807"/>
            <a:ext cx="9541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283318" y="6457890"/>
            <a:ext cx="9541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4">
            <a:extLst>
              <a:ext uri="{FF2B5EF4-FFF2-40B4-BE49-F238E27FC236}">
                <a16:creationId xmlns:a16="http://schemas.microsoft.com/office/drawing/2014/main" id="{5643CF84-C7C2-4BAF-ACAF-D59FC8845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18445" r="4018" b="7778"/>
          <a:stretch/>
        </p:blipFill>
        <p:spPr>
          <a:xfrm>
            <a:off x="1565930" y="477922"/>
            <a:ext cx="8898463" cy="544068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430031" y="1882439"/>
            <a:ext cx="6430900" cy="2126252"/>
            <a:chOff x="427056" y="1466140"/>
            <a:chExt cx="5873790" cy="2126252"/>
          </a:xfrm>
        </p:grpSpPr>
        <p:sp>
          <p:nvSpPr>
            <p:cNvPr id="25" name="TextBox 24"/>
            <p:cNvSpPr txBox="1"/>
            <p:nvPr/>
          </p:nvSpPr>
          <p:spPr>
            <a:xfrm>
              <a:off x="427056" y="1468734"/>
              <a:ext cx="58246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Davida" panose="02040603050506020204" pitchFamily="18" charset="0"/>
                </a:rPr>
                <a:t>TRẢ BÀI </a:t>
              </a:r>
            </a:p>
            <a:p>
              <a:pPr algn="ctr"/>
              <a:r>
                <a:rPr 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Davida" panose="02040603050506020204" pitchFamily="18" charset="0"/>
                </a:rPr>
                <a:t>TẬP LÀM VĂN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151" y="1466140"/>
              <a:ext cx="582469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UTM Davida" panose="02040603050506020204" pitchFamily="18" charset="0"/>
                </a:rPr>
                <a:t>TRẢ </a:t>
              </a:r>
              <a:r>
                <a:rPr lang="en-US" sz="6600" b="1" dirty="0" smtClean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UTM Davida" panose="02040603050506020204" pitchFamily="18" charset="0"/>
                </a:rPr>
                <a:t>BÀI </a:t>
              </a:r>
              <a:endParaRPr lang="en-US" sz="6600" b="1" dirty="0">
                <a:solidFill>
                  <a:srgbClr val="FFC8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Davida" panose="02040603050506020204" pitchFamily="18" charset="0"/>
              </a:endParaRPr>
            </a:p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UTM Davida" panose="02040603050506020204" pitchFamily="18" charset="0"/>
                </a:rPr>
                <a:t>TẬP </a:t>
              </a:r>
              <a:r>
                <a:rPr lang="en-US" sz="6600" b="1" dirty="0" smtClean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UTM Davida" panose="02040603050506020204" pitchFamily="18" charset="0"/>
                </a:rPr>
                <a:t>LÀM VĂN</a:t>
              </a:r>
              <a:endParaRPr lang="en-US" sz="6600" b="1" dirty="0">
                <a:solidFill>
                  <a:srgbClr val="FFC8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Davida" panose="02040603050506020204" pitchFamily="18" charset="0"/>
              </a:endParaRPr>
            </a:p>
          </p:txBody>
        </p:sp>
      </p:grpSp>
      <p:pic>
        <p:nvPicPr>
          <p:cNvPr id="30" name="图片 3">
            <a:extLst>
              <a:ext uri="{FF2B5EF4-FFF2-40B4-BE49-F238E27FC236}">
                <a16:creationId xmlns:a16="http://schemas.microsoft.com/office/drawing/2014/main" id="{4FEE83D1-2117-4D52-99AD-C898B7DE6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499" y="3198262"/>
            <a:ext cx="4513940" cy="4450466"/>
          </a:xfrm>
          <a:prstGeom prst="rect">
            <a:avLst/>
          </a:prstGeom>
        </p:spPr>
      </p:pic>
      <p:pic>
        <p:nvPicPr>
          <p:cNvPr id="31" name="图片 24" descr="图片包含 餐桌, 室内, 就坐&#10;&#10;描述已自动生成">
            <a:extLst>
              <a:ext uri="{FF2B5EF4-FFF2-40B4-BE49-F238E27FC236}">
                <a16:creationId xmlns:a16="http://schemas.microsoft.com/office/drawing/2014/main" id="{8AB4156C-D5F8-4AC1-8645-A8048F0710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087" y="3534507"/>
            <a:ext cx="1887198" cy="30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68" y="2676970"/>
            <a:ext cx="3532396" cy="3525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80" y="988704"/>
            <a:ext cx="6742755" cy="36944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69757" y="1582951"/>
            <a:ext cx="39485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Học</a:t>
            </a:r>
            <a:r>
              <a:rPr lang="en-US" sz="66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sinh</a:t>
            </a:r>
            <a:r>
              <a:rPr lang="en-US" sz="66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</a:p>
          <a:p>
            <a:pPr algn="ctr"/>
            <a:r>
              <a:rPr lang="en-US" sz="66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sửa</a:t>
            </a:r>
            <a:r>
              <a:rPr lang="en-US" sz="66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lỗi</a:t>
            </a:r>
            <a:endParaRPr lang="en-US" sz="66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43CF84-C7C2-4BAF-ACAF-D59FC8845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18445" r="4018" b="7778"/>
          <a:stretch/>
        </p:blipFill>
        <p:spPr>
          <a:xfrm>
            <a:off x="2186781" y="427553"/>
            <a:ext cx="8898463" cy="54406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83858" y="1624398"/>
            <a:ext cx="49135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err="1" smtClean="0">
                <a:ln/>
                <a:solidFill>
                  <a:srgbClr val="002060"/>
                </a:solidFill>
                <a:effectLst/>
                <a:latin typeface="UTM Bustamalaka" panose="02040603050506020204" pitchFamily="18" charset="0"/>
              </a:rPr>
              <a:t>Chúc</a:t>
            </a:r>
            <a:r>
              <a:rPr lang="en-US" sz="9600" b="1" cap="none" spc="0" dirty="0" smtClean="0">
                <a:ln/>
                <a:solidFill>
                  <a:srgbClr val="002060"/>
                </a:solidFill>
                <a:effectLst/>
                <a:latin typeface="UTM Bustamalaka" panose="02040603050506020204" pitchFamily="18" charset="0"/>
              </a:rPr>
              <a:t> </a:t>
            </a:r>
            <a:r>
              <a:rPr lang="en-US" sz="9600" b="1" cap="none" spc="0" dirty="0" err="1" smtClean="0">
                <a:ln/>
                <a:solidFill>
                  <a:srgbClr val="002060"/>
                </a:solidFill>
                <a:effectLst/>
                <a:latin typeface="UTM Bustamalaka" panose="02040603050506020204" pitchFamily="18" charset="0"/>
              </a:rPr>
              <a:t>các</a:t>
            </a:r>
            <a:r>
              <a:rPr lang="en-US" sz="9600" b="1" cap="none" spc="0" dirty="0" smtClean="0">
                <a:ln/>
                <a:solidFill>
                  <a:srgbClr val="002060"/>
                </a:solidFill>
                <a:effectLst/>
                <a:latin typeface="UTM Bustamalaka" panose="02040603050506020204" pitchFamily="18" charset="0"/>
              </a:rPr>
              <a:t> </a:t>
            </a:r>
            <a:r>
              <a:rPr lang="en-US" sz="9600" b="1" cap="none" spc="0" dirty="0" err="1" smtClean="0">
                <a:ln/>
                <a:solidFill>
                  <a:srgbClr val="002060"/>
                </a:solidFill>
                <a:effectLst/>
                <a:latin typeface="UTM Bustamalaka" panose="02040603050506020204" pitchFamily="18" charset="0"/>
              </a:rPr>
              <a:t>em</a:t>
            </a:r>
            <a:endParaRPr lang="en-US" sz="9600" b="1" cap="none" spc="0" dirty="0" smtClean="0">
              <a:ln/>
              <a:solidFill>
                <a:srgbClr val="002060"/>
              </a:solidFill>
              <a:effectLst/>
              <a:latin typeface="UTM Bustamalaka" panose="02040603050506020204" pitchFamily="18" charset="0"/>
            </a:endParaRPr>
          </a:p>
          <a:p>
            <a:pPr algn="ctr"/>
            <a:r>
              <a:rPr lang="en-US" sz="9600" b="1" dirty="0" err="1">
                <a:ln/>
                <a:solidFill>
                  <a:srgbClr val="002060"/>
                </a:solidFill>
                <a:latin typeface="UTM Bustamalaka" panose="02040603050506020204" pitchFamily="18" charset="0"/>
              </a:rPr>
              <a:t>h</a:t>
            </a:r>
            <a:r>
              <a:rPr lang="en-US" sz="9600" b="1" dirty="0" err="1" smtClean="0">
                <a:ln/>
                <a:solidFill>
                  <a:srgbClr val="002060"/>
                </a:solidFill>
                <a:latin typeface="UTM Bustamalaka" panose="02040603050506020204" pitchFamily="18" charset="0"/>
              </a:rPr>
              <a:t>ọc</a:t>
            </a:r>
            <a:r>
              <a:rPr lang="en-US" sz="9600" b="1" dirty="0" smtClean="0">
                <a:ln/>
                <a:solidFill>
                  <a:srgbClr val="002060"/>
                </a:solidFill>
                <a:latin typeface="UTM Bustamalaka" panose="02040603050506020204" pitchFamily="18" charset="0"/>
              </a:rPr>
              <a:t> </a:t>
            </a:r>
            <a:r>
              <a:rPr lang="en-US" sz="9600" b="1" dirty="0" err="1" smtClean="0">
                <a:ln/>
                <a:solidFill>
                  <a:srgbClr val="002060"/>
                </a:solidFill>
                <a:latin typeface="UTM Bustamalaka" panose="02040603050506020204" pitchFamily="18" charset="0"/>
              </a:rPr>
              <a:t>tốt</a:t>
            </a:r>
            <a:endParaRPr lang="en-US" sz="9600" b="1" cap="none" spc="0" dirty="0">
              <a:ln/>
              <a:solidFill>
                <a:srgbClr val="002060"/>
              </a:solidFill>
              <a:effectLst/>
              <a:latin typeface="UTM Bustamalaka" panose="02040603050506020204" pitchFamily="18" charset="0"/>
            </a:endParaRPr>
          </a:p>
        </p:txBody>
      </p:sp>
      <p:pic>
        <p:nvPicPr>
          <p:cNvPr id="14" name="图片 24" descr="图片包含 餐桌, 室内, 就坐&#10;&#10;描述已自动生成">
            <a:extLst>
              <a:ext uri="{FF2B5EF4-FFF2-40B4-BE49-F238E27FC236}">
                <a16:creationId xmlns:a16="http://schemas.microsoft.com/office/drawing/2014/main" id="{8AB4156C-D5F8-4AC1-8645-A8048F071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151" y="2110811"/>
            <a:ext cx="2659776" cy="4302899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40E70B4D-D1EE-4BA4-AF80-C3F1A68E95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0" t="4388" r="25903" b="-4388"/>
          <a:stretch/>
        </p:blipFill>
        <p:spPr>
          <a:xfrm>
            <a:off x="7588805" y="2097911"/>
            <a:ext cx="3323995" cy="45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63" y="1207527"/>
            <a:ext cx="6859765" cy="4655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14" l="13004" r="95788">
                        <a14:foregroundMark x1="50733" y1="42936" x2="66484" y2="55780"/>
                        <a14:foregroundMark x1="58791" y1="38165" x2="77106" y2="48807"/>
                        <a14:foregroundMark x1="43956" y1="22752" x2="46154" y2="28257"/>
                        <a14:foregroundMark x1="52015" y1="19817" x2="59158" y2="28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" y="1896772"/>
            <a:ext cx="4679988" cy="46714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99529" y="1896772"/>
            <a:ext cx="53142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Trả</a:t>
            </a:r>
            <a:r>
              <a:rPr lang="en-US" sz="66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bài</a:t>
            </a:r>
            <a:r>
              <a:rPr lang="en-US" sz="66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làm</a:t>
            </a:r>
            <a:r>
              <a:rPr lang="en-US" sz="66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</a:p>
          <a:p>
            <a:pPr algn="ctr"/>
            <a:r>
              <a:rPr lang="en-US" sz="6600" b="1" dirty="0" err="1">
                <a:ln/>
                <a:solidFill>
                  <a:srgbClr val="FF0000"/>
                </a:solidFill>
                <a:latin typeface="UTM Seagull" panose="02040603050506020204" pitchFamily="18" charset="0"/>
              </a:rPr>
              <a:t>cho</a:t>
            </a:r>
            <a:r>
              <a:rPr lang="en-US" sz="6600" b="1" dirty="0">
                <a:ln/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UTM Seagull" panose="02040603050506020204" pitchFamily="18" charset="0"/>
              </a:rPr>
              <a:t>học</a:t>
            </a:r>
            <a:r>
              <a:rPr lang="en-US" sz="6600" b="1" dirty="0">
                <a:ln/>
                <a:solidFill>
                  <a:srgbClr val="FF0000"/>
                </a:solidFill>
                <a:latin typeface="UTM Seagull" panose="02040603050506020204" pitchFamily="18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UTM Seagull" panose="02040603050506020204" pitchFamily="18" charset="0"/>
              </a:rPr>
              <a:t>sinh</a:t>
            </a:r>
            <a:endParaRPr lang="en-US" sz="66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  <p:pic>
        <p:nvPicPr>
          <p:cNvPr id="22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1381">
            <a:off x="367080" y="150450"/>
            <a:ext cx="1938346" cy="1710881"/>
          </a:xfrm>
          <a:prstGeom prst="rect">
            <a:avLst/>
          </a:prstGeom>
        </p:spPr>
      </p:pic>
      <p:pic>
        <p:nvPicPr>
          <p:cNvPr id="23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66746" flipH="1" flipV="1">
            <a:off x="9778637" y="4985248"/>
            <a:ext cx="1968394" cy="17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20509" y="1219504"/>
            <a:ext cx="382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UTM Habano" panose="02040603050506020204" pitchFamily="18" charset="0"/>
              </a:rPr>
              <a:t>Đề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UTM Haban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UTM Habano" panose="02040603050506020204" pitchFamily="18" charset="0"/>
              </a:rPr>
              <a:t>bài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UTM Habano" panose="02040603050506020204" pitchFamily="18" charset="0"/>
              </a:rPr>
              <a:t>:…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UTM Haban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15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893378" y="884146"/>
            <a:ext cx="8038657" cy="15017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E560C739-6597-4B36-9E79-50E67727C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8"/>
          <a:stretch/>
        </p:blipFill>
        <p:spPr>
          <a:xfrm>
            <a:off x="406352" y="2645472"/>
            <a:ext cx="3824655" cy="42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49905" y="1110207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Seagull" panose="02040603050506020204" pitchFamily="18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UTM Seagull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Seagull" panose="02040603050506020204" pitchFamily="18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UTM Seagull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40" name="TextBox 39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39" name="TextBox 38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32" name="TextBox 31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3" name="Oval 42"/>
          <p:cNvSpPr/>
          <p:nvPr/>
        </p:nvSpPr>
        <p:spPr>
          <a:xfrm rot="20807413">
            <a:off x="100249" y="325403"/>
            <a:ext cx="3605845" cy="129492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0384915">
            <a:off x="429007" y="618921"/>
            <a:ext cx="172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33E1D"/>
                </a:solidFill>
                <a:latin typeface="UTM Mother" panose="02040603050506020204" pitchFamily="18" charset="0"/>
              </a:rPr>
              <a:t>Nhận</a:t>
            </a:r>
            <a:endParaRPr lang="en-US" sz="4000" b="1" dirty="0">
              <a:solidFill>
                <a:srgbClr val="E33E1D"/>
              </a:solidFill>
              <a:latin typeface="UTM Mother" panose="0204060305050602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20994513">
            <a:off x="1956734" y="508212"/>
            <a:ext cx="109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33E1D"/>
                </a:solidFill>
                <a:latin typeface="UTM Mother" panose="02040603050506020204" pitchFamily="18" charset="0"/>
              </a:rPr>
              <a:t>xét</a:t>
            </a:r>
            <a:endParaRPr lang="en-US" sz="4000" b="1" dirty="0">
              <a:solidFill>
                <a:srgbClr val="E33E1D"/>
              </a:solidFill>
              <a:latin typeface="UTM Moth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3642" y="151637"/>
            <a:ext cx="3605845" cy="129492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Seagull" panose="02040603050506020204" pitchFamily="18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UTM Seagull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Seagull" panose="02040603050506020204" pitchFamily="18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UTM Seagull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 rot="20384915">
            <a:off x="389414" y="384731"/>
            <a:ext cx="172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33E1D"/>
                </a:solidFill>
                <a:latin typeface="UTM Mother" panose="02040603050506020204" pitchFamily="18" charset="0"/>
              </a:rPr>
              <a:t>Nhận</a:t>
            </a:r>
            <a:endParaRPr lang="en-US" sz="4000" b="1" dirty="0">
              <a:solidFill>
                <a:srgbClr val="E33E1D"/>
              </a:solidFill>
              <a:latin typeface="UTM Mother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0994513">
            <a:off x="1997105" y="445156"/>
            <a:ext cx="109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33E1D"/>
                </a:solidFill>
                <a:latin typeface="UTM Mother" panose="02040603050506020204" pitchFamily="18" charset="0"/>
              </a:rPr>
              <a:t>xét</a:t>
            </a:r>
            <a:endParaRPr lang="en-US" sz="4000" b="1" dirty="0">
              <a:solidFill>
                <a:srgbClr val="E33E1D"/>
              </a:solidFill>
              <a:latin typeface="UTM Moth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13" grpId="0"/>
      <p:bldP spid="21" grpId="0"/>
      <p:bldP spid="24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16" y="936551"/>
            <a:ext cx="7204975" cy="43324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9895" y="1395608"/>
            <a:ext cx="705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6699"/>
                </a:solidFill>
                <a:latin typeface="UTM Duepuntozero" panose="02040603050506020204" pitchFamily="18" charset="0"/>
              </a:rPr>
              <a:t>Hướng</a:t>
            </a:r>
            <a:r>
              <a:rPr lang="en-US" sz="7200" b="1" dirty="0">
                <a:solidFill>
                  <a:srgbClr val="FF6699"/>
                </a:solidFill>
                <a:latin typeface="UTM Duepuntozer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6699"/>
                </a:solidFill>
                <a:latin typeface="UTM Duepuntozero" panose="02040603050506020204" pitchFamily="18" charset="0"/>
              </a:rPr>
              <a:t>dẫn</a:t>
            </a:r>
            <a:r>
              <a:rPr lang="en-US" sz="7200" b="1" dirty="0">
                <a:solidFill>
                  <a:srgbClr val="FF6699"/>
                </a:solidFill>
                <a:latin typeface="UTM Duepuntozero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FF6699"/>
                </a:solidFill>
                <a:latin typeface="UTM Duepuntozero" panose="02040603050506020204" pitchFamily="18" charset="0"/>
              </a:rPr>
              <a:t>sửa</a:t>
            </a:r>
            <a:r>
              <a:rPr lang="en-US" sz="7200" b="1" dirty="0">
                <a:solidFill>
                  <a:srgbClr val="FF6699"/>
                </a:solidFill>
                <a:latin typeface="UTM Duepuntozer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6699"/>
                </a:solidFill>
                <a:latin typeface="UTM Duepuntozero" panose="02040603050506020204" pitchFamily="18" charset="0"/>
              </a:rPr>
              <a:t>bài</a:t>
            </a:r>
            <a:endParaRPr lang="en-US" sz="7200" b="1" dirty="0">
              <a:solidFill>
                <a:srgbClr val="FF6699"/>
              </a:solidFill>
              <a:latin typeface="UTM Duepuntozer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6" y="2549770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77643"/>
              </p:ext>
            </p:extLst>
          </p:nvPr>
        </p:nvGraphicFramePr>
        <p:xfrm>
          <a:off x="4550507" y="1532912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41008" y="517249"/>
            <a:ext cx="7059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6699"/>
                </a:solidFill>
                <a:latin typeface="UTM Bienvenue" panose="02040603050506020204" pitchFamily="18" charset="0"/>
              </a:rPr>
              <a:t>Chính</a:t>
            </a:r>
            <a:r>
              <a:rPr lang="en-US" sz="6000" b="1" dirty="0">
                <a:solidFill>
                  <a:srgbClr val="FF6699"/>
                </a:solidFill>
                <a:latin typeface="UTM Bienvenue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6699"/>
                </a:solidFill>
                <a:latin typeface="UTM Bienvenue" panose="02040603050506020204" pitchFamily="18" charset="0"/>
              </a:rPr>
              <a:t>tả</a:t>
            </a:r>
            <a:endParaRPr lang="en-US" sz="6000" b="1" dirty="0">
              <a:solidFill>
                <a:srgbClr val="FF6699"/>
              </a:solidFill>
              <a:latin typeface="UTM Bienvenue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6" y="2549770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50507" y="1532912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48738" y="517249"/>
            <a:ext cx="7059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6699"/>
                </a:solidFill>
                <a:latin typeface="UTM Bienvenue" panose="02040603050506020204" pitchFamily="18" charset="0"/>
              </a:rPr>
              <a:t>Cách</a:t>
            </a:r>
            <a:r>
              <a:rPr lang="en-US" sz="6000" b="1" dirty="0" smtClean="0">
                <a:solidFill>
                  <a:srgbClr val="FF6699"/>
                </a:solidFill>
                <a:latin typeface="UTM Bienvenu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6699"/>
                </a:solidFill>
                <a:latin typeface="UTM Bienvenue" panose="02040603050506020204" pitchFamily="18" charset="0"/>
              </a:rPr>
              <a:t>dùng</a:t>
            </a:r>
            <a:r>
              <a:rPr lang="en-US" sz="6000" b="1" dirty="0" smtClean="0">
                <a:solidFill>
                  <a:srgbClr val="FF6699"/>
                </a:solidFill>
                <a:latin typeface="UTM Bienvenu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6699"/>
                </a:solidFill>
                <a:latin typeface="UTM Bienvenue" panose="02040603050506020204" pitchFamily="18" charset="0"/>
              </a:rPr>
              <a:t>từ</a:t>
            </a:r>
            <a:endParaRPr lang="en-US" sz="6000" b="1" dirty="0">
              <a:solidFill>
                <a:srgbClr val="FF6699"/>
              </a:solidFill>
              <a:latin typeface="UTM Bienvenue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6" y="2549770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50507" y="1532912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41008" y="517249"/>
            <a:ext cx="7059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6699"/>
                </a:solidFill>
                <a:latin typeface="UTM Bienvenue" panose="02040603050506020204" pitchFamily="18" charset="0"/>
              </a:rPr>
              <a:t>Diễn</a:t>
            </a:r>
            <a:r>
              <a:rPr lang="en-US" sz="6000" b="1" dirty="0" smtClean="0">
                <a:solidFill>
                  <a:srgbClr val="FF6699"/>
                </a:solidFill>
                <a:latin typeface="UTM Bienvenu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6699"/>
                </a:solidFill>
                <a:latin typeface="UTM Bienvenue" panose="02040603050506020204" pitchFamily="18" charset="0"/>
              </a:rPr>
              <a:t>đạt</a:t>
            </a:r>
            <a:endParaRPr lang="en-US" sz="6000" b="1" dirty="0">
              <a:solidFill>
                <a:srgbClr val="FF6699"/>
              </a:solidFill>
              <a:latin typeface="UTM Bienvenue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6" y="2549770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62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UTM Duepuntozero</vt:lpstr>
      <vt:lpstr>UTM Seagull</vt:lpstr>
      <vt:lpstr>等线</vt:lpstr>
      <vt:lpstr>UTM Bustamalaka</vt:lpstr>
      <vt:lpstr>Algerian</vt:lpstr>
      <vt:lpstr>Times New Roman</vt:lpstr>
      <vt:lpstr>Arial</vt:lpstr>
      <vt:lpstr>UTM Mother</vt:lpstr>
      <vt:lpstr>UTM Davida</vt:lpstr>
      <vt:lpstr>UTM Habano</vt:lpstr>
      <vt:lpstr>Calibri</vt:lpstr>
      <vt:lpstr>UTM Bienvenue</vt:lpstr>
      <vt:lpstr>UTM French Vanilla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User</cp:lastModifiedBy>
  <cp:revision>KTUTS</cp:revision>
  <dcterms:created xsi:type="dcterms:W3CDTF">2019-07-28T11:43:57Z</dcterms:created>
  <dcterms:modified xsi:type="dcterms:W3CDTF">2022-03-06T16:43:41Z</dcterms:modified>
  <cp:version>G22</cp:version>
</cp:coreProperties>
</file>