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9"/>
  </p:notesMasterIdLst>
  <p:sldIdLst>
    <p:sldId id="256" r:id="rId2"/>
    <p:sldId id="266" r:id="rId3"/>
    <p:sldId id="258" r:id="rId4"/>
    <p:sldId id="330" r:id="rId5"/>
    <p:sldId id="311" r:id="rId6"/>
    <p:sldId id="259" r:id="rId7"/>
    <p:sldId id="271" r:id="rId8"/>
    <p:sldId id="257" r:id="rId9"/>
    <p:sldId id="261" r:id="rId10"/>
    <p:sldId id="262" r:id="rId11"/>
    <p:sldId id="318" r:id="rId12"/>
    <p:sldId id="312" r:id="rId13"/>
    <p:sldId id="263" r:id="rId14"/>
    <p:sldId id="264" r:id="rId15"/>
    <p:sldId id="265" r:id="rId16"/>
    <p:sldId id="267" r:id="rId17"/>
    <p:sldId id="319" r:id="rId18"/>
    <p:sldId id="317" r:id="rId19"/>
    <p:sldId id="320" r:id="rId20"/>
    <p:sldId id="321" r:id="rId21"/>
    <p:sldId id="322" r:id="rId22"/>
    <p:sldId id="324" r:id="rId23"/>
    <p:sldId id="326" r:id="rId24"/>
    <p:sldId id="327" r:id="rId25"/>
    <p:sldId id="328" r:id="rId26"/>
    <p:sldId id="284" r:id="rId27"/>
    <p:sldId id="329" r:id="rId28"/>
  </p:sldIdLst>
  <p:sldSz cx="9144000" cy="5143500" type="screen16x9"/>
  <p:notesSz cx="6858000" cy="9144000"/>
  <p:embeddedFontLst>
    <p:embeddedFont>
      <p:font typeface="Algerian" panose="04020705040A02060702" pitchFamily="82" charset="0"/>
      <p:regular r:id="rId30"/>
    </p:embeddedFont>
    <p:embeddedFont>
      <p:font typeface="Bahiana" panose="020B0604020202020204" charset="0"/>
      <p:regular r:id="rId31"/>
    </p:embeddedFont>
    <p:embeddedFont>
      <p:font typeface="Bebas Neue" panose="020B0604020202020204" charset="0"/>
      <p:regular r:id="rId32"/>
    </p:embeddedFont>
    <p:embeddedFont>
      <p:font typeface="Cambria Math" panose="02040503050406030204" pitchFamily="18" charset="0"/>
      <p:regular r:id="rId33"/>
    </p:embeddedFont>
    <p:embeddedFont>
      <p:font typeface="Didact Gothic" panose="020B0604020202020204" charset="0"/>
      <p:regular r:id="rId34"/>
    </p:embeddedFont>
    <p:embeddedFont>
      <p:font typeface="UTM Avo" panose="02040603050506020204" pitchFamily="18" charset="0"/>
      <p:regular r:id="rId35"/>
      <p:bold r:id="rId36"/>
      <p:italic r:id="rId37"/>
      <p:boldItalic r:id="rId38"/>
    </p:embeddedFont>
    <p:embeddedFont>
      <p:font typeface="UTM Azuki" panose="02040603050506020204" pitchFamily="18" charset="0"/>
      <p:regular r:id="rId39"/>
    </p:embeddedFont>
    <p:embeddedFont>
      <p:font typeface="UTM Cooper Black" panose="02040603050506020204" pitchFamily="18" charset="0"/>
      <p:regular r:id="rId40"/>
      <p:italic r:id="rId41"/>
    </p:embeddedFont>
    <p:embeddedFont>
      <p:font typeface="UTM Showcard" panose="02040603050506020204" pitchFamily="18" charset="0"/>
      <p:regular r:id="rId42"/>
    </p:embeddedFont>
    <p:embeddedFont>
      <p:font typeface="UTM Staccato " panose="02040603050506020204" pitchFamily="18" charset="0"/>
      <p:regular r:id="rId43"/>
    </p:embeddedFont>
    <p:embeddedFont>
      <p:font typeface="UVN Bach Tuyet Nang" panose="02090907080705020403" pitchFamily="18" charset="0"/>
      <p:regular r:id="rId44"/>
      <p:italic r:id="rId45"/>
    </p:embeddedFont>
    <p:embeddedFont>
      <p:font typeface="UVN Bai Sau Nang" panose="04030905020802020C03" pitchFamily="82" charset="0"/>
      <p:regular r:id="rId46"/>
    </p:embeddedFont>
    <p:embeddedFont>
      <p:font typeface="Wingdings 3" panose="05040102010807070707" pitchFamily="18" charset="2"/>
      <p:regular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3E05D"/>
    <a:srgbClr val="3399FF"/>
    <a:srgbClr val="B8A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3CB903-2A4E-4052-9A9F-055F36EF277C}">
  <a:tblStyle styleId="{543CB903-2A4E-4052-9A9F-055F36EF27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" d="100"/>
          <a:sy n="10" d="100"/>
        </p:scale>
        <p:origin x="3126" y="13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3789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Google Shape;2750;gc52ef24844_0_17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1" name="Google Shape;2751;gc52ef24844_0_17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3787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1" name="Google Shape;2301;gc589e1341e_0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2" name="Google Shape;2302;gc589e1341e_0_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9" name="Google Shape;2509;gc589e1341e_0_8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0" name="Google Shape;2510;gc589e1341e_0_8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c323b4e32e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2" name="Google Shape;2682;gc323b4e32e_0_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2" name="Google Shape;2962;gc323b4e32e_0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3" name="Google Shape;2963;gc323b4e32e_0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c589e1341e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c589e1341e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80857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Google Shape;2750;gc52ef24844_0_17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1" name="Google Shape;2751;gc52ef24844_0_17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8002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gc323b4e32e_0_1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4" name="Google Shape;3934;gc323b4e32e_0_1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592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gc323b4e32e_0_1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4" name="Google Shape;3934;gc323b4e32e_0_1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6256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Google Shape;2750;gc52ef24844_0_17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1" name="Google Shape;2751;gc52ef24844_0_17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gc323b4e32e_0_1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4" name="Google Shape;3934;gc323b4e32e_0_1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06368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c589e1341e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c589e1341e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51347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0" name="Google Shape;5360;gc52ef24844_0_19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1" name="Google Shape;5361;gc52ef24844_0_19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0" name="Google Shape;5360;gc52ef24844_0_19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1" name="Google Shape;5361;gc52ef24844_0_19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5896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c52ef24844_0_170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5" name="Google Shape;1495;gc52ef24844_0_170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4762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2" name="Google Shape;3672;gc52ef24844_0_19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3" name="Google Shape;3673;gc52ef24844_0_19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Google Shape;1941;gc323b4e32e_0_2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2" name="Google Shape;1942;gc323b4e32e_0_2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c589e1341e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c589e1341e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2568914"/>
            <a:ext cx="9517944" cy="7737118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1826875" y="757050"/>
            <a:ext cx="5572200" cy="370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1750675" y="680841"/>
            <a:ext cx="5572200" cy="370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2293900" y="740925"/>
            <a:ext cx="4567500" cy="29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2293775" y="3755875"/>
            <a:ext cx="456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BLANK_1">
    <p:bg>
      <p:bgPr>
        <a:solidFill>
          <a:schemeClr val="accent6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p16"/>
          <p:cNvGrpSpPr/>
          <p:nvPr/>
        </p:nvGrpSpPr>
        <p:grpSpPr>
          <a:xfrm>
            <a:off x="-97264" y="-111212"/>
            <a:ext cx="9517944" cy="7737118"/>
            <a:chOff x="-97264" y="-111212"/>
            <a:chExt cx="9517944" cy="7737118"/>
          </a:xfrm>
        </p:grpSpPr>
        <p:sp>
          <p:nvSpPr>
            <p:cNvPr id="416" name="Google Shape;416;p16"/>
            <p:cNvSpPr/>
            <p:nvPr/>
          </p:nvSpPr>
          <p:spPr>
            <a:xfrm rot="10800000" flipH="1">
              <a:off x="-89101" y="6162298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6"/>
            <p:cNvSpPr/>
            <p:nvPr/>
          </p:nvSpPr>
          <p:spPr>
            <a:xfrm rot="10800000" flipH="1">
              <a:off x="-89221" y="4243086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6"/>
            <p:cNvSpPr/>
            <p:nvPr/>
          </p:nvSpPr>
          <p:spPr>
            <a:xfrm rot="10800000" flipH="1">
              <a:off x="-89101" y="4643126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6"/>
            <p:cNvSpPr/>
            <p:nvPr/>
          </p:nvSpPr>
          <p:spPr>
            <a:xfrm rot="10800000" flipH="1">
              <a:off x="-89101" y="3286257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6"/>
            <p:cNvSpPr/>
            <p:nvPr/>
          </p:nvSpPr>
          <p:spPr>
            <a:xfrm rot="10800000" flipH="1">
              <a:off x="-88861" y="2867214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 rot="10800000" flipH="1">
              <a:off x="-89101" y="1457331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 rot="10800000" flipH="1">
              <a:off x="-89101" y="1339902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6"/>
            <p:cNvSpPr/>
            <p:nvPr/>
          </p:nvSpPr>
          <p:spPr>
            <a:xfrm rot="10800000" flipH="1">
              <a:off x="4312517" y="466828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6"/>
            <p:cNvSpPr/>
            <p:nvPr/>
          </p:nvSpPr>
          <p:spPr>
            <a:xfrm rot="10800000" flipH="1">
              <a:off x="-89101" y="-110955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6"/>
            <p:cNvSpPr/>
            <p:nvPr/>
          </p:nvSpPr>
          <p:spPr>
            <a:xfrm rot="10800000" flipH="1">
              <a:off x="2774626" y="-110972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 rot="10800000" flipH="1">
              <a:off x="8048796" y="-111212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 rot="10800000" flipH="1">
              <a:off x="4946282" y="-11104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6"/>
            <p:cNvSpPr/>
            <p:nvPr/>
          </p:nvSpPr>
          <p:spPr>
            <a:xfrm rot="10800000" flipH="1">
              <a:off x="5076700" y="6675805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6"/>
            <p:cNvSpPr/>
            <p:nvPr/>
          </p:nvSpPr>
          <p:spPr>
            <a:xfrm rot="10800000" flipH="1">
              <a:off x="-97224" y="6218723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0" name="Google Shape;430;p16"/>
            <p:cNvGrpSpPr/>
            <p:nvPr/>
          </p:nvGrpSpPr>
          <p:grpSpPr>
            <a:xfrm>
              <a:off x="-97224" y="5478166"/>
              <a:ext cx="9377821" cy="2147740"/>
              <a:chOff x="-97224" y="3080778"/>
              <a:chExt cx="9377821" cy="2147740"/>
            </a:xfrm>
          </p:grpSpPr>
          <p:sp>
            <p:nvSpPr>
              <p:cNvPr id="431" name="Google Shape;431;p16"/>
              <p:cNvSpPr/>
              <p:nvPr/>
            </p:nvSpPr>
            <p:spPr>
              <a:xfrm rot="10800000" flipH="1">
                <a:off x="-89101" y="30807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 rot="10800000" flipH="1">
                <a:off x="-97224" y="31378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3" name="Google Shape;433;p16"/>
            <p:cNvSpPr/>
            <p:nvPr/>
          </p:nvSpPr>
          <p:spPr>
            <a:xfrm rot="10800000" flipH="1">
              <a:off x="-97224" y="4299431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6"/>
            <p:cNvSpPr/>
            <p:nvPr/>
          </p:nvSpPr>
          <p:spPr>
            <a:xfrm rot="10800000" flipH="1">
              <a:off x="-97184" y="4699471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6"/>
            <p:cNvSpPr/>
            <p:nvPr/>
          </p:nvSpPr>
          <p:spPr>
            <a:xfrm rot="10800000" flipH="1">
              <a:off x="-97104" y="3339961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6"/>
            <p:cNvSpPr/>
            <p:nvPr/>
          </p:nvSpPr>
          <p:spPr>
            <a:xfrm rot="10800000" flipH="1">
              <a:off x="-97264" y="2923520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6"/>
            <p:cNvSpPr/>
            <p:nvPr/>
          </p:nvSpPr>
          <p:spPr>
            <a:xfrm rot="10800000" flipH="1">
              <a:off x="-97184" y="1396488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6"/>
            <p:cNvSpPr/>
            <p:nvPr/>
          </p:nvSpPr>
          <p:spPr>
            <a:xfrm rot="10800000" flipH="1">
              <a:off x="4303273" y="495842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6"/>
            <p:cNvSpPr/>
            <p:nvPr/>
          </p:nvSpPr>
          <p:spPr>
            <a:xfrm rot="10800000" flipH="1">
              <a:off x="-97184" y="-54810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6"/>
            <p:cNvSpPr/>
            <p:nvPr/>
          </p:nvSpPr>
          <p:spPr>
            <a:xfrm rot="10800000" flipH="1">
              <a:off x="2768223" y="-54827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6"/>
            <p:cNvSpPr/>
            <p:nvPr/>
          </p:nvSpPr>
          <p:spPr>
            <a:xfrm rot="10800000" flipH="1">
              <a:off x="4932235" y="-54856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6"/>
            <p:cNvSpPr/>
            <p:nvPr/>
          </p:nvSpPr>
          <p:spPr>
            <a:xfrm rot="10800000" flipH="1">
              <a:off x="5065015" y="6716277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3" name="Google Shape;443;p16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6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6"/>
          <p:cNvSpPr txBox="1">
            <a:spLocks noGrp="1"/>
          </p:cNvSpPr>
          <p:nvPr>
            <p:ph type="title"/>
          </p:nvPr>
        </p:nvSpPr>
        <p:spPr>
          <a:xfrm>
            <a:off x="719988" y="17662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6" name="Google Shape;446;p16"/>
          <p:cNvSpPr txBox="1">
            <a:spLocks noGrp="1"/>
          </p:cNvSpPr>
          <p:nvPr>
            <p:ph type="title" idx="2" hasCustomPrompt="1"/>
          </p:nvPr>
        </p:nvSpPr>
        <p:spPr>
          <a:xfrm>
            <a:off x="3684413" y="184007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7" name="Google Shape;447;p16"/>
          <p:cNvSpPr txBox="1">
            <a:spLocks noGrp="1"/>
          </p:cNvSpPr>
          <p:nvPr>
            <p:ph type="subTitle" idx="1"/>
          </p:nvPr>
        </p:nvSpPr>
        <p:spPr>
          <a:xfrm>
            <a:off x="719988" y="22003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16"/>
          <p:cNvSpPr txBox="1">
            <a:spLocks noGrp="1"/>
          </p:cNvSpPr>
          <p:nvPr>
            <p:ph type="title" idx="3"/>
          </p:nvPr>
        </p:nvSpPr>
        <p:spPr>
          <a:xfrm>
            <a:off x="719988" y="31570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9" name="Google Shape;449;p16"/>
          <p:cNvSpPr txBox="1">
            <a:spLocks noGrp="1"/>
          </p:cNvSpPr>
          <p:nvPr>
            <p:ph type="title" idx="4" hasCustomPrompt="1"/>
          </p:nvPr>
        </p:nvSpPr>
        <p:spPr>
          <a:xfrm>
            <a:off x="3684413" y="323222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0" name="Google Shape;450;p16"/>
          <p:cNvSpPr txBox="1">
            <a:spLocks noGrp="1"/>
          </p:cNvSpPr>
          <p:nvPr>
            <p:ph type="subTitle" idx="5"/>
          </p:nvPr>
        </p:nvSpPr>
        <p:spPr>
          <a:xfrm>
            <a:off x="719988" y="35911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16"/>
          <p:cNvSpPr txBox="1">
            <a:spLocks noGrp="1"/>
          </p:cNvSpPr>
          <p:nvPr>
            <p:ph type="title" idx="6"/>
          </p:nvPr>
        </p:nvSpPr>
        <p:spPr>
          <a:xfrm>
            <a:off x="6087588" y="17662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2" name="Google Shape;452;p16"/>
          <p:cNvSpPr txBox="1">
            <a:spLocks noGrp="1"/>
          </p:cNvSpPr>
          <p:nvPr>
            <p:ph type="title" idx="7" hasCustomPrompt="1"/>
          </p:nvPr>
        </p:nvSpPr>
        <p:spPr>
          <a:xfrm>
            <a:off x="4823438" y="184007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3" name="Google Shape;453;p16"/>
          <p:cNvSpPr txBox="1">
            <a:spLocks noGrp="1"/>
          </p:cNvSpPr>
          <p:nvPr>
            <p:ph type="subTitle" idx="8"/>
          </p:nvPr>
        </p:nvSpPr>
        <p:spPr>
          <a:xfrm>
            <a:off x="6087588" y="22003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16"/>
          <p:cNvSpPr txBox="1">
            <a:spLocks noGrp="1"/>
          </p:cNvSpPr>
          <p:nvPr>
            <p:ph type="title" idx="9"/>
          </p:nvPr>
        </p:nvSpPr>
        <p:spPr>
          <a:xfrm>
            <a:off x="6087588" y="31570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5" name="Google Shape;455;p16"/>
          <p:cNvSpPr txBox="1">
            <a:spLocks noGrp="1"/>
          </p:cNvSpPr>
          <p:nvPr>
            <p:ph type="title" idx="13" hasCustomPrompt="1"/>
          </p:nvPr>
        </p:nvSpPr>
        <p:spPr>
          <a:xfrm>
            <a:off x="4823438" y="323222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6" name="Google Shape;456;p16"/>
          <p:cNvSpPr txBox="1">
            <a:spLocks noGrp="1"/>
          </p:cNvSpPr>
          <p:nvPr>
            <p:ph type="subTitle" idx="14"/>
          </p:nvPr>
        </p:nvSpPr>
        <p:spPr>
          <a:xfrm>
            <a:off x="6087588" y="35911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_AND_TWO_COLUMNS_1">
    <p:bg>
      <p:bgPr>
        <a:solidFill>
          <a:schemeClr val="accent6"/>
        </a:solidFill>
        <a:effectLst/>
      </p:bgPr>
    </p:bg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oogle Shape;657;p23"/>
          <p:cNvGrpSpPr/>
          <p:nvPr/>
        </p:nvGrpSpPr>
        <p:grpSpPr>
          <a:xfrm>
            <a:off x="-97264" y="-1670400"/>
            <a:ext cx="9517944" cy="7737118"/>
            <a:chOff x="-97264" y="-1670400"/>
            <a:chExt cx="9517944" cy="7737118"/>
          </a:xfrm>
        </p:grpSpPr>
        <p:sp>
          <p:nvSpPr>
            <p:cNvPr id="658" name="Google Shape;658;p23"/>
            <p:cNvSpPr/>
            <p:nvPr/>
          </p:nvSpPr>
          <p:spPr>
            <a:xfrm rot="10800000" flipH="1">
              <a:off x="-89101" y="46031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3"/>
            <p:cNvSpPr/>
            <p:nvPr/>
          </p:nvSpPr>
          <p:spPr>
            <a:xfrm rot="10800000" flipH="1">
              <a:off x="-89221" y="26838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3"/>
            <p:cNvSpPr/>
            <p:nvPr/>
          </p:nvSpPr>
          <p:spPr>
            <a:xfrm rot="10800000" flipH="1">
              <a:off x="-89101" y="30839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3"/>
            <p:cNvSpPr/>
            <p:nvPr/>
          </p:nvSpPr>
          <p:spPr>
            <a:xfrm rot="10800000" flipH="1">
              <a:off x="-89101" y="17270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3"/>
            <p:cNvSpPr/>
            <p:nvPr/>
          </p:nvSpPr>
          <p:spPr>
            <a:xfrm rot="10800000" flipH="1">
              <a:off x="-88861" y="13080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3"/>
            <p:cNvSpPr/>
            <p:nvPr/>
          </p:nvSpPr>
          <p:spPr>
            <a:xfrm rot="10800000" flipH="1">
              <a:off x="-89101" y="-1018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3"/>
            <p:cNvSpPr/>
            <p:nvPr/>
          </p:nvSpPr>
          <p:spPr>
            <a:xfrm rot="10800000" flipH="1">
              <a:off x="-89101" y="-2192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3"/>
            <p:cNvSpPr/>
            <p:nvPr/>
          </p:nvSpPr>
          <p:spPr>
            <a:xfrm rot="10800000" flipH="1">
              <a:off x="4312517" y="-10923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3"/>
            <p:cNvSpPr/>
            <p:nvPr/>
          </p:nvSpPr>
          <p:spPr>
            <a:xfrm rot="10800000" flipH="1">
              <a:off x="-89101" y="-16701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3"/>
            <p:cNvSpPr/>
            <p:nvPr/>
          </p:nvSpPr>
          <p:spPr>
            <a:xfrm rot="10800000" flipH="1">
              <a:off x="2774626" y="-16701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3"/>
            <p:cNvSpPr/>
            <p:nvPr/>
          </p:nvSpPr>
          <p:spPr>
            <a:xfrm rot="10800000" flipH="1">
              <a:off x="8048796" y="-16704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3"/>
            <p:cNvSpPr/>
            <p:nvPr/>
          </p:nvSpPr>
          <p:spPr>
            <a:xfrm rot="10800000" flipH="1">
              <a:off x="4946282" y="-16702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3"/>
            <p:cNvSpPr/>
            <p:nvPr/>
          </p:nvSpPr>
          <p:spPr>
            <a:xfrm rot="10800000" flipH="1">
              <a:off x="5076700" y="51166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3"/>
            <p:cNvSpPr/>
            <p:nvPr/>
          </p:nvSpPr>
          <p:spPr>
            <a:xfrm rot="10800000" flipH="1">
              <a:off x="-97224" y="46595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2" name="Google Shape;672;p23"/>
            <p:cNvGrpSpPr/>
            <p:nvPr/>
          </p:nvGrpSpPr>
          <p:grpSpPr>
            <a:xfrm>
              <a:off x="-97224" y="3918978"/>
              <a:ext cx="9377821" cy="2147740"/>
              <a:chOff x="-97224" y="3918978"/>
              <a:chExt cx="9377821" cy="2147740"/>
            </a:xfrm>
          </p:grpSpPr>
          <p:sp>
            <p:nvSpPr>
              <p:cNvPr id="673" name="Google Shape;673;p23"/>
              <p:cNvSpPr/>
              <p:nvPr/>
            </p:nvSpPr>
            <p:spPr>
              <a:xfrm rot="10800000" flipH="1">
                <a:off x="-89101" y="39189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3"/>
              <p:cNvSpPr/>
              <p:nvPr/>
            </p:nvSpPr>
            <p:spPr>
              <a:xfrm rot="10800000" flipH="1">
                <a:off x="-97224" y="39760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5" name="Google Shape;675;p23"/>
            <p:cNvSpPr/>
            <p:nvPr/>
          </p:nvSpPr>
          <p:spPr>
            <a:xfrm rot="10800000" flipH="1">
              <a:off x="-97224" y="27402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3"/>
            <p:cNvSpPr/>
            <p:nvPr/>
          </p:nvSpPr>
          <p:spPr>
            <a:xfrm rot="10800000" flipH="1">
              <a:off x="-97184" y="31402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3"/>
            <p:cNvSpPr/>
            <p:nvPr/>
          </p:nvSpPr>
          <p:spPr>
            <a:xfrm rot="10800000" flipH="1">
              <a:off x="-97104" y="17807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3"/>
            <p:cNvSpPr/>
            <p:nvPr/>
          </p:nvSpPr>
          <p:spPr>
            <a:xfrm rot="10800000" flipH="1">
              <a:off x="-97264" y="13643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3"/>
            <p:cNvSpPr/>
            <p:nvPr/>
          </p:nvSpPr>
          <p:spPr>
            <a:xfrm rot="10800000" flipH="1">
              <a:off x="-97184" y="-1627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3"/>
            <p:cNvSpPr/>
            <p:nvPr/>
          </p:nvSpPr>
          <p:spPr>
            <a:xfrm rot="10800000" flipH="1">
              <a:off x="4303273" y="-10633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3"/>
            <p:cNvSpPr/>
            <p:nvPr/>
          </p:nvSpPr>
          <p:spPr>
            <a:xfrm rot="10800000" flipH="1">
              <a:off x="-97184" y="-16139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3"/>
            <p:cNvSpPr/>
            <p:nvPr/>
          </p:nvSpPr>
          <p:spPr>
            <a:xfrm rot="10800000" flipH="1">
              <a:off x="2768223" y="-16140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3"/>
            <p:cNvSpPr/>
            <p:nvPr/>
          </p:nvSpPr>
          <p:spPr>
            <a:xfrm rot="10800000" flipH="1">
              <a:off x="4932235" y="-16140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3"/>
            <p:cNvSpPr/>
            <p:nvPr/>
          </p:nvSpPr>
          <p:spPr>
            <a:xfrm rot="10800000" flipH="1">
              <a:off x="5065015" y="51570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5" name="Google Shape;685;p23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23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23"/>
          <p:cNvSpPr txBox="1">
            <a:spLocks noGrp="1"/>
          </p:cNvSpPr>
          <p:nvPr>
            <p:ph type="subTitle" idx="1"/>
          </p:nvPr>
        </p:nvSpPr>
        <p:spPr>
          <a:xfrm>
            <a:off x="1024800" y="15648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8" name="Google Shape;688;p23"/>
          <p:cNvSpPr txBox="1">
            <a:spLocks noGrp="1"/>
          </p:cNvSpPr>
          <p:nvPr>
            <p:ph type="subTitle" idx="2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0" name="Google Shape;690;p23"/>
          <p:cNvSpPr txBox="1">
            <a:spLocks noGrp="1"/>
          </p:cNvSpPr>
          <p:nvPr>
            <p:ph type="subTitle" idx="3"/>
          </p:nvPr>
        </p:nvSpPr>
        <p:spPr>
          <a:xfrm>
            <a:off x="1024800" y="19989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1" name="Google Shape;691;p23"/>
          <p:cNvSpPr txBox="1">
            <a:spLocks noGrp="1"/>
          </p:cNvSpPr>
          <p:nvPr>
            <p:ph type="subTitle" idx="4"/>
          </p:nvPr>
        </p:nvSpPr>
        <p:spPr>
          <a:xfrm>
            <a:off x="1024800" y="24330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23"/>
          <p:cNvSpPr txBox="1">
            <a:spLocks noGrp="1"/>
          </p:cNvSpPr>
          <p:nvPr>
            <p:ph type="subTitle" idx="5"/>
          </p:nvPr>
        </p:nvSpPr>
        <p:spPr>
          <a:xfrm>
            <a:off x="1024800" y="28671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3" name="Google Shape;693;p23"/>
          <p:cNvSpPr txBox="1">
            <a:spLocks noGrp="1"/>
          </p:cNvSpPr>
          <p:nvPr>
            <p:ph type="subTitle" idx="6"/>
          </p:nvPr>
        </p:nvSpPr>
        <p:spPr>
          <a:xfrm>
            <a:off x="1024800" y="33012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4" name="Google Shape;694;p23"/>
          <p:cNvSpPr txBox="1">
            <a:spLocks noGrp="1"/>
          </p:cNvSpPr>
          <p:nvPr>
            <p:ph type="subTitle" idx="7"/>
          </p:nvPr>
        </p:nvSpPr>
        <p:spPr>
          <a:xfrm>
            <a:off x="1024800" y="37353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23"/>
          <p:cNvSpPr txBox="1">
            <a:spLocks noGrp="1"/>
          </p:cNvSpPr>
          <p:nvPr>
            <p:ph type="subTitle" idx="8"/>
          </p:nvPr>
        </p:nvSpPr>
        <p:spPr>
          <a:xfrm>
            <a:off x="1024800" y="41694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_ONLY_2_1_1">
    <p:bg>
      <p:bgPr>
        <a:solidFill>
          <a:schemeClr val="accent6"/>
        </a:solidFill>
        <a:effectLst/>
      </p:bgPr>
    </p:bg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4"/>
          <p:cNvGrpSpPr/>
          <p:nvPr/>
        </p:nvGrpSpPr>
        <p:grpSpPr>
          <a:xfrm>
            <a:off x="-97264" y="-2432400"/>
            <a:ext cx="9517944" cy="7737118"/>
            <a:chOff x="-97264" y="-2432400"/>
            <a:chExt cx="9517944" cy="7737118"/>
          </a:xfrm>
        </p:grpSpPr>
        <p:sp>
          <p:nvSpPr>
            <p:cNvPr id="698" name="Google Shape;698;p24"/>
            <p:cNvSpPr/>
            <p:nvPr/>
          </p:nvSpPr>
          <p:spPr>
            <a:xfrm>
              <a:off x="-89101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4"/>
            <p:cNvSpPr/>
            <p:nvPr/>
          </p:nvSpPr>
          <p:spPr>
            <a:xfrm>
              <a:off x="-89221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-89101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-89101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4"/>
            <p:cNvSpPr/>
            <p:nvPr/>
          </p:nvSpPr>
          <p:spPr>
            <a:xfrm>
              <a:off x="-88861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-8910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-89101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4312517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-89101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2774626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8048796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4946282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076700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-97224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2" name="Google Shape;712;p24"/>
            <p:cNvGrpSpPr/>
            <p:nvPr/>
          </p:nvGrpSpPr>
          <p:grpSpPr>
            <a:xfrm>
              <a:off x="-97224" y="-2432400"/>
              <a:ext cx="9377821" cy="2147740"/>
              <a:chOff x="-97224" y="-2432400"/>
              <a:chExt cx="9377821" cy="2147740"/>
            </a:xfrm>
          </p:grpSpPr>
          <p:sp>
            <p:nvSpPr>
              <p:cNvPr id="713" name="Google Shape;713;p24"/>
              <p:cNvSpPr/>
              <p:nvPr/>
            </p:nvSpPr>
            <p:spPr>
              <a:xfrm>
                <a:off x="-89101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4"/>
              <p:cNvSpPr/>
              <p:nvPr/>
            </p:nvSpPr>
            <p:spPr>
              <a:xfrm>
                <a:off x="-97224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5" name="Google Shape;715;p24"/>
            <p:cNvSpPr/>
            <p:nvPr/>
          </p:nvSpPr>
          <p:spPr>
            <a:xfrm>
              <a:off x="-97224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-97184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-97104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-97264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-97184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4303273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4"/>
            <p:cNvSpPr/>
            <p:nvPr/>
          </p:nvSpPr>
          <p:spPr>
            <a:xfrm>
              <a:off x="-97184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4"/>
            <p:cNvSpPr/>
            <p:nvPr/>
          </p:nvSpPr>
          <p:spPr>
            <a:xfrm>
              <a:off x="2768223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4"/>
            <p:cNvSpPr/>
            <p:nvPr/>
          </p:nvSpPr>
          <p:spPr>
            <a:xfrm>
              <a:off x="4932235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4"/>
            <p:cNvSpPr/>
            <p:nvPr/>
          </p:nvSpPr>
          <p:spPr>
            <a:xfrm>
              <a:off x="5065015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5" name="Google Shape;725;p24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24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24"/>
          <p:cNvSpPr txBox="1">
            <a:spLocks noGrp="1"/>
          </p:cNvSpPr>
          <p:nvPr>
            <p:ph type="subTitle" idx="1"/>
          </p:nvPr>
        </p:nvSpPr>
        <p:spPr>
          <a:xfrm>
            <a:off x="2677950" y="2182725"/>
            <a:ext cx="3788100" cy="14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24"/>
          <p:cNvSpPr txBox="1">
            <a:spLocks noGrp="1"/>
          </p:cNvSpPr>
          <p:nvPr>
            <p:ph type="subTitle" idx="2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">
    <p:bg>
      <p:bgPr>
        <a:solidFill>
          <a:schemeClr val="accent6"/>
        </a:solidFill>
        <a:effectLst/>
      </p:bgPr>
    </p:bg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1" name="Google Shape;731;p25"/>
          <p:cNvGrpSpPr/>
          <p:nvPr/>
        </p:nvGrpSpPr>
        <p:grpSpPr>
          <a:xfrm>
            <a:off x="-97264" y="-111212"/>
            <a:ext cx="9517944" cy="7737118"/>
            <a:chOff x="-97264" y="-111212"/>
            <a:chExt cx="9517944" cy="7737118"/>
          </a:xfrm>
        </p:grpSpPr>
        <p:sp>
          <p:nvSpPr>
            <p:cNvPr id="732" name="Google Shape;732;p25"/>
            <p:cNvSpPr/>
            <p:nvPr/>
          </p:nvSpPr>
          <p:spPr>
            <a:xfrm rot="10800000" flipH="1">
              <a:off x="-89101" y="6162298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5"/>
            <p:cNvSpPr/>
            <p:nvPr/>
          </p:nvSpPr>
          <p:spPr>
            <a:xfrm rot="10800000" flipH="1">
              <a:off x="-89221" y="4243086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5"/>
            <p:cNvSpPr/>
            <p:nvPr/>
          </p:nvSpPr>
          <p:spPr>
            <a:xfrm rot="10800000" flipH="1">
              <a:off x="-89101" y="4643126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5"/>
            <p:cNvSpPr/>
            <p:nvPr/>
          </p:nvSpPr>
          <p:spPr>
            <a:xfrm rot="10800000" flipH="1">
              <a:off x="-89101" y="3286257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5"/>
            <p:cNvSpPr/>
            <p:nvPr/>
          </p:nvSpPr>
          <p:spPr>
            <a:xfrm rot="10800000" flipH="1">
              <a:off x="-88861" y="2867214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5"/>
            <p:cNvSpPr/>
            <p:nvPr/>
          </p:nvSpPr>
          <p:spPr>
            <a:xfrm rot="10800000" flipH="1">
              <a:off x="-89101" y="1457331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5"/>
            <p:cNvSpPr/>
            <p:nvPr/>
          </p:nvSpPr>
          <p:spPr>
            <a:xfrm rot="10800000" flipH="1">
              <a:off x="-89101" y="1339902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5"/>
            <p:cNvSpPr/>
            <p:nvPr/>
          </p:nvSpPr>
          <p:spPr>
            <a:xfrm rot="10800000" flipH="1">
              <a:off x="4312517" y="466828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5"/>
            <p:cNvSpPr/>
            <p:nvPr/>
          </p:nvSpPr>
          <p:spPr>
            <a:xfrm rot="10800000" flipH="1">
              <a:off x="-89101" y="-110955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5"/>
            <p:cNvSpPr/>
            <p:nvPr/>
          </p:nvSpPr>
          <p:spPr>
            <a:xfrm rot="10800000" flipH="1">
              <a:off x="2774626" y="-110972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5"/>
            <p:cNvSpPr/>
            <p:nvPr/>
          </p:nvSpPr>
          <p:spPr>
            <a:xfrm rot="10800000" flipH="1">
              <a:off x="8048796" y="-111212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5"/>
            <p:cNvSpPr/>
            <p:nvPr/>
          </p:nvSpPr>
          <p:spPr>
            <a:xfrm rot="10800000" flipH="1">
              <a:off x="4946282" y="-11104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5"/>
            <p:cNvSpPr/>
            <p:nvPr/>
          </p:nvSpPr>
          <p:spPr>
            <a:xfrm rot="10800000" flipH="1">
              <a:off x="5076700" y="6675805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5"/>
            <p:cNvSpPr/>
            <p:nvPr/>
          </p:nvSpPr>
          <p:spPr>
            <a:xfrm rot="10800000" flipH="1">
              <a:off x="-97224" y="6218723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6" name="Google Shape;746;p25"/>
            <p:cNvGrpSpPr/>
            <p:nvPr/>
          </p:nvGrpSpPr>
          <p:grpSpPr>
            <a:xfrm>
              <a:off x="-97224" y="5478166"/>
              <a:ext cx="9377821" cy="2147740"/>
              <a:chOff x="-97224" y="3080778"/>
              <a:chExt cx="9377821" cy="2147740"/>
            </a:xfrm>
          </p:grpSpPr>
          <p:sp>
            <p:nvSpPr>
              <p:cNvPr id="747" name="Google Shape;747;p25"/>
              <p:cNvSpPr/>
              <p:nvPr/>
            </p:nvSpPr>
            <p:spPr>
              <a:xfrm rot="10800000" flipH="1">
                <a:off x="-89101" y="30807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25"/>
              <p:cNvSpPr/>
              <p:nvPr/>
            </p:nvSpPr>
            <p:spPr>
              <a:xfrm rot="10800000" flipH="1">
                <a:off x="-97224" y="31378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9" name="Google Shape;749;p25"/>
            <p:cNvSpPr/>
            <p:nvPr/>
          </p:nvSpPr>
          <p:spPr>
            <a:xfrm rot="10800000" flipH="1">
              <a:off x="-97224" y="4299431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5"/>
            <p:cNvSpPr/>
            <p:nvPr/>
          </p:nvSpPr>
          <p:spPr>
            <a:xfrm rot="10800000" flipH="1">
              <a:off x="-97184" y="4699471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5"/>
            <p:cNvSpPr/>
            <p:nvPr/>
          </p:nvSpPr>
          <p:spPr>
            <a:xfrm rot="10800000" flipH="1">
              <a:off x="-97104" y="3339961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5"/>
            <p:cNvSpPr/>
            <p:nvPr/>
          </p:nvSpPr>
          <p:spPr>
            <a:xfrm rot="10800000" flipH="1">
              <a:off x="-97264" y="2923520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5"/>
            <p:cNvSpPr/>
            <p:nvPr/>
          </p:nvSpPr>
          <p:spPr>
            <a:xfrm rot="10800000" flipH="1">
              <a:off x="-97184" y="1396488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5"/>
            <p:cNvSpPr/>
            <p:nvPr/>
          </p:nvSpPr>
          <p:spPr>
            <a:xfrm rot="10800000" flipH="1">
              <a:off x="4303273" y="495842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5"/>
            <p:cNvSpPr/>
            <p:nvPr/>
          </p:nvSpPr>
          <p:spPr>
            <a:xfrm rot="10800000" flipH="1">
              <a:off x="-97184" y="-54810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5"/>
            <p:cNvSpPr/>
            <p:nvPr/>
          </p:nvSpPr>
          <p:spPr>
            <a:xfrm rot="10800000" flipH="1">
              <a:off x="2768223" y="-54827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5"/>
            <p:cNvSpPr/>
            <p:nvPr/>
          </p:nvSpPr>
          <p:spPr>
            <a:xfrm rot="10800000" flipH="1">
              <a:off x="4932235" y="-54856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5"/>
            <p:cNvSpPr/>
            <p:nvPr/>
          </p:nvSpPr>
          <p:spPr>
            <a:xfrm rot="10800000" flipH="1">
              <a:off x="5065015" y="6716277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9" name="Google Shape;759;p25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25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25"/>
          <p:cNvSpPr txBox="1">
            <a:spLocks noGrp="1"/>
          </p:cNvSpPr>
          <p:nvPr>
            <p:ph type="subTitle" idx="1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2" name="Google Shape;762;p25"/>
          <p:cNvSpPr txBox="1">
            <a:spLocks noGrp="1"/>
          </p:cNvSpPr>
          <p:nvPr>
            <p:ph type="subTitle" idx="2"/>
          </p:nvPr>
        </p:nvSpPr>
        <p:spPr>
          <a:xfrm>
            <a:off x="3831913" y="1429775"/>
            <a:ext cx="29076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763" name="Google Shape;763;p25"/>
          <p:cNvSpPr txBox="1">
            <a:spLocks noGrp="1"/>
          </p:cNvSpPr>
          <p:nvPr>
            <p:ph type="subTitle" idx="3"/>
          </p:nvPr>
        </p:nvSpPr>
        <p:spPr>
          <a:xfrm>
            <a:off x="3831913" y="1883904"/>
            <a:ext cx="29076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4" name="Google Shape;764;p25"/>
          <p:cNvSpPr txBox="1">
            <a:spLocks noGrp="1"/>
          </p:cNvSpPr>
          <p:nvPr>
            <p:ph type="subTitle" idx="4"/>
          </p:nvPr>
        </p:nvSpPr>
        <p:spPr>
          <a:xfrm>
            <a:off x="3831913" y="3699550"/>
            <a:ext cx="29076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765" name="Google Shape;765;p25"/>
          <p:cNvSpPr txBox="1">
            <a:spLocks noGrp="1"/>
          </p:cNvSpPr>
          <p:nvPr>
            <p:ph type="subTitle" idx="5"/>
          </p:nvPr>
        </p:nvSpPr>
        <p:spPr>
          <a:xfrm>
            <a:off x="3831913" y="4153679"/>
            <a:ext cx="29076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6" name="Google Shape;766;p25"/>
          <p:cNvSpPr txBox="1">
            <a:spLocks noGrp="1"/>
          </p:cNvSpPr>
          <p:nvPr>
            <p:ph type="subTitle" idx="6"/>
          </p:nvPr>
        </p:nvSpPr>
        <p:spPr>
          <a:xfrm>
            <a:off x="3831913" y="2564650"/>
            <a:ext cx="29076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767" name="Google Shape;767;p25"/>
          <p:cNvSpPr txBox="1">
            <a:spLocks noGrp="1"/>
          </p:cNvSpPr>
          <p:nvPr>
            <p:ph type="subTitle" idx="7"/>
          </p:nvPr>
        </p:nvSpPr>
        <p:spPr>
          <a:xfrm>
            <a:off x="3831913" y="3018779"/>
            <a:ext cx="29076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8" name="Google Shape;768;p2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bg>
      <p:bgPr>
        <a:solidFill>
          <a:schemeClr val="lt1"/>
        </a:solidFill>
        <a:effectLst/>
      </p:bgPr>
    </p:bg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" name="Google Shape;911;p29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912" name="Google Shape;912;p29"/>
            <p:cNvSpPr/>
            <p:nvPr/>
          </p:nvSpPr>
          <p:spPr>
            <a:xfrm>
              <a:off x="-241501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9"/>
            <p:cNvSpPr/>
            <p:nvPr/>
          </p:nvSpPr>
          <p:spPr>
            <a:xfrm>
              <a:off x="-241621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9"/>
            <p:cNvSpPr/>
            <p:nvPr/>
          </p:nvSpPr>
          <p:spPr>
            <a:xfrm>
              <a:off x="-241501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9"/>
            <p:cNvSpPr/>
            <p:nvPr/>
          </p:nvSpPr>
          <p:spPr>
            <a:xfrm>
              <a:off x="-241501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-241261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9"/>
            <p:cNvSpPr/>
            <p:nvPr/>
          </p:nvSpPr>
          <p:spPr>
            <a:xfrm>
              <a:off x="-24150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9"/>
            <p:cNvSpPr/>
            <p:nvPr/>
          </p:nvSpPr>
          <p:spPr>
            <a:xfrm>
              <a:off x="-241501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9"/>
            <p:cNvSpPr/>
            <p:nvPr/>
          </p:nvSpPr>
          <p:spPr>
            <a:xfrm>
              <a:off x="4160117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9"/>
            <p:cNvSpPr/>
            <p:nvPr/>
          </p:nvSpPr>
          <p:spPr>
            <a:xfrm>
              <a:off x="-241501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9"/>
            <p:cNvSpPr/>
            <p:nvPr/>
          </p:nvSpPr>
          <p:spPr>
            <a:xfrm>
              <a:off x="2622226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9"/>
            <p:cNvSpPr/>
            <p:nvPr/>
          </p:nvSpPr>
          <p:spPr>
            <a:xfrm>
              <a:off x="7896396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9"/>
            <p:cNvSpPr/>
            <p:nvPr/>
          </p:nvSpPr>
          <p:spPr>
            <a:xfrm>
              <a:off x="4793882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9"/>
            <p:cNvSpPr/>
            <p:nvPr/>
          </p:nvSpPr>
          <p:spPr>
            <a:xfrm>
              <a:off x="4924300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9"/>
            <p:cNvSpPr/>
            <p:nvPr/>
          </p:nvSpPr>
          <p:spPr>
            <a:xfrm>
              <a:off x="-249624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6" name="Google Shape;926;p29"/>
            <p:cNvGrpSpPr/>
            <p:nvPr/>
          </p:nvGrpSpPr>
          <p:grpSpPr>
            <a:xfrm>
              <a:off x="-249624" y="-2432400"/>
              <a:ext cx="9377821" cy="2147740"/>
              <a:chOff x="-249624" y="-2432400"/>
              <a:chExt cx="9377821" cy="2147740"/>
            </a:xfrm>
          </p:grpSpPr>
          <p:sp>
            <p:nvSpPr>
              <p:cNvPr id="927" name="Google Shape;927;p29"/>
              <p:cNvSpPr/>
              <p:nvPr/>
            </p:nvSpPr>
            <p:spPr>
              <a:xfrm>
                <a:off x="-241501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29"/>
              <p:cNvSpPr/>
              <p:nvPr/>
            </p:nvSpPr>
            <p:spPr>
              <a:xfrm>
                <a:off x="-249624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9" name="Google Shape;929;p29"/>
            <p:cNvSpPr/>
            <p:nvPr/>
          </p:nvSpPr>
          <p:spPr>
            <a:xfrm>
              <a:off x="-249624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9"/>
            <p:cNvSpPr/>
            <p:nvPr/>
          </p:nvSpPr>
          <p:spPr>
            <a:xfrm>
              <a:off x="-249584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9"/>
            <p:cNvSpPr/>
            <p:nvPr/>
          </p:nvSpPr>
          <p:spPr>
            <a:xfrm>
              <a:off x="-249504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9"/>
            <p:cNvSpPr/>
            <p:nvPr/>
          </p:nvSpPr>
          <p:spPr>
            <a:xfrm>
              <a:off x="-249664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9"/>
            <p:cNvSpPr/>
            <p:nvPr/>
          </p:nvSpPr>
          <p:spPr>
            <a:xfrm>
              <a:off x="-249584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9"/>
            <p:cNvSpPr/>
            <p:nvPr/>
          </p:nvSpPr>
          <p:spPr>
            <a:xfrm>
              <a:off x="4150873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9"/>
            <p:cNvSpPr/>
            <p:nvPr/>
          </p:nvSpPr>
          <p:spPr>
            <a:xfrm>
              <a:off x="-249584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9"/>
            <p:cNvSpPr/>
            <p:nvPr/>
          </p:nvSpPr>
          <p:spPr>
            <a:xfrm>
              <a:off x="2615823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9"/>
            <p:cNvSpPr/>
            <p:nvPr/>
          </p:nvSpPr>
          <p:spPr>
            <a:xfrm>
              <a:off x="4779835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9"/>
            <p:cNvSpPr/>
            <p:nvPr/>
          </p:nvSpPr>
          <p:spPr>
            <a:xfrm>
              <a:off x="4912615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9" name="Google Shape;939;p29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29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29"/>
          <p:cNvSpPr txBox="1">
            <a:spLocks noGrp="1"/>
          </p:cNvSpPr>
          <p:nvPr>
            <p:ph type="subTitle" idx="1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2" name="Google Shape;942;p2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3" name="Google Shape;943;p29"/>
          <p:cNvSpPr txBox="1">
            <a:spLocks noGrp="1"/>
          </p:cNvSpPr>
          <p:nvPr>
            <p:ph type="title" idx="2" hasCustomPrompt="1"/>
          </p:nvPr>
        </p:nvSpPr>
        <p:spPr>
          <a:xfrm>
            <a:off x="2169400" y="1668425"/>
            <a:ext cx="25119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44" name="Google Shape;944;p29"/>
          <p:cNvSpPr txBox="1">
            <a:spLocks noGrp="1"/>
          </p:cNvSpPr>
          <p:nvPr>
            <p:ph type="subTitle" idx="3"/>
          </p:nvPr>
        </p:nvSpPr>
        <p:spPr>
          <a:xfrm>
            <a:off x="2169400" y="2374450"/>
            <a:ext cx="25119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5" name="Google Shape;945;p29"/>
          <p:cNvSpPr txBox="1">
            <a:spLocks noGrp="1"/>
          </p:cNvSpPr>
          <p:nvPr>
            <p:ph type="title" idx="4" hasCustomPrompt="1"/>
          </p:nvPr>
        </p:nvSpPr>
        <p:spPr>
          <a:xfrm>
            <a:off x="2169400" y="3124575"/>
            <a:ext cx="25119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46" name="Google Shape;946;p29"/>
          <p:cNvSpPr txBox="1">
            <a:spLocks noGrp="1"/>
          </p:cNvSpPr>
          <p:nvPr>
            <p:ph type="subTitle" idx="5"/>
          </p:nvPr>
        </p:nvSpPr>
        <p:spPr>
          <a:xfrm>
            <a:off x="2169400" y="3830600"/>
            <a:ext cx="25119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7" name="Google Shape;947;p29"/>
          <p:cNvSpPr txBox="1">
            <a:spLocks noGrp="1"/>
          </p:cNvSpPr>
          <p:nvPr>
            <p:ph type="title" idx="6" hasCustomPrompt="1"/>
          </p:nvPr>
        </p:nvSpPr>
        <p:spPr>
          <a:xfrm>
            <a:off x="5115525" y="1916300"/>
            <a:ext cx="1470600" cy="6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48" name="Google Shape;948;p29"/>
          <p:cNvSpPr txBox="1">
            <a:spLocks noGrp="1"/>
          </p:cNvSpPr>
          <p:nvPr>
            <p:ph type="subTitle" idx="7"/>
          </p:nvPr>
        </p:nvSpPr>
        <p:spPr>
          <a:xfrm>
            <a:off x="5115525" y="3155625"/>
            <a:ext cx="14706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9" name="Google Shape;949;p29"/>
          <p:cNvSpPr txBox="1">
            <a:spLocks noGrp="1"/>
          </p:cNvSpPr>
          <p:nvPr>
            <p:ph type="title" idx="8" hasCustomPrompt="1"/>
          </p:nvPr>
        </p:nvSpPr>
        <p:spPr>
          <a:xfrm>
            <a:off x="6953400" y="1916300"/>
            <a:ext cx="1470600" cy="6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50" name="Google Shape;950;p29"/>
          <p:cNvSpPr txBox="1">
            <a:spLocks noGrp="1"/>
          </p:cNvSpPr>
          <p:nvPr>
            <p:ph type="subTitle" idx="9"/>
          </p:nvPr>
        </p:nvSpPr>
        <p:spPr>
          <a:xfrm>
            <a:off x="6953400" y="3155625"/>
            <a:ext cx="14706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1_1_1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77" name="Google Shape;77;p4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4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92" name="Google Shape;92;p4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" name="Google Shape;94;p4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4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6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6"/>
          <p:cNvGrpSpPr/>
          <p:nvPr/>
        </p:nvGrpSpPr>
        <p:grpSpPr>
          <a:xfrm>
            <a:off x="-325864" y="-222600"/>
            <a:ext cx="9517944" cy="7737118"/>
            <a:chOff x="-325864" y="-222600"/>
            <a:chExt cx="9517944" cy="7737118"/>
          </a:xfrm>
        </p:grpSpPr>
        <p:sp>
          <p:nvSpPr>
            <p:cNvPr id="147" name="Google Shape;147;p6"/>
            <p:cNvSpPr/>
            <p:nvPr/>
          </p:nvSpPr>
          <p:spPr>
            <a:xfrm flipH="1">
              <a:off x="5198413" y="392757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 flipH="1">
              <a:off x="797569" y="134034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 flipH="1">
              <a:off x="8364238" y="2445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 flipH="1">
              <a:off x="-177778" y="210468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 flipH="1">
              <a:off x="4029862" y="3520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 flipH="1">
              <a:off x="8233981" y="5486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 flipH="1">
              <a:off x="-177898" y="3845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 flipH="1">
              <a:off x="-177871" y="4760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 flipH="1">
              <a:off x="4604554" y="5541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 flipH="1">
              <a:off x="2000741" y="6801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 flipH="1">
              <a:off x="387612" y="6797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 flipH="1">
              <a:off x="-177798" y="5967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 flipH="1">
              <a:off x="-317781" y="-68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 flipH="1">
              <a:off x="5196012" y="32036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" name="Google Shape;161;p6"/>
            <p:cNvGrpSpPr/>
            <p:nvPr/>
          </p:nvGrpSpPr>
          <p:grpSpPr>
            <a:xfrm>
              <a:off x="-185781" y="-222600"/>
              <a:ext cx="9377821" cy="2147740"/>
              <a:chOff x="-185781" y="-222600"/>
              <a:chExt cx="9377821" cy="2147740"/>
            </a:xfrm>
          </p:grpSpPr>
          <p:sp>
            <p:nvSpPr>
              <p:cNvPr id="162" name="Google Shape;162;p6"/>
              <p:cNvSpPr/>
              <p:nvPr/>
            </p:nvSpPr>
            <p:spPr>
              <a:xfrm flipH="1">
                <a:off x="-177898" y="-150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 flipH="1">
                <a:off x="-185781" y="-222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4" name="Google Shape;164;p6"/>
            <p:cNvSpPr/>
            <p:nvPr/>
          </p:nvSpPr>
          <p:spPr>
            <a:xfrm flipH="1">
              <a:off x="824541" y="1267712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 flipH="1">
              <a:off x="8384687" y="2373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 flipH="1">
              <a:off x="-185941" y="202793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 flipH="1">
              <a:off x="4020138" y="3448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 flipH="1">
              <a:off x="-186021" y="3773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 flipH="1">
              <a:off x="-185914" y="4687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 flipH="1">
              <a:off x="4718403" y="5469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 flipH="1">
              <a:off x="1991136" y="6729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 flipH="1">
              <a:off x="-185841" y="5894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 flipH="1">
              <a:off x="-325864" y="-120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" name="Google Shape;174;p6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1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6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/>
          <p:nvPr/>
        </p:nvSpPr>
        <p:spPr>
          <a:xfrm flipH="1">
            <a:off x="5198413" y="392757"/>
            <a:ext cx="3985503" cy="848251"/>
          </a:xfrm>
          <a:custGeom>
            <a:avLst/>
            <a:gdLst/>
            <a:ahLst/>
            <a:cxnLst/>
            <a:rect l="l" t="t" r="r" b="b"/>
            <a:pathLst>
              <a:path w="99594" h="21197" extrusionOk="0">
                <a:moveTo>
                  <a:pt x="65021" y="0"/>
                </a:moveTo>
                <a:cubicBezTo>
                  <a:pt x="64434" y="0"/>
                  <a:pt x="63848" y="10"/>
                  <a:pt x="63260" y="29"/>
                </a:cubicBezTo>
                <a:cubicBezTo>
                  <a:pt x="57732" y="207"/>
                  <a:pt x="52245" y="1096"/>
                  <a:pt x="46816" y="2389"/>
                </a:cubicBezTo>
                <a:cubicBezTo>
                  <a:pt x="41611" y="3631"/>
                  <a:pt x="36750" y="6060"/>
                  <a:pt x="31830" y="8475"/>
                </a:cubicBezTo>
                <a:cubicBezTo>
                  <a:pt x="27244" y="10725"/>
                  <a:pt x="22624" y="12692"/>
                  <a:pt x="17724" y="13463"/>
                </a:cubicBezTo>
                <a:cubicBezTo>
                  <a:pt x="15802" y="13765"/>
                  <a:pt x="13860" y="13942"/>
                  <a:pt x="11920" y="13942"/>
                </a:cubicBezTo>
                <a:cubicBezTo>
                  <a:pt x="10234" y="13942"/>
                  <a:pt x="8549" y="13808"/>
                  <a:pt x="6879" y="13505"/>
                </a:cubicBezTo>
                <a:cubicBezTo>
                  <a:pt x="4515" y="13077"/>
                  <a:pt x="2162" y="12285"/>
                  <a:pt x="0" y="10984"/>
                </a:cubicBezTo>
                <a:lnTo>
                  <a:pt x="0" y="18944"/>
                </a:lnTo>
                <a:cubicBezTo>
                  <a:pt x="1762" y="19024"/>
                  <a:pt x="3523" y="19075"/>
                  <a:pt x="5283" y="19075"/>
                </a:cubicBezTo>
                <a:cubicBezTo>
                  <a:pt x="9227" y="19075"/>
                  <a:pt x="13162" y="18820"/>
                  <a:pt x="17071" y="18072"/>
                </a:cubicBezTo>
                <a:cubicBezTo>
                  <a:pt x="21981" y="17133"/>
                  <a:pt x="26589" y="15270"/>
                  <a:pt x="30996" y="12374"/>
                </a:cubicBezTo>
                <a:cubicBezTo>
                  <a:pt x="33739" y="10570"/>
                  <a:pt x="36781" y="9886"/>
                  <a:pt x="39837" y="9886"/>
                </a:cubicBezTo>
                <a:cubicBezTo>
                  <a:pt x="40660" y="9886"/>
                  <a:pt x="41484" y="9936"/>
                  <a:pt x="42304" y="10026"/>
                </a:cubicBezTo>
                <a:cubicBezTo>
                  <a:pt x="50992" y="10985"/>
                  <a:pt x="59004" y="15789"/>
                  <a:pt x="67420" y="18291"/>
                </a:cubicBezTo>
                <a:cubicBezTo>
                  <a:pt x="72853" y="19907"/>
                  <a:pt x="78486" y="20812"/>
                  <a:pt x="84058" y="21107"/>
                </a:cubicBezTo>
                <a:cubicBezTo>
                  <a:pt x="85055" y="21160"/>
                  <a:pt x="86060" y="21196"/>
                  <a:pt x="87066" y="21196"/>
                </a:cubicBezTo>
                <a:cubicBezTo>
                  <a:pt x="89207" y="21196"/>
                  <a:pt x="91355" y="21031"/>
                  <a:pt x="93446" y="20508"/>
                </a:cubicBezTo>
                <a:cubicBezTo>
                  <a:pt x="95522" y="19989"/>
                  <a:pt x="98275" y="18989"/>
                  <a:pt x="98894" y="16049"/>
                </a:cubicBezTo>
                <a:cubicBezTo>
                  <a:pt x="99594" y="12721"/>
                  <a:pt x="97265" y="10188"/>
                  <a:pt x="95270" y="8623"/>
                </a:cubicBezTo>
                <a:cubicBezTo>
                  <a:pt x="92667" y="6581"/>
                  <a:pt x="89709" y="5268"/>
                  <a:pt x="86790" y="4165"/>
                </a:cubicBezTo>
                <a:cubicBezTo>
                  <a:pt x="79711" y="1489"/>
                  <a:pt x="72404" y="0"/>
                  <a:pt x="65021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flipH="1">
            <a:off x="797569" y="1340345"/>
            <a:ext cx="8386467" cy="1819876"/>
          </a:xfrm>
          <a:custGeom>
            <a:avLst/>
            <a:gdLst/>
            <a:ahLst/>
            <a:cxnLst/>
            <a:rect l="l" t="t" r="r" b="b"/>
            <a:pathLst>
              <a:path w="209570" h="45477" extrusionOk="0">
                <a:moveTo>
                  <a:pt x="173399" y="0"/>
                </a:moveTo>
                <a:cubicBezTo>
                  <a:pt x="171819" y="0"/>
                  <a:pt x="170239" y="33"/>
                  <a:pt x="168661" y="80"/>
                </a:cubicBezTo>
                <a:cubicBezTo>
                  <a:pt x="164324" y="208"/>
                  <a:pt x="160018" y="528"/>
                  <a:pt x="155729" y="1390"/>
                </a:cubicBezTo>
                <a:cubicBezTo>
                  <a:pt x="151776" y="2184"/>
                  <a:pt x="147874" y="3386"/>
                  <a:pt x="144099" y="5071"/>
                </a:cubicBezTo>
                <a:cubicBezTo>
                  <a:pt x="140139" y="6838"/>
                  <a:pt x="136425" y="9227"/>
                  <a:pt x="132734" y="11745"/>
                </a:cubicBezTo>
                <a:cubicBezTo>
                  <a:pt x="125453" y="16714"/>
                  <a:pt x="118372" y="22168"/>
                  <a:pt x="110478" y="25489"/>
                </a:cubicBezTo>
                <a:cubicBezTo>
                  <a:pt x="104010" y="28211"/>
                  <a:pt x="97197" y="29287"/>
                  <a:pt x="90399" y="29287"/>
                </a:cubicBezTo>
                <a:cubicBezTo>
                  <a:pt x="89168" y="29287"/>
                  <a:pt x="87937" y="29252"/>
                  <a:pt x="86709" y="29185"/>
                </a:cubicBezTo>
                <a:cubicBezTo>
                  <a:pt x="70235" y="28285"/>
                  <a:pt x="53959" y="22404"/>
                  <a:pt x="38422" y="15780"/>
                </a:cubicBezTo>
                <a:cubicBezTo>
                  <a:pt x="34245" y="13999"/>
                  <a:pt x="30113" y="12729"/>
                  <a:pt x="25697" y="12479"/>
                </a:cubicBezTo>
                <a:cubicBezTo>
                  <a:pt x="24449" y="12409"/>
                  <a:pt x="23202" y="12379"/>
                  <a:pt x="21954" y="12379"/>
                </a:cubicBezTo>
                <a:cubicBezTo>
                  <a:pt x="18881" y="12379"/>
                  <a:pt x="15809" y="12558"/>
                  <a:pt x="12741" y="12746"/>
                </a:cubicBezTo>
                <a:cubicBezTo>
                  <a:pt x="9315" y="12958"/>
                  <a:pt x="5883" y="13109"/>
                  <a:pt x="2471" y="13588"/>
                </a:cubicBezTo>
                <a:cubicBezTo>
                  <a:pt x="1651" y="13702"/>
                  <a:pt x="825" y="13831"/>
                  <a:pt x="0" y="13986"/>
                </a:cubicBezTo>
                <a:lnTo>
                  <a:pt x="0" y="21931"/>
                </a:lnTo>
                <a:cubicBezTo>
                  <a:pt x="3093" y="20622"/>
                  <a:pt x="6277" y="19799"/>
                  <a:pt x="9551" y="19799"/>
                </a:cubicBezTo>
                <a:cubicBezTo>
                  <a:pt x="10632" y="19799"/>
                  <a:pt x="11722" y="19889"/>
                  <a:pt x="12823" y="20080"/>
                </a:cubicBezTo>
                <a:cubicBezTo>
                  <a:pt x="20488" y="21419"/>
                  <a:pt x="27144" y="26632"/>
                  <a:pt x="33499" y="31891"/>
                </a:cubicBezTo>
                <a:cubicBezTo>
                  <a:pt x="45486" y="41811"/>
                  <a:pt x="59912" y="45476"/>
                  <a:pt x="74081" y="45476"/>
                </a:cubicBezTo>
                <a:cubicBezTo>
                  <a:pt x="74665" y="45476"/>
                  <a:pt x="75248" y="45470"/>
                  <a:pt x="75831" y="45458"/>
                </a:cubicBezTo>
                <a:cubicBezTo>
                  <a:pt x="90804" y="45142"/>
                  <a:pt x="106177" y="41401"/>
                  <a:pt x="119282" y="31968"/>
                </a:cubicBezTo>
                <a:cubicBezTo>
                  <a:pt x="125990" y="27139"/>
                  <a:pt x="132221" y="21338"/>
                  <a:pt x="138817" y="16271"/>
                </a:cubicBezTo>
                <a:cubicBezTo>
                  <a:pt x="142143" y="13714"/>
                  <a:pt x="145448" y="11379"/>
                  <a:pt x="149316" y="10440"/>
                </a:cubicBezTo>
                <a:cubicBezTo>
                  <a:pt x="150812" y="10078"/>
                  <a:pt x="152323" y="9917"/>
                  <a:pt x="153836" y="9917"/>
                </a:cubicBezTo>
                <a:cubicBezTo>
                  <a:pt x="155625" y="9917"/>
                  <a:pt x="157416" y="10142"/>
                  <a:pt x="159185" y="10527"/>
                </a:cubicBezTo>
                <a:cubicBezTo>
                  <a:pt x="162983" y="11352"/>
                  <a:pt x="166672" y="12839"/>
                  <a:pt x="170334" y="14321"/>
                </a:cubicBezTo>
                <a:cubicBezTo>
                  <a:pt x="174482" y="15997"/>
                  <a:pt x="178713" y="17383"/>
                  <a:pt x="182992" y="18407"/>
                </a:cubicBezTo>
                <a:cubicBezTo>
                  <a:pt x="186653" y="19282"/>
                  <a:pt x="190426" y="19787"/>
                  <a:pt x="194193" y="19787"/>
                </a:cubicBezTo>
                <a:cubicBezTo>
                  <a:pt x="197694" y="19787"/>
                  <a:pt x="201190" y="19351"/>
                  <a:pt x="204587" y="18369"/>
                </a:cubicBezTo>
                <a:cubicBezTo>
                  <a:pt x="206831" y="17721"/>
                  <a:pt x="209570" y="16218"/>
                  <a:pt x="208195" y="12736"/>
                </a:cubicBezTo>
                <a:cubicBezTo>
                  <a:pt x="207019" y="9759"/>
                  <a:pt x="203809" y="8201"/>
                  <a:pt x="201535" y="7001"/>
                </a:cubicBezTo>
                <a:cubicBezTo>
                  <a:pt x="195238" y="3676"/>
                  <a:pt x="188684" y="1200"/>
                  <a:pt x="181872" y="426"/>
                </a:cubicBezTo>
                <a:cubicBezTo>
                  <a:pt x="179055" y="106"/>
                  <a:pt x="176227" y="0"/>
                  <a:pt x="173399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 flipH="1">
            <a:off x="8364238" y="2445523"/>
            <a:ext cx="819678" cy="314658"/>
          </a:xfrm>
          <a:custGeom>
            <a:avLst/>
            <a:gdLst/>
            <a:ahLst/>
            <a:cxnLst/>
            <a:rect l="l" t="t" r="r" b="b"/>
            <a:pathLst>
              <a:path w="20483" h="7863" extrusionOk="0">
                <a:moveTo>
                  <a:pt x="10679" y="1"/>
                </a:moveTo>
                <a:cubicBezTo>
                  <a:pt x="7200" y="1"/>
                  <a:pt x="3530" y="930"/>
                  <a:pt x="0" y="1036"/>
                </a:cubicBezTo>
                <a:lnTo>
                  <a:pt x="0" y="7210"/>
                </a:lnTo>
                <a:cubicBezTo>
                  <a:pt x="73" y="7210"/>
                  <a:pt x="146" y="7210"/>
                  <a:pt x="218" y="7210"/>
                </a:cubicBezTo>
                <a:cubicBezTo>
                  <a:pt x="2966" y="7210"/>
                  <a:pt x="5723" y="7366"/>
                  <a:pt x="8473" y="7532"/>
                </a:cubicBezTo>
                <a:cubicBezTo>
                  <a:pt x="10471" y="7652"/>
                  <a:pt x="12481" y="7858"/>
                  <a:pt x="14482" y="7862"/>
                </a:cubicBezTo>
                <a:cubicBezTo>
                  <a:pt x="14579" y="7862"/>
                  <a:pt x="14677" y="7863"/>
                  <a:pt x="14776" y="7863"/>
                </a:cubicBezTo>
                <a:cubicBezTo>
                  <a:pt x="16107" y="7863"/>
                  <a:pt x="17589" y="7805"/>
                  <a:pt x="18794" y="7093"/>
                </a:cubicBezTo>
                <a:cubicBezTo>
                  <a:pt x="20483" y="6096"/>
                  <a:pt x="19330" y="4228"/>
                  <a:pt x="18366" y="3075"/>
                </a:cubicBezTo>
                <a:cubicBezTo>
                  <a:pt x="16959" y="1395"/>
                  <a:pt x="15150" y="529"/>
                  <a:pt x="13253" y="203"/>
                </a:cubicBezTo>
                <a:cubicBezTo>
                  <a:pt x="12410" y="59"/>
                  <a:pt x="11551" y="1"/>
                  <a:pt x="10679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flipH="1">
            <a:off x="-177778" y="2104689"/>
            <a:ext cx="9361694" cy="2012360"/>
          </a:xfrm>
          <a:custGeom>
            <a:avLst/>
            <a:gdLst/>
            <a:ahLst/>
            <a:cxnLst/>
            <a:rect l="l" t="t" r="r" b="b"/>
            <a:pathLst>
              <a:path w="233940" h="50287" extrusionOk="0">
                <a:moveTo>
                  <a:pt x="233940" y="0"/>
                </a:moveTo>
                <a:cubicBezTo>
                  <a:pt x="230479" y="1532"/>
                  <a:pt x="227264" y="3838"/>
                  <a:pt x="224035" y="6016"/>
                </a:cubicBezTo>
                <a:cubicBezTo>
                  <a:pt x="219999" y="8735"/>
                  <a:pt x="215918" y="11195"/>
                  <a:pt x="211510" y="12795"/>
                </a:cubicBezTo>
                <a:cubicBezTo>
                  <a:pt x="205977" y="14804"/>
                  <a:pt x="200252" y="15619"/>
                  <a:pt x="194517" y="15619"/>
                </a:cubicBezTo>
                <a:cubicBezTo>
                  <a:pt x="191019" y="15619"/>
                  <a:pt x="187518" y="15316"/>
                  <a:pt x="184053" y="14796"/>
                </a:cubicBezTo>
                <a:cubicBezTo>
                  <a:pt x="174879" y="13417"/>
                  <a:pt x="165892" y="10575"/>
                  <a:pt x="156983" y="7553"/>
                </a:cubicBezTo>
                <a:cubicBezTo>
                  <a:pt x="154186" y="6603"/>
                  <a:pt x="151295" y="5923"/>
                  <a:pt x="148402" y="5923"/>
                </a:cubicBezTo>
                <a:cubicBezTo>
                  <a:pt x="147105" y="5923"/>
                  <a:pt x="145807" y="6060"/>
                  <a:pt x="144518" y="6370"/>
                </a:cubicBezTo>
                <a:cubicBezTo>
                  <a:pt x="141010" y="7213"/>
                  <a:pt x="137841" y="9316"/>
                  <a:pt x="134862" y="11732"/>
                </a:cubicBezTo>
                <a:cubicBezTo>
                  <a:pt x="131415" y="14529"/>
                  <a:pt x="128149" y="17665"/>
                  <a:pt x="124700" y="20457"/>
                </a:cubicBezTo>
                <a:cubicBezTo>
                  <a:pt x="120681" y="23709"/>
                  <a:pt x="116461" y="26565"/>
                  <a:pt x="112085" y="28971"/>
                </a:cubicBezTo>
                <a:cubicBezTo>
                  <a:pt x="103869" y="33488"/>
                  <a:pt x="95132" y="36387"/>
                  <a:pt x="86236" y="37674"/>
                </a:cubicBezTo>
                <a:cubicBezTo>
                  <a:pt x="82434" y="38224"/>
                  <a:pt x="78620" y="38471"/>
                  <a:pt x="74803" y="38471"/>
                </a:cubicBezTo>
                <a:cubicBezTo>
                  <a:pt x="58405" y="38471"/>
                  <a:pt x="41951" y="33908"/>
                  <a:pt x="26125" y="29171"/>
                </a:cubicBezTo>
                <a:cubicBezTo>
                  <a:pt x="17408" y="26561"/>
                  <a:pt x="8732" y="23693"/>
                  <a:pt x="0" y="21148"/>
                </a:cubicBezTo>
                <a:lnTo>
                  <a:pt x="0" y="30371"/>
                </a:lnTo>
                <a:cubicBezTo>
                  <a:pt x="3472" y="33108"/>
                  <a:pt x="7489" y="35009"/>
                  <a:pt x="11115" y="36595"/>
                </a:cubicBezTo>
                <a:cubicBezTo>
                  <a:pt x="17532" y="39404"/>
                  <a:pt x="24220" y="41608"/>
                  <a:pt x="30929" y="42938"/>
                </a:cubicBezTo>
                <a:cubicBezTo>
                  <a:pt x="38228" y="44386"/>
                  <a:pt x="45630" y="44923"/>
                  <a:pt x="53022" y="44923"/>
                </a:cubicBezTo>
                <a:cubicBezTo>
                  <a:pt x="55748" y="44923"/>
                  <a:pt x="58473" y="44850"/>
                  <a:pt x="61191" y="44723"/>
                </a:cubicBezTo>
                <a:cubicBezTo>
                  <a:pt x="71533" y="44237"/>
                  <a:pt x="81978" y="43258"/>
                  <a:pt x="92233" y="41498"/>
                </a:cubicBezTo>
                <a:cubicBezTo>
                  <a:pt x="102742" y="39694"/>
                  <a:pt x="112661" y="35767"/>
                  <a:pt x="122701" y="31597"/>
                </a:cubicBezTo>
                <a:cubicBezTo>
                  <a:pt x="132437" y="27557"/>
                  <a:pt x="142206" y="24207"/>
                  <a:pt x="152521" y="24092"/>
                </a:cubicBezTo>
                <a:cubicBezTo>
                  <a:pt x="152754" y="24089"/>
                  <a:pt x="152988" y="24088"/>
                  <a:pt x="153222" y="24088"/>
                </a:cubicBezTo>
                <a:cubicBezTo>
                  <a:pt x="163194" y="24088"/>
                  <a:pt x="173100" y="26520"/>
                  <a:pt x="182555" y="30450"/>
                </a:cubicBezTo>
                <a:cubicBezTo>
                  <a:pt x="187610" y="32550"/>
                  <a:pt x="192565" y="35025"/>
                  <a:pt x="197604" y="37193"/>
                </a:cubicBezTo>
                <a:cubicBezTo>
                  <a:pt x="202625" y="39352"/>
                  <a:pt x="207681" y="41382"/>
                  <a:pt x="212770" y="43265"/>
                </a:cubicBezTo>
                <a:cubicBezTo>
                  <a:pt x="219747" y="45846"/>
                  <a:pt x="226825" y="48256"/>
                  <a:pt x="233940" y="50286"/>
                </a:cubicBezTo>
                <a:lnTo>
                  <a:pt x="233940" y="34729"/>
                </a:lnTo>
                <a:cubicBezTo>
                  <a:pt x="233339" y="34539"/>
                  <a:pt x="232731" y="34368"/>
                  <a:pt x="232112" y="34224"/>
                </a:cubicBezTo>
                <a:cubicBezTo>
                  <a:pt x="229270" y="33551"/>
                  <a:pt x="226381" y="33250"/>
                  <a:pt x="223499" y="32996"/>
                </a:cubicBezTo>
                <a:cubicBezTo>
                  <a:pt x="219753" y="32668"/>
                  <a:pt x="216005" y="32333"/>
                  <a:pt x="212261" y="31960"/>
                </a:cubicBezTo>
                <a:cubicBezTo>
                  <a:pt x="208072" y="31543"/>
                  <a:pt x="203886" y="31089"/>
                  <a:pt x="199705" y="30539"/>
                </a:cubicBezTo>
                <a:cubicBezTo>
                  <a:pt x="195713" y="30014"/>
                  <a:pt x="191661" y="29550"/>
                  <a:pt x="187710" y="28635"/>
                </a:cubicBezTo>
                <a:cubicBezTo>
                  <a:pt x="184185" y="27821"/>
                  <a:pt x="180587" y="27222"/>
                  <a:pt x="177204" y="25665"/>
                </a:cubicBezTo>
                <a:cubicBezTo>
                  <a:pt x="175719" y="24980"/>
                  <a:pt x="173996" y="24080"/>
                  <a:pt x="173054" y="22380"/>
                </a:cubicBezTo>
                <a:cubicBezTo>
                  <a:pt x="172381" y="21164"/>
                  <a:pt x="172300" y="19467"/>
                  <a:pt x="173266" y="18466"/>
                </a:cubicBezTo>
                <a:cubicBezTo>
                  <a:pt x="174400" y="17293"/>
                  <a:pt x="176205" y="17248"/>
                  <a:pt x="177591" y="17230"/>
                </a:cubicBezTo>
                <a:cubicBezTo>
                  <a:pt x="177667" y="17230"/>
                  <a:pt x="177743" y="17229"/>
                  <a:pt x="177820" y="17229"/>
                </a:cubicBezTo>
                <a:cubicBezTo>
                  <a:pt x="179957" y="17229"/>
                  <a:pt x="182098" y="17572"/>
                  <a:pt x="184206" y="17983"/>
                </a:cubicBezTo>
                <a:cubicBezTo>
                  <a:pt x="186167" y="18365"/>
                  <a:pt x="188113" y="18845"/>
                  <a:pt x="190056" y="19342"/>
                </a:cubicBezTo>
                <a:cubicBezTo>
                  <a:pt x="192155" y="19880"/>
                  <a:pt x="194290" y="20178"/>
                  <a:pt x="196416" y="20482"/>
                </a:cubicBezTo>
                <a:cubicBezTo>
                  <a:pt x="200378" y="21047"/>
                  <a:pt x="204372" y="21430"/>
                  <a:pt x="208364" y="21430"/>
                </a:cubicBezTo>
                <a:cubicBezTo>
                  <a:pt x="209889" y="21430"/>
                  <a:pt x="211413" y="21374"/>
                  <a:pt x="212936" y="21251"/>
                </a:cubicBezTo>
                <a:cubicBezTo>
                  <a:pt x="218320" y="20818"/>
                  <a:pt x="223791" y="19532"/>
                  <a:pt x="228641" y="16425"/>
                </a:cubicBezTo>
                <a:cubicBezTo>
                  <a:pt x="230586" y="15179"/>
                  <a:pt x="232358" y="13636"/>
                  <a:pt x="233940" y="11842"/>
                </a:cubicBezTo>
                <a:lnTo>
                  <a:pt x="233940" y="0"/>
                </a:ln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 flipH="1">
            <a:off x="4029862" y="3520528"/>
            <a:ext cx="5153814" cy="1015564"/>
          </a:xfrm>
          <a:custGeom>
            <a:avLst/>
            <a:gdLst/>
            <a:ahLst/>
            <a:cxnLst/>
            <a:rect l="l" t="t" r="r" b="b"/>
            <a:pathLst>
              <a:path w="128789" h="25378" extrusionOk="0">
                <a:moveTo>
                  <a:pt x="125460" y="1"/>
                </a:moveTo>
                <a:cubicBezTo>
                  <a:pt x="124112" y="1"/>
                  <a:pt x="122755" y="233"/>
                  <a:pt x="121432" y="495"/>
                </a:cubicBezTo>
                <a:cubicBezTo>
                  <a:pt x="117708" y="1235"/>
                  <a:pt x="114038" y="2428"/>
                  <a:pt x="110408" y="3702"/>
                </a:cubicBezTo>
                <a:cubicBezTo>
                  <a:pt x="101528" y="6816"/>
                  <a:pt x="92732" y="10293"/>
                  <a:pt x="83787" y="13112"/>
                </a:cubicBezTo>
                <a:cubicBezTo>
                  <a:pt x="72182" y="16772"/>
                  <a:pt x="60329" y="19483"/>
                  <a:pt x="48340" y="19746"/>
                </a:cubicBezTo>
                <a:cubicBezTo>
                  <a:pt x="47589" y="19762"/>
                  <a:pt x="46838" y="19771"/>
                  <a:pt x="46087" y="19771"/>
                </a:cubicBezTo>
                <a:cubicBezTo>
                  <a:pt x="36277" y="19771"/>
                  <a:pt x="26528" y="18319"/>
                  <a:pt x="17277" y="13958"/>
                </a:cubicBezTo>
                <a:cubicBezTo>
                  <a:pt x="14817" y="12796"/>
                  <a:pt x="12434" y="11433"/>
                  <a:pt x="10052" y="10038"/>
                </a:cubicBezTo>
                <a:cubicBezTo>
                  <a:pt x="7467" y="8528"/>
                  <a:pt x="4765" y="7378"/>
                  <a:pt x="2106" y="6103"/>
                </a:cubicBezTo>
                <a:cubicBezTo>
                  <a:pt x="1402" y="5766"/>
                  <a:pt x="699" y="5418"/>
                  <a:pt x="0" y="5056"/>
                </a:cubicBezTo>
                <a:lnTo>
                  <a:pt x="0" y="11211"/>
                </a:lnTo>
                <a:cubicBezTo>
                  <a:pt x="4701" y="13100"/>
                  <a:pt x="9362" y="15161"/>
                  <a:pt x="14041" y="17090"/>
                </a:cubicBezTo>
                <a:cubicBezTo>
                  <a:pt x="16400" y="18063"/>
                  <a:pt x="18775" y="19117"/>
                  <a:pt x="21195" y="19846"/>
                </a:cubicBezTo>
                <a:cubicBezTo>
                  <a:pt x="23656" y="20587"/>
                  <a:pt x="26170" y="20896"/>
                  <a:pt x="28695" y="21030"/>
                </a:cubicBezTo>
                <a:cubicBezTo>
                  <a:pt x="33506" y="21285"/>
                  <a:pt x="38258" y="21488"/>
                  <a:pt x="43036" y="22348"/>
                </a:cubicBezTo>
                <a:cubicBezTo>
                  <a:pt x="47992" y="23241"/>
                  <a:pt x="52914" y="24461"/>
                  <a:pt x="57900" y="25055"/>
                </a:cubicBezTo>
                <a:cubicBezTo>
                  <a:pt x="59669" y="25266"/>
                  <a:pt x="61430" y="25377"/>
                  <a:pt x="63185" y="25377"/>
                </a:cubicBezTo>
                <a:cubicBezTo>
                  <a:pt x="66528" y="25377"/>
                  <a:pt x="69851" y="24974"/>
                  <a:pt x="73168" y="24091"/>
                </a:cubicBezTo>
                <a:cubicBezTo>
                  <a:pt x="82572" y="21585"/>
                  <a:pt x="91311" y="16379"/>
                  <a:pt x="100290" y="12209"/>
                </a:cubicBezTo>
                <a:cubicBezTo>
                  <a:pt x="102551" y="11159"/>
                  <a:pt x="104832" y="10174"/>
                  <a:pt x="107142" y="9317"/>
                </a:cubicBezTo>
                <a:cubicBezTo>
                  <a:pt x="109515" y="8437"/>
                  <a:pt x="111919" y="7831"/>
                  <a:pt x="114326" y="7132"/>
                </a:cubicBezTo>
                <a:cubicBezTo>
                  <a:pt x="119263" y="5699"/>
                  <a:pt x="123997" y="3389"/>
                  <a:pt x="128789" y="1350"/>
                </a:cubicBezTo>
                <a:cubicBezTo>
                  <a:pt x="128436" y="255"/>
                  <a:pt x="127130" y="101"/>
                  <a:pt x="126329" y="35"/>
                </a:cubicBezTo>
                <a:cubicBezTo>
                  <a:pt x="126040" y="12"/>
                  <a:pt x="125750" y="1"/>
                  <a:pt x="125460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flipH="1">
            <a:off x="8233981" y="5486694"/>
            <a:ext cx="949935" cy="459281"/>
          </a:xfrm>
          <a:custGeom>
            <a:avLst/>
            <a:gdLst/>
            <a:ahLst/>
            <a:cxnLst/>
            <a:rect l="l" t="t" r="r" b="b"/>
            <a:pathLst>
              <a:path w="23738" h="11477" extrusionOk="0">
                <a:moveTo>
                  <a:pt x="0" y="0"/>
                </a:moveTo>
                <a:lnTo>
                  <a:pt x="0" y="7277"/>
                </a:lnTo>
                <a:cubicBezTo>
                  <a:pt x="3475" y="8436"/>
                  <a:pt x="6937" y="9675"/>
                  <a:pt x="10474" y="10467"/>
                </a:cubicBezTo>
                <a:cubicBezTo>
                  <a:pt x="12599" y="10942"/>
                  <a:pt x="14945" y="11477"/>
                  <a:pt x="17230" y="11477"/>
                </a:cubicBezTo>
                <a:cubicBezTo>
                  <a:pt x="18607" y="11477"/>
                  <a:pt x="19963" y="11282"/>
                  <a:pt x="21233" y="10762"/>
                </a:cubicBezTo>
                <a:cubicBezTo>
                  <a:pt x="22964" y="10052"/>
                  <a:pt x="23737" y="8373"/>
                  <a:pt x="22783" y="6233"/>
                </a:cubicBezTo>
                <a:cubicBezTo>
                  <a:pt x="21854" y="4148"/>
                  <a:pt x="19780" y="3350"/>
                  <a:pt x="18049" y="2892"/>
                </a:cubicBezTo>
                <a:cubicBezTo>
                  <a:pt x="14044" y="1834"/>
                  <a:pt x="9964" y="2398"/>
                  <a:pt x="5923" y="1958"/>
                </a:cubicBezTo>
                <a:cubicBezTo>
                  <a:pt x="3848" y="1734"/>
                  <a:pt x="1868" y="1036"/>
                  <a:pt x="0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/>
          <p:nvPr/>
        </p:nvSpPr>
        <p:spPr>
          <a:xfrm flipH="1">
            <a:off x="-177898" y="3845514"/>
            <a:ext cx="9361814" cy="2217890"/>
          </a:xfrm>
          <a:custGeom>
            <a:avLst/>
            <a:gdLst/>
            <a:ahLst/>
            <a:cxnLst/>
            <a:rect l="l" t="t" r="r" b="b"/>
            <a:pathLst>
              <a:path w="233943" h="55423" extrusionOk="0">
                <a:moveTo>
                  <a:pt x="144772" y="1"/>
                </a:moveTo>
                <a:cubicBezTo>
                  <a:pt x="142102" y="1"/>
                  <a:pt x="139431" y="96"/>
                  <a:pt x="136766" y="286"/>
                </a:cubicBezTo>
                <a:cubicBezTo>
                  <a:pt x="128012" y="909"/>
                  <a:pt x="119276" y="2552"/>
                  <a:pt x="110812" y="5489"/>
                </a:cubicBezTo>
                <a:cubicBezTo>
                  <a:pt x="106624" y="6944"/>
                  <a:pt x="102575" y="8874"/>
                  <a:pt x="98468" y="10653"/>
                </a:cubicBezTo>
                <a:cubicBezTo>
                  <a:pt x="93953" y="12609"/>
                  <a:pt x="89399" y="14424"/>
                  <a:pt x="84794" y="16010"/>
                </a:cubicBezTo>
                <a:cubicBezTo>
                  <a:pt x="74251" y="19642"/>
                  <a:pt x="63428" y="21981"/>
                  <a:pt x="52620" y="21981"/>
                </a:cubicBezTo>
                <a:cubicBezTo>
                  <a:pt x="45059" y="21981"/>
                  <a:pt x="37505" y="20836"/>
                  <a:pt x="30059" y="18189"/>
                </a:cubicBezTo>
                <a:cubicBezTo>
                  <a:pt x="25579" y="16596"/>
                  <a:pt x="21178" y="14667"/>
                  <a:pt x="16828" y="12578"/>
                </a:cubicBezTo>
                <a:cubicBezTo>
                  <a:pt x="12514" y="10509"/>
                  <a:pt x="8272" y="8266"/>
                  <a:pt x="3815" y="6712"/>
                </a:cubicBezTo>
                <a:cubicBezTo>
                  <a:pt x="2549" y="6272"/>
                  <a:pt x="1276" y="5888"/>
                  <a:pt x="0" y="5548"/>
                </a:cubicBezTo>
                <a:lnTo>
                  <a:pt x="0" y="23614"/>
                </a:lnTo>
                <a:cubicBezTo>
                  <a:pt x="12657" y="29572"/>
                  <a:pt x="26166" y="33013"/>
                  <a:pt x="39600" y="33024"/>
                </a:cubicBezTo>
                <a:cubicBezTo>
                  <a:pt x="39625" y="33024"/>
                  <a:pt x="39649" y="33024"/>
                  <a:pt x="39674" y="33024"/>
                </a:cubicBezTo>
                <a:cubicBezTo>
                  <a:pt x="43920" y="33024"/>
                  <a:pt x="48167" y="32654"/>
                  <a:pt x="52367" y="31843"/>
                </a:cubicBezTo>
                <a:cubicBezTo>
                  <a:pt x="54553" y="31420"/>
                  <a:pt x="56709" y="30737"/>
                  <a:pt x="58881" y="30217"/>
                </a:cubicBezTo>
                <a:cubicBezTo>
                  <a:pt x="61539" y="29579"/>
                  <a:pt x="64252" y="29008"/>
                  <a:pt x="66965" y="29005"/>
                </a:cubicBezTo>
                <a:cubicBezTo>
                  <a:pt x="66982" y="29005"/>
                  <a:pt x="66999" y="29005"/>
                  <a:pt x="67017" y="29005"/>
                </a:cubicBezTo>
                <a:cubicBezTo>
                  <a:pt x="68762" y="29005"/>
                  <a:pt x="71102" y="29156"/>
                  <a:pt x="72309" y="31005"/>
                </a:cubicBezTo>
                <a:cubicBezTo>
                  <a:pt x="73261" y="32464"/>
                  <a:pt x="73035" y="34779"/>
                  <a:pt x="72433" y="36381"/>
                </a:cubicBezTo>
                <a:cubicBezTo>
                  <a:pt x="71760" y="38175"/>
                  <a:pt x="70452" y="39418"/>
                  <a:pt x="69067" y="40261"/>
                </a:cubicBezTo>
                <a:cubicBezTo>
                  <a:pt x="65139" y="42655"/>
                  <a:pt x="60371" y="42850"/>
                  <a:pt x="56096" y="42852"/>
                </a:cubicBezTo>
                <a:cubicBezTo>
                  <a:pt x="56089" y="42852"/>
                  <a:pt x="56082" y="42852"/>
                  <a:pt x="56075" y="42852"/>
                </a:cubicBezTo>
                <a:cubicBezTo>
                  <a:pt x="46902" y="42852"/>
                  <a:pt x="37792" y="41022"/>
                  <a:pt x="28834" y="38660"/>
                </a:cubicBezTo>
                <a:cubicBezTo>
                  <a:pt x="19225" y="36125"/>
                  <a:pt x="9684" y="33151"/>
                  <a:pt x="0" y="31087"/>
                </a:cubicBezTo>
                <a:lnTo>
                  <a:pt x="0" y="40459"/>
                </a:lnTo>
                <a:cubicBezTo>
                  <a:pt x="415" y="40687"/>
                  <a:pt x="838" y="40900"/>
                  <a:pt x="1269" y="41094"/>
                </a:cubicBezTo>
                <a:cubicBezTo>
                  <a:pt x="3834" y="42246"/>
                  <a:pt x="6360" y="42550"/>
                  <a:pt x="9049" y="42595"/>
                </a:cubicBezTo>
                <a:cubicBezTo>
                  <a:pt x="11321" y="42632"/>
                  <a:pt x="13601" y="42650"/>
                  <a:pt x="15862" y="42966"/>
                </a:cubicBezTo>
                <a:cubicBezTo>
                  <a:pt x="17766" y="43232"/>
                  <a:pt x="19811" y="43645"/>
                  <a:pt x="21476" y="44925"/>
                </a:cubicBezTo>
                <a:cubicBezTo>
                  <a:pt x="22689" y="45858"/>
                  <a:pt x="23822" y="47631"/>
                  <a:pt x="23620" y="49546"/>
                </a:cubicBezTo>
                <a:cubicBezTo>
                  <a:pt x="23450" y="51198"/>
                  <a:pt x="22153" y="51995"/>
                  <a:pt x="21013" y="52388"/>
                </a:cubicBezTo>
                <a:cubicBezTo>
                  <a:pt x="19769" y="52816"/>
                  <a:pt x="18468" y="52983"/>
                  <a:pt x="17149" y="52983"/>
                </a:cubicBezTo>
                <a:cubicBezTo>
                  <a:pt x="14678" y="52983"/>
                  <a:pt x="12147" y="52396"/>
                  <a:pt x="9822" y="51845"/>
                </a:cubicBezTo>
                <a:cubicBezTo>
                  <a:pt x="6510" y="51059"/>
                  <a:pt x="3259" y="49899"/>
                  <a:pt x="0" y="48810"/>
                </a:cubicBezTo>
                <a:lnTo>
                  <a:pt x="0" y="54602"/>
                </a:lnTo>
                <a:cubicBezTo>
                  <a:pt x="5036" y="55007"/>
                  <a:pt x="10079" y="55225"/>
                  <a:pt x="15119" y="55348"/>
                </a:cubicBezTo>
                <a:cubicBezTo>
                  <a:pt x="17082" y="55396"/>
                  <a:pt x="19048" y="55423"/>
                  <a:pt x="21015" y="55423"/>
                </a:cubicBezTo>
                <a:cubicBezTo>
                  <a:pt x="29997" y="55423"/>
                  <a:pt x="38994" y="54866"/>
                  <a:pt x="47880" y="53219"/>
                </a:cubicBezTo>
                <a:cubicBezTo>
                  <a:pt x="52943" y="52282"/>
                  <a:pt x="58028" y="51048"/>
                  <a:pt x="62912" y="49101"/>
                </a:cubicBezTo>
                <a:cubicBezTo>
                  <a:pt x="67581" y="47240"/>
                  <a:pt x="72025" y="44594"/>
                  <a:pt x="76326" y="41657"/>
                </a:cubicBezTo>
                <a:cubicBezTo>
                  <a:pt x="84683" y="35949"/>
                  <a:pt x="92557" y="29085"/>
                  <a:pt x="101261" y="24207"/>
                </a:cubicBezTo>
                <a:cubicBezTo>
                  <a:pt x="110109" y="19249"/>
                  <a:pt x="119692" y="17446"/>
                  <a:pt x="129288" y="16670"/>
                </a:cubicBezTo>
                <a:cubicBezTo>
                  <a:pt x="132649" y="16399"/>
                  <a:pt x="136013" y="16271"/>
                  <a:pt x="139377" y="16271"/>
                </a:cubicBezTo>
                <a:cubicBezTo>
                  <a:pt x="157478" y="16271"/>
                  <a:pt x="175585" y="19963"/>
                  <a:pt x="193212" y="24804"/>
                </a:cubicBezTo>
                <a:cubicBezTo>
                  <a:pt x="203630" y="27665"/>
                  <a:pt x="214279" y="30372"/>
                  <a:pt x="224304" y="35040"/>
                </a:cubicBezTo>
                <a:cubicBezTo>
                  <a:pt x="227597" y="36575"/>
                  <a:pt x="230795" y="38437"/>
                  <a:pt x="233942" y="40411"/>
                </a:cubicBezTo>
                <a:lnTo>
                  <a:pt x="233942" y="31703"/>
                </a:lnTo>
                <a:cubicBezTo>
                  <a:pt x="228231" y="27859"/>
                  <a:pt x="222155" y="24807"/>
                  <a:pt x="216214" y="21705"/>
                </a:cubicBezTo>
                <a:cubicBezTo>
                  <a:pt x="207456" y="17134"/>
                  <a:pt x="198525" y="13002"/>
                  <a:pt x="189487" y="9410"/>
                </a:cubicBezTo>
                <a:cubicBezTo>
                  <a:pt x="180687" y="5912"/>
                  <a:pt x="171778" y="2926"/>
                  <a:pt x="162615" y="1437"/>
                </a:cubicBezTo>
                <a:cubicBezTo>
                  <a:pt x="156702" y="476"/>
                  <a:pt x="150736" y="1"/>
                  <a:pt x="144772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7"/>
          <p:cNvSpPr/>
          <p:nvPr/>
        </p:nvSpPr>
        <p:spPr>
          <a:xfrm flipH="1">
            <a:off x="-177871" y="4760126"/>
            <a:ext cx="4960169" cy="2176352"/>
          </a:xfrm>
          <a:custGeom>
            <a:avLst/>
            <a:gdLst/>
            <a:ahLst/>
            <a:cxnLst/>
            <a:rect l="l" t="t" r="r" b="b"/>
            <a:pathLst>
              <a:path w="123950" h="54385" extrusionOk="0">
                <a:moveTo>
                  <a:pt x="25687" y="0"/>
                </a:moveTo>
                <a:cubicBezTo>
                  <a:pt x="25613" y="0"/>
                  <a:pt x="25540" y="0"/>
                  <a:pt x="25467" y="0"/>
                </a:cubicBezTo>
                <a:cubicBezTo>
                  <a:pt x="22189" y="8"/>
                  <a:pt x="18895" y="286"/>
                  <a:pt x="15653" y="893"/>
                </a:cubicBezTo>
                <a:cubicBezTo>
                  <a:pt x="12106" y="1558"/>
                  <a:pt x="8455" y="2579"/>
                  <a:pt x="5276" y="4757"/>
                </a:cubicBezTo>
                <a:cubicBezTo>
                  <a:pt x="2358" y="6754"/>
                  <a:pt x="1" y="10011"/>
                  <a:pt x="133" y="14446"/>
                </a:cubicBezTo>
                <a:cubicBezTo>
                  <a:pt x="289" y="19675"/>
                  <a:pt x="3866" y="23250"/>
                  <a:pt x="7286" y="25363"/>
                </a:cubicBezTo>
                <a:cubicBezTo>
                  <a:pt x="11223" y="27796"/>
                  <a:pt x="15408" y="28684"/>
                  <a:pt x="19651" y="28684"/>
                </a:cubicBezTo>
                <a:cubicBezTo>
                  <a:pt x="25154" y="28684"/>
                  <a:pt x="30756" y="27191"/>
                  <a:pt x="36046" y="25632"/>
                </a:cubicBezTo>
                <a:cubicBezTo>
                  <a:pt x="41465" y="24035"/>
                  <a:pt x="46862" y="22167"/>
                  <a:pt x="52380" y="21177"/>
                </a:cubicBezTo>
                <a:cubicBezTo>
                  <a:pt x="56587" y="20424"/>
                  <a:pt x="60828" y="20023"/>
                  <a:pt x="65073" y="20023"/>
                </a:cubicBezTo>
                <a:cubicBezTo>
                  <a:pt x="66363" y="20023"/>
                  <a:pt x="67654" y="20060"/>
                  <a:pt x="68944" y="20135"/>
                </a:cubicBezTo>
                <a:cubicBezTo>
                  <a:pt x="79965" y="20783"/>
                  <a:pt x="90870" y="24103"/>
                  <a:pt x="100937" y="29809"/>
                </a:cubicBezTo>
                <a:cubicBezTo>
                  <a:pt x="105755" y="32540"/>
                  <a:pt x="110519" y="35684"/>
                  <a:pt x="114557" y="40038"/>
                </a:cubicBezTo>
                <a:cubicBezTo>
                  <a:pt x="118056" y="43811"/>
                  <a:pt x="120978" y="48359"/>
                  <a:pt x="123419" y="53277"/>
                </a:cubicBezTo>
                <a:cubicBezTo>
                  <a:pt x="123600" y="53644"/>
                  <a:pt x="123773" y="54016"/>
                  <a:pt x="123950" y="54384"/>
                </a:cubicBezTo>
                <a:lnTo>
                  <a:pt x="123950" y="30590"/>
                </a:lnTo>
                <a:cubicBezTo>
                  <a:pt x="115011" y="23740"/>
                  <a:pt x="104675" y="20070"/>
                  <a:pt x="94699" y="16430"/>
                </a:cubicBezTo>
                <a:cubicBezTo>
                  <a:pt x="83278" y="12265"/>
                  <a:pt x="71945" y="7950"/>
                  <a:pt x="60279" y="4996"/>
                </a:cubicBezTo>
                <a:cubicBezTo>
                  <a:pt x="48938" y="2125"/>
                  <a:pt x="37275" y="0"/>
                  <a:pt x="25687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7"/>
          <p:cNvSpPr/>
          <p:nvPr/>
        </p:nvSpPr>
        <p:spPr>
          <a:xfrm flipH="1">
            <a:off x="4604554" y="5541999"/>
            <a:ext cx="4579363" cy="1972262"/>
          </a:xfrm>
          <a:custGeom>
            <a:avLst/>
            <a:gdLst/>
            <a:ahLst/>
            <a:cxnLst/>
            <a:rect l="l" t="t" r="r" b="b"/>
            <a:pathLst>
              <a:path w="114434" h="49285" extrusionOk="0">
                <a:moveTo>
                  <a:pt x="97111" y="0"/>
                </a:moveTo>
                <a:cubicBezTo>
                  <a:pt x="92375" y="0"/>
                  <a:pt x="88229" y="4066"/>
                  <a:pt x="85079" y="8725"/>
                </a:cubicBezTo>
                <a:cubicBezTo>
                  <a:pt x="81036" y="14698"/>
                  <a:pt x="78056" y="22263"/>
                  <a:pt x="72346" y="26006"/>
                </a:cubicBezTo>
                <a:cubicBezTo>
                  <a:pt x="69011" y="28192"/>
                  <a:pt x="65286" y="29191"/>
                  <a:pt x="61597" y="29874"/>
                </a:cubicBezTo>
                <a:cubicBezTo>
                  <a:pt x="57172" y="30696"/>
                  <a:pt x="52733" y="31343"/>
                  <a:pt x="48270" y="31736"/>
                </a:cubicBezTo>
                <a:cubicBezTo>
                  <a:pt x="43819" y="32127"/>
                  <a:pt x="39334" y="32342"/>
                  <a:pt x="34849" y="32342"/>
                </a:cubicBezTo>
                <a:cubicBezTo>
                  <a:pt x="29827" y="32342"/>
                  <a:pt x="24804" y="32073"/>
                  <a:pt x="19828" y="31484"/>
                </a:cubicBezTo>
                <a:cubicBezTo>
                  <a:pt x="13156" y="30694"/>
                  <a:pt x="6527" y="29288"/>
                  <a:pt x="0" y="27342"/>
                </a:cubicBezTo>
                <a:lnTo>
                  <a:pt x="0" y="45284"/>
                </a:lnTo>
                <a:cubicBezTo>
                  <a:pt x="0" y="47494"/>
                  <a:pt x="1415" y="49285"/>
                  <a:pt x="3161" y="49285"/>
                </a:cubicBezTo>
                <a:lnTo>
                  <a:pt x="54554" y="49285"/>
                </a:lnTo>
                <a:cubicBezTo>
                  <a:pt x="57524" y="43691"/>
                  <a:pt x="61460" y="38933"/>
                  <a:pt x="66165" y="35699"/>
                </a:cubicBezTo>
                <a:cubicBezTo>
                  <a:pt x="74007" y="30307"/>
                  <a:pt x="82814" y="29860"/>
                  <a:pt x="91444" y="28199"/>
                </a:cubicBezTo>
                <a:cubicBezTo>
                  <a:pt x="94850" y="27544"/>
                  <a:pt x="98284" y="26656"/>
                  <a:pt x="101576" y="25345"/>
                </a:cubicBezTo>
                <a:cubicBezTo>
                  <a:pt x="104402" y="24220"/>
                  <a:pt x="107468" y="22637"/>
                  <a:pt x="109397" y="19658"/>
                </a:cubicBezTo>
                <a:cubicBezTo>
                  <a:pt x="114434" y="11884"/>
                  <a:pt x="106261" y="3395"/>
                  <a:pt x="100927" y="890"/>
                </a:cubicBezTo>
                <a:cubicBezTo>
                  <a:pt x="99620" y="276"/>
                  <a:pt x="98345" y="0"/>
                  <a:pt x="97111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7"/>
          <p:cNvSpPr/>
          <p:nvPr/>
        </p:nvSpPr>
        <p:spPr>
          <a:xfrm flipH="1">
            <a:off x="2000741" y="6801847"/>
            <a:ext cx="4319449" cy="712432"/>
          </a:xfrm>
          <a:custGeom>
            <a:avLst/>
            <a:gdLst/>
            <a:ahLst/>
            <a:cxnLst/>
            <a:rect l="l" t="t" r="r" b="b"/>
            <a:pathLst>
              <a:path w="107939" h="17803" extrusionOk="0">
                <a:moveTo>
                  <a:pt x="27543" y="0"/>
                </a:moveTo>
                <a:cubicBezTo>
                  <a:pt x="27240" y="0"/>
                  <a:pt x="26937" y="6"/>
                  <a:pt x="26634" y="18"/>
                </a:cubicBezTo>
                <a:cubicBezTo>
                  <a:pt x="24027" y="121"/>
                  <a:pt x="21392" y="745"/>
                  <a:pt x="19094" y="2364"/>
                </a:cubicBezTo>
                <a:cubicBezTo>
                  <a:pt x="18481" y="2797"/>
                  <a:pt x="16577" y="4050"/>
                  <a:pt x="17537" y="5118"/>
                </a:cubicBezTo>
                <a:cubicBezTo>
                  <a:pt x="18117" y="5762"/>
                  <a:pt x="19161" y="5928"/>
                  <a:pt x="19890" y="6091"/>
                </a:cubicBezTo>
                <a:cubicBezTo>
                  <a:pt x="23855" y="6979"/>
                  <a:pt x="27949" y="6569"/>
                  <a:pt x="31949" y="6998"/>
                </a:cubicBezTo>
                <a:cubicBezTo>
                  <a:pt x="35180" y="7344"/>
                  <a:pt x="39652" y="7834"/>
                  <a:pt x="41798" y="11379"/>
                </a:cubicBezTo>
                <a:cubicBezTo>
                  <a:pt x="41873" y="11504"/>
                  <a:pt x="41874" y="11697"/>
                  <a:pt x="41748" y="11777"/>
                </a:cubicBezTo>
                <a:cubicBezTo>
                  <a:pt x="40684" y="12461"/>
                  <a:pt x="39488" y="12703"/>
                  <a:pt x="38262" y="12703"/>
                </a:cubicBezTo>
                <a:cubicBezTo>
                  <a:pt x="36542" y="12703"/>
                  <a:pt x="34763" y="12227"/>
                  <a:pt x="33207" y="11823"/>
                </a:cubicBezTo>
                <a:cubicBezTo>
                  <a:pt x="31601" y="11407"/>
                  <a:pt x="30013" y="10894"/>
                  <a:pt x="28412" y="10466"/>
                </a:cubicBezTo>
                <a:cubicBezTo>
                  <a:pt x="26593" y="9980"/>
                  <a:pt x="24742" y="9711"/>
                  <a:pt x="22919" y="9248"/>
                </a:cubicBezTo>
                <a:cubicBezTo>
                  <a:pt x="18811" y="8207"/>
                  <a:pt x="14751" y="6811"/>
                  <a:pt x="10581" y="6185"/>
                </a:cubicBezTo>
                <a:cubicBezTo>
                  <a:pt x="9499" y="6023"/>
                  <a:pt x="8286" y="5852"/>
                  <a:pt x="7075" y="5852"/>
                </a:cubicBezTo>
                <a:cubicBezTo>
                  <a:pt x="5505" y="5852"/>
                  <a:pt x="3938" y="6139"/>
                  <a:pt x="2667" y="7101"/>
                </a:cubicBezTo>
                <a:cubicBezTo>
                  <a:pt x="702" y="8588"/>
                  <a:pt x="1" y="12230"/>
                  <a:pt x="827" y="14868"/>
                </a:cubicBezTo>
                <a:cubicBezTo>
                  <a:pt x="1191" y="16035"/>
                  <a:pt x="1835" y="16995"/>
                  <a:pt x="2588" y="17803"/>
                </a:cubicBezTo>
                <a:lnTo>
                  <a:pt x="107349" y="17803"/>
                </a:lnTo>
                <a:cubicBezTo>
                  <a:pt x="107939" y="14229"/>
                  <a:pt x="104542" y="9947"/>
                  <a:pt x="102361" y="8404"/>
                </a:cubicBezTo>
                <a:cubicBezTo>
                  <a:pt x="99751" y="6560"/>
                  <a:pt x="96718" y="5974"/>
                  <a:pt x="93716" y="5974"/>
                </a:cubicBezTo>
                <a:cubicBezTo>
                  <a:pt x="92496" y="5974"/>
                  <a:pt x="91282" y="6070"/>
                  <a:pt x="90103" y="6219"/>
                </a:cubicBezTo>
                <a:cubicBezTo>
                  <a:pt x="87978" y="6486"/>
                  <a:pt x="85895" y="7048"/>
                  <a:pt x="83786" y="7444"/>
                </a:cubicBezTo>
                <a:cubicBezTo>
                  <a:pt x="81051" y="7961"/>
                  <a:pt x="78295" y="8278"/>
                  <a:pt x="75534" y="8442"/>
                </a:cubicBezTo>
                <a:cubicBezTo>
                  <a:pt x="74026" y="8532"/>
                  <a:pt x="72516" y="8576"/>
                  <a:pt x="71005" y="8576"/>
                </a:cubicBezTo>
                <a:cubicBezTo>
                  <a:pt x="66567" y="8576"/>
                  <a:pt x="62125" y="8194"/>
                  <a:pt x="57730" y="7447"/>
                </a:cubicBezTo>
                <a:cubicBezTo>
                  <a:pt x="52546" y="6565"/>
                  <a:pt x="47524" y="4962"/>
                  <a:pt x="42478" y="3264"/>
                </a:cubicBezTo>
                <a:cubicBezTo>
                  <a:pt x="37619" y="1632"/>
                  <a:pt x="32605" y="0"/>
                  <a:pt x="27543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7"/>
          <p:cNvSpPr/>
          <p:nvPr/>
        </p:nvSpPr>
        <p:spPr>
          <a:xfrm flipH="1">
            <a:off x="387612" y="6797685"/>
            <a:ext cx="658408" cy="716833"/>
          </a:xfrm>
          <a:custGeom>
            <a:avLst/>
            <a:gdLst/>
            <a:ahLst/>
            <a:cxnLst/>
            <a:rect l="l" t="t" r="r" b="b"/>
            <a:pathLst>
              <a:path w="16453" h="17913" extrusionOk="0">
                <a:moveTo>
                  <a:pt x="3031" y="0"/>
                </a:moveTo>
                <a:cubicBezTo>
                  <a:pt x="3004" y="0"/>
                  <a:pt x="2977" y="1"/>
                  <a:pt x="2950" y="2"/>
                </a:cubicBezTo>
                <a:cubicBezTo>
                  <a:pt x="1" y="132"/>
                  <a:pt x="2474" y="3624"/>
                  <a:pt x="3374" y="4819"/>
                </a:cubicBezTo>
                <a:cubicBezTo>
                  <a:pt x="5353" y="7446"/>
                  <a:pt x="8065" y="13097"/>
                  <a:pt x="8485" y="17912"/>
                </a:cubicBezTo>
                <a:lnTo>
                  <a:pt x="16452" y="17912"/>
                </a:lnTo>
                <a:cubicBezTo>
                  <a:pt x="15488" y="16742"/>
                  <a:pt x="14559" y="15523"/>
                  <a:pt x="13682" y="14232"/>
                </a:cubicBezTo>
                <a:cubicBezTo>
                  <a:pt x="11356" y="10805"/>
                  <a:pt x="9597" y="6836"/>
                  <a:pt x="7171" y="3507"/>
                </a:cubicBezTo>
                <a:cubicBezTo>
                  <a:pt x="6176" y="2144"/>
                  <a:pt x="4651" y="0"/>
                  <a:pt x="3031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7"/>
          <p:cNvSpPr/>
          <p:nvPr/>
        </p:nvSpPr>
        <p:spPr>
          <a:xfrm flipH="1">
            <a:off x="-177798" y="5967071"/>
            <a:ext cx="4326332" cy="1547277"/>
          </a:xfrm>
          <a:custGeom>
            <a:avLst/>
            <a:gdLst/>
            <a:ahLst/>
            <a:cxnLst/>
            <a:rect l="l" t="t" r="r" b="b"/>
            <a:pathLst>
              <a:path w="108111" h="38665" extrusionOk="0">
                <a:moveTo>
                  <a:pt x="45814" y="1"/>
                </a:moveTo>
                <a:cubicBezTo>
                  <a:pt x="35137" y="1"/>
                  <a:pt x="24388" y="2076"/>
                  <a:pt x="14090" y="5571"/>
                </a:cubicBezTo>
                <a:cubicBezTo>
                  <a:pt x="10624" y="6748"/>
                  <a:pt x="7061" y="8059"/>
                  <a:pt x="3946" y="10366"/>
                </a:cubicBezTo>
                <a:cubicBezTo>
                  <a:pt x="2615" y="11352"/>
                  <a:pt x="1078" y="12695"/>
                  <a:pt x="565" y="14641"/>
                </a:cubicBezTo>
                <a:cubicBezTo>
                  <a:pt x="1" y="16782"/>
                  <a:pt x="1151" y="18845"/>
                  <a:pt x="2414" y="20142"/>
                </a:cubicBezTo>
                <a:cubicBezTo>
                  <a:pt x="4524" y="22313"/>
                  <a:pt x="7328" y="22930"/>
                  <a:pt x="10110" y="22930"/>
                </a:cubicBezTo>
                <a:cubicBezTo>
                  <a:pt x="11691" y="22930"/>
                  <a:pt x="13266" y="22730"/>
                  <a:pt x="14702" y="22504"/>
                </a:cubicBezTo>
                <a:cubicBezTo>
                  <a:pt x="19304" y="21780"/>
                  <a:pt x="23791" y="20252"/>
                  <a:pt x="28307" y="18979"/>
                </a:cubicBezTo>
                <a:cubicBezTo>
                  <a:pt x="31469" y="18088"/>
                  <a:pt x="34583" y="17727"/>
                  <a:pt x="37812" y="17553"/>
                </a:cubicBezTo>
                <a:cubicBezTo>
                  <a:pt x="39567" y="17460"/>
                  <a:pt x="41324" y="17409"/>
                  <a:pt x="43081" y="17409"/>
                </a:cubicBezTo>
                <a:cubicBezTo>
                  <a:pt x="45289" y="17409"/>
                  <a:pt x="47497" y="17490"/>
                  <a:pt x="49701" y="17670"/>
                </a:cubicBezTo>
                <a:cubicBezTo>
                  <a:pt x="53900" y="18013"/>
                  <a:pt x="58120" y="18692"/>
                  <a:pt x="62182" y="20121"/>
                </a:cubicBezTo>
                <a:cubicBezTo>
                  <a:pt x="65643" y="21338"/>
                  <a:pt x="69140" y="23140"/>
                  <a:pt x="71836" y="26229"/>
                </a:cubicBezTo>
                <a:cubicBezTo>
                  <a:pt x="74556" y="29344"/>
                  <a:pt x="76197" y="34210"/>
                  <a:pt x="75759" y="38664"/>
                </a:cubicBezTo>
                <a:lnTo>
                  <a:pt x="85535" y="38664"/>
                </a:lnTo>
                <a:cubicBezTo>
                  <a:pt x="85296" y="35981"/>
                  <a:pt x="84353" y="33119"/>
                  <a:pt x="83500" y="31067"/>
                </a:cubicBezTo>
                <a:cubicBezTo>
                  <a:pt x="82723" y="29197"/>
                  <a:pt x="81831" y="27538"/>
                  <a:pt x="80681" y="26012"/>
                </a:cubicBezTo>
                <a:cubicBezTo>
                  <a:pt x="79935" y="25023"/>
                  <a:pt x="78306" y="23246"/>
                  <a:pt x="78633" y="21650"/>
                </a:cubicBezTo>
                <a:cubicBezTo>
                  <a:pt x="78840" y="20643"/>
                  <a:pt x="79649" y="20281"/>
                  <a:pt x="80449" y="20281"/>
                </a:cubicBezTo>
                <a:cubicBezTo>
                  <a:pt x="80893" y="20281"/>
                  <a:pt x="81334" y="20392"/>
                  <a:pt x="81670" y="20567"/>
                </a:cubicBezTo>
                <a:cubicBezTo>
                  <a:pt x="83214" y="21372"/>
                  <a:pt x="84460" y="23111"/>
                  <a:pt x="85532" y="24674"/>
                </a:cubicBezTo>
                <a:cubicBezTo>
                  <a:pt x="88081" y="28395"/>
                  <a:pt x="90008" y="32694"/>
                  <a:pt x="92680" y="36288"/>
                </a:cubicBezTo>
                <a:cubicBezTo>
                  <a:pt x="93289" y="37105"/>
                  <a:pt x="93919" y="37895"/>
                  <a:pt x="94562" y="38663"/>
                </a:cubicBezTo>
                <a:lnTo>
                  <a:pt x="104952" y="38663"/>
                </a:lnTo>
                <a:cubicBezTo>
                  <a:pt x="106677" y="38663"/>
                  <a:pt x="108077" y="36912"/>
                  <a:pt x="108110" y="34738"/>
                </a:cubicBezTo>
                <a:cubicBezTo>
                  <a:pt x="104684" y="32047"/>
                  <a:pt x="101346" y="29175"/>
                  <a:pt x="98018" y="26250"/>
                </a:cubicBezTo>
                <a:cubicBezTo>
                  <a:pt x="92264" y="21194"/>
                  <a:pt x="86645" y="15791"/>
                  <a:pt x="80705" y="11085"/>
                </a:cubicBezTo>
                <a:cubicBezTo>
                  <a:pt x="70628" y="3099"/>
                  <a:pt x="58598" y="156"/>
                  <a:pt x="46845" y="7"/>
                </a:cubicBezTo>
                <a:cubicBezTo>
                  <a:pt x="46501" y="3"/>
                  <a:pt x="46158" y="1"/>
                  <a:pt x="45814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7"/>
          <p:cNvSpPr/>
          <p:nvPr/>
        </p:nvSpPr>
        <p:spPr>
          <a:xfrm flipH="1">
            <a:off x="-317781" y="-68598"/>
            <a:ext cx="4335896" cy="796099"/>
          </a:xfrm>
          <a:custGeom>
            <a:avLst/>
            <a:gdLst/>
            <a:ahLst/>
            <a:cxnLst/>
            <a:rect l="l" t="t" r="r" b="b"/>
            <a:pathLst>
              <a:path w="108350" h="27758" extrusionOk="0">
                <a:moveTo>
                  <a:pt x="51648" y="1"/>
                </a:moveTo>
                <a:cubicBezTo>
                  <a:pt x="50846" y="407"/>
                  <a:pt x="50018" y="729"/>
                  <a:pt x="49203" y="1014"/>
                </a:cubicBezTo>
                <a:cubicBezTo>
                  <a:pt x="42065" y="3506"/>
                  <a:pt x="34586" y="3501"/>
                  <a:pt x="27241" y="3584"/>
                </a:cubicBezTo>
                <a:cubicBezTo>
                  <a:pt x="20757" y="3656"/>
                  <a:pt x="14163" y="3777"/>
                  <a:pt x="7797" y="5515"/>
                </a:cubicBezTo>
                <a:cubicBezTo>
                  <a:pt x="5715" y="6083"/>
                  <a:pt x="3438" y="6902"/>
                  <a:pt x="1858" y="8814"/>
                </a:cubicBezTo>
                <a:cubicBezTo>
                  <a:pt x="0" y="11058"/>
                  <a:pt x="83" y="14195"/>
                  <a:pt x="776" y="17107"/>
                </a:cubicBezTo>
                <a:cubicBezTo>
                  <a:pt x="2438" y="24097"/>
                  <a:pt x="7861" y="27758"/>
                  <a:pt x="13371" y="27758"/>
                </a:cubicBezTo>
                <a:cubicBezTo>
                  <a:pt x="13681" y="27758"/>
                  <a:pt x="13992" y="27746"/>
                  <a:pt x="14303" y="27723"/>
                </a:cubicBezTo>
                <a:cubicBezTo>
                  <a:pt x="20922" y="27226"/>
                  <a:pt x="26485" y="22282"/>
                  <a:pt x="32673" y="19847"/>
                </a:cubicBezTo>
                <a:cubicBezTo>
                  <a:pt x="36195" y="18461"/>
                  <a:pt x="39879" y="17578"/>
                  <a:pt x="43501" y="16728"/>
                </a:cubicBezTo>
                <a:cubicBezTo>
                  <a:pt x="47244" y="15849"/>
                  <a:pt x="51012" y="15131"/>
                  <a:pt x="54789" y="14515"/>
                </a:cubicBezTo>
                <a:cubicBezTo>
                  <a:pt x="62223" y="13302"/>
                  <a:pt x="69695" y="12486"/>
                  <a:pt x="77160" y="11610"/>
                </a:cubicBezTo>
                <a:cubicBezTo>
                  <a:pt x="86796" y="10479"/>
                  <a:pt x="96503" y="9420"/>
                  <a:pt x="106195" y="9420"/>
                </a:cubicBezTo>
                <a:cubicBezTo>
                  <a:pt x="106913" y="9420"/>
                  <a:pt x="107630" y="9426"/>
                  <a:pt x="108348" y="9438"/>
                </a:cubicBezTo>
                <a:lnTo>
                  <a:pt x="108348" y="4002"/>
                </a:lnTo>
                <a:cubicBezTo>
                  <a:pt x="108350" y="1793"/>
                  <a:pt x="106935" y="1"/>
                  <a:pt x="105190" y="1"/>
                </a:cubicBezTo>
                <a:lnTo>
                  <a:pt x="90762" y="1"/>
                </a:lnTo>
                <a:cubicBezTo>
                  <a:pt x="89703" y="1934"/>
                  <a:pt x="88395" y="3470"/>
                  <a:pt x="86599" y="4557"/>
                </a:cubicBezTo>
                <a:cubicBezTo>
                  <a:pt x="83877" y="6208"/>
                  <a:pt x="80880" y="7099"/>
                  <a:pt x="77918" y="7745"/>
                </a:cubicBezTo>
                <a:cubicBezTo>
                  <a:pt x="74349" y="8524"/>
                  <a:pt x="70756" y="9202"/>
                  <a:pt x="67162" y="9801"/>
                </a:cubicBezTo>
                <a:cubicBezTo>
                  <a:pt x="59627" y="11058"/>
                  <a:pt x="52047" y="11784"/>
                  <a:pt x="44534" y="13253"/>
                </a:cubicBezTo>
                <a:cubicBezTo>
                  <a:pt x="40916" y="13963"/>
                  <a:pt x="37300" y="14822"/>
                  <a:pt x="33793" y="16179"/>
                </a:cubicBezTo>
                <a:cubicBezTo>
                  <a:pt x="31120" y="17214"/>
                  <a:pt x="28648" y="18964"/>
                  <a:pt x="26050" y="20259"/>
                </a:cubicBezTo>
                <a:cubicBezTo>
                  <a:pt x="24092" y="21236"/>
                  <a:pt x="21957" y="22126"/>
                  <a:pt x="19819" y="22126"/>
                </a:cubicBezTo>
                <a:cubicBezTo>
                  <a:pt x="19398" y="22126"/>
                  <a:pt x="18976" y="22091"/>
                  <a:pt x="18556" y="22016"/>
                </a:cubicBezTo>
                <a:cubicBezTo>
                  <a:pt x="16742" y="21690"/>
                  <a:pt x="14667" y="20360"/>
                  <a:pt x="13727" y="18271"/>
                </a:cubicBezTo>
                <a:cubicBezTo>
                  <a:pt x="12111" y="14673"/>
                  <a:pt x="16343" y="12032"/>
                  <a:pt x="18335" y="10924"/>
                </a:cubicBezTo>
                <a:cubicBezTo>
                  <a:pt x="29038" y="4972"/>
                  <a:pt x="41116" y="7214"/>
                  <a:pt x="52462" y="6363"/>
                </a:cubicBezTo>
                <a:cubicBezTo>
                  <a:pt x="56489" y="6062"/>
                  <a:pt x="60477" y="5377"/>
                  <a:pt x="64377" y="4066"/>
                </a:cubicBezTo>
                <a:cubicBezTo>
                  <a:pt x="66858" y="3233"/>
                  <a:pt x="69388" y="2647"/>
                  <a:pt x="71900" y="1973"/>
                </a:cubicBezTo>
                <a:cubicBezTo>
                  <a:pt x="74066" y="1391"/>
                  <a:pt x="76235" y="775"/>
                  <a:pt x="78366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7"/>
          <p:cNvSpPr/>
          <p:nvPr/>
        </p:nvSpPr>
        <p:spPr>
          <a:xfrm flipH="1">
            <a:off x="5196012" y="320365"/>
            <a:ext cx="3996027" cy="864218"/>
          </a:xfrm>
          <a:custGeom>
            <a:avLst/>
            <a:gdLst/>
            <a:ahLst/>
            <a:cxnLst/>
            <a:rect l="l" t="t" r="r" b="b"/>
            <a:pathLst>
              <a:path w="99857" h="21596" extrusionOk="0">
                <a:moveTo>
                  <a:pt x="65198" y="399"/>
                </a:moveTo>
                <a:cubicBezTo>
                  <a:pt x="72321" y="399"/>
                  <a:pt x="79621" y="1791"/>
                  <a:pt x="86922" y="4550"/>
                </a:cubicBezTo>
                <a:cubicBezTo>
                  <a:pt x="89575" y="5554"/>
                  <a:pt x="92653" y="6864"/>
                  <a:pt x="95348" y="8979"/>
                </a:cubicBezTo>
                <a:cubicBezTo>
                  <a:pt x="98235" y="11247"/>
                  <a:pt x="99428" y="13677"/>
                  <a:pt x="98898" y="16206"/>
                </a:cubicBezTo>
                <a:cubicBezTo>
                  <a:pt x="98311" y="18994"/>
                  <a:pt x="95759" y="19972"/>
                  <a:pt x="93599" y="20511"/>
                </a:cubicBezTo>
                <a:cubicBezTo>
                  <a:pt x="91491" y="21039"/>
                  <a:pt x="89309" y="21193"/>
                  <a:pt x="87246" y="21193"/>
                </a:cubicBezTo>
                <a:cubicBezTo>
                  <a:pt x="86217" y="21193"/>
                  <a:pt x="85218" y="21155"/>
                  <a:pt x="84273" y="21106"/>
                </a:cubicBezTo>
                <a:cubicBezTo>
                  <a:pt x="78503" y="20800"/>
                  <a:pt x="72921" y="19852"/>
                  <a:pt x="67683" y="18295"/>
                </a:cubicBezTo>
                <a:cubicBezTo>
                  <a:pt x="64541" y="17362"/>
                  <a:pt x="61400" y="16083"/>
                  <a:pt x="58362" y="14847"/>
                </a:cubicBezTo>
                <a:cubicBezTo>
                  <a:pt x="53266" y="12773"/>
                  <a:pt x="47995" y="10628"/>
                  <a:pt x="42530" y="10025"/>
                </a:cubicBezTo>
                <a:cubicBezTo>
                  <a:pt x="41682" y="9932"/>
                  <a:pt x="40859" y="9885"/>
                  <a:pt x="40058" y="9885"/>
                </a:cubicBezTo>
                <a:cubicBezTo>
                  <a:pt x="36646" y="9885"/>
                  <a:pt x="33636" y="10728"/>
                  <a:pt x="31087" y="12400"/>
                </a:cubicBezTo>
                <a:cubicBezTo>
                  <a:pt x="26728" y="15269"/>
                  <a:pt x="22197" y="17122"/>
                  <a:pt x="17235" y="18071"/>
                </a:cubicBezTo>
                <a:cubicBezTo>
                  <a:pt x="13172" y="18848"/>
                  <a:pt x="9086" y="19070"/>
                  <a:pt x="5424" y="19070"/>
                </a:cubicBezTo>
                <a:cubicBezTo>
                  <a:pt x="3631" y="19070"/>
                  <a:pt x="1941" y="19017"/>
                  <a:pt x="403" y="18949"/>
                </a:cubicBezTo>
                <a:lnTo>
                  <a:pt x="403" y="11532"/>
                </a:lnTo>
                <a:cubicBezTo>
                  <a:pt x="2361" y="12661"/>
                  <a:pt x="4594" y="13456"/>
                  <a:pt x="7045" y="13900"/>
                </a:cubicBezTo>
                <a:cubicBezTo>
                  <a:pt x="8672" y="14195"/>
                  <a:pt x="10356" y="14343"/>
                  <a:pt x="12121" y="14343"/>
                </a:cubicBezTo>
                <a:cubicBezTo>
                  <a:pt x="13968" y="14343"/>
                  <a:pt x="15904" y="14181"/>
                  <a:pt x="17957" y="13858"/>
                </a:cubicBezTo>
                <a:cubicBezTo>
                  <a:pt x="23076" y="13055"/>
                  <a:pt x="27790" y="10978"/>
                  <a:pt x="32121" y="8853"/>
                </a:cubicBezTo>
                <a:lnTo>
                  <a:pt x="32595" y="8620"/>
                </a:lnTo>
                <a:cubicBezTo>
                  <a:pt x="37243" y="6337"/>
                  <a:pt x="42049" y="3980"/>
                  <a:pt x="47066" y="2784"/>
                </a:cubicBezTo>
                <a:cubicBezTo>
                  <a:pt x="53031" y="1361"/>
                  <a:pt x="58397" y="590"/>
                  <a:pt x="63469" y="426"/>
                </a:cubicBezTo>
                <a:cubicBezTo>
                  <a:pt x="64044" y="408"/>
                  <a:pt x="64620" y="399"/>
                  <a:pt x="65198" y="399"/>
                </a:cubicBezTo>
                <a:close/>
                <a:moveTo>
                  <a:pt x="65203" y="1"/>
                </a:moveTo>
                <a:cubicBezTo>
                  <a:pt x="64619" y="1"/>
                  <a:pt x="64036" y="10"/>
                  <a:pt x="63455" y="29"/>
                </a:cubicBezTo>
                <a:cubicBezTo>
                  <a:pt x="58355" y="192"/>
                  <a:pt x="52963" y="968"/>
                  <a:pt x="46970" y="2396"/>
                </a:cubicBezTo>
                <a:cubicBezTo>
                  <a:pt x="41911" y="3604"/>
                  <a:pt x="37084" y="5971"/>
                  <a:pt x="32416" y="8263"/>
                </a:cubicBezTo>
                <a:lnTo>
                  <a:pt x="31942" y="8496"/>
                </a:lnTo>
                <a:cubicBezTo>
                  <a:pt x="27640" y="10606"/>
                  <a:pt x="22957" y="12670"/>
                  <a:pt x="17892" y="13466"/>
                </a:cubicBezTo>
                <a:cubicBezTo>
                  <a:pt x="15860" y="13785"/>
                  <a:pt x="13946" y="13945"/>
                  <a:pt x="12120" y="13945"/>
                </a:cubicBezTo>
                <a:cubicBezTo>
                  <a:pt x="10379" y="13945"/>
                  <a:pt x="8719" y="13799"/>
                  <a:pt x="7116" y="13508"/>
                </a:cubicBezTo>
                <a:cubicBezTo>
                  <a:pt x="4584" y="13050"/>
                  <a:pt x="2294" y="12211"/>
                  <a:pt x="305" y="11012"/>
                </a:cubicBezTo>
                <a:lnTo>
                  <a:pt x="0" y="10828"/>
                </a:lnTo>
                <a:lnTo>
                  <a:pt x="0" y="19337"/>
                </a:lnTo>
                <a:lnTo>
                  <a:pt x="193" y="19345"/>
                </a:lnTo>
                <a:cubicBezTo>
                  <a:pt x="1788" y="19417"/>
                  <a:pt x="3552" y="19474"/>
                  <a:pt x="5427" y="19474"/>
                </a:cubicBezTo>
                <a:cubicBezTo>
                  <a:pt x="9110" y="19474"/>
                  <a:pt x="13220" y="19251"/>
                  <a:pt x="17311" y="18469"/>
                </a:cubicBezTo>
                <a:cubicBezTo>
                  <a:pt x="22324" y="17509"/>
                  <a:pt x="26904" y="15636"/>
                  <a:pt x="31309" y="12740"/>
                </a:cubicBezTo>
                <a:cubicBezTo>
                  <a:pt x="33791" y="11110"/>
                  <a:pt x="36725" y="10287"/>
                  <a:pt x="40058" y="10287"/>
                </a:cubicBezTo>
                <a:cubicBezTo>
                  <a:pt x="40845" y="10287"/>
                  <a:pt x="41654" y="10333"/>
                  <a:pt x="42485" y="10425"/>
                </a:cubicBezTo>
                <a:cubicBezTo>
                  <a:pt x="47895" y="11021"/>
                  <a:pt x="53139" y="13156"/>
                  <a:pt x="58211" y="15220"/>
                </a:cubicBezTo>
                <a:cubicBezTo>
                  <a:pt x="61257" y="16459"/>
                  <a:pt x="64408" y="17742"/>
                  <a:pt x="67568" y="18681"/>
                </a:cubicBezTo>
                <a:cubicBezTo>
                  <a:pt x="72838" y="20248"/>
                  <a:pt x="78452" y="21200"/>
                  <a:pt x="84253" y="21507"/>
                </a:cubicBezTo>
                <a:cubicBezTo>
                  <a:pt x="85207" y="21557"/>
                  <a:pt x="86216" y="21596"/>
                  <a:pt x="87255" y="21596"/>
                </a:cubicBezTo>
                <a:cubicBezTo>
                  <a:pt x="89341" y="21596"/>
                  <a:pt x="91554" y="21438"/>
                  <a:pt x="93697" y="20904"/>
                </a:cubicBezTo>
                <a:cubicBezTo>
                  <a:pt x="95795" y="20381"/>
                  <a:pt x="98654" y="19332"/>
                  <a:pt x="99293" y="16292"/>
                </a:cubicBezTo>
                <a:cubicBezTo>
                  <a:pt x="99857" y="13600"/>
                  <a:pt x="98614" y="11035"/>
                  <a:pt x="95596" y="8666"/>
                </a:cubicBezTo>
                <a:cubicBezTo>
                  <a:pt x="92859" y="6520"/>
                  <a:pt x="89747" y="5193"/>
                  <a:pt x="87062" y="4178"/>
                </a:cubicBezTo>
                <a:cubicBezTo>
                  <a:pt x="79719" y="1402"/>
                  <a:pt x="72371" y="1"/>
                  <a:pt x="652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" name="Google Shape;193;p7"/>
          <p:cNvGrpSpPr/>
          <p:nvPr/>
        </p:nvGrpSpPr>
        <p:grpSpPr>
          <a:xfrm>
            <a:off x="-185781" y="-222600"/>
            <a:ext cx="9377821" cy="2147740"/>
            <a:chOff x="-185781" y="-222600"/>
            <a:chExt cx="9377821" cy="2147740"/>
          </a:xfrm>
        </p:grpSpPr>
        <p:sp>
          <p:nvSpPr>
            <p:cNvPr id="194" name="Google Shape;194;p7"/>
            <p:cNvSpPr/>
            <p:nvPr/>
          </p:nvSpPr>
          <p:spPr>
            <a:xfrm flipH="1">
              <a:off x="-177898" y="-150047"/>
              <a:ext cx="9361814" cy="2075187"/>
            </a:xfrm>
            <a:custGeom>
              <a:avLst/>
              <a:gdLst/>
              <a:ahLst/>
              <a:cxnLst/>
              <a:rect l="l" t="t" r="r" b="b"/>
              <a:pathLst>
                <a:path w="233943" h="51857" extrusionOk="0">
                  <a:moveTo>
                    <a:pt x="114254" y="0"/>
                  </a:moveTo>
                  <a:cubicBezTo>
                    <a:pt x="113814" y="3337"/>
                    <a:pt x="107760" y="3970"/>
                    <a:pt x="105882" y="4185"/>
                  </a:cubicBezTo>
                  <a:cubicBezTo>
                    <a:pt x="103480" y="4463"/>
                    <a:pt x="101037" y="4580"/>
                    <a:pt x="98593" y="4580"/>
                  </a:cubicBezTo>
                  <a:cubicBezTo>
                    <a:pt x="96187" y="4580"/>
                    <a:pt x="93780" y="4466"/>
                    <a:pt x="91413" y="4277"/>
                  </a:cubicBezTo>
                  <a:cubicBezTo>
                    <a:pt x="83262" y="3622"/>
                    <a:pt x="75254" y="1586"/>
                    <a:pt x="67197" y="2"/>
                  </a:cubicBezTo>
                  <a:lnTo>
                    <a:pt x="3161" y="2"/>
                  </a:lnTo>
                  <a:cubicBezTo>
                    <a:pt x="1415" y="2"/>
                    <a:pt x="0" y="1794"/>
                    <a:pt x="0" y="4003"/>
                  </a:cubicBezTo>
                  <a:lnTo>
                    <a:pt x="0" y="12983"/>
                  </a:lnTo>
                  <a:cubicBezTo>
                    <a:pt x="752" y="13703"/>
                    <a:pt x="1532" y="14304"/>
                    <a:pt x="2202" y="14753"/>
                  </a:cubicBezTo>
                  <a:cubicBezTo>
                    <a:pt x="5867" y="17202"/>
                    <a:pt x="10108" y="17905"/>
                    <a:pt x="14266" y="17905"/>
                  </a:cubicBezTo>
                  <a:cubicBezTo>
                    <a:pt x="15542" y="17905"/>
                    <a:pt x="16811" y="17839"/>
                    <a:pt x="18052" y="17736"/>
                  </a:cubicBezTo>
                  <a:cubicBezTo>
                    <a:pt x="23329" y="17301"/>
                    <a:pt x="28524" y="16026"/>
                    <a:pt x="33704" y="14740"/>
                  </a:cubicBezTo>
                  <a:cubicBezTo>
                    <a:pt x="40948" y="12940"/>
                    <a:pt x="48135" y="10828"/>
                    <a:pt x="55442" y="9439"/>
                  </a:cubicBezTo>
                  <a:cubicBezTo>
                    <a:pt x="61321" y="8322"/>
                    <a:pt x="67233" y="7670"/>
                    <a:pt x="73167" y="7670"/>
                  </a:cubicBezTo>
                  <a:cubicBezTo>
                    <a:pt x="74688" y="7670"/>
                    <a:pt x="76210" y="7713"/>
                    <a:pt x="77734" y="7802"/>
                  </a:cubicBezTo>
                  <a:cubicBezTo>
                    <a:pt x="85106" y="8232"/>
                    <a:pt x="92423" y="9785"/>
                    <a:pt x="99530" y="12287"/>
                  </a:cubicBezTo>
                  <a:cubicBezTo>
                    <a:pt x="102317" y="13268"/>
                    <a:pt x="105115" y="14314"/>
                    <a:pt x="107858" y="15489"/>
                  </a:cubicBezTo>
                  <a:cubicBezTo>
                    <a:pt x="110332" y="16548"/>
                    <a:pt x="112809" y="17789"/>
                    <a:pt x="115004" y="19608"/>
                  </a:cubicBezTo>
                  <a:cubicBezTo>
                    <a:pt x="117824" y="21944"/>
                    <a:pt x="120303" y="25852"/>
                    <a:pt x="120226" y="30339"/>
                  </a:cubicBezTo>
                  <a:cubicBezTo>
                    <a:pt x="120101" y="37466"/>
                    <a:pt x="112935" y="40330"/>
                    <a:pt x="108516" y="41748"/>
                  </a:cubicBezTo>
                  <a:cubicBezTo>
                    <a:pt x="101630" y="43955"/>
                    <a:pt x="94414" y="44564"/>
                    <a:pt x="87337" y="44821"/>
                  </a:cubicBezTo>
                  <a:cubicBezTo>
                    <a:pt x="84855" y="44912"/>
                    <a:pt x="82371" y="44958"/>
                    <a:pt x="79887" y="44958"/>
                  </a:cubicBezTo>
                  <a:cubicBezTo>
                    <a:pt x="73140" y="44958"/>
                    <a:pt x="66393" y="44612"/>
                    <a:pt x="59673" y="43851"/>
                  </a:cubicBezTo>
                  <a:cubicBezTo>
                    <a:pt x="52128" y="42997"/>
                    <a:pt x="44620" y="41722"/>
                    <a:pt x="37128" y="40332"/>
                  </a:cubicBezTo>
                  <a:cubicBezTo>
                    <a:pt x="29596" y="38936"/>
                    <a:pt x="22076" y="37257"/>
                    <a:pt x="14513" y="36145"/>
                  </a:cubicBezTo>
                  <a:cubicBezTo>
                    <a:pt x="10469" y="35552"/>
                    <a:pt x="6279" y="35103"/>
                    <a:pt x="2100" y="35103"/>
                  </a:cubicBezTo>
                  <a:cubicBezTo>
                    <a:pt x="1400" y="35103"/>
                    <a:pt x="700" y="35116"/>
                    <a:pt x="0" y="35142"/>
                  </a:cubicBezTo>
                  <a:lnTo>
                    <a:pt x="0" y="41392"/>
                  </a:lnTo>
                  <a:cubicBezTo>
                    <a:pt x="3897" y="40406"/>
                    <a:pt x="7757" y="39113"/>
                    <a:pt x="11701" y="38520"/>
                  </a:cubicBezTo>
                  <a:cubicBezTo>
                    <a:pt x="12850" y="38347"/>
                    <a:pt x="14002" y="38268"/>
                    <a:pt x="15153" y="38268"/>
                  </a:cubicBezTo>
                  <a:cubicBezTo>
                    <a:pt x="18352" y="38268"/>
                    <a:pt x="21545" y="38880"/>
                    <a:pt x="24665" y="39789"/>
                  </a:cubicBezTo>
                  <a:cubicBezTo>
                    <a:pt x="29176" y="41103"/>
                    <a:pt x="33559" y="43015"/>
                    <a:pt x="37996" y="44675"/>
                  </a:cubicBezTo>
                  <a:cubicBezTo>
                    <a:pt x="42689" y="46433"/>
                    <a:pt x="47479" y="47692"/>
                    <a:pt x="52300" y="48740"/>
                  </a:cubicBezTo>
                  <a:cubicBezTo>
                    <a:pt x="61496" y="50745"/>
                    <a:pt x="70937" y="51857"/>
                    <a:pt x="80373" y="51857"/>
                  </a:cubicBezTo>
                  <a:cubicBezTo>
                    <a:pt x="91348" y="51857"/>
                    <a:pt x="102317" y="50352"/>
                    <a:pt x="112889" y="46997"/>
                  </a:cubicBezTo>
                  <a:cubicBezTo>
                    <a:pt x="122215" y="44038"/>
                    <a:pt x="130897" y="39216"/>
                    <a:pt x="139694" y="34414"/>
                  </a:cubicBezTo>
                  <a:cubicBezTo>
                    <a:pt x="143466" y="32352"/>
                    <a:pt x="147358" y="30634"/>
                    <a:pt x="151383" y="29556"/>
                  </a:cubicBezTo>
                  <a:cubicBezTo>
                    <a:pt x="155813" y="28370"/>
                    <a:pt x="160303" y="28105"/>
                    <a:pt x="164816" y="27914"/>
                  </a:cubicBezTo>
                  <a:cubicBezTo>
                    <a:pt x="167320" y="27807"/>
                    <a:pt x="169825" y="27756"/>
                    <a:pt x="172331" y="27756"/>
                  </a:cubicBezTo>
                  <a:cubicBezTo>
                    <a:pt x="189289" y="27756"/>
                    <a:pt x="206270" y="30094"/>
                    <a:pt x="222996" y="33398"/>
                  </a:cubicBezTo>
                  <a:cubicBezTo>
                    <a:pt x="226644" y="34116"/>
                    <a:pt x="230302" y="34924"/>
                    <a:pt x="233942" y="35864"/>
                  </a:cubicBezTo>
                  <a:lnTo>
                    <a:pt x="233942" y="9938"/>
                  </a:lnTo>
                  <a:cubicBezTo>
                    <a:pt x="233216" y="9925"/>
                    <a:pt x="232489" y="9919"/>
                    <a:pt x="231762" y="9919"/>
                  </a:cubicBezTo>
                  <a:cubicBezTo>
                    <a:pt x="219843" y="9919"/>
                    <a:pt x="207922" y="11530"/>
                    <a:pt x="196068" y="12904"/>
                  </a:cubicBezTo>
                  <a:cubicBezTo>
                    <a:pt x="188339" y="13801"/>
                    <a:pt x="180609" y="14806"/>
                    <a:pt x="172944" y="16393"/>
                  </a:cubicBezTo>
                  <a:cubicBezTo>
                    <a:pt x="169135" y="17181"/>
                    <a:pt x="165343" y="18112"/>
                    <a:pt x="161591" y="19260"/>
                  </a:cubicBezTo>
                  <a:cubicBezTo>
                    <a:pt x="158213" y="20291"/>
                    <a:pt x="155063" y="21813"/>
                    <a:pt x="151893" y="23606"/>
                  </a:cubicBezTo>
                  <a:cubicBezTo>
                    <a:pt x="147715" y="25970"/>
                    <a:pt x="143374" y="28204"/>
                    <a:pt x="138868" y="28204"/>
                  </a:cubicBezTo>
                  <a:cubicBezTo>
                    <a:pt x="137422" y="28204"/>
                    <a:pt x="135960" y="27974"/>
                    <a:pt x="134480" y="27445"/>
                  </a:cubicBezTo>
                  <a:cubicBezTo>
                    <a:pt x="129632" y="25711"/>
                    <a:pt x="125716" y="20547"/>
                    <a:pt x="125484" y="13951"/>
                  </a:cubicBezTo>
                  <a:cubicBezTo>
                    <a:pt x="125286" y="8300"/>
                    <a:pt x="129601" y="6027"/>
                    <a:pt x="133294" y="5020"/>
                  </a:cubicBezTo>
                  <a:cubicBezTo>
                    <a:pt x="139570" y="3307"/>
                    <a:pt x="146074" y="3151"/>
                    <a:pt x="152463" y="3078"/>
                  </a:cubicBezTo>
                  <a:cubicBezTo>
                    <a:pt x="160083" y="2991"/>
                    <a:pt x="167851" y="3042"/>
                    <a:pt x="175233" y="328"/>
                  </a:cubicBezTo>
                  <a:cubicBezTo>
                    <a:pt x="175511" y="226"/>
                    <a:pt x="175788" y="116"/>
                    <a:pt x="176066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 flipH="1">
              <a:off x="-185781" y="-222600"/>
              <a:ext cx="9377821" cy="2090634"/>
            </a:xfrm>
            <a:custGeom>
              <a:avLst/>
              <a:gdLst/>
              <a:ahLst/>
              <a:cxnLst/>
              <a:rect l="l" t="t" r="r" b="b"/>
              <a:pathLst>
                <a:path w="234343" h="52243" extrusionOk="0">
                  <a:moveTo>
                    <a:pt x="67361" y="400"/>
                  </a:moveTo>
                  <a:cubicBezTo>
                    <a:pt x="69340" y="790"/>
                    <a:pt x="71349" y="1215"/>
                    <a:pt x="73292" y="1625"/>
                  </a:cubicBezTo>
                  <a:cubicBezTo>
                    <a:pt x="79265" y="2884"/>
                    <a:pt x="85439" y="4185"/>
                    <a:pt x="91598" y="4680"/>
                  </a:cubicBezTo>
                  <a:cubicBezTo>
                    <a:pt x="94144" y="4885"/>
                    <a:pt x="96537" y="4987"/>
                    <a:pt x="98805" y="4987"/>
                  </a:cubicBezTo>
                  <a:cubicBezTo>
                    <a:pt x="101387" y="4987"/>
                    <a:pt x="103808" y="4854"/>
                    <a:pt x="106108" y="4590"/>
                  </a:cubicBezTo>
                  <a:lnTo>
                    <a:pt x="106218" y="4577"/>
                  </a:lnTo>
                  <a:cubicBezTo>
                    <a:pt x="108158" y="4354"/>
                    <a:pt x="114000" y="3685"/>
                    <a:pt x="114628" y="406"/>
                  </a:cubicBezTo>
                  <a:lnTo>
                    <a:pt x="175193" y="406"/>
                  </a:lnTo>
                  <a:cubicBezTo>
                    <a:pt x="168249" y="2915"/>
                    <a:pt x="160889" y="2994"/>
                    <a:pt x="153768" y="3069"/>
                  </a:cubicBezTo>
                  <a:lnTo>
                    <a:pt x="152665" y="3082"/>
                  </a:lnTo>
                  <a:cubicBezTo>
                    <a:pt x="145764" y="3162"/>
                    <a:pt x="139551" y="3364"/>
                    <a:pt x="133446" y="5030"/>
                  </a:cubicBezTo>
                  <a:cubicBezTo>
                    <a:pt x="128003" y="6516"/>
                    <a:pt x="125326" y="9588"/>
                    <a:pt x="125487" y="14164"/>
                  </a:cubicBezTo>
                  <a:cubicBezTo>
                    <a:pt x="125709" y="20471"/>
                    <a:pt x="129379" y="25966"/>
                    <a:pt x="134618" y="27839"/>
                  </a:cubicBezTo>
                  <a:cubicBezTo>
                    <a:pt x="136131" y="28380"/>
                    <a:pt x="137619" y="28617"/>
                    <a:pt x="139091" y="28617"/>
                  </a:cubicBezTo>
                  <a:cubicBezTo>
                    <a:pt x="143547" y="28617"/>
                    <a:pt x="147847" y="26448"/>
                    <a:pt x="152196" y="23987"/>
                  </a:cubicBezTo>
                  <a:cubicBezTo>
                    <a:pt x="155813" y="21943"/>
                    <a:pt x="158880" y="20567"/>
                    <a:pt x="161854" y="19658"/>
                  </a:cubicBezTo>
                  <a:cubicBezTo>
                    <a:pt x="165379" y="18581"/>
                    <a:pt x="169085" y="17643"/>
                    <a:pt x="173189" y="16795"/>
                  </a:cubicBezTo>
                  <a:cubicBezTo>
                    <a:pt x="180974" y="15181"/>
                    <a:pt x="188894" y="14166"/>
                    <a:pt x="196294" y="13308"/>
                  </a:cubicBezTo>
                  <a:cubicBezTo>
                    <a:pt x="197767" y="13138"/>
                    <a:pt x="199245" y="12964"/>
                    <a:pt x="200722" y="12788"/>
                  </a:cubicBezTo>
                  <a:cubicBezTo>
                    <a:pt x="210970" y="11576"/>
                    <a:pt x="221543" y="10326"/>
                    <a:pt x="231999" y="10326"/>
                  </a:cubicBezTo>
                  <a:cubicBezTo>
                    <a:pt x="232648" y="10326"/>
                    <a:pt x="233296" y="10331"/>
                    <a:pt x="233944" y="10341"/>
                  </a:cubicBezTo>
                  <a:lnTo>
                    <a:pt x="233944" y="35809"/>
                  </a:lnTo>
                  <a:cubicBezTo>
                    <a:pt x="230629" y="34959"/>
                    <a:pt x="227123" y="34173"/>
                    <a:pt x="223236" y="33405"/>
                  </a:cubicBezTo>
                  <a:cubicBezTo>
                    <a:pt x="203906" y="29587"/>
                    <a:pt x="187591" y="27758"/>
                    <a:pt x="172597" y="27758"/>
                  </a:cubicBezTo>
                  <a:cubicBezTo>
                    <a:pt x="170032" y="27758"/>
                    <a:pt x="167505" y="27812"/>
                    <a:pt x="165009" y="27918"/>
                  </a:cubicBezTo>
                  <a:cubicBezTo>
                    <a:pt x="160422" y="28112"/>
                    <a:pt x="155941" y="28387"/>
                    <a:pt x="151533" y="29567"/>
                  </a:cubicBezTo>
                  <a:cubicBezTo>
                    <a:pt x="147826" y="30560"/>
                    <a:pt x="143986" y="32153"/>
                    <a:pt x="139798" y="34441"/>
                  </a:cubicBezTo>
                  <a:lnTo>
                    <a:pt x="138875" y="34945"/>
                  </a:lnTo>
                  <a:cubicBezTo>
                    <a:pt x="130584" y="39473"/>
                    <a:pt x="122011" y="44161"/>
                    <a:pt x="113029" y="47009"/>
                  </a:cubicBezTo>
                  <a:cubicBezTo>
                    <a:pt x="102889" y="50226"/>
                    <a:pt x="91919" y="51840"/>
                    <a:pt x="80509" y="51840"/>
                  </a:cubicBezTo>
                  <a:cubicBezTo>
                    <a:pt x="71401" y="51840"/>
                    <a:pt x="62013" y="50811"/>
                    <a:pt x="52541" y="48749"/>
                  </a:cubicBezTo>
                  <a:cubicBezTo>
                    <a:pt x="46930" y="47526"/>
                    <a:pt x="42394" y="46236"/>
                    <a:pt x="38264" y="44691"/>
                  </a:cubicBezTo>
                  <a:cubicBezTo>
                    <a:pt x="36953" y="44199"/>
                    <a:pt x="35624" y="43678"/>
                    <a:pt x="34338" y="43172"/>
                  </a:cubicBezTo>
                  <a:cubicBezTo>
                    <a:pt x="31276" y="41971"/>
                    <a:pt x="28107" y="40726"/>
                    <a:pt x="24921" y="39799"/>
                  </a:cubicBezTo>
                  <a:cubicBezTo>
                    <a:pt x="21414" y="38777"/>
                    <a:pt x="18247" y="38271"/>
                    <a:pt x="15326" y="38271"/>
                  </a:cubicBezTo>
                  <a:cubicBezTo>
                    <a:pt x="14137" y="38271"/>
                    <a:pt x="12987" y="38356"/>
                    <a:pt x="11874" y="38521"/>
                  </a:cubicBezTo>
                  <a:cubicBezTo>
                    <a:pt x="9119" y="38936"/>
                    <a:pt x="6366" y="39703"/>
                    <a:pt x="3703" y="40442"/>
                  </a:cubicBezTo>
                  <a:cubicBezTo>
                    <a:pt x="2622" y="40742"/>
                    <a:pt x="1508" y="41053"/>
                    <a:pt x="406" y="41335"/>
                  </a:cubicBezTo>
                  <a:lnTo>
                    <a:pt x="406" y="35538"/>
                  </a:lnTo>
                  <a:cubicBezTo>
                    <a:pt x="1027" y="35516"/>
                    <a:pt x="1658" y="35506"/>
                    <a:pt x="2301" y="35506"/>
                  </a:cubicBezTo>
                  <a:cubicBezTo>
                    <a:pt x="5902" y="35506"/>
                    <a:pt x="9901" y="35844"/>
                    <a:pt x="14687" y="36547"/>
                  </a:cubicBezTo>
                  <a:cubicBezTo>
                    <a:pt x="19745" y="37290"/>
                    <a:pt x="24868" y="38304"/>
                    <a:pt x="29822" y="39284"/>
                  </a:cubicBezTo>
                  <a:cubicBezTo>
                    <a:pt x="32271" y="39769"/>
                    <a:pt x="34802" y="40270"/>
                    <a:pt x="37296" y="40733"/>
                  </a:cubicBezTo>
                  <a:cubicBezTo>
                    <a:pt x="43914" y="41961"/>
                    <a:pt x="51770" y="43339"/>
                    <a:pt x="59854" y="44254"/>
                  </a:cubicBezTo>
                  <a:cubicBezTo>
                    <a:pt x="66359" y="44990"/>
                    <a:pt x="73165" y="45361"/>
                    <a:pt x="80163" y="45361"/>
                  </a:cubicBezTo>
                  <a:cubicBezTo>
                    <a:pt x="82603" y="45361"/>
                    <a:pt x="85067" y="45316"/>
                    <a:pt x="87550" y="45225"/>
                  </a:cubicBezTo>
                  <a:cubicBezTo>
                    <a:pt x="94026" y="44991"/>
                    <a:pt x="101613" y="44441"/>
                    <a:pt x="108780" y="42142"/>
                  </a:cubicBezTo>
                  <a:cubicBezTo>
                    <a:pt x="113810" y="40529"/>
                    <a:pt x="120508" y="37574"/>
                    <a:pt x="120629" y="30544"/>
                  </a:cubicBezTo>
                  <a:cubicBezTo>
                    <a:pt x="120696" y="26529"/>
                    <a:pt x="118718" y="22458"/>
                    <a:pt x="115334" y="19654"/>
                  </a:cubicBezTo>
                  <a:cubicBezTo>
                    <a:pt x="112985" y="17708"/>
                    <a:pt x="110379" y="16465"/>
                    <a:pt x="108140" y="15506"/>
                  </a:cubicBezTo>
                  <a:cubicBezTo>
                    <a:pt x="105719" y="14467"/>
                    <a:pt x="103070" y="13450"/>
                    <a:pt x="99798" y="12298"/>
                  </a:cubicBezTo>
                  <a:cubicBezTo>
                    <a:pt x="92520" y="9735"/>
                    <a:pt x="85169" y="8223"/>
                    <a:pt x="77949" y="7802"/>
                  </a:cubicBezTo>
                  <a:cubicBezTo>
                    <a:pt x="76425" y="7713"/>
                    <a:pt x="74890" y="7669"/>
                    <a:pt x="73339" y="7669"/>
                  </a:cubicBezTo>
                  <a:cubicBezTo>
                    <a:pt x="67706" y="7669"/>
                    <a:pt x="61863" y="8255"/>
                    <a:pt x="55605" y="9443"/>
                  </a:cubicBezTo>
                  <a:cubicBezTo>
                    <a:pt x="50502" y="10413"/>
                    <a:pt x="45374" y="11757"/>
                    <a:pt x="40416" y="13057"/>
                  </a:cubicBezTo>
                  <a:cubicBezTo>
                    <a:pt x="38267" y="13620"/>
                    <a:pt x="36046" y="14201"/>
                    <a:pt x="33857" y="14746"/>
                  </a:cubicBezTo>
                  <a:cubicBezTo>
                    <a:pt x="29050" y="15939"/>
                    <a:pt x="23603" y="17293"/>
                    <a:pt x="18238" y="17736"/>
                  </a:cubicBezTo>
                  <a:cubicBezTo>
                    <a:pt x="17038" y="17835"/>
                    <a:pt x="15751" y="17910"/>
                    <a:pt x="14415" y="17910"/>
                  </a:cubicBezTo>
                  <a:cubicBezTo>
                    <a:pt x="10534" y="17910"/>
                    <a:pt x="6246" y="17280"/>
                    <a:pt x="2517" y="14787"/>
                  </a:cubicBezTo>
                  <a:cubicBezTo>
                    <a:pt x="2004" y="14446"/>
                    <a:pt x="1229" y="13878"/>
                    <a:pt x="403" y="13098"/>
                  </a:cubicBezTo>
                  <a:lnTo>
                    <a:pt x="403" y="4204"/>
                  </a:lnTo>
                  <a:cubicBezTo>
                    <a:pt x="403" y="2108"/>
                    <a:pt x="1731" y="405"/>
                    <a:pt x="3364" y="405"/>
                  </a:cubicBezTo>
                  <a:lnTo>
                    <a:pt x="67361" y="400"/>
                  </a:lnTo>
                  <a:close/>
                  <a:moveTo>
                    <a:pt x="114278" y="0"/>
                  </a:moveTo>
                  <a:lnTo>
                    <a:pt x="114255" y="176"/>
                  </a:lnTo>
                  <a:cubicBezTo>
                    <a:pt x="113845" y="3294"/>
                    <a:pt x="108068" y="3957"/>
                    <a:pt x="106170" y="4175"/>
                  </a:cubicBezTo>
                  <a:lnTo>
                    <a:pt x="106061" y="4187"/>
                  </a:lnTo>
                  <a:cubicBezTo>
                    <a:pt x="103777" y="4451"/>
                    <a:pt x="101371" y="4582"/>
                    <a:pt x="98803" y="4582"/>
                  </a:cubicBezTo>
                  <a:cubicBezTo>
                    <a:pt x="96546" y="4582"/>
                    <a:pt x="94164" y="4481"/>
                    <a:pt x="91630" y="4277"/>
                  </a:cubicBezTo>
                  <a:cubicBezTo>
                    <a:pt x="85496" y="3785"/>
                    <a:pt x="79335" y="2485"/>
                    <a:pt x="73374" y="1229"/>
                  </a:cubicBezTo>
                  <a:cubicBezTo>
                    <a:pt x="71430" y="820"/>
                    <a:pt x="69420" y="395"/>
                    <a:pt x="67400" y="2"/>
                  </a:cubicBezTo>
                  <a:lnTo>
                    <a:pt x="3365" y="2"/>
                  </a:lnTo>
                  <a:cubicBezTo>
                    <a:pt x="1511" y="2"/>
                    <a:pt x="3" y="1889"/>
                    <a:pt x="3" y="4205"/>
                  </a:cubicBezTo>
                  <a:lnTo>
                    <a:pt x="3" y="13267"/>
                  </a:lnTo>
                  <a:lnTo>
                    <a:pt x="66" y="13327"/>
                  </a:lnTo>
                  <a:cubicBezTo>
                    <a:pt x="935" y="14157"/>
                    <a:pt x="1758" y="14760"/>
                    <a:pt x="2295" y="15120"/>
                  </a:cubicBezTo>
                  <a:cubicBezTo>
                    <a:pt x="6107" y="17668"/>
                    <a:pt x="10473" y="18312"/>
                    <a:pt x="14416" y="18312"/>
                  </a:cubicBezTo>
                  <a:cubicBezTo>
                    <a:pt x="15764" y="18312"/>
                    <a:pt x="17063" y="18236"/>
                    <a:pt x="18274" y="18136"/>
                  </a:cubicBezTo>
                  <a:cubicBezTo>
                    <a:pt x="23670" y="17692"/>
                    <a:pt x="29134" y="16335"/>
                    <a:pt x="33955" y="15136"/>
                  </a:cubicBezTo>
                  <a:cubicBezTo>
                    <a:pt x="36148" y="14591"/>
                    <a:pt x="38370" y="14008"/>
                    <a:pt x="40521" y="13444"/>
                  </a:cubicBezTo>
                  <a:cubicBezTo>
                    <a:pt x="45471" y="12145"/>
                    <a:pt x="50591" y="10802"/>
                    <a:pt x="55682" y="9836"/>
                  </a:cubicBezTo>
                  <a:cubicBezTo>
                    <a:pt x="61914" y="8652"/>
                    <a:pt x="67733" y="8068"/>
                    <a:pt x="73339" y="8068"/>
                  </a:cubicBezTo>
                  <a:cubicBezTo>
                    <a:pt x="74883" y="8068"/>
                    <a:pt x="76410" y="8112"/>
                    <a:pt x="77924" y="8200"/>
                  </a:cubicBezTo>
                  <a:cubicBezTo>
                    <a:pt x="85109" y="8620"/>
                    <a:pt x="92423" y="10126"/>
                    <a:pt x="99664" y="12674"/>
                  </a:cubicBezTo>
                  <a:cubicBezTo>
                    <a:pt x="102926" y="13823"/>
                    <a:pt x="105569" y="14839"/>
                    <a:pt x="107978" y="15872"/>
                  </a:cubicBezTo>
                  <a:cubicBezTo>
                    <a:pt x="110192" y="16820"/>
                    <a:pt x="112765" y="18046"/>
                    <a:pt x="115074" y="19959"/>
                  </a:cubicBezTo>
                  <a:cubicBezTo>
                    <a:pt x="118366" y="22686"/>
                    <a:pt x="120289" y="26638"/>
                    <a:pt x="120224" y="30531"/>
                  </a:cubicBezTo>
                  <a:cubicBezTo>
                    <a:pt x="120108" y="37304"/>
                    <a:pt x="113565" y="40179"/>
                    <a:pt x="108656" y="41753"/>
                  </a:cubicBezTo>
                  <a:cubicBezTo>
                    <a:pt x="101534" y="44037"/>
                    <a:pt x="93982" y="44584"/>
                    <a:pt x="87532" y="44818"/>
                  </a:cubicBezTo>
                  <a:cubicBezTo>
                    <a:pt x="85053" y="44908"/>
                    <a:pt x="82593" y="44953"/>
                    <a:pt x="80156" y="44953"/>
                  </a:cubicBezTo>
                  <a:cubicBezTo>
                    <a:pt x="73174" y="44953"/>
                    <a:pt x="66385" y="44584"/>
                    <a:pt x="59897" y="43849"/>
                  </a:cubicBezTo>
                  <a:cubicBezTo>
                    <a:pt x="51824" y="42936"/>
                    <a:pt x="43978" y="41560"/>
                    <a:pt x="37366" y="40335"/>
                  </a:cubicBezTo>
                  <a:cubicBezTo>
                    <a:pt x="34874" y="39874"/>
                    <a:pt x="32343" y="39371"/>
                    <a:pt x="29894" y="38889"/>
                  </a:cubicBezTo>
                  <a:cubicBezTo>
                    <a:pt x="24935" y="37906"/>
                    <a:pt x="19807" y="36891"/>
                    <a:pt x="14740" y="36147"/>
                  </a:cubicBezTo>
                  <a:cubicBezTo>
                    <a:pt x="9938" y="35440"/>
                    <a:pt x="5923" y="35101"/>
                    <a:pt x="2306" y="35101"/>
                  </a:cubicBezTo>
                  <a:cubicBezTo>
                    <a:pt x="1587" y="35101"/>
                    <a:pt x="884" y="35114"/>
                    <a:pt x="193" y="35141"/>
                  </a:cubicBezTo>
                  <a:lnTo>
                    <a:pt x="0" y="35148"/>
                  </a:lnTo>
                  <a:lnTo>
                    <a:pt x="0" y="41850"/>
                  </a:lnTo>
                  <a:lnTo>
                    <a:pt x="250" y="41789"/>
                  </a:lnTo>
                  <a:cubicBezTo>
                    <a:pt x="1438" y="41486"/>
                    <a:pt x="2642" y="41153"/>
                    <a:pt x="3807" y="40829"/>
                  </a:cubicBezTo>
                  <a:cubicBezTo>
                    <a:pt x="6459" y="40093"/>
                    <a:pt x="9201" y="39331"/>
                    <a:pt x="11931" y="38920"/>
                  </a:cubicBezTo>
                  <a:cubicBezTo>
                    <a:pt x="13025" y="38755"/>
                    <a:pt x="14155" y="38672"/>
                    <a:pt x="15326" y="38672"/>
                  </a:cubicBezTo>
                  <a:cubicBezTo>
                    <a:pt x="18207" y="38672"/>
                    <a:pt x="21339" y="39173"/>
                    <a:pt x="24808" y="40183"/>
                  </a:cubicBezTo>
                  <a:cubicBezTo>
                    <a:pt x="27977" y="41106"/>
                    <a:pt x="31136" y="42346"/>
                    <a:pt x="34192" y="43547"/>
                  </a:cubicBezTo>
                  <a:cubicBezTo>
                    <a:pt x="35480" y="44051"/>
                    <a:pt x="36810" y="44575"/>
                    <a:pt x="38124" y="45065"/>
                  </a:cubicBezTo>
                  <a:cubicBezTo>
                    <a:pt x="42272" y="46618"/>
                    <a:pt x="46826" y="47913"/>
                    <a:pt x="52458" y="49140"/>
                  </a:cubicBezTo>
                  <a:cubicBezTo>
                    <a:pt x="61960" y="51209"/>
                    <a:pt x="71376" y="52242"/>
                    <a:pt x="80515" y="52242"/>
                  </a:cubicBezTo>
                  <a:cubicBezTo>
                    <a:pt x="91963" y="52242"/>
                    <a:pt x="102972" y="50622"/>
                    <a:pt x="113151" y="47393"/>
                  </a:cubicBezTo>
                  <a:cubicBezTo>
                    <a:pt x="122171" y="44531"/>
                    <a:pt x="130760" y="39837"/>
                    <a:pt x="139068" y="35298"/>
                  </a:cubicBezTo>
                  <a:lnTo>
                    <a:pt x="139990" y="34794"/>
                  </a:lnTo>
                  <a:cubicBezTo>
                    <a:pt x="144149" y="32523"/>
                    <a:pt x="147959" y="30939"/>
                    <a:pt x="151635" y="29954"/>
                  </a:cubicBezTo>
                  <a:cubicBezTo>
                    <a:pt x="156001" y="28784"/>
                    <a:pt x="160459" y="28512"/>
                    <a:pt x="165023" y="28318"/>
                  </a:cubicBezTo>
                  <a:cubicBezTo>
                    <a:pt x="167510" y="28212"/>
                    <a:pt x="170027" y="28159"/>
                    <a:pt x="172583" y="28159"/>
                  </a:cubicBezTo>
                  <a:cubicBezTo>
                    <a:pt x="187551" y="28159"/>
                    <a:pt x="203846" y="29985"/>
                    <a:pt x="223155" y="33798"/>
                  </a:cubicBezTo>
                  <a:cubicBezTo>
                    <a:pt x="227133" y="34583"/>
                    <a:pt x="230708" y="35389"/>
                    <a:pt x="234091" y="36262"/>
                  </a:cubicBezTo>
                  <a:lnTo>
                    <a:pt x="234343" y="36327"/>
                  </a:lnTo>
                  <a:lnTo>
                    <a:pt x="234343" y="9942"/>
                  </a:lnTo>
                  <a:lnTo>
                    <a:pt x="234144" y="9938"/>
                  </a:lnTo>
                  <a:cubicBezTo>
                    <a:pt x="233436" y="9926"/>
                    <a:pt x="232728" y="9920"/>
                    <a:pt x="232019" y="9920"/>
                  </a:cubicBezTo>
                  <a:cubicBezTo>
                    <a:pt x="221533" y="9920"/>
                    <a:pt x="210937" y="11173"/>
                    <a:pt x="200668" y="12387"/>
                  </a:cubicBezTo>
                  <a:cubicBezTo>
                    <a:pt x="199192" y="12560"/>
                    <a:pt x="197716" y="12735"/>
                    <a:pt x="196241" y="12907"/>
                  </a:cubicBezTo>
                  <a:cubicBezTo>
                    <a:pt x="188833" y="13765"/>
                    <a:pt x="180900" y="14784"/>
                    <a:pt x="173099" y="16399"/>
                  </a:cubicBezTo>
                  <a:cubicBezTo>
                    <a:pt x="168984" y="17250"/>
                    <a:pt x="165266" y="18189"/>
                    <a:pt x="161730" y="19271"/>
                  </a:cubicBezTo>
                  <a:cubicBezTo>
                    <a:pt x="158729" y="20188"/>
                    <a:pt x="155634" y="21574"/>
                    <a:pt x="151992" y="23636"/>
                  </a:cubicBezTo>
                  <a:cubicBezTo>
                    <a:pt x="147694" y="26067"/>
                    <a:pt x="143448" y="28211"/>
                    <a:pt x="139076" y="28211"/>
                  </a:cubicBezTo>
                  <a:cubicBezTo>
                    <a:pt x="137648" y="28211"/>
                    <a:pt x="136206" y="27982"/>
                    <a:pt x="134745" y="27459"/>
                  </a:cubicBezTo>
                  <a:cubicBezTo>
                    <a:pt x="129659" y="25640"/>
                    <a:pt x="126097" y="20292"/>
                    <a:pt x="125882" y="14148"/>
                  </a:cubicBezTo>
                  <a:cubicBezTo>
                    <a:pt x="125729" y="9782"/>
                    <a:pt x="128305" y="6844"/>
                    <a:pt x="133544" y="5415"/>
                  </a:cubicBezTo>
                  <a:cubicBezTo>
                    <a:pt x="139606" y="3761"/>
                    <a:pt x="145790" y="3559"/>
                    <a:pt x="152664" y="3482"/>
                  </a:cubicBezTo>
                  <a:lnTo>
                    <a:pt x="153767" y="3469"/>
                  </a:lnTo>
                  <a:cubicBezTo>
                    <a:pt x="160981" y="3392"/>
                    <a:pt x="168439" y="3314"/>
                    <a:pt x="175499" y="719"/>
                  </a:cubicBezTo>
                  <a:cubicBezTo>
                    <a:pt x="175781" y="617"/>
                    <a:pt x="176061" y="506"/>
                    <a:pt x="176341" y="389"/>
                  </a:cubicBezTo>
                  <a:lnTo>
                    <a:pt x="177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" name="Google Shape;196;p7"/>
          <p:cNvSpPr/>
          <p:nvPr/>
        </p:nvSpPr>
        <p:spPr>
          <a:xfrm flipH="1">
            <a:off x="824541" y="1267712"/>
            <a:ext cx="8367499" cy="1836163"/>
          </a:xfrm>
          <a:custGeom>
            <a:avLst/>
            <a:gdLst/>
            <a:ahLst/>
            <a:cxnLst/>
            <a:rect l="l" t="t" r="r" b="b"/>
            <a:pathLst>
              <a:path w="209096" h="45884" extrusionOk="0">
                <a:moveTo>
                  <a:pt x="173615" y="405"/>
                </a:moveTo>
                <a:cubicBezTo>
                  <a:pt x="176375" y="405"/>
                  <a:pt x="179213" y="507"/>
                  <a:pt x="182050" y="829"/>
                </a:cubicBezTo>
                <a:cubicBezTo>
                  <a:pt x="188207" y="1528"/>
                  <a:pt x="194615" y="3672"/>
                  <a:pt x="201642" y="7381"/>
                </a:cubicBezTo>
                <a:lnTo>
                  <a:pt x="202000" y="7570"/>
                </a:lnTo>
                <a:cubicBezTo>
                  <a:pt x="204160" y="8703"/>
                  <a:pt x="207122" y="10258"/>
                  <a:pt x="208209" y="13014"/>
                </a:cubicBezTo>
                <a:cubicBezTo>
                  <a:pt x="208659" y="14157"/>
                  <a:pt x="208681" y="15157"/>
                  <a:pt x="208272" y="15990"/>
                </a:cubicBezTo>
                <a:cubicBezTo>
                  <a:pt x="207624" y="17309"/>
                  <a:pt x="205989" y="18018"/>
                  <a:pt x="204732" y="18381"/>
                </a:cubicBezTo>
                <a:cubicBezTo>
                  <a:pt x="201461" y="19325"/>
                  <a:pt x="198006" y="19797"/>
                  <a:pt x="194392" y="19797"/>
                </a:cubicBezTo>
                <a:cubicBezTo>
                  <a:pt x="190821" y="19797"/>
                  <a:pt x="187096" y="19336"/>
                  <a:pt x="183241" y="18415"/>
                </a:cubicBezTo>
                <a:cubicBezTo>
                  <a:pt x="179114" y="17429"/>
                  <a:pt x="174866" y="16057"/>
                  <a:pt x="170611" y="14337"/>
                </a:cubicBezTo>
                <a:cubicBezTo>
                  <a:pt x="166998" y="12878"/>
                  <a:pt x="163261" y="11368"/>
                  <a:pt x="159428" y="10535"/>
                </a:cubicBezTo>
                <a:cubicBezTo>
                  <a:pt x="157531" y="10122"/>
                  <a:pt x="155742" y="9916"/>
                  <a:pt x="154034" y="9916"/>
                </a:cubicBezTo>
                <a:cubicBezTo>
                  <a:pt x="152450" y="9916"/>
                  <a:pt x="150935" y="10094"/>
                  <a:pt x="149470" y="10449"/>
                </a:cubicBezTo>
                <a:cubicBezTo>
                  <a:pt x="145504" y="11411"/>
                  <a:pt x="142070" y="13874"/>
                  <a:pt x="138895" y="16316"/>
                </a:cubicBezTo>
                <a:cubicBezTo>
                  <a:pt x="136054" y="18501"/>
                  <a:pt x="133233" y="20858"/>
                  <a:pt x="130505" y="23139"/>
                </a:cubicBezTo>
                <a:cubicBezTo>
                  <a:pt x="126905" y="26149"/>
                  <a:pt x="123181" y="29264"/>
                  <a:pt x="119366" y="32010"/>
                </a:cubicBezTo>
                <a:cubicBezTo>
                  <a:pt x="107458" y="40580"/>
                  <a:pt x="92880" y="45107"/>
                  <a:pt x="76028" y="45462"/>
                </a:cubicBezTo>
                <a:cubicBezTo>
                  <a:pt x="75424" y="45475"/>
                  <a:pt x="74822" y="45482"/>
                  <a:pt x="74224" y="45482"/>
                </a:cubicBezTo>
                <a:cubicBezTo>
                  <a:pt x="58269" y="45482"/>
                  <a:pt x="44689" y="40929"/>
                  <a:pt x="33828" y="31942"/>
                </a:cubicBezTo>
                <a:cubicBezTo>
                  <a:pt x="27187" y="26448"/>
                  <a:pt x="20603" y="21405"/>
                  <a:pt x="13056" y="20088"/>
                </a:cubicBezTo>
                <a:cubicBezTo>
                  <a:pt x="11967" y="19897"/>
                  <a:pt x="10865" y="19801"/>
                  <a:pt x="9746" y="19801"/>
                </a:cubicBezTo>
                <a:cubicBezTo>
                  <a:pt x="6781" y="19801"/>
                  <a:pt x="3696" y="20474"/>
                  <a:pt x="406" y="21833"/>
                </a:cubicBezTo>
                <a:lnTo>
                  <a:pt x="406" y="14358"/>
                </a:lnTo>
                <a:cubicBezTo>
                  <a:pt x="1109" y="14230"/>
                  <a:pt x="1864" y="14110"/>
                  <a:pt x="2702" y="13993"/>
                </a:cubicBezTo>
                <a:cubicBezTo>
                  <a:pt x="5594" y="13588"/>
                  <a:pt x="8552" y="13414"/>
                  <a:pt x="11411" y="13245"/>
                </a:cubicBezTo>
                <a:lnTo>
                  <a:pt x="12958" y="13152"/>
                </a:lnTo>
                <a:cubicBezTo>
                  <a:pt x="15818" y="12978"/>
                  <a:pt x="18953" y="12785"/>
                  <a:pt x="22145" y="12785"/>
                </a:cubicBezTo>
                <a:cubicBezTo>
                  <a:pt x="23389" y="12785"/>
                  <a:pt x="24641" y="12814"/>
                  <a:pt x="25889" y="12885"/>
                </a:cubicBezTo>
                <a:cubicBezTo>
                  <a:pt x="29786" y="13104"/>
                  <a:pt x="33808" y="14150"/>
                  <a:pt x="38546" y="16169"/>
                </a:cubicBezTo>
                <a:cubicBezTo>
                  <a:pt x="52883" y="22283"/>
                  <a:pt x="69842" y="28659"/>
                  <a:pt x="86902" y="29591"/>
                </a:cubicBezTo>
                <a:cubicBezTo>
                  <a:pt x="88135" y="29659"/>
                  <a:pt x="89353" y="29692"/>
                  <a:pt x="90554" y="29692"/>
                </a:cubicBezTo>
                <a:cubicBezTo>
                  <a:pt x="97955" y="29692"/>
                  <a:pt x="104738" y="28414"/>
                  <a:pt x="110758" y="25880"/>
                </a:cubicBezTo>
                <a:cubicBezTo>
                  <a:pt x="117187" y="23174"/>
                  <a:pt x="123174" y="18993"/>
                  <a:pt x="128962" y="14950"/>
                </a:cubicBezTo>
                <a:cubicBezTo>
                  <a:pt x="130301" y="14015"/>
                  <a:pt x="131684" y="13050"/>
                  <a:pt x="133052" y="12117"/>
                </a:cubicBezTo>
                <a:cubicBezTo>
                  <a:pt x="136569" y="9716"/>
                  <a:pt x="140379" y="7249"/>
                  <a:pt x="144384" y="5460"/>
                </a:cubicBezTo>
                <a:cubicBezTo>
                  <a:pt x="148006" y="3842"/>
                  <a:pt x="151905" y="2608"/>
                  <a:pt x="155970" y="1792"/>
                </a:cubicBezTo>
                <a:cubicBezTo>
                  <a:pt x="159701" y="1042"/>
                  <a:pt x="163680" y="640"/>
                  <a:pt x="168868" y="486"/>
                </a:cubicBezTo>
                <a:cubicBezTo>
                  <a:pt x="170413" y="440"/>
                  <a:pt x="172001" y="405"/>
                  <a:pt x="173615" y="405"/>
                </a:cubicBezTo>
                <a:close/>
                <a:moveTo>
                  <a:pt x="173609" y="0"/>
                </a:moveTo>
                <a:cubicBezTo>
                  <a:pt x="171993" y="0"/>
                  <a:pt x="170405" y="35"/>
                  <a:pt x="168858" y="80"/>
                </a:cubicBezTo>
                <a:cubicBezTo>
                  <a:pt x="163644" y="234"/>
                  <a:pt x="159645" y="639"/>
                  <a:pt x="155891" y="1393"/>
                </a:cubicBezTo>
                <a:cubicBezTo>
                  <a:pt x="151795" y="2216"/>
                  <a:pt x="147870" y="3459"/>
                  <a:pt x="144219" y="5088"/>
                </a:cubicBezTo>
                <a:cubicBezTo>
                  <a:pt x="140186" y="6888"/>
                  <a:pt x="136359" y="9369"/>
                  <a:pt x="132824" y="11781"/>
                </a:cubicBezTo>
                <a:cubicBezTo>
                  <a:pt x="131454" y="12715"/>
                  <a:pt x="130070" y="13683"/>
                  <a:pt x="128732" y="14617"/>
                </a:cubicBezTo>
                <a:cubicBezTo>
                  <a:pt x="122961" y="18648"/>
                  <a:pt x="116993" y="22817"/>
                  <a:pt x="110602" y="25506"/>
                </a:cubicBezTo>
                <a:cubicBezTo>
                  <a:pt x="104631" y="28019"/>
                  <a:pt x="97899" y="29287"/>
                  <a:pt x="90554" y="29287"/>
                </a:cubicBezTo>
                <a:cubicBezTo>
                  <a:pt x="89360" y="29287"/>
                  <a:pt x="88149" y="29254"/>
                  <a:pt x="86923" y="29187"/>
                </a:cubicBezTo>
                <a:cubicBezTo>
                  <a:pt x="69926" y="28261"/>
                  <a:pt x="53010" y="21898"/>
                  <a:pt x="38703" y="15797"/>
                </a:cubicBezTo>
                <a:cubicBezTo>
                  <a:pt x="33922" y="13758"/>
                  <a:pt x="29857" y="12704"/>
                  <a:pt x="25911" y="12481"/>
                </a:cubicBezTo>
                <a:cubicBezTo>
                  <a:pt x="24653" y="12410"/>
                  <a:pt x="23392" y="12381"/>
                  <a:pt x="22140" y="12381"/>
                </a:cubicBezTo>
                <a:cubicBezTo>
                  <a:pt x="18938" y="12381"/>
                  <a:pt x="15797" y="12572"/>
                  <a:pt x="12931" y="12748"/>
                </a:cubicBezTo>
                <a:lnTo>
                  <a:pt x="11384" y="12841"/>
                </a:lnTo>
                <a:cubicBezTo>
                  <a:pt x="8518" y="13010"/>
                  <a:pt x="5551" y="13184"/>
                  <a:pt x="2644" y="13591"/>
                </a:cubicBezTo>
                <a:cubicBezTo>
                  <a:pt x="1731" y="13718"/>
                  <a:pt x="921" y="13848"/>
                  <a:pt x="165" y="13990"/>
                </a:cubicBezTo>
                <a:lnTo>
                  <a:pt x="0" y="14020"/>
                </a:lnTo>
                <a:lnTo>
                  <a:pt x="0" y="22434"/>
                </a:lnTo>
                <a:lnTo>
                  <a:pt x="280" y="22317"/>
                </a:lnTo>
                <a:cubicBezTo>
                  <a:pt x="3624" y="20902"/>
                  <a:pt x="6748" y="20202"/>
                  <a:pt x="9745" y="20202"/>
                </a:cubicBezTo>
                <a:cubicBezTo>
                  <a:pt x="10841" y="20202"/>
                  <a:pt x="11920" y="20296"/>
                  <a:pt x="12987" y="20482"/>
                </a:cubicBezTo>
                <a:cubicBezTo>
                  <a:pt x="20436" y="21784"/>
                  <a:pt x="26975" y="26792"/>
                  <a:pt x="33571" y="32250"/>
                </a:cubicBezTo>
                <a:cubicBezTo>
                  <a:pt x="44508" y="41302"/>
                  <a:pt x="58178" y="45884"/>
                  <a:pt x="74230" y="45884"/>
                </a:cubicBezTo>
                <a:cubicBezTo>
                  <a:pt x="74828" y="45884"/>
                  <a:pt x="75434" y="45878"/>
                  <a:pt x="76041" y="45864"/>
                </a:cubicBezTo>
                <a:cubicBezTo>
                  <a:pt x="92973" y="45507"/>
                  <a:pt x="107630" y="40953"/>
                  <a:pt x="119603" y="32334"/>
                </a:cubicBezTo>
                <a:cubicBezTo>
                  <a:pt x="123430" y="29580"/>
                  <a:pt x="127160" y="26462"/>
                  <a:pt x="130767" y="23446"/>
                </a:cubicBezTo>
                <a:cubicBezTo>
                  <a:pt x="133490" y="21168"/>
                  <a:pt x="136306" y="18812"/>
                  <a:pt x="139143" y="16633"/>
                </a:cubicBezTo>
                <a:cubicBezTo>
                  <a:pt x="142286" y="14218"/>
                  <a:pt x="145678" y="11782"/>
                  <a:pt x="149569" y="10839"/>
                </a:cubicBezTo>
                <a:cubicBezTo>
                  <a:pt x="151002" y="10492"/>
                  <a:pt x="152486" y="10318"/>
                  <a:pt x="154040" y="10318"/>
                </a:cubicBezTo>
                <a:cubicBezTo>
                  <a:pt x="155718" y="10318"/>
                  <a:pt x="157477" y="10521"/>
                  <a:pt x="159345" y="10926"/>
                </a:cubicBezTo>
                <a:cubicBezTo>
                  <a:pt x="163146" y="11754"/>
                  <a:pt x="166866" y="13255"/>
                  <a:pt x="170463" y="14710"/>
                </a:cubicBezTo>
                <a:cubicBezTo>
                  <a:pt x="174735" y="16434"/>
                  <a:pt x="179004" y="17813"/>
                  <a:pt x="183149" y="18805"/>
                </a:cubicBezTo>
                <a:cubicBezTo>
                  <a:pt x="187035" y="19734"/>
                  <a:pt x="190791" y="20198"/>
                  <a:pt x="194393" y="20198"/>
                </a:cubicBezTo>
                <a:cubicBezTo>
                  <a:pt x="198045" y="20198"/>
                  <a:pt x="201538" y="19721"/>
                  <a:pt x="204846" y="18766"/>
                </a:cubicBezTo>
                <a:cubicBezTo>
                  <a:pt x="206788" y="18205"/>
                  <a:pt x="208062" y="17332"/>
                  <a:pt x="208634" y="16167"/>
                </a:cubicBezTo>
                <a:cubicBezTo>
                  <a:pt x="209095" y="15229"/>
                  <a:pt x="209080" y="14117"/>
                  <a:pt x="208584" y="12865"/>
                </a:cubicBezTo>
                <a:cubicBezTo>
                  <a:pt x="207441" y="9969"/>
                  <a:pt x="204404" y="8376"/>
                  <a:pt x="202188" y="7211"/>
                </a:cubicBezTo>
                <a:lnTo>
                  <a:pt x="201831" y="7024"/>
                </a:lnTo>
                <a:cubicBezTo>
                  <a:pt x="194760" y="3289"/>
                  <a:pt x="188306" y="1132"/>
                  <a:pt x="182098" y="427"/>
                </a:cubicBezTo>
                <a:cubicBezTo>
                  <a:pt x="179239" y="102"/>
                  <a:pt x="176384" y="0"/>
                  <a:pt x="1736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7"/>
          <p:cNvSpPr/>
          <p:nvPr/>
        </p:nvSpPr>
        <p:spPr>
          <a:xfrm flipH="1">
            <a:off x="8384687" y="2373130"/>
            <a:ext cx="807313" cy="330705"/>
          </a:xfrm>
          <a:custGeom>
            <a:avLst/>
            <a:gdLst/>
            <a:ahLst/>
            <a:cxnLst/>
            <a:rect l="l" t="t" r="r" b="b"/>
            <a:pathLst>
              <a:path w="20174" h="8264" extrusionOk="0">
                <a:moveTo>
                  <a:pt x="10888" y="404"/>
                </a:moveTo>
                <a:cubicBezTo>
                  <a:pt x="11749" y="404"/>
                  <a:pt x="12597" y="461"/>
                  <a:pt x="13422" y="602"/>
                </a:cubicBezTo>
                <a:cubicBezTo>
                  <a:pt x="15472" y="954"/>
                  <a:pt x="17153" y="1897"/>
                  <a:pt x="18413" y="3404"/>
                </a:cubicBezTo>
                <a:cubicBezTo>
                  <a:pt x="19054" y="4170"/>
                  <a:pt x="19787" y="5267"/>
                  <a:pt x="19634" y="6147"/>
                </a:cubicBezTo>
                <a:cubicBezTo>
                  <a:pt x="19567" y="6546"/>
                  <a:pt x="19324" y="6863"/>
                  <a:pt x="18894" y="7118"/>
                </a:cubicBezTo>
                <a:cubicBezTo>
                  <a:pt x="17704" y="7820"/>
                  <a:pt x="16206" y="7861"/>
                  <a:pt x="14950" y="7861"/>
                </a:cubicBezTo>
                <a:cubicBezTo>
                  <a:pt x="14860" y="7861"/>
                  <a:pt x="14771" y="7861"/>
                  <a:pt x="14684" y="7861"/>
                </a:cubicBezTo>
                <a:cubicBezTo>
                  <a:pt x="13289" y="7856"/>
                  <a:pt x="11866" y="7753"/>
                  <a:pt x="10488" y="7653"/>
                </a:cubicBezTo>
                <a:cubicBezTo>
                  <a:pt x="9887" y="7608"/>
                  <a:pt x="9287" y="7565"/>
                  <a:pt x="8687" y="7529"/>
                </a:cubicBezTo>
                <a:cubicBezTo>
                  <a:pt x="5827" y="7359"/>
                  <a:pt x="3245" y="7206"/>
                  <a:pt x="649" y="7206"/>
                </a:cubicBezTo>
                <a:cubicBezTo>
                  <a:pt x="568" y="7206"/>
                  <a:pt x="486" y="7206"/>
                  <a:pt x="405" y="7206"/>
                </a:cubicBezTo>
                <a:lnTo>
                  <a:pt x="405" y="1428"/>
                </a:lnTo>
                <a:cubicBezTo>
                  <a:pt x="2017" y="1368"/>
                  <a:pt x="3674" y="1139"/>
                  <a:pt x="5280" y="919"/>
                </a:cubicBezTo>
                <a:cubicBezTo>
                  <a:pt x="7141" y="665"/>
                  <a:pt x="9044" y="404"/>
                  <a:pt x="10888" y="404"/>
                </a:cubicBezTo>
                <a:close/>
                <a:moveTo>
                  <a:pt x="10888" y="1"/>
                </a:moveTo>
                <a:cubicBezTo>
                  <a:pt x="9018" y="1"/>
                  <a:pt x="7099" y="265"/>
                  <a:pt x="5223" y="522"/>
                </a:cubicBezTo>
                <a:cubicBezTo>
                  <a:pt x="3564" y="751"/>
                  <a:pt x="1848" y="984"/>
                  <a:pt x="195" y="1034"/>
                </a:cubicBezTo>
                <a:lnTo>
                  <a:pt x="1" y="1039"/>
                </a:lnTo>
                <a:lnTo>
                  <a:pt x="1" y="7612"/>
                </a:lnTo>
                <a:lnTo>
                  <a:pt x="202" y="7612"/>
                </a:lnTo>
                <a:cubicBezTo>
                  <a:pt x="266" y="7612"/>
                  <a:pt x="330" y="7612"/>
                  <a:pt x="393" y="7612"/>
                </a:cubicBezTo>
                <a:cubicBezTo>
                  <a:pt x="3056" y="7612"/>
                  <a:pt x="5717" y="7756"/>
                  <a:pt x="8664" y="7932"/>
                </a:cubicBezTo>
                <a:cubicBezTo>
                  <a:pt x="9261" y="7968"/>
                  <a:pt x="9860" y="8012"/>
                  <a:pt x="10460" y="8055"/>
                </a:cubicBezTo>
                <a:cubicBezTo>
                  <a:pt x="11844" y="8155"/>
                  <a:pt x="13275" y="8259"/>
                  <a:pt x="14682" y="8264"/>
                </a:cubicBezTo>
                <a:lnTo>
                  <a:pt x="14998" y="8264"/>
                </a:lnTo>
                <a:cubicBezTo>
                  <a:pt x="16295" y="8264"/>
                  <a:pt x="17831" y="8211"/>
                  <a:pt x="19096" y="7463"/>
                </a:cubicBezTo>
                <a:cubicBezTo>
                  <a:pt x="19626" y="7152"/>
                  <a:pt x="19940" y="6730"/>
                  <a:pt x="20030" y="6216"/>
                </a:cubicBezTo>
                <a:cubicBezTo>
                  <a:pt x="20173" y="5387"/>
                  <a:pt x="19732" y="4354"/>
                  <a:pt x="18720" y="3145"/>
                </a:cubicBezTo>
                <a:cubicBezTo>
                  <a:pt x="17395" y="1562"/>
                  <a:pt x="15637" y="574"/>
                  <a:pt x="13488" y="205"/>
                </a:cubicBezTo>
                <a:cubicBezTo>
                  <a:pt x="12639" y="59"/>
                  <a:pt x="11769" y="1"/>
                  <a:pt x="1088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7"/>
          <p:cNvSpPr/>
          <p:nvPr/>
        </p:nvSpPr>
        <p:spPr>
          <a:xfrm flipH="1">
            <a:off x="-185941" y="2027935"/>
            <a:ext cx="9377861" cy="2035410"/>
          </a:xfrm>
          <a:custGeom>
            <a:avLst/>
            <a:gdLst/>
            <a:ahLst/>
            <a:cxnLst/>
            <a:rect l="l" t="t" r="r" b="b"/>
            <a:pathLst>
              <a:path w="234344" h="50863" extrusionOk="0">
                <a:moveTo>
                  <a:pt x="233940" y="621"/>
                </a:moveTo>
                <a:lnTo>
                  <a:pt x="233940" y="12077"/>
                </a:lnTo>
                <a:cubicBezTo>
                  <a:pt x="232371" y="13846"/>
                  <a:pt x="230619" y="15358"/>
                  <a:pt x="228734" y="16565"/>
                </a:cubicBezTo>
                <a:cubicBezTo>
                  <a:pt x="224484" y="19289"/>
                  <a:pt x="219376" y="20857"/>
                  <a:pt x="213122" y="21360"/>
                </a:cubicBezTo>
                <a:cubicBezTo>
                  <a:pt x="211653" y="21479"/>
                  <a:pt x="210146" y="21539"/>
                  <a:pt x="208580" y="21539"/>
                </a:cubicBezTo>
                <a:cubicBezTo>
                  <a:pt x="205000" y="21539"/>
                  <a:pt x="201109" y="21226"/>
                  <a:pt x="196647" y="20590"/>
                </a:cubicBezTo>
                <a:lnTo>
                  <a:pt x="196529" y="20574"/>
                </a:lnTo>
                <a:cubicBezTo>
                  <a:pt x="194477" y="20283"/>
                  <a:pt x="192356" y="19981"/>
                  <a:pt x="190306" y="19457"/>
                </a:cubicBezTo>
                <a:cubicBezTo>
                  <a:pt x="188131" y="18901"/>
                  <a:pt x="186302" y="18457"/>
                  <a:pt x="184446" y="18095"/>
                </a:cubicBezTo>
                <a:cubicBezTo>
                  <a:pt x="182413" y="17700"/>
                  <a:pt x="180221" y="17338"/>
                  <a:pt x="178016" y="17338"/>
                </a:cubicBezTo>
                <a:cubicBezTo>
                  <a:pt x="177942" y="17338"/>
                  <a:pt x="177867" y="17339"/>
                  <a:pt x="177792" y="17340"/>
                </a:cubicBezTo>
                <a:cubicBezTo>
                  <a:pt x="176496" y="17354"/>
                  <a:pt x="174542" y="17378"/>
                  <a:pt x="173323" y="18637"/>
                </a:cubicBezTo>
                <a:cubicBezTo>
                  <a:pt x="172261" y="19733"/>
                  <a:pt x="172397" y="21555"/>
                  <a:pt x="173080" y="22788"/>
                </a:cubicBezTo>
                <a:cubicBezTo>
                  <a:pt x="174004" y="24459"/>
                  <a:pt x="175665" y="25395"/>
                  <a:pt x="177319" y="26158"/>
                </a:cubicBezTo>
                <a:cubicBezTo>
                  <a:pt x="180088" y="27433"/>
                  <a:pt x="183032" y="28076"/>
                  <a:pt x="185878" y="28699"/>
                </a:cubicBezTo>
                <a:cubicBezTo>
                  <a:pt x="186544" y="28844"/>
                  <a:pt x="187205" y="28990"/>
                  <a:pt x="187866" y="29142"/>
                </a:cubicBezTo>
                <a:cubicBezTo>
                  <a:pt x="191326" y="29942"/>
                  <a:pt x="194903" y="30405"/>
                  <a:pt x="198362" y="30852"/>
                </a:cubicBezTo>
                <a:lnTo>
                  <a:pt x="199879" y="31048"/>
                </a:lnTo>
                <a:cubicBezTo>
                  <a:pt x="203501" y="31524"/>
                  <a:pt x="207493" y="31975"/>
                  <a:pt x="212443" y="32469"/>
                </a:cubicBezTo>
                <a:cubicBezTo>
                  <a:pt x="216296" y="32854"/>
                  <a:pt x="220110" y="33192"/>
                  <a:pt x="223683" y="33505"/>
                </a:cubicBezTo>
                <a:cubicBezTo>
                  <a:pt x="226437" y="33747"/>
                  <a:pt x="229366" y="34040"/>
                  <a:pt x="232268" y="34727"/>
                </a:cubicBezTo>
                <a:cubicBezTo>
                  <a:pt x="232812" y="34856"/>
                  <a:pt x="233374" y="35011"/>
                  <a:pt x="233940" y="35186"/>
                </a:cubicBezTo>
                <a:lnTo>
                  <a:pt x="233940" y="50330"/>
                </a:lnTo>
                <a:cubicBezTo>
                  <a:pt x="227593" y="48509"/>
                  <a:pt x="220754" y="46238"/>
                  <a:pt x="213042" y="43386"/>
                </a:cubicBezTo>
                <a:cubicBezTo>
                  <a:pt x="208088" y="41555"/>
                  <a:pt x="202988" y="39512"/>
                  <a:pt x="197884" y="37317"/>
                </a:cubicBezTo>
                <a:cubicBezTo>
                  <a:pt x="195613" y="36339"/>
                  <a:pt x="193318" y="35281"/>
                  <a:pt x="191099" y="34257"/>
                </a:cubicBezTo>
                <a:cubicBezTo>
                  <a:pt x="188401" y="33014"/>
                  <a:pt x="185611" y="31726"/>
                  <a:pt x="182833" y="30573"/>
                </a:cubicBezTo>
                <a:cubicBezTo>
                  <a:pt x="172649" y="26340"/>
                  <a:pt x="162754" y="24195"/>
                  <a:pt x="153409" y="24195"/>
                </a:cubicBezTo>
                <a:cubicBezTo>
                  <a:pt x="153178" y="24195"/>
                  <a:pt x="152948" y="24197"/>
                  <a:pt x="152719" y="24198"/>
                </a:cubicBezTo>
                <a:cubicBezTo>
                  <a:pt x="142080" y="24319"/>
                  <a:pt x="132064" y="27884"/>
                  <a:pt x="122824" y="31721"/>
                </a:cubicBezTo>
                <a:cubicBezTo>
                  <a:pt x="112729" y="35913"/>
                  <a:pt x="102805" y="39822"/>
                  <a:pt x="92400" y="41608"/>
                </a:cubicBezTo>
                <a:cubicBezTo>
                  <a:pt x="82867" y="43244"/>
                  <a:pt x="72721" y="44299"/>
                  <a:pt x="61383" y="44830"/>
                </a:cubicBezTo>
                <a:cubicBezTo>
                  <a:pt x="58519" y="44965"/>
                  <a:pt x="55783" y="45032"/>
                  <a:pt x="53152" y="45032"/>
                </a:cubicBezTo>
                <a:cubicBezTo>
                  <a:pt x="45012" y="45032"/>
                  <a:pt x="37887" y="44383"/>
                  <a:pt x="31169" y="43050"/>
                </a:cubicBezTo>
                <a:cubicBezTo>
                  <a:pt x="24718" y="41770"/>
                  <a:pt x="18066" y="39641"/>
                  <a:pt x="11397" y="36720"/>
                </a:cubicBezTo>
                <a:cubicBezTo>
                  <a:pt x="7680" y="35093"/>
                  <a:pt x="3780" y="33224"/>
                  <a:pt x="405" y="30582"/>
                </a:cubicBezTo>
                <a:lnTo>
                  <a:pt x="405" y="21725"/>
                </a:lnTo>
                <a:cubicBezTo>
                  <a:pt x="5173" y="23118"/>
                  <a:pt x="10001" y="24631"/>
                  <a:pt x="14673" y="26094"/>
                </a:cubicBezTo>
                <a:cubicBezTo>
                  <a:pt x="18472" y="27283"/>
                  <a:pt x="22397" y="28512"/>
                  <a:pt x="26269" y="29670"/>
                </a:cubicBezTo>
                <a:cubicBezTo>
                  <a:pt x="42759" y="34607"/>
                  <a:pt x="58954" y="38982"/>
                  <a:pt x="74991" y="38982"/>
                </a:cubicBezTo>
                <a:cubicBezTo>
                  <a:pt x="78823" y="38982"/>
                  <a:pt x="82649" y="38732"/>
                  <a:pt x="86466" y="38179"/>
                </a:cubicBezTo>
                <a:cubicBezTo>
                  <a:pt x="95509" y="36872"/>
                  <a:pt x="104228" y="33938"/>
                  <a:pt x="112383" y="29455"/>
                </a:cubicBezTo>
                <a:cubicBezTo>
                  <a:pt x="116730" y="27066"/>
                  <a:pt x="120985" y="24195"/>
                  <a:pt x="125029" y="20922"/>
                </a:cubicBezTo>
                <a:cubicBezTo>
                  <a:pt x="126767" y="19511"/>
                  <a:pt x="128488" y="17994"/>
                  <a:pt x="130152" y="16524"/>
                </a:cubicBezTo>
                <a:cubicBezTo>
                  <a:pt x="131788" y="15078"/>
                  <a:pt x="133483" y="13582"/>
                  <a:pt x="135190" y="12196"/>
                </a:cubicBezTo>
                <a:cubicBezTo>
                  <a:pt x="137654" y="10200"/>
                  <a:pt x="140969" y="7788"/>
                  <a:pt x="144768" y="6873"/>
                </a:cubicBezTo>
                <a:cubicBezTo>
                  <a:pt x="145990" y="6580"/>
                  <a:pt x="147258" y="6432"/>
                  <a:pt x="148594" y="6432"/>
                </a:cubicBezTo>
                <a:cubicBezTo>
                  <a:pt x="151134" y="6432"/>
                  <a:pt x="153922" y="6966"/>
                  <a:pt x="157120" y="8052"/>
                </a:cubicBezTo>
                <a:cubicBezTo>
                  <a:pt x="165254" y="10813"/>
                  <a:pt x="174727" y="13878"/>
                  <a:pt x="184226" y="15304"/>
                </a:cubicBezTo>
                <a:cubicBezTo>
                  <a:pt x="187914" y="15858"/>
                  <a:pt x="191419" y="16136"/>
                  <a:pt x="194766" y="16136"/>
                </a:cubicBezTo>
                <a:cubicBezTo>
                  <a:pt x="200932" y="16136"/>
                  <a:pt x="206557" y="15192"/>
                  <a:pt x="211781" y="13295"/>
                </a:cubicBezTo>
                <a:cubicBezTo>
                  <a:pt x="216509" y="11579"/>
                  <a:pt x="220789" y="8892"/>
                  <a:pt x="224351" y="6492"/>
                </a:cubicBezTo>
                <a:cubicBezTo>
                  <a:pt x="224766" y="6212"/>
                  <a:pt x="225182" y="5928"/>
                  <a:pt x="225598" y="5645"/>
                </a:cubicBezTo>
                <a:cubicBezTo>
                  <a:pt x="228277" y="3826"/>
                  <a:pt x="231045" y="1944"/>
                  <a:pt x="233940" y="621"/>
                </a:cubicBezTo>
                <a:close/>
                <a:moveTo>
                  <a:pt x="234344" y="1"/>
                </a:moveTo>
                <a:lnTo>
                  <a:pt x="234062" y="127"/>
                </a:lnTo>
                <a:cubicBezTo>
                  <a:pt x="231032" y="1470"/>
                  <a:pt x="228156" y="3423"/>
                  <a:pt x="225375" y="5313"/>
                </a:cubicBezTo>
                <a:cubicBezTo>
                  <a:pt x="224959" y="5595"/>
                  <a:pt x="224545" y="5878"/>
                  <a:pt x="224128" y="6158"/>
                </a:cubicBezTo>
                <a:cubicBezTo>
                  <a:pt x="220589" y="8544"/>
                  <a:pt x="216336" y="11214"/>
                  <a:pt x="211647" y="12916"/>
                </a:cubicBezTo>
                <a:cubicBezTo>
                  <a:pt x="206466" y="14796"/>
                  <a:pt x="200885" y="15732"/>
                  <a:pt x="194765" y="15732"/>
                </a:cubicBezTo>
                <a:cubicBezTo>
                  <a:pt x="191440" y="15732"/>
                  <a:pt x="187955" y="15456"/>
                  <a:pt x="184289" y="14905"/>
                </a:cubicBezTo>
                <a:cubicBezTo>
                  <a:pt x="174822" y="13485"/>
                  <a:pt x="165370" y="10424"/>
                  <a:pt x="157251" y="7671"/>
                </a:cubicBezTo>
                <a:cubicBezTo>
                  <a:pt x="154011" y="6571"/>
                  <a:pt x="151182" y="6028"/>
                  <a:pt x="148600" y="6028"/>
                </a:cubicBezTo>
                <a:cubicBezTo>
                  <a:pt x="147230" y="6028"/>
                  <a:pt x="145930" y="6181"/>
                  <a:pt x="144675" y="6483"/>
                </a:cubicBezTo>
                <a:cubicBezTo>
                  <a:pt x="140797" y="7416"/>
                  <a:pt x="137434" y="9860"/>
                  <a:pt x="134939" y="11886"/>
                </a:cubicBezTo>
                <a:cubicBezTo>
                  <a:pt x="133224" y="13277"/>
                  <a:pt x="131528" y="14775"/>
                  <a:pt x="129887" y="16224"/>
                </a:cubicBezTo>
                <a:cubicBezTo>
                  <a:pt x="128225" y="17690"/>
                  <a:pt x="126509" y="19207"/>
                  <a:pt x="124774" y="20610"/>
                </a:cubicBezTo>
                <a:cubicBezTo>
                  <a:pt x="120749" y="23869"/>
                  <a:pt x="116514" y="26727"/>
                  <a:pt x="112189" y="29105"/>
                </a:cubicBezTo>
                <a:cubicBezTo>
                  <a:pt x="104076" y="33564"/>
                  <a:pt x="95402" y="36484"/>
                  <a:pt x="86407" y="37785"/>
                </a:cubicBezTo>
                <a:cubicBezTo>
                  <a:pt x="82611" y="38334"/>
                  <a:pt x="78806" y="38583"/>
                  <a:pt x="74991" y="38583"/>
                </a:cubicBezTo>
                <a:cubicBezTo>
                  <a:pt x="59005" y="38583"/>
                  <a:pt x="42843" y="34216"/>
                  <a:pt x="26384" y="29289"/>
                </a:cubicBezTo>
                <a:cubicBezTo>
                  <a:pt x="22516" y="28130"/>
                  <a:pt x="18589" y="26901"/>
                  <a:pt x="14793" y="25711"/>
                </a:cubicBezTo>
                <a:cubicBezTo>
                  <a:pt x="10035" y="24222"/>
                  <a:pt x="5116" y="22681"/>
                  <a:pt x="257" y="21265"/>
                </a:cubicBezTo>
                <a:lnTo>
                  <a:pt x="0" y="21189"/>
                </a:lnTo>
                <a:lnTo>
                  <a:pt x="0" y="30778"/>
                </a:lnTo>
                <a:lnTo>
                  <a:pt x="77" y="30839"/>
                </a:lnTo>
                <a:cubicBezTo>
                  <a:pt x="3505" y="33541"/>
                  <a:pt x="7466" y="35440"/>
                  <a:pt x="11235" y="37090"/>
                </a:cubicBezTo>
                <a:cubicBezTo>
                  <a:pt x="17931" y="40022"/>
                  <a:pt x="24610" y="42161"/>
                  <a:pt x="31090" y="43447"/>
                </a:cubicBezTo>
                <a:cubicBezTo>
                  <a:pt x="37834" y="44786"/>
                  <a:pt x="44983" y="45437"/>
                  <a:pt x="53148" y="45437"/>
                </a:cubicBezTo>
                <a:cubicBezTo>
                  <a:pt x="55786" y="45437"/>
                  <a:pt x="58530" y="45369"/>
                  <a:pt x="61401" y="45235"/>
                </a:cubicBezTo>
                <a:cubicBezTo>
                  <a:pt x="72756" y="44700"/>
                  <a:pt x="82917" y="43644"/>
                  <a:pt x="92467" y="42007"/>
                </a:cubicBezTo>
                <a:cubicBezTo>
                  <a:pt x="102913" y="40214"/>
                  <a:pt x="112861" y="36296"/>
                  <a:pt x="122978" y="32095"/>
                </a:cubicBezTo>
                <a:cubicBezTo>
                  <a:pt x="132181" y="28274"/>
                  <a:pt x="142153" y="24722"/>
                  <a:pt x="152725" y="24602"/>
                </a:cubicBezTo>
                <a:cubicBezTo>
                  <a:pt x="152952" y="24600"/>
                  <a:pt x="153179" y="24598"/>
                  <a:pt x="153407" y="24598"/>
                </a:cubicBezTo>
                <a:cubicBezTo>
                  <a:pt x="162694" y="24598"/>
                  <a:pt x="172541" y="26730"/>
                  <a:pt x="182679" y="30945"/>
                </a:cubicBezTo>
                <a:cubicBezTo>
                  <a:pt x="185447" y="32095"/>
                  <a:pt x="188234" y="33381"/>
                  <a:pt x="190930" y="34624"/>
                </a:cubicBezTo>
                <a:cubicBezTo>
                  <a:pt x="193152" y="35649"/>
                  <a:pt x="195448" y="36707"/>
                  <a:pt x="197726" y="37686"/>
                </a:cubicBezTo>
                <a:cubicBezTo>
                  <a:pt x="202837" y="39885"/>
                  <a:pt x="207942" y="41928"/>
                  <a:pt x="212901" y="43763"/>
                </a:cubicBezTo>
                <a:cubicBezTo>
                  <a:pt x="220729" y="46656"/>
                  <a:pt x="227658" y="48955"/>
                  <a:pt x="234085" y="50788"/>
                </a:cubicBezTo>
                <a:lnTo>
                  <a:pt x="234341" y="50863"/>
                </a:lnTo>
                <a:lnTo>
                  <a:pt x="234344" y="50863"/>
                </a:lnTo>
                <a:lnTo>
                  <a:pt x="234344" y="34896"/>
                </a:lnTo>
                <a:lnTo>
                  <a:pt x="234204" y="34850"/>
                </a:lnTo>
                <a:cubicBezTo>
                  <a:pt x="233582" y="34654"/>
                  <a:pt x="232962" y="34481"/>
                  <a:pt x="232362" y="34340"/>
                </a:cubicBezTo>
                <a:cubicBezTo>
                  <a:pt x="229433" y="33647"/>
                  <a:pt x="226488" y="33352"/>
                  <a:pt x="223721" y="33110"/>
                </a:cubicBezTo>
                <a:cubicBezTo>
                  <a:pt x="220148" y="32797"/>
                  <a:pt x="216338" y="32457"/>
                  <a:pt x="212486" y="32074"/>
                </a:cubicBezTo>
                <a:cubicBezTo>
                  <a:pt x="207542" y="31581"/>
                  <a:pt x="203553" y="31128"/>
                  <a:pt x="199935" y="30653"/>
                </a:cubicBezTo>
                <a:lnTo>
                  <a:pt x="198416" y="30455"/>
                </a:lnTo>
                <a:cubicBezTo>
                  <a:pt x="194968" y="30009"/>
                  <a:pt x="191400" y="29547"/>
                  <a:pt x="187960" y="28753"/>
                </a:cubicBezTo>
                <a:cubicBezTo>
                  <a:pt x="187298" y="28602"/>
                  <a:pt x="186634" y="28454"/>
                  <a:pt x="185969" y="28310"/>
                </a:cubicBezTo>
                <a:cubicBezTo>
                  <a:pt x="183145" y="27690"/>
                  <a:pt x="180223" y="27051"/>
                  <a:pt x="177494" y="25795"/>
                </a:cubicBezTo>
                <a:cubicBezTo>
                  <a:pt x="176009" y="25111"/>
                  <a:pt x="174350" y="24245"/>
                  <a:pt x="173437" y="22596"/>
                </a:cubicBezTo>
                <a:cubicBezTo>
                  <a:pt x="172829" y="21493"/>
                  <a:pt x="172693" y="19876"/>
                  <a:pt x="173617" y="18921"/>
                </a:cubicBezTo>
                <a:cubicBezTo>
                  <a:pt x="174717" y="17783"/>
                  <a:pt x="176574" y="17760"/>
                  <a:pt x="177801" y="17745"/>
                </a:cubicBezTo>
                <a:cubicBezTo>
                  <a:pt x="177883" y="17744"/>
                  <a:pt x="177965" y="17744"/>
                  <a:pt x="178047" y="17744"/>
                </a:cubicBezTo>
                <a:cubicBezTo>
                  <a:pt x="180223" y="17744"/>
                  <a:pt x="182367" y="18103"/>
                  <a:pt x="184375" y="18494"/>
                </a:cubicBezTo>
                <a:cubicBezTo>
                  <a:pt x="186221" y="18853"/>
                  <a:pt x="188043" y="19296"/>
                  <a:pt x="190212" y="19850"/>
                </a:cubicBezTo>
                <a:cubicBezTo>
                  <a:pt x="192283" y="20380"/>
                  <a:pt x="194415" y="20683"/>
                  <a:pt x="196477" y="20976"/>
                </a:cubicBezTo>
                <a:lnTo>
                  <a:pt x="196594" y="20993"/>
                </a:lnTo>
                <a:cubicBezTo>
                  <a:pt x="201071" y="21630"/>
                  <a:pt x="204978" y="21943"/>
                  <a:pt x="208576" y="21943"/>
                </a:cubicBezTo>
                <a:cubicBezTo>
                  <a:pt x="210156" y="21943"/>
                  <a:pt x="211676" y="21883"/>
                  <a:pt x="213159" y="21763"/>
                </a:cubicBezTo>
                <a:cubicBezTo>
                  <a:pt x="219481" y="21255"/>
                  <a:pt x="224648" y="19666"/>
                  <a:pt x="228956" y="16905"/>
                </a:cubicBezTo>
                <a:cubicBezTo>
                  <a:pt x="230892" y="15665"/>
                  <a:pt x="232689" y="14110"/>
                  <a:pt x="234294" y="12287"/>
                </a:cubicBezTo>
                <a:lnTo>
                  <a:pt x="234344" y="12230"/>
                </a:lnTo>
                <a:lnTo>
                  <a:pt x="23434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7"/>
          <p:cNvSpPr/>
          <p:nvPr/>
        </p:nvSpPr>
        <p:spPr>
          <a:xfrm flipH="1">
            <a:off x="4020138" y="3448055"/>
            <a:ext cx="5171942" cy="1031731"/>
          </a:xfrm>
          <a:custGeom>
            <a:avLst/>
            <a:gdLst/>
            <a:ahLst/>
            <a:cxnLst/>
            <a:rect l="l" t="t" r="r" b="b"/>
            <a:pathLst>
              <a:path w="129242" h="25782" extrusionOk="0">
                <a:moveTo>
                  <a:pt x="125667" y="404"/>
                </a:moveTo>
                <a:cubicBezTo>
                  <a:pt x="125949" y="404"/>
                  <a:pt x="126232" y="415"/>
                  <a:pt x="126514" y="437"/>
                </a:cubicBezTo>
                <a:cubicBezTo>
                  <a:pt x="127419" y="510"/>
                  <a:pt x="128375" y="690"/>
                  <a:pt x="128733" y="1442"/>
                </a:cubicBezTo>
                <a:cubicBezTo>
                  <a:pt x="127667" y="1898"/>
                  <a:pt x="126604" y="2366"/>
                  <a:pt x="125540" y="2833"/>
                </a:cubicBezTo>
                <a:cubicBezTo>
                  <a:pt x="121951" y="4414"/>
                  <a:pt x="118237" y="6047"/>
                  <a:pt x="114473" y="7141"/>
                </a:cubicBezTo>
                <a:cubicBezTo>
                  <a:pt x="113881" y="7314"/>
                  <a:pt x="113286" y="7483"/>
                  <a:pt x="112693" y="7649"/>
                </a:cubicBezTo>
                <a:cubicBezTo>
                  <a:pt x="110914" y="8149"/>
                  <a:pt x="109073" y="8666"/>
                  <a:pt x="107278" y="9330"/>
                </a:cubicBezTo>
                <a:cubicBezTo>
                  <a:pt x="105183" y="10108"/>
                  <a:pt x="102936" y="11055"/>
                  <a:pt x="100411" y="12228"/>
                </a:cubicBezTo>
                <a:cubicBezTo>
                  <a:pt x="97928" y="13381"/>
                  <a:pt x="95424" y="14634"/>
                  <a:pt x="93002" y="15844"/>
                </a:cubicBezTo>
                <a:cubicBezTo>
                  <a:pt x="86663" y="19013"/>
                  <a:pt x="80109" y="22288"/>
                  <a:pt x="73322" y="24097"/>
                </a:cubicBezTo>
                <a:cubicBezTo>
                  <a:pt x="70106" y="24955"/>
                  <a:pt x="66829" y="25381"/>
                  <a:pt x="63411" y="25381"/>
                </a:cubicBezTo>
                <a:cubicBezTo>
                  <a:pt x="61691" y="25381"/>
                  <a:pt x="59935" y="25273"/>
                  <a:pt x="58132" y="25057"/>
                </a:cubicBezTo>
                <a:cubicBezTo>
                  <a:pt x="54870" y="24667"/>
                  <a:pt x="51578" y="24000"/>
                  <a:pt x="48394" y="23351"/>
                </a:cubicBezTo>
                <a:cubicBezTo>
                  <a:pt x="46720" y="23010"/>
                  <a:pt x="44988" y="22658"/>
                  <a:pt x="43281" y="22351"/>
                </a:cubicBezTo>
                <a:cubicBezTo>
                  <a:pt x="38827" y="21551"/>
                  <a:pt x="34306" y="21314"/>
                  <a:pt x="29931" y="21085"/>
                </a:cubicBezTo>
                <a:lnTo>
                  <a:pt x="28914" y="21031"/>
                </a:lnTo>
                <a:cubicBezTo>
                  <a:pt x="25978" y="20874"/>
                  <a:pt x="23609" y="20501"/>
                  <a:pt x="21462" y="19855"/>
                </a:cubicBezTo>
                <a:cubicBezTo>
                  <a:pt x="19489" y="19259"/>
                  <a:pt x="17512" y="18432"/>
                  <a:pt x="15599" y="17635"/>
                </a:cubicBezTo>
                <a:cubicBezTo>
                  <a:pt x="15171" y="17457"/>
                  <a:pt x="14747" y="17279"/>
                  <a:pt x="14321" y="17105"/>
                </a:cubicBezTo>
                <a:cubicBezTo>
                  <a:pt x="12341" y="16286"/>
                  <a:pt x="10328" y="15433"/>
                  <a:pt x="8383" y="14606"/>
                </a:cubicBezTo>
                <a:cubicBezTo>
                  <a:pt x="5772" y="13497"/>
                  <a:pt x="3075" y="12349"/>
                  <a:pt x="404" y="11276"/>
                </a:cubicBezTo>
                <a:lnTo>
                  <a:pt x="403" y="11276"/>
                </a:lnTo>
                <a:lnTo>
                  <a:pt x="403" y="5584"/>
                </a:lnTo>
                <a:cubicBezTo>
                  <a:pt x="967" y="5874"/>
                  <a:pt x="1566" y="6170"/>
                  <a:pt x="2220" y="6484"/>
                </a:cubicBezTo>
                <a:cubicBezTo>
                  <a:pt x="2905" y="6811"/>
                  <a:pt x="3592" y="7131"/>
                  <a:pt x="4281" y="7450"/>
                </a:cubicBezTo>
                <a:cubicBezTo>
                  <a:pt x="6227" y="8357"/>
                  <a:pt x="8240" y="9293"/>
                  <a:pt x="10153" y="10412"/>
                </a:cubicBezTo>
                <a:cubicBezTo>
                  <a:pt x="12434" y="11746"/>
                  <a:pt x="14871" y="13148"/>
                  <a:pt x="17395" y="14337"/>
                </a:cubicBezTo>
                <a:cubicBezTo>
                  <a:pt x="25707" y="18255"/>
                  <a:pt x="35202" y="20169"/>
                  <a:pt x="46355" y="20169"/>
                </a:cubicBezTo>
                <a:cubicBezTo>
                  <a:pt x="47079" y="20169"/>
                  <a:pt x="47811" y="20161"/>
                  <a:pt x="48549" y="20145"/>
                </a:cubicBezTo>
                <a:cubicBezTo>
                  <a:pt x="59131" y="19914"/>
                  <a:pt x="70411" y="17805"/>
                  <a:pt x="84049" y="13504"/>
                </a:cubicBezTo>
                <a:cubicBezTo>
                  <a:pt x="89815" y="11685"/>
                  <a:pt x="95612" y="9562"/>
                  <a:pt x="101217" y="7507"/>
                </a:cubicBezTo>
                <a:cubicBezTo>
                  <a:pt x="104315" y="6374"/>
                  <a:pt x="107517" y="5200"/>
                  <a:pt x="110679" y="4091"/>
                </a:cubicBezTo>
                <a:cubicBezTo>
                  <a:pt x="114143" y="2876"/>
                  <a:pt x="117874" y="1648"/>
                  <a:pt x="121675" y="895"/>
                </a:cubicBezTo>
                <a:cubicBezTo>
                  <a:pt x="122896" y="652"/>
                  <a:pt x="124279" y="404"/>
                  <a:pt x="125667" y="404"/>
                </a:cubicBezTo>
                <a:close/>
                <a:moveTo>
                  <a:pt x="125672" y="1"/>
                </a:moveTo>
                <a:cubicBezTo>
                  <a:pt x="124248" y="1"/>
                  <a:pt x="122839" y="252"/>
                  <a:pt x="121598" y="497"/>
                </a:cubicBezTo>
                <a:cubicBezTo>
                  <a:pt x="117773" y="1256"/>
                  <a:pt x="114025" y="2491"/>
                  <a:pt x="110546" y="3711"/>
                </a:cubicBezTo>
                <a:cubicBezTo>
                  <a:pt x="107384" y="4820"/>
                  <a:pt x="104179" y="5993"/>
                  <a:pt x="101080" y="7129"/>
                </a:cubicBezTo>
                <a:cubicBezTo>
                  <a:pt x="95477" y="9180"/>
                  <a:pt x="89685" y="11305"/>
                  <a:pt x="83929" y="13120"/>
                </a:cubicBezTo>
                <a:cubicBezTo>
                  <a:pt x="70328" y="17407"/>
                  <a:pt x="59084" y="19512"/>
                  <a:pt x="48540" y="19742"/>
                </a:cubicBezTo>
                <a:cubicBezTo>
                  <a:pt x="47811" y="19758"/>
                  <a:pt x="47089" y="19766"/>
                  <a:pt x="46374" y="19766"/>
                </a:cubicBezTo>
                <a:cubicBezTo>
                  <a:pt x="35268" y="19766"/>
                  <a:pt x="25827" y="17865"/>
                  <a:pt x="17567" y="13971"/>
                </a:cubicBezTo>
                <a:cubicBezTo>
                  <a:pt x="15057" y="12788"/>
                  <a:pt x="12628" y="11391"/>
                  <a:pt x="10355" y="10062"/>
                </a:cubicBezTo>
                <a:cubicBezTo>
                  <a:pt x="8426" y="8935"/>
                  <a:pt x="6404" y="7993"/>
                  <a:pt x="4448" y="7084"/>
                </a:cubicBezTo>
                <a:cubicBezTo>
                  <a:pt x="3762" y="6767"/>
                  <a:pt x="3076" y="6447"/>
                  <a:pt x="2395" y="6120"/>
                </a:cubicBezTo>
                <a:cubicBezTo>
                  <a:pt x="1626" y="5754"/>
                  <a:pt x="940" y="5411"/>
                  <a:pt x="294" y="5075"/>
                </a:cubicBezTo>
                <a:lnTo>
                  <a:pt x="0" y="4921"/>
                </a:lnTo>
                <a:lnTo>
                  <a:pt x="0" y="11545"/>
                </a:lnTo>
                <a:lnTo>
                  <a:pt x="126" y="11595"/>
                </a:lnTo>
                <a:cubicBezTo>
                  <a:pt x="2833" y="12684"/>
                  <a:pt x="5574" y="13848"/>
                  <a:pt x="8224" y="14973"/>
                </a:cubicBezTo>
                <a:cubicBezTo>
                  <a:pt x="10170" y="15801"/>
                  <a:pt x="12184" y="16656"/>
                  <a:pt x="14167" y="17473"/>
                </a:cubicBezTo>
                <a:cubicBezTo>
                  <a:pt x="14591" y="17649"/>
                  <a:pt x="15016" y="17828"/>
                  <a:pt x="15441" y="18003"/>
                </a:cubicBezTo>
                <a:cubicBezTo>
                  <a:pt x="17363" y="18808"/>
                  <a:pt x="19349" y="19638"/>
                  <a:pt x="21344" y="20238"/>
                </a:cubicBezTo>
                <a:cubicBezTo>
                  <a:pt x="23523" y="20895"/>
                  <a:pt x="25922" y="21274"/>
                  <a:pt x="28892" y="21431"/>
                </a:cubicBezTo>
                <a:lnTo>
                  <a:pt x="29910" y="21485"/>
                </a:lnTo>
                <a:cubicBezTo>
                  <a:pt x="34272" y="21714"/>
                  <a:pt x="38783" y="21950"/>
                  <a:pt x="43209" y="22746"/>
                </a:cubicBezTo>
                <a:cubicBezTo>
                  <a:pt x="44912" y="23053"/>
                  <a:pt x="46641" y="23406"/>
                  <a:pt x="48313" y="23744"/>
                </a:cubicBezTo>
                <a:cubicBezTo>
                  <a:pt x="51505" y="24393"/>
                  <a:pt x="54806" y="25065"/>
                  <a:pt x="58085" y="25456"/>
                </a:cubicBezTo>
                <a:cubicBezTo>
                  <a:pt x="59905" y="25673"/>
                  <a:pt x="61677" y="25782"/>
                  <a:pt x="63414" y="25782"/>
                </a:cubicBezTo>
                <a:cubicBezTo>
                  <a:pt x="66866" y="25782"/>
                  <a:pt x="70177" y="25352"/>
                  <a:pt x="73425" y="24486"/>
                </a:cubicBezTo>
                <a:cubicBezTo>
                  <a:pt x="80253" y="22666"/>
                  <a:pt x="86826" y="19379"/>
                  <a:pt x="93183" y="16202"/>
                </a:cubicBezTo>
                <a:cubicBezTo>
                  <a:pt x="95603" y="14991"/>
                  <a:pt x="98105" y="13741"/>
                  <a:pt x="100582" y="12591"/>
                </a:cubicBezTo>
                <a:cubicBezTo>
                  <a:pt x="103097" y="11422"/>
                  <a:pt x="105333" y="10479"/>
                  <a:pt x="107419" y="9706"/>
                </a:cubicBezTo>
                <a:cubicBezTo>
                  <a:pt x="109198" y="9046"/>
                  <a:pt x="111031" y="8532"/>
                  <a:pt x="112803" y="8033"/>
                </a:cubicBezTo>
                <a:cubicBezTo>
                  <a:pt x="113399" y="7867"/>
                  <a:pt x="113993" y="7699"/>
                  <a:pt x="114588" y="7526"/>
                </a:cubicBezTo>
                <a:cubicBezTo>
                  <a:pt x="118376" y="6424"/>
                  <a:pt x="122102" y="4784"/>
                  <a:pt x="125704" y="3199"/>
                </a:cubicBezTo>
                <a:cubicBezTo>
                  <a:pt x="126826" y="2705"/>
                  <a:pt x="127947" y="2212"/>
                  <a:pt x="129073" y="1733"/>
                </a:cubicBezTo>
                <a:lnTo>
                  <a:pt x="129242" y="1662"/>
                </a:lnTo>
                <a:lnTo>
                  <a:pt x="129185" y="1488"/>
                </a:lnTo>
                <a:cubicBezTo>
                  <a:pt x="128775" y="216"/>
                  <a:pt x="127216" y="89"/>
                  <a:pt x="126549" y="34"/>
                </a:cubicBezTo>
                <a:cubicBezTo>
                  <a:pt x="126257" y="11"/>
                  <a:pt x="125964" y="1"/>
                  <a:pt x="12567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7"/>
          <p:cNvSpPr/>
          <p:nvPr/>
        </p:nvSpPr>
        <p:spPr>
          <a:xfrm flipH="1">
            <a:off x="-186021" y="3773081"/>
            <a:ext cx="9378021" cy="2233737"/>
          </a:xfrm>
          <a:custGeom>
            <a:avLst/>
            <a:gdLst/>
            <a:ahLst/>
            <a:cxnLst/>
            <a:rect l="l" t="t" r="r" b="b"/>
            <a:pathLst>
              <a:path w="234348" h="55819" extrusionOk="0">
                <a:moveTo>
                  <a:pt x="144981" y="403"/>
                </a:moveTo>
                <a:cubicBezTo>
                  <a:pt x="150962" y="403"/>
                  <a:pt x="156924" y="882"/>
                  <a:pt x="162787" y="1836"/>
                </a:cubicBezTo>
                <a:cubicBezTo>
                  <a:pt x="170740" y="3127"/>
                  <a:pt x="179016" y="5583"/>
                  <a:pt x="189615" y="9797"/>
                </a:cubicBezTo>
                <a:cubicBezTo>
                  <a:pt x="198427" y="13299"/>
                  <a:pt x="207411" y="17431"/>
                  <a:pt x="216323" y="22082"/>
                </a:cubicBezTo>
                <a:lnTo>
                  <a:pt x="218254" y="23088"/>
                </a:lnTo>
                <a:cubicBezTo>
                  <a:pt x="223483" y="25804"/>
                  <a:pt x="228885" y="28612"/>
                  <a:pt x="233942" y="32005"/>
                </a:cubicBezTo>
                <a:lnTo>
                  <a:pt x="233942" y="40242"/>
                </a:lnTo>
                <a:cubicBezTo>
                  <a:pt x="230357" y="38005"/>
                  <a:pt x="227378" y="36353"/>
                  <a:pt x="224590" y="35054"/>
                </a:cubicBezTo>
                <a:cubicBezTo>
                  <a:pt x="215470" y="30808"/>
                  <a:pt x="205746" y="28155"/>
                  <a:pt x="196343" y="25590"/>
                </a:cubicBezTo>
                <a:cubicBezTo>
                  <a:pt x="195383" y="25330"/>
                  <a:pt x="194423" y="25067"/>
                  <a:pt x="193466" y="24804"/>
                </a:cubicBezTo>
                <a:cubicBezTo>
                  <a:pt x="172307" y="18995"/>
                  <a:pt x="155262" y="16255"/>
                  <a:pt x="139723" y="16255"/>
                </a:cubicBezTo>
                <a:cubicBezTo>
                  <a:pt x="136241" y="16255"/>
                  <a:pt x="132834" y="16392"/>
                  <a:pt x="129473" y="16664"/>
                </a:cubicBezTo>
                <a:cubicBezTo>
                  <a:pt x="117659" y="17617"/>
                  <a:pt x="108992" y="19950"/>
                  <a:pt x="101363" y="24225"/>
                </a:cubicBezTo>
                <a:cubicBezTo>
                  <a:pt x="95848" y="27316"/>
                  <a:pt x="90586" y="31262"/>
                  <a:pt x="85495" y="35080"/>
                </a:cubicBezTo>
                <a:cubicBezTo>
                  <a:pt x="82539" y="37296"/>
                  <a:pt x="79484" y="39588"/>
                  <a:pt x="76413" y="41684"/>
                </a:cubicBezTo>
                <a:cubicBezTo>
                  <a:pt x="71394" y="45113"/>
                  <a:pt x="67146" y="47471"/>
                  <a:pt x="63039" y="49108"/>
                </a:cubicBezTo>
                <a:cubicBezTo>
                  <a:pt x="58787" y="50804"/>
                  <a:pt x="54022" y="52109"/>
                  <a:pt x="48045" y="53216"/>
                </a:cubicBezTo>
                <a:cubicBezTo>
                  <a:pt x="40031" y="54703"/>
                  <a:pt x="31384" y="55416"/>
                  <a:pt x="21189" y="55416"/>
                </a:cubicBezTo>
                <a:cubicBezTo>
                  <a:pt x="19290" y="55416"/>
                  <a:pt x="17337" y="55391"/>
                  <a:pt x="15325" y="55342"/>
                </a:cubicBezTo>
                <a:cubicBezTo>
                  <a:pt x="9761" y="55207"/>
                  <a:pt x="4879" y="54966"/>
                  <a:pt x="402" y="54612"/>
                </a:cubicBezTo>
                <a:lnTo>
                  <a:pt x="407" y="54612"/>
                </a:lnTo>
                <a:lnTo>
                  <a:pt x="407" y="49284"/>
                </a:lnTo>
                <a:cubicBezTo>
                  <a:pt x="817" y="49421"/>
                  <a:pt x="1230" y="49561"/>
                  <a:pt x="1643" y="49700"/>
                </a:cubicBezTo>
                <a:cubicBezTo>
                  <a:pt x="4359" y="50619"/>
                  <a:pt x="7168" y="51566"/>
                  <a:pt x="9980" y="52235"/>
                </a:cubicBezTo>
                <a:cubicBezTo>
                  <a:pt x="12206" y="52763"/>
                  <a:pt x="14788" y="53377"/>
                  <a:pt x="17344" y="53377"/>
                </a:cubicBezTo>
                <a:cubicBezTo>
                  <a:pt x="18683" y="53377"/>
                  <a:pt x="20014" y="53208"/>
                  <a:pt x="21283" y="52772"/>
                </a:cubicBezTo>
                <a:cubicBezTo>
                  <a:pt x="22931" y="52205"/>
                  <a:pt x="23878" y="51164"/>
                  <a:pt x="24025" y="49761"/>
                </a:cubicBezTo>
                <a:cubicBezTo>
                  <a:pt x="24231" y="47784"/>
                  <a:pt x="23055" y="45926"/>
                  <a:pt x="21802" y="44960"/>
                </a:cubicBezTo>
                <a:cubicBezTo>
                  <a:pt x="20124" y="43670"/>
                  <a:pt x="18067" y="43236"/>
                  <a:pt x="16094" y="42961"/>
                </a:cubicBezTo>
                <a:cubicBezTo>
                  <a:pt x="13968" y="42663"/>
                  <a:pt x="11797" y="42629"/>
                  <a:pt x="9701" y="42596"/>
                </a:cubicBezTo>
                <a:lnTo>
                  <a:pt x="9254" y="42589"/>
                </a:lnTo>
                <a:cubicBezTo>
                  <a:pt x="6994" y="42550"/>
                  <a:pt x="4310" y="42346"/>
                  <a:pt x="1553" y="41105"/>
                </a:cubicBezTo>
                <a:cubicBezTo>
                  <a:pt x="1170" y="40933"/>
                  <a:pt x="784" y="40741"/>
                  <a:pt x="402" y="40534"/>
                </a:cubicBezTo>
                <a:lnTo>
                  <a:pt x="402" y="31531"/>
                </a:lnTo>
                <a:cubicBezTo>
                  <a:pt x="6844" y="32915"/>
                  <a:pt x="13326" y="34726"/>
                  <a:pt x="19599" y="36477"/>
                </a:cubicBezTo>
                <a:cubicBezTo>
                  <a:pt x="22674" y="37335"/>
                  <a:pt x="25850" y="38224"/>
                  <a:pt x="28985" y="39049"/>
                </a:cubicBezTo>
                <a:cubicBezTo>
                  <a:pt x="36397" y="41005"/>
                  <a:pt x="46195" y="43249"/>
                  <a:pt x="56268" y="43249"/>
                </a:cubicBezTo>
                <a:lnTo>
                  <a:pt x="56298" y="43249"/>
                </a:lnTo>
                <a:cubicBezTo>
                  <a:pt x="60549" y="43247"/>
                  <a:pt x="65413" y="43043"/>
                  <a:pt x="69372" y="40633"/>
                </a:cubicBezTo>
                <a:cubicBezTo>
                  <a:pt x="71055" y="39609"/>
                  <a:pt x="72214" y="38269"/>
                  <a:pt x="72821" y="36652"/>
                </a:cubicBezTo>
                <a:cubicBezTo>
                  <a:pt x="73454" y="34967"/>
                  <a:pt x="73654" y="32595"/>
                  <a:pt x="72675" y="31095"/>
                </a:cubicBezTo>
                <a:cubicBezTo>
                  <a:pt x="71475" y="29255"/>
                  <a:pt x="69235" y="29002"/>
                  <a:pt x="67193" y="29002"/>
                </a:cubicBezTo>
                <a:lnTo>
                  <a:pt x="67163" y="29002"/>
                </a:lnTo>
                <a:cubicBezTo>
                  <a:pt x="64338" y="29005"/>
                  <a:pt x="61485" y="29632"/>
                  <a:pt x="59033" y="30219"/>
                </a:cubicBezTo>
                <a:cubicBezTo>
                  <a:pt x="58197" y="30419"/>
                  <a:pt x="57351" y="30648"/>
                  <a:pt x="56532" y="30868"/>
                </a:cubicBezTo>
                <a:cubicBezTo>
                  <a:pt x="55224" y="31222"/>
                  <a:pt x="53869" y="31587"/>
                  <a:pt x="52529" y="31845"/>
                </a:cubicBezTo>
                <a:cubicBezTo>
                  <a:pt x="48490" y="32626"/>
                  <a:pt x="44235" y="33024"/>
                  <a:pt x="39894" y="33024"/>
                </a:cubicBezTo>
                <a:cubicBezTo>
                  <a:pt x="39863" y="33024"/>
                  <a:pt x="39832" y="33024"/>
                  <a:pt x="39801" y="33024"/>
                </a:cubicBezTo>
                <a:cubicBezTo>
                  <a:pt x="26833" y="33011"/>
                  <a:pt x="13576" y="29869"/>
                  <a:pt x="402" y="23687"/>
                </a:cubicBezTo>
                <a:lnTo>
                  <a:pt x="402" y="6011"/>
                </a:lnTo>
                <a:cubicBezTo>
                  <a:pt x="1635" y="6344"/>
                  <a:pt x="2827" y="6712"/>
                  <a:pt x="3952" y="7104"/>
                </a:cubicBezTo>
                <a:cubicBezTo>
                  <a:pt x="7474" y="8330"/>
                  <a:pt x="10930" y="10023"/>
                  <a:pt x="14269" y="11659"/>
                </a:cubicBezTo>
                <a:cubicBezTo>
                  <a:pt x="15159" y="12095"/>
                  <a:pt x="16051" y="12530"/>
                  <a:pt x="16944" y="12959"/>
                </a:cubicBezTo>
                <a:cubicBezTo>
                  <a:pt x="21849" y="15315"/>
                  <a:pt x="26184" y="17153"/>
                  <a:pt x="30193" y="18579"/>
                </a:cubicBezTo>
                <a:cubicBezTo>
                  <a:pt x="37329" y="21116"/>
                  <a:pt x="44835" y="22386"/>
                  <a:pt x="52799" y="22386"/>
                </a:cubicBezTo>
                <a:cubicBezTo>
                  <a:pt x="62775" y="22386"/>
                  <a:pt x="73472" y="20393"/>
                  <a:pt x="85065" y="16400"/>
                </a:cubicBezTo>
                <a:cubicBezTo>
                  <a:pt x="89374" y="14915"/>
                  <a:pt x="93852" y="13162"/>
                  <a:pt x="98753" y="11037"/>
                </a:cubicBezTo>
                <a:cubicBezTo>
                  <a:pt x="99763" y="10600"/>
                  <a:pt x="100773" y="10151"/>
                  <a:pt x="101781" y="9706"/>
                </a:cubicBezTo>
                <a:cubicBezTo>
                  <a:pt x="104805" y="8364"/>
                  <a:pt x="107933" y="6975"/>
                  <a:pt x="111082" y="5882"/>
                </a:cubicBezTo>
                <a:cubicBezTo>
                  <a:pt x="119135" y="3086"/>
                  <a:pt x="127851" y="1338"/>
                  <a:pt x="136984" y="688"/>
                </a:cubicBezTo>
                <a:cubicBezTo>
                  <a:pt x="139649" y="498"/>
                  <a:pt x="142317" y="403"/>
                  <a:pt x="144981" y="403"/>
                </a:cubicBezTo>
                <a:close/>
                <a:moveTo>
                  <a:pt x="144959" y="1"/>
                </a:moveTo>
                <a:cubicBezTo>
                  <a:pt x="142293" y="1"/>
                  <a:pt x="139623" y="96"/>
                  <a:pt x="136956" y="285"/>
                </a:cubicBezTo>
                <a:cubicBezTo>
                  <a:pt x="127785" y="938"/>
                  <a:pt x="119037" y="2693"/>
                  <a:pt x="110949" y="5501"/>
                </a:cubicBezTo>
                <a:cubicBezTo>
                  <a:pt x="107786" y="6599"/>
                  <a:pt x="104650" y="7991"/>
                  <a:pt x="101618" y="9337"/>
                </a:cubicBezTo>
                <a:cubicBezTo>
                  <a:pt x="100610" y="9784"/>
                  <a:pt x="99605" y="10230"/>
                  <a:pt x="98594" y="10669"/>
                </a:cubicBezTo>
                <a:cubicBezTo>
                  <a:pt x="93702" y="12788"/>
                  <a:pt x="89236" y="14538"/>
                  <a:pt x="84935" y="16020"/>
                </a:cubicBezTo>
                <a:cubicBezTo>
                  <a:pt x="73384" y="19997"/>
                  <a:pt x="62731" y="21983"/>
                  <a:pt x="52798" y="21983"/>
                </a:cubicBezTo>
                <a:cubicBezTo>
                  <a:pt x="44880" y="21983"/>
                  <a:pt x="37420" y="20721"/>
                  <a:pt x="30329" y="18200"/>
                </a:cubicBezTo>
                <a:cubicBezTo>
                  <a:pt x="26334" y="16780"/>
                  <a:pt x="22012" y="14948"/>
                  <a:pt x="17118" y="12599"/>
                </a:cubicBezTo>
                <a:cubicBezTo>
                  <a:pt x="16225" y="12172"/>
                  <a:pt x="15335" y="11736"/>
                  <a:pt x="14448" y="11300"/>
                </a:cubicBezTo>
                <a:cubicBezTo>
                  <a:pt x="11097" y="9658"/>
                  <a:pt x="7631" y="7961"/>
                  <a:pt x="4086" y="6726"/>
                </a:cubicBezTo>
                <a:cubicBezTo>
                  <a:pt x="2874" y="6305"/>
                  <a:pt x="1587" y="5911"/>
                  <a:pt x="257" y="5556"/>
                </a:cubicBezTo>
                <a:lnTo>
                  <a:pt x="2" y="5489"/>
                </a:lnTo>
                <a:lnTo>
                  <a:pt x="2" y="23947"/>
                </a:lnTo>
                <a:lnTo>
                  <a:pt x="118" y="24001"/>
                </a:lnTo>
                <a:cubicBezTo>
                  <a:pt x="13383" y="30245"/>
                  <a:pt x="26736" y="33418"/>
                  <a:pt x="39802" y="33430"/>
                </a:cubicBezTo>
                <a:cubicBezTo>
                  <a:pt x="39862" y="33430"/>
                  <a:pt x="39922" y="33430"/>
                  <a:pt x="39983" y="33430"/>
                </a:cubicBezTo>
                <a:cubicBezTo>
                  <a:pt x="44319" y="33430"/>
                  <a:pt x="48571" y="33023"/>
                  <a:pt x="52607" y="32244"/>
                </a:cubicBezTo>
                <a:cubicBezTo>
                  <a:pt x="53961" y="31982"/>
                  <a:pt x="55324" y="31615"/>
                  <a:pt x="56640" y="31261"/>
                </a:cubicBezTo>
                <a:cubicBezTo>
                  <a:pt x="57454" y="31041"/>
                  <a:pt x="58297" y="30815"/>
                  <a:pt x="59127" y="30616"/>
                </a:cubicBezTo>
                <a:cubicBezTo>
                  <a:pt x="61559" y="30033"/>
                  <a:pt x="64382" y="29412"/>
                  <a:pt x="67164" y="29409"/>
                </a:cubicBezTo>
                <a:cubicBezTo>
                  <a:pt x="67187" y="29409"/>
                  <a:pt x="67210" y="29409"/>
                  <a:pt x="67233" y="29409"/>
                </a:cubicBezTo>
                <a:cubicBezTo>
                  <a:pt x="69147" y="29409"/>
                  <a:pt x="71252" y="29651"/>
                  <a:pt x="72340" y="31318"/>
                </a:cubicBezTo>
                <a:cubicBezTo>
                  <a:pt x="73241" y="32701"/>
                  <a:pt x="73043" y="34924"/>
                  <a:pt x="72447" y="36513"/>
                </a:cubicBezTo>
                <a:cubicBezTo>
                  <a:pt x="71871" y="38046"/>
                  <a:pt x="70768" y="39317"/>
                  <a:pt x="69163" y="40292"/>
                </a:cubicBezTo>
                <a:cubicBezTo>
                  <a:pt x="65293" y="42649"/>
                  <a:pt x="60492" y="42849"/>
                  <a:pt x="56298" y="42850"/>
                </a:cubicBezTo>
                <a:lnTo>
                  <a:pt x="56268" y="42850"/>
                </a:lnTo>
                <a:cubicBezTo>
                  <a:pt x="46241" y="42850"/>
                  <a:pt x="36475" y="40614"/>
                  <a:pt x="29086" y="38666"/>
                </a:cubicBezTo>
                <a:cubicBezTo>
                  <a:pt x="25956" y="37839"/>
                  <a:pt x="22778" y="36952"/>
                  <a:pt x="19706" y="36095"/>
                </a:cubicBezTo>
                <a:cubicBezTo>
                  <a:pt x="13350" y="34319"/>
                  <a:pt x="6776" y="32482"/>
                  <a:pt x="244" y="31089"/>
                </a:cubicBezTo>
                <a:lnTo>
                  <a:pt x="1" y="31038"/>
                </a:lnTo>
                <a:lnTo>
                  <a:pt x="1" y="40777"/>
                </a:lnTo>
                <a:lnTo>
                  <a:pt x="105" y="40834"/>
                </a:lnTo>
                <a:cubicBezTo>
                  <a:pt x="528" y="41068"/>
                  <a:pt x="960" y="41284"/>
                  <a:pt x="1387" y="41477"/>
                </a:cubicBezTo>
                <a:cubicBezTo>
                  <a:pt x="4210" y="42747"/>
                  <a:pt x="6945" y="42957"/>
                  <a:pt x="9247" y="42996"/>
                </a:cubicBezTo>
                <a:lnTo>
                  <a:pt x="9694" y="43003"/>
                </a:lnTo>
                <a:cubicBezTo>
                  <a:pt x="11777" y="43036"/>
                  <a:pt x="13933" y="43072"/>
                  <a:pt x="16035" y="43364"/>
                </a:cubicBezTo>
                <a:cubicBezTo>
                  <a:pt x="17956" y="43633"/>
                  <a:pt x="19953" y="44050"/>
                  <a:pt x="21555" y="45283"/>
                </a:cubicBezTo>
                <a:cubicBezTo>
                  <a:pt x="22721" y="46179"/>
                  <a:pt x="23812" y="47901"/>
                  <a:pt x="23624" y="49723"/>
                </a:cubicBezTo>
                <a:cubicBezTo>
                  <a:pt x="23492" y="50977"/>
                  <a:pt x="22661" y="51876"/>
                  <a:pt x="21149" y="52395"/>
                </a:cubicBezTo>
                <a:cubicBezTo>
                  <a:pt x="19929" y="52815"/>
                  <a:pt x="18642" y="52977"/>
                  <a:pt x="17343" y="52977"/>
                </a:cubicBezTo>
                <a:cubicBezTo>
                  <a:pt x="14829" y="52977"/>
                  <a:pt x="12272" y="52369"/>
                  <a:pt x="10068" y="51847"/>
                </a:cubicBezTo>
                <a:cubicBezTo>
                  <a:pt x="7275" y="51184"/>
                  <a:pt x="4475" y="50237"/>
                  <a:pt x="1767" y="49323"/>
                </a:cubicBezTo>
                <a:cubicBezTo>
                  <a:pt x="1267" y="49155"/>
                  <a:pt x="767" y="48985"/>
                  <a:pt x="265" y="48818"/>
                </a:cubicBezTo>
                <a:lnTo>
                  <a:pt x="1" y="48728"/>
                </a:lnTo>
                <a:lnTo>
                  <a:pt x="1" y="54985"/>
                </a:lnTo>
                <a:lnTo>
                  <a:pt x="187" y="54999"/>
                </a:lnTo>
                <a:cubicBezTo>
                  <a:pt x="4720" y="55364"/>
                  <a:pt x="9668" y="55608"/>
                  <a:pt x="15316" y="55745"/>
                </a:cubicBezTo>
                <a:cubicBezTo>
                  <a:pt x="17327" y="55794"/>
                  <a:pt x="19280" y="55818"/>
                  <a:pt x="21180" y="55818"/>
                </a:cubicBezTo>
                <a:cubicBezTo>
                  <a:pt x="31405" y="55818"/>
                  <a:pt x="40078" y="55104"/>
                  <a:pt x="48122" y="53615"/>
                </a:cubicBezTo>
                <a:cubicBezTo>
                  <a:pt x="54125" y="52502"/>
                  <a:pt x="58913" y="51189"/>
                  <a:pt x="63191" y="49484"/>
                </a:cubicBezTo>
                <a:cubicBezTo>
                  <a:pt x="67326" y="47835"/>
                  <a:pt x="71599" y="45463"/>
                  <a:pt x="76643" y="42018"/>
                </a:cubicBezTo>
                <a:cubicBezTo>
                  <a:pt x="79721" y="39917"/>
                  <a:pt x="82780" y="37621"/>
                  <a:pt x="85739" y="35403"/>
                </a:cubicBezTo>
                <a:cubicBezTo>
                  <a:pt x="90819" y="31594"/>
                  <a:pt x="96072" y="27654"/>
                  <a:pt x="101563" y="24578"/>
                </a:cubicBezTo>
                <a:cubicBezTo>
                  <a:pt x="109139" y="20330"/>
                  <a:pt x="117758" y="18014"/>
                  <a:pt x="129508" y="17065"/>
                </a:cubicBezTo>
                <a:cubicBezTo>
                  <a:pt x="132858" y="16795"/>
                  <a:pt x="136254" y="16658"/>
                  <a:pt x="139725" y="16658"/>
                </a:cubicBezTo>
                <a:cubicBezTo>
                  <a:pt x="155229" y="16658"/>
                  <a:pt x="172239" y="19393"/>
                  <a:pt x="193363" y="25194"/>
                </a:cubicBezTo>
                <a:cubicBezTo>
                  <a:pt x="194320" y="25456"/>
                  <a:pt x="195279" y="25717"/>
                  <a:pt x="196240" y="25980"/>
                </a:cubicBezTo>
                <a:cubicBezTo>
                  <a:pt x="205628" y="28540"/>
                  <a:pt x="215334" y="31188"/>
                  <a:pt x="224421" y="35420"/>
                </a:cubicBezTo>
                <a:cubicBezTo>
                  <a:pt x="227275" y="36749"/>
                  <a:pt x="230329" y="38452"/>
                  <a:pt x="234037" y="40778"/>
                </a:cubicBezTo>
                <a:lnTo>
                  <a:pt x="234347" y="40971"/>
                </a:lnTo>
                <a:lnTo>
                  <a:pt x="234347" y="31794"/>
                </a:lnTo>
                <a:lnTo>
                  <a:pt x="234257" y="31734"/>
                </a:lnTo>
                <a:cubicBezTo>
                  <a:pt x="229156" y="28302"/>
                  <a:pt x="223710" y="25471"/>
                  <a:pt x="218442" y="22732"/>
                </a:cubicBezTo>
                <a:lnTo>
                  <a:pt x="216510" y="21728"/>
                </a:lnTo>
                <a:cubicBezTo>
                  <a:pt x="207587" y="17070"/>
                  <a:pt x="198587" y="12930"/>
                  <a:pt x="189764" y="9423"/>
                </a:cubicBezTo>
                <a:cubicBezTo>
                  <a:pt x="179135" y="5199"/>
                  <a:pt x="170836" y="2739"/>
                  <a:pt x="162852" y="1440"/>
                </a:cubicBezTo>
                <a:cubicBezTo>
                  <a:pt x="156959" y="482"/>
                  <a:pt x="150969" y="1"/>
                  <a:pt x="1449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7"/>
          <p:cNvSpPr/>
          <p:nvPr/>
        </p:nvSpPr>
        <p:spPr>
          <a:xfrm flipH="1">
            <a:off x="-185914" y="4687574"/>
            <a:ext cx="4977457" cy="2219891"/>
          </a:xfrm>
          <a:custGeom>
            <a:avLst/>
            <a:gdLst/>
            <a:ahLst/>
            <a:cxnLst/>
            <a:rect l="l" t="t" r="r" b="b"/>
            <a:pathLst>
              <a:path w="124382" h="55473" extrusionOk="0">
                <a:moveTo>
                  <a:pt x="25918" y="402"/>
                </a:moveTo>
                <a:cubicBezTo>
                  <a:pt x="36041" y="402"/>
                  <a:pt x="47026" y="1991"/>
                  <a:pt x="60462" y="5393"/>
                </a:cubicBezTo>
                <a:cubicBezTo>
                  <a:pt x="70856" y="8024"/>
                  <a:pt x="81175" y="11807"/>
                  <a:pt x="91155" y="15464"/>
                </a:cubicBezTo>
                <a:cubicBezTo>
                  <a:pt x="92391" y="15917"/>
                  <a:pt x="93627" y="16369"/>
                  <a:pt x="94863" y="16822"/>
                </a:cubicBezTo>
                <a:lnTo>
                  <a:pt x="95647" y="17108"/>
                </a:lnTo>
                <a:cubicBezTo>
                  <a:pt x="105319" y="20631"/>
                  <a:pt x="115319" y="24277"/>
                  <a:pt x="123981" y="30890"/>
                </a:cubicBezTo>
                <a:lnTo>
                  <a:pt x="123981" y="53695"/>
                </a:lnTo>
                <a:cubicBezTo>
                  <a:pt x="123931" y="53594"/>
                  <a:pt x="123881" y="53490"/>
                  <a:pt x="123831" y="53388"/>
                </a:cubicBezTo>
                <a:cubicBezTo>
                  <a:pt x="121216" y="48116"/>
                  <a:pt x="118223" y="43645"/>
                  <a:pt x="114937" y="40100"/>
                </a:cubicBezTo>
                <a:cubicBezTo>
                  <a:pt x="110571" y="35392"/>
                  <a:pt x="105339" y="32142"/>
                  <a:pt x="101268" y="29834"/>
                </a:cubicBezTo>
                <a:cubicBezTo>
                  <a:pt x="91058" y="24049"/>
                  <a:pt x="80265" y="20787"/>
                  <a:pt x="69187" y="20137"/>
                </a:cubicBezTo>
                <a:cubicBezTo>
                  <a:pt x="67907" y="20061"/>
                  <a:pt x="66618" y="20024"/>
                  <a:pt x="65319" y="20024"/>
                </a:cubicBezTo>
                <a:cubicBezTo>
                  <a:pt x="61141" y="20024"/>
                  <a:pt x="56870" y="20411"/>
                  <a:pt x="52577" y="21181"/>
                </a:cubicBezTo>
                <a:cubicBezTo>
                  <a:pt x="48332" y="21940"/>
                  <a:pt x="44099" y="23239"/>
                  <a:pt x="40004" y="24495"/>
                </a:cubicBezTo>
                <a:cubicBezTo>
                  <a:pt x="38744" y="24880"/>
                  <a:pt x="37484" y="25268"/>
                  <a:pt x="36221" y="25639"/>
                </a:cubicBezTo>
                <a:cubicBezTo>
                  <a:pt x="30814" y="27232"/>
                  <a:pt x="25249" y="28662"/>
                  <a:pt x="19858" y="28662"/>
                </a:cubicBezTo>
                <a:cubicBezTo>
                  <a:pt x="15618" y="28662"/>
                  <a:pt x="11486" y="27778"/>
                  <a:pt x="7624" y="25392"/>
                </a:cubicBezTo>
                <a:cubicBezTo>
                  <a:pt x="1653" y="21703"/>
                  <a:pt x="639" y="17073"/>
                  <a:pt x="567" y="14640"/>
                </a:cubicBezTo>
                <a:cubicBezTo>
                  <a:pt x="413" y="9480"/>
                  <a:pt x="3668" y="6464"/>
                  <a:pt x="5623" y="5124"/>
                </a:cubicBezTo>
                <a:cubicBezTo>
                  <a:pt x="9015" y="2801"/>
                  <a:pt x="12910" y="1856"/>
                  <a:pt x="15924" y="1292"/>
                </a:cubicBezTo>
                <a:cubicBezTo>
                  <a:pt x="19039" y="709"/>
                  <a:pt x="22328" y="409"/>
                  <a:pt x="25700" y="402"/>
                </a:cubicBezTo>
                <a:close/>
                <a:moveTo>
                  <a:pt x="25696" y="0"/>
                </a:moveTo>
                <a:cubicBezTo>
                  <a:pt x="22298" y="9"/>
                  <a:pt x="18984" y="309"/>
                  <a:pt x="15846" y="896"/>
                </a:cubicBezTo>
                <a:cubicBezTo>
                  <a:pt x="12791" y="1468"/>
                  <a:pt x="8843" y="2428"/>
                  <a:pt x="5390" y="4792"/>
                </a:cubicBezTo>
                <a:cubicBezTo>
                  <a:pt x="3368" y="6176"/>
                  <a:pt x="0" y="9300"/>
                  <a:pt x="160" y="14653"/>
                </a:cubicBezTo>
                <a:cubicBezTo>
                  <a:pt x="236" y="17166"/>
                  <a:pt x="1277" y="21947"/>
                  <a:pt x="7409" y="25735"/>
                </a:cubicBezTo>
                <a:cubicBezTo>
                  <a:pt x="11344" y="28167"/>
                  <a:pt x="15543" y="29067"/>
                  <a:pt x="19845" y="29067"/>
                </a:cubicBezTo>
                <a:cubicBezTo>
                  <a:pt x="25284" y="29067"/>
                  <a:pt x="30887" y="27628"/>
                  <a:pt x="36329" y="26025"/>
                </a:cubicBezTo>
                <a:cubicBezTo>
                  <a:pt x="37594" y="25653"/>
                  <a:pt x="38857" y="25265"/>
                  <a:pt x="40120" y="24877"/>
                </a:cubicBezTo>
                <a:cubicBezTo>
                  <a:pt x="44202" y="23626"/>
                  <a:pt x="48423" y="22331"/>
                  <a:pt x="52645" y="21575"/>
                </a:cubicBezTo>
                <a:cubicBezTo>
                  <a:pt x="56919" y="20811"/>
                  <a:pt x="61167" y="20426"/>
                  <a:pt x="65320" y="20426"/>
                </a:cubicBezTo>
                <a:cubicBezTo>
                  <a:pt x="66611" y="20426"/>
                  <a:pt x="67892" y="20464"/>
                  <a:pt x="69163" y="20538"/>
                </a:cubicBezTo>
                <a:cubicBezTo>
                  <a:pt x="80177" y="21183"/>
                  <a:pt x="90911" y="24429"/>
                  <a:pt x="101068" y="30184"/>
                </a:cubicBezTo>
                <a:cubicBezTo>
                  <a:pt x="105113" y="32476"/>
                  <a:pt x="110313" y="35707"/>
                  <a:pt x="114641" y="40373"/>
                </a:cubicBezTo>
                <a:cubicBezTo>
                  <a:pt x="117901" y="43892"/>
                  <a:pt x="120872" y="48330"/>
                  <a:pt x="123468" y="53567"/>
                </a:cubicBezTo>
                <a:cubicBezTo>
                  <a:pt x="123595" y="53824"/>
                  <a:pt x="123718" y="54084"/>
                  <a:pt x="123842" y="54344"/>
                </a:cubicBezTo>
                <a:lnTo>
                  <a:pt x="124380" y="55470"/>
                </a:lnTo>
                <a:lnTo>
                  <a:pt x="124380" y="30691"/>
                </a:lnTo>
                <a:lnTo>
                  <a:pt x="124301" y="30630"/>
                </a:lnTo>
                <a:cubicBezTo>
                  <a:pt x="115571" y="23942"/>
                  <a:pt x="105512" y="20275"/>
                  <a:pt x="95782" y="16727"/>
                </a:cubicBezTo>
                <a:lnTo>
                  <a:pt x="94996" y="16442"/>
                </a:lnTo>
                <a:cubicBezTo>
                  <a:pt x="93760" y="15992"/>
                  <a:pt x="92525" y="15539"/>
                  <a:pt x="91289" y="15087"/>
                </a:cubicBezTo>
                <a:cubicBezTo>
                  <a:pt x="81300" y="11425"/>
                  <a:pt x="70971" y="7640"/>
                  <a:pt x="60557" y="5003"/>
                </a:cubicBezTo>
                <a:cubicBezTo>
                  <a:pt x="47087" y="1592"/>
                  <a:pt x="36071" y="0"/>
                  <a:pt x="25913" y="0"/>
                </a:cubicBezTo>
                <a:close/>
                <a:moveTo>
                  <a:pt x="124380" y="55470"/>
                </a:moveTo>
                <a:lnTo>
                  <a:pt x="124380" y="55473"/>
                </a:lnTo>
                <a:lnTo>
                  <a:pt x="124381" y="55473"/>
                </a:lnTo>
                <a:lnTo>
                  <a:pt x="124380" y="5547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7"/>
          <p:cNvSpPr/>
          <p:nvPr/>
        </p:nvSpPr>
        <p:spPr>
          <a:xfrm flipH="1">
            <a:off x="4718403" y="5469486"/>
            <a:ext cx="4473596" cy="1988630"/>
          </a:xfrm>
          <a:custGeom>
            <a:avLst/>
            <a:gdLst/>
            <a:ahLst/>
            <a:cxnLst/>
            <a:rect l="l" t="t" r="r" b="b"/>
            <a:pathLst>
              <a:path w="111791" h="49694" extrusionOk="0">
                <a:moveTo>
                  <a:pt x="97341" y="420"/>
                </a:moveTo>
                <a:cubicBezTo>
                  <a:pt x="98733" y="420"/>
                  <a:pt x="99979" y="773"/>
                  <a:pt x="101045" y="1273"/>
                </a:cubicBezTo>
                <a:cubicBezTo>
                  <a:pt x="104764" y="3021"/>
                  <a:pt x="109232" y="7243"/>
                  <a:pt x="110572" y="11931"/>
                </a:cubicBezTo>
                <a:cubicBezTo>
                  <a:pt x="111369" y="14719"/>
                  <a:pt x="110985" y="17351"/>
                  <a:pt x="109429" y="19750"/>
                </a:cubicBezTo>
                <a:cubicBezTo>
                  <a:pt x="107469" y="22776"/>
                  <a:pt x="104270" y="24339"/>
                  <a:pt x="101702" y="25361"/>
                </a:cubicBezTo>
                <a:cubicBezTo>
                  <a:pt x="98754" y="26534"/>
                  <a:pt x="95452" y="27464"/>
                  <a:pt x="91607" y="28204"/>
                </a:cubicBezTo>
                <a:cubicBezTo>
                  <a:pt x="89921" y="28528"/>
                  <a:pt x="88200" y="28811"/>
                  <a:pt x="86532" y="29084"/>
                </a:cubicBezTo>
                <a:cubicBezTo>
                  <a:pt x="79681" y="30207"/>
                  <a:pt x="72597" y="31372"/>
                  <a:pt x="66253" y="35734"/>
                </a:cubicBezTo>
                <a:cubicBezTo>
                  <a:pt x="61721" y="38849"/>
                  <a:pt x="57707" y="43535"/>
                  <a:pt x="54638" y="49289"/>
                </a:cubicBezTo>
                <a:lnTo>
                  <a:pt x="3363" y="49289"/>
                </a:lnTo>
                <a:cubicBezTo>
                  <a:pt x="1730" y="49289"/>
                  <a:pt x="402" y="47585"/>
                  <a:pt x="402" y="45488"/>
                </a:cubicBezTo>
                <a:lnTo>
                  <a:pt x="402" y="27817"/>
                </a:lnTo>
                <a:cubicBezTo>
                  <a:pt x="6956" y="29756"/>
                  <a:pt x="13549" y="31125"/>
                  <a:pt x="20006" y="31888"/>
                </a:cubicBezTo>
                <a:cubicBezTo>
                  <a:pt x="24832" y="32458"/>
                  <a:pt x="29867" y="32744"/>
                  <a:pt x="35067" y="32744"/>
                </a:cubicBezTo>
                <a:cubicBezTo>
                  <a:pt x="39433" y="32744"/>
                  <a:pt x="43915" y="32543"/>
                  <a:pt x="48490" y="32140"/>
                </a:cubicBezTo>
                <a:cubicBezTo>
                  <a:pt x="52725" y="31766"/>
                  <a:pt x="57090" y="31156"/>
                  <a:pt x="61838" y="30276"/>
                </a:cubicBezTo>
                <a:cubicBezTo>
                  <a:pt x="65200" y="29650"/>
                  <a:pt x="69115" y="28700"/>
                  <a:pt x="72658" y="26377"/>
                </a:cubicBezTo>
                <a:cubicBezTo>
                  <a:pt x="76773" y="23677"/>
                  <a:pt x="79509" y="18971"/>
                  <a:pt x="82157" y="14419"/>
                </a:cubicBezTo>
                <a:cubicBezTo>
                  <a:pt x="83207" y="12610"/>
                  <a:pt x="84295" y="10742"/>
                  <a:pt x="85446" y="9038"/>
                </a:cubicBezTo>
                <a:cubicBezTo>
                  <a:pt x="89943" y="2389"/>
                  <a:pt x="94052" y="420"/>
                  <a:pt x="97341" y="420"/>
                </a:cubicBezTo>
                <a:close/>
                <a:moveTo>
                  <a:pt x="97320" y="1"/>
                </a:moveTo>
                <a:cubicBezTo>
                  <a:pt x="92272" y="1"/>
                  <a:pt x="88015" y="4523"/>
                  <a:pt x="85113" y="8813"/>
                </a:cubicBezTo>
                <a:cubicBezTo>
                  <a:pt x="83953" y="10529"/>
                  <a:pt x="82863" y="12404"/>
                  <a:pt x="81808" y="14217"/>
                </a:cubicBezTo>
                <a:cubicBezTo>
                  <a:pt x="79187" y="18729"/>
                  <a:pt x="76473" y="23393"/>
                  <a:pt x="72437" y="26041"/>
                </a:cubicBezTo>
                <a:cubicBezTo>
                  <a:pt x="68955" y="28325"/>
                  <a:pt x="65088" y="29264"/>
                  <a:pt x="61763" y="29881"/>
                </a:cubicBezTo>
                <a:cubicBezTo>
                  <a:pt x="57027" y="30760"/>
                  <a:pt x="52675" y="31369"/>
                  <a:pt x="48454" y="31740"/>
                </a:cubicBezTo>
                <a:cubicBezTo>
                  <a:pt x="43892" y="32141"/>
                  <a:pt x="39422" y="32342"/>
                  <a:pt x="35069" y="32342"/>
                </a:cubicBezTo>
                <a:cubicBezTo>
                  <a:pt x="29883" y="32342"/>
                  <a:pt x="24864" y="32057"/>
                  <a:pt x="20053" y="31489"/>
                </a:cubicBezTo>
                <a:cubicBezTo>
                  <a:pt x="13535" y="30716"/>
                  <a:pt x="6875" y="29326"/>
                  <a:pt x="259" y="27354"/>
                </a:cubicBezTo>
                <a:lnTo>
                  <a:pt x="1" y="27277"/>
                </a:lnTo>
                <a:lnTo>
                  <a:pt x="1" y="45491"/>
                </a:lnTo>
                <a:cubicBezTo>
                  <a:pt x="1" y="47809"/>
                  <a:pt x="1508" y="49694"/>
                  <a:pt x="3363" y="49694"/>
                </a:cubicBezTo>
                <a:lnTo>
                  <a:pt x="54879" y="49694"/>
                </a:lnTo>
                <a:lnTo>
                  <a:pt x="54936" y="49585"/>
                </a:lnTo>
                <a:cubicBezTo>
                  <a:pt x="57983" y="43837"/>
                  <a:pt x="61975" y="39163"/>
                  <a:pt x="66481" y="36064"/>
                </a:cubicBezTo>
                <a:cubicBezTo>
                  <a:pt x="72751" y="31752"/>
                  <a:pt x="79791" y="30597"/>
                  <a:pt x="86599" y="29479"/>
                </a:cubicBezTo>
                <a:cubicBezTo>
                  <a:pt x="88267" y="29206"/>
                  <a:pt x="89993" y="28921"/>
                  <a:pt x="91683" y="28597"/>
                </a:cubicBezTo>
                <a:cubicBezTo>
                  <a:pt x="95554" y="27852"/>
                  <a:pt x="98882" y="26914"/>
                  <a:pt x="101852" y="25732"/>
                </a:cubicBezTo>
                <a:cubicBezTo>
                  <a:pt x="104477" y="24689"/>
                  <a:pt x="107747" y="23089"/>
                  <a:pt x="109769" y="19968"/>
                </a:cubicBezTo>
                <a:cubicBezTo>
                  <a:pt x="111389" y="17466"/>
                  <a:pt x="111791" y="14724"/>
                  <a:pt x="110961" y="11820"/>
                </a:cubicBezTo>
                <a:cubicBezTo>
                  <a:pt x="109585" y="7016"/>
                  <a:pt x="105018" y="2695"/>
                  <a:pt x="101216" y="909"/>
                </a:cubicBezTo>
                <a:cubicBezTo>
                  <a:pt x="99874" y="279"/>
                  <a:pt x="98573" y="1"/>
                  <a:pt x="973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7"/>
          <p:cNvSpPr/>
          <p:nvPr/>
        </p:nvSpPr>
        <p:spPr>
          <a:xfrm flipH="1">
            <a:off x="1991136" y="6729454"/>
            <a:ext cx="4335456" cy="728679"/>
          </a:xfrm>
          <a:custGeom>
            <a:avLst/>
            <a:gdLst/>
            <a:ahLst/>
            <a:cxnLst/>
            <a:rect l="l" t="t" r="r" b="b"/>
            <a:pathLst>
              <a:path w="108339" h="18209" extrusionOk="0">
                <a:moveTo>
                  <a:pt x="27698" y="402"/>
                </a:moveTo>
                <a:cubicBezTo>
                  <a:pt x="32888" y="402"/>
                  <a:pt x="38022" y="2124"/>
                  <a:pt x="42576" y="3656"/>
                </a:cubicBezTo>
                <a:cubicBezTo>
                  <a:pt x="47416" y="5283"/>
                  <a:pt x="52582" y="6948"/>
                  <a:pt x="57857" y="7844"/>
                </a:cubicBezTo>
                <a:cubicBezTo>
                  <a:pt x="62292" y="8597"/>
                  <a:pt x="66755" y="8977"/>
                  <a:pt x="71177" y="8977"/>
                </a:cubicBezTo>
                <a:cubicBezTo>
                  <a:pt x="72693" y="8977"/>
                  <a:pt x="74204" y="8932"/>
                  <a:pt x="75707" y="8843"/>
                </a:cubicBezTo>
                <a:cubicBezTo>
                  <a:pt x="78578" y="8671"/>
                  <a:pt x="81363" y="8335"/>
                  <a:pt x="83983" y="7841"/>
                </a:cubicBezTo>
                <a:cubicBezTo>
                  <a:pt x="84740" y="7698"/>
                  <a:pt x="85506" y="7531"/>
                  <a:pt x="86246" y="7371"/>
                </a:cubicBezTo>
                <a:cubicBezTo>
                  <a:pt x="87567" y="7085"/>
                  <a:pt x="88932" y="6788"/>
                  <a:pt x="90288" y="6616"/>
                </a:cubicBezTo>
                <a:cubicBezTo>
                  <a:pt x="91569" y="6455"/>
                  <a:pt x="92767" y="6374"/>
                  <a:pt x="93889" y="6374"/>
                </a:cubicBezTo>
                <a:cubicBezTo>
                  <a:pt x="97369" y="6374"/>
                  <a:pt x="100126" y="7157"/>
                  <a:pt x="102405" y="8765"/>
                </a:cubicBezTo>
                <a:cubicBezTo>
                  <a:pt x="104715" y="10399"/>
                  <a:pt x="107752" y="14521"/>
                  <a:pt x="107336" y="17804"/>
                </a:cubicBezTo>
                <a:lnTo>
                  <a:pt x="2840" y="17804"/>
                </a:lnTo>
                <a:cubicBezTo>
                  <a:pt x="2038" y="16930"/>
                  <a:pt x="1495" y="16015"/>
                  <a:pt x="1180" y="15011"/>
                </a:cubicBezTo>
                <a:cubicBezTo>
                  <a:pt x="328" y="12292"/>
                  <a:pt x="1140" y="8835"/>
                  <a:pt x="2950" y="7464"/>
                </a:cubicBezTo>
                <a:cubicBezTo>
                  <a:pt x="4188" y="6527"/>
                  <a:pt x="5746" y="6255"/>
                  <a:pt x="7263" y="6255"/>
                </a:cubicBezTo>
                <a:cubicBezTo>
                  <a:pt x="8508" y="6255"/>
                  <a:pt x="9724" y="6438"/>
                  <a:pt x="10713" y="6586"/>
                </a:cubicBezTo>
                <a:cubicBezTo>
                  <a:pt x="13555" y="7015"/>
                  <a:pt x="16398" y="7815"/>
                  <a:pt x="19148" y="8591"/>
                </a:cubicBezTo>
                <a:cubicBezTo>
                  <a:pt x="20420" y="8950"/>
                  <a:pt x="21733" y="9320"/>
                  <a:pt x="23031" y="9648"/>
                </a:cubicBezTo>
                <a:cubicBezTo>
                  <a:pt x="23892" y="9867"/>
                  <a:pt x="24772" y="10044"/>
                  <a:pt x="25624" y="10217"/>
                </a:cubicBezTo>
                <a:cubicBezTo>
                  <a:pt x="26578" y="10410"/>
                  <a:pt x="27561" y="10610"/>
                  <a:pt x="28520" y="10866"/>
                </a:cubicBezTo>
                <a:cubicBezTo>
                  <a:pt x="29266" y="11066"/>
                  <a:pt x="30023" y="11287"/>
                  <a:pt x="30753" y="11502"/>
                </a:cubicBezTo>
                <a:cubicBezTo>
                  <a:pt x="31592" y="11746"/>
                  <a:pt x="32458" y="12000"/>
                  <a:pt x="33317" y="12223"/>
                </a:cubicBezTo>
                <a:lnTo>
                  <a:pt x="33467" y="12263"/>
                </a:lnTo>
                <a:cubicBezTo>
                  <a:pt x="34991" y="12659"/>
                  <a:pt x="36728" y="13111"/>
                  <a:pt x="38421" y="13111"/>
                </a:cubicBezTo>
                <a:cubicBezTo>
                  <a:pt x="39680" y="13111"/>
                  <a:pt x="40914" y="12861"/>
                  <a:pt x="42017" y="12152"/>
                </a:cubicBezTo>
                <a:cubicBezTo>
                  <a:pt x="42247" y="12003"/>
                  <a:pt x="42254" y="11687"/>
                  <a:pt x="42130" y="11480"/>
                </a:cubicBezTo>
                <a:cubicBezTo>
                  <a:pt x="39927" y="7838"/>
                  <a:pt x="35420" y="7355"/>
                  <a:pt x="32131" y="7002"/>
                </a:cubicBezTo>
                <a:cubicBezTo>
                  <a:pt x="30552" y="6834"/>
                  <a:pt x="28936" y="6794"/>
                  <a:pt x="27373" y="6755"/>
                </a:cubicBezTo>
                <a:cubicBezTo>
                  <a:pt x="24971" y="6694"/>
                  <a:pt x="22485" y="6634"/>
                  <a:pt x="20094" y="6098"/>
                </a:cubicBezTo>
                <a:lnTo>
                  <a:pt x="19861" y="6045"/>
                </a:lnTo>
                <a:cubicBezTo>
                  <a:pt x="19174" y="5899"/>
                  <a:pt x="18323" y="5715"/>
                  <a:pt x="17845" y="5185"/>
                </a:cubicBezTo>
                <a:cubicBezTo>
                  <a:pt x="17683" y="5000"/>
                  <a:pt x="17613" y="4809"/>
                  <a:pt x="17637" y="4599"/>
                </a:cubicBezTo>
                <a:cubicBezTo>
                  <a:pt x="17720" y="3886"/>
                  <a:pt x="18816" y="3119"/>
                  <a:pt x="19284" y="2791"/>
                </a:cubicBezTo>
                <a:lnTo>
                  <a:pt x="19370" y="2730"/>
                </a:lnTo>
                <a:cubicBezTo>
                  <a:pt x="21382" y="1313"/>
                  <a:pt x="23882" y="535"/>
                  <a:pt x="26803" y="420"/>
                </a:cubicBezTo>
                <a:cubicBezTo>
                  <a:pt x="27101" y="408"/>
                  <a:pt x="27399" y="402"/>
                  <a:pt x="27698" y="402"/>
                </a:cubicBezTo>
                <a:close/>
                <a:moveTo>
                  <a:pt x="27716" y="0"/>
                </a:moveTo>
                <a:cubicBezTo>
                  <a:pt x="27408" y="0"/>
                  <a:pt x="27101" y="6"/>
                  <a:pt x="26793" y="18"/>
                </a:cubicBezTo>
                <a:cubicBezTo>
                  <a:pt x="23792" y="137"/>
                  <a:pt x="21220" y="940"/>
                  <a:pt x="19143" y="2401"/>
                </a:cubicBezTo>
                <a:lnTo>
                  <a:pt x="19057" y="2461"/>
                </a:lnTo>
                <a:cubicBezTo>
                  <a:pt x="18500" y="2850"/>
                  <a:pt x="17342" y="3659"/>
                  <a:pt x="17241" y="4552"/>
                </a:cubicBezTo>
                <a:cubicBezTo>
                  <a:pt x="17204" y="4879"/>
                  <a:pt x="17307" y="5183"/>
                  <a:pt x="17550" y="5452"/>
                </a:cubicBezTo>
                <a:cubicBezTo>
                  <a:pt x="18114" y="6081"/>
                  <a:pt x="19037" y="6279"/>
                  <a:pt x="19779" y="6438"/>
                </a:cubicBezTo>
                <a:lnTo>
                  <a:pt x="20009" y="6488"/>
                </a:lnTo>
                <a:cubicBezTo>
                  <a:pt x="22436" y="7034"/>
                  <a:pt x="24942" y="7095"/>
                  <a:pt x="27366" y="7155"/>
                </a:cubicBezTo>
                <a:cubicBezTo>
                  <a:pt x="28920" y="7194"/>
                  <a:pt x="30528" y="7234"/>
                  <a:pt x="32089" y="7401"/>
                </a:cubicBezTo>
                <a:cubicBezTo>
                  <a:pt x="35297" y="7744"/>
                  <a:pt x="39689" y="8215"/>
                  <a:pt x="41788" y="11686"/>
                </a:cubicBezTo>
                <a:cubicBezTo>
                  <a:pt x="41818" y="11736"/>
                  <a:pt x="41813" y="11800"/>
                  <a:pt x="41803" y="11810"/>
                </a:cubicBezTo>
                <a:cubicBezTo>
                  <a:pt x="40777" y="12469"/>
                  <a:pt x="39614" y="12703"/>
                  <a:pt x="38419" y="12703"/>
                </a:cubicBezTo>
                <a:cubicBezTo>
                  <a:pt x="36773" y="12703"/>
                  <a:pt x="35066" y="12260"/>
                  <a:pt x="33571" y="11872"/>
                </a:cubicBezTo>
                <a:lnTo>
                  <a:pt x="33421" y="11832"/>
                </a:lnTo>
                <a:cubicBezTo>
                  <a:pt x="32568" y="11613"/>
                  <a:pt x="31706" y="11359"/>
                  <a:pt x="30871" y="11114"/>
                </a:cubicBezTo>
                <a:cubicBezTo>
                  <a:pt x="30136" y="10900"/>
                  <a:pt x="29377" y="10677"/>
                  <a:pt x="28627" y="10477"/>
                </a:cubicBezTo>
                <a:cubicBezTo>
                  <a:pt x="27659" y="10217"/>
                  <a:pt x="26667" y="10017"/>
                  <a:pt x="25708" y="9823"/>
                </a:cubicBezTo>
                <a:cubicBezTo>
                  <a:pt x="24862" y="9650"/>
                  <a:pt x="23985" y="9473"/>
                  <a:pt x="23133" y="9257"/>
                </a:cubicBezTo>
                <a:cubicBezTo>
                  <a:pt x="21840" y="8930"/>
                  <a:pt x="20529" y="8560"/>
                  <a:pt x="19261" y="8202"/>
                </a:cubicBezTo>
                <a:cubicBezTo>
                  <a:pt x="16498" y="7424"/>
                  <a:pt x="13642" y="6619"/>
                  <a:pt x="10776" y="6188"/>
                </a:cubicBezTo>
                <a:cubicBezTo>
                  <a:pt x="9769" y="6036"/>
                  <a:pt x="8534" y="5850"/>
                  <a:pt x="7263" y="5850"/>
                </a:cubicBezTo>
                <a:cubicBezTo>
                  <a:pt x="5677" y="5850"/>
                  <a:pt x="4036" y="6139"/>
                  <a:pt x="2711" y="7142"/>
                </a:cubicBezTo>
                <a:cubicBezTo>
                  <a:pt x="579" y="8757"/>
                  <a:pt x="1" y="12576"/>
                  <a:pt x="798" y="15131"/>
                </a:cubicBezTo>
                <a:cubicBezTo>
                  <a:pt x="1138" y="16218"/>
                  <a:pt x="1730" y="17203"/>
                  <a:pt x="2606" y="18144"/>
                </a:cubicBezTo>
                <a:lnTo>
                  <a:pt x="2666" y="18209"/>
                </a:lnTo>
                <a:lnTo>
                  <a:pt x="107680" y="18209"/>
                </a:lnTo>
                <a:lnTo>
                  <a:pt x="107713" y="18040"/>
                </a:lnTo>
                <a:cubicBezTo>
                  <a:pt x="108339" y="14231"/>
                  <a:pt x="104720" y="9907"/>
                  <a:pt x="102642" y="8438"/>
                </a:cubicBezTo>
                <a:cubicBezTo>
                  <a:pt x="100295" y="6780"/>
                  <a:pt x="97465" y="5972"/>
                  <a:pt x="93901" y="5972"/>
                </a:cubicBezTo>
                <a:cubicBezTo>
                  <a:pt x="92759" y="5972"/>
                  <a:pt x="91543" y="6055"/>
                  <a:pt x="90243" y="6219"/>
                </a:cubicBezTo>
                <a:cubicBezTo>
                  <a:pt x="88870" y="6392"/>
                  <a:pt x="87495" y="6691"/>
                  <a:pt x="86166" y="6979"/>
                </a:cubicBezTo>
                <a:cubicBezTo>
                  <a:pt x="85428" y="7141"/>
                  <a:pt x="84666" y="7307"/>
                  <a:pt x="83913" y="7448"/>
                </a:cubicBezTo>
                <a:cubicBezTo>
                  <a:pt x="81310" y="7937"/>
                  <a:pt x="78543" y="8272"/>
                  <a:pt x="75687" y="8443"/>
                </a:cubicBezTo>
                <a:cubicBezTo>
                  <a:pt x="74193" y="8531"/>
                  <a:pt x="72692" y="8575"/>
                  <a:pt x="71186" y="8575"/>
                </a:cubicBezTo>
                <a:cubicBezTo>
                  <a:pt x="66784" y="8575"/>
                  <a:pt x="62342" y="8199"/>
                  <a:pt x="57928" y="7448"/>
                </a:cubicBezTo>
                <a:cubicBezTo>
                  <a:pt x="52682" y="6556"/>
                  <a:pt x="47532" y="4898"/>
                  <a:pt x="42708" y="3276"/>
                </a:cubicBezTo>
                <a:cubicBezTo>
                  <a:pt x="38128" y="1734"/>
                  <a:pt x="32975" y="0"/>
                  <a:pt x="2771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7"/>
          <p:cNvSpPr/>
          <p:nvPr/>
        </p:nvSpPr>
        <p:spPr>
          <a:xfrm flipH="1">
            <a:off x="-185841" y="5894718"/>
            <a:ext cx="4348422" cy="1563444"/>
          </a:xfrm>
          <a:custGeom>
            <a:avLst/>
            <a:gdLst/>
            <a:ahLst/>
            <a:cxnLst/>
            <a:rect l="l" t="t" r="r" b="b"/>
            <a:pathLst>
              <a:path w="108663" h="39069" extrusionOk="0">
                <a:moveTo>
                  <a:pt x="46151" y="403"/>
                </a:moveTo>
                <a:cubicBezTo>
                  <a:pt x="46500" y="403"/>
                  <a:pt x="46847" y="405"/>
                  <a:pt x="47194" y="409"/>
                </a:cubicBezTo>
                <a:cubicBezTo>
                  <a:pt x="60555" y="576"/>
                  <a:pt x="71907" y="4288"/>
                  <a:pt x="80932" y="11441"/>
                </a:cubicBezTo>
                <a:cubicBezTo>
                  <a:pt x="84958" y="14633"/>
                  <a:pt x="88903" y="18201"/>
                  <a:pt x="92718" y="21653"/>
                </a:cubicBezTo>
                <a:cubicBezTo>
                  <a:pt x="94523" y="23286"/>
                  <a:pt x="96389" y="24974"/>
                  <a:pt x="98238" y="26600"/>
                </a:cubicBezTo>
                <a:cubicBezTo>
                  <a:pt x="101177" y="29181"/>
                  <a:pt x="104663" y="32202"/>
                  <a:pt x="108257" y="35034"/>
                </a:cubicBezTo>
                <a:cubicBezTo>
                  <a:pt x="108185" y="37046"/>
                  <a:pt x="106877" y="38663"/>
                  <a:pt x="105303" y="38663"/>
                </a:cubicBezTo>
                <a:lnTo>
                  <a:pt x="95006" y="38663"/>
                </a:lnTo>
                <a:cubicBezTo>
                  <a:pt x="94337" y="37862"/>
                  <a:pt x="93741" y="37110"/>
                  <a:pt x="93190" y="36368"/>
                </a:cubicBezTo>
                <a:cubicBezTo>
                  <a:pt x="91738" y="34415"/>
                  <a:pt x="90482" y="32209"/>
                  <a:pt x="89268" y="30076"/>
                </a:cubicBezTo>
                <a:cubicBezTo>
                  <a:pt x="88255" y="28296"/>
                  <a:pt x="87207" y="26455"/>
                  <a:pt x="86046" y="24761"/>
                </a:cubicBezTo>
                <a:cubicBezTo>
                  <a:pt x="84901" y="23090"/>
                  <a:pt x="83654" y="21394"/>
                  <a:pt x="82109" y="20589"/>
                </a:cubicBezTo>
                <a:cubicBezTo>
                  <a:pt x="81766" y="20411"/>
                  <a:pt x="81285" y="20282"/>
                  <a:pt x="80790" y="20282"/>
                </a:cubicBezTo>
                <a:cubicBezTo>
                  <a:pt x="80446" y="20282"/>
                  <a:pt x="80095" y="20344"/>
                  <a:pt x="79779" y="20494"/>
                </a:cubicBezTo>
                <a:cubicBezTo>
                  <a:pt x="79253" y="20744"/>
                  <a:pt x="78909" y="21200"/>
                  <a:pt x="78784" y="21809"/>
                </a:cubicBezTo>
                <a:cubicBezTo>
                  <a:pt x="78479" y="23295"/>
                  <a:pt x="79725" y="24879"/>
                  <a:pt x="80550" y="25925"/>
                </a:cubicBezTo>
                <a:cubicBezTo>
                  <a:pt x="80666" y="26074"/>
                  <a:pt x="80775" y="26210"/>
                  <a:pt x="80868" y="26335"/>
                </a:cubicBezTo>
                <a:cubicBezTo>
                  <a:pt x="81946" y="27764"/>
                  <a:pt x="82835" y="29354"/>
                  <a:pt x="83661" y="31345"/>
                </a:cubicBezTo>
                <a:cubicBezTo>
                  <a:pt x="84287" y="32848"/>
                  <a:pt x="85364" y="35767"/>
                  <a:pt x="85660" y="38663"/>
                </a:cubicBezTo>
                <a:lnTo>
                  <a:pt x="76327" y="38663"/>
                </a:lnTo>
                <a:cubicBezTo>
                  <a:pt x="76685" y="34328"/>
                  <a:pt x="75134" y="29497"/>
                  <a:pt x="72336" y="26295"/>
                </a:cubicBezTo>
                <a:cubicBezTo>
                  <a:pt x="70016" y="23636"/>
                  <a:pt x="66829" y="21619"/>
                  <a:pt x="62597" y="20130"/>
                </a:cubicBezTo>
                <a:cubicBezTo>
                  <a:pt x="58968" y="18853"/>
                  <a:pt x="54987" y="18071"/>
                  <a:pt x="50066" y="17668"/>
                </a:cubicBezTo>
                <a:cubicBezTo>
                  <a:pt x="47919" y="17494"/>
                  <a:pt x="45723" y="17407"/>
                  <a:pt x="43437" y="17407"/>
                </a:cubicBezTo>
                <a:cubicBezTo>
                  <a:pt x="41731" y="17407"/>
                  <a:pt x="39974" y="17455"/>
                  <a:pt x="38150" y="17552"/>
                </a:cubicBezTo>
                <a:cubicBezTo>
                  <a:pt x="34341" y="17757"/>
                  <a:pt x="31394" y="18197"/>
                  <a:pt x="28604" y="18985"/>
                </a:cubicBezTo>
                <a:cubicBezTo>
                  <a:pt x="27525" y="19288"/>
                  <a:pt x="26448" y="19608"/>
                  <a:pt x="25369" y="19927"/>
                </a:cubicBezTo>
                <a:cubicBezTo>
                  <a:pt x="21997" y="20924"/>
                  <a:pt x="18511" y="21956"/>
                  <a:pt x="15020" y="22506"/>
                </a:cubicBezTo>
                <a:cubicBezTo>
                  <a:pt x="13538" y="22740"/>
                  <a:pt x="11993" y="22922"/>
                  <a:pt x="10477" y="22922"/>
                </a:cubicBezTo>
                <a:cubicBezTo>
                  <a:pt x="7660" y="22922"/>
                  <a:pt x="4942" y="22294"/>
                  <a:pt x="2908" y="20201"/>
                </a:cubicBezTo>
                <a:cubicBezTo>
                  <a:pt x="2318" y="19594"/>
                  <a:pt x="445" y="17417"/>
                  <a:pt x="1110" y="14892"/>
                </a:cubicBezTo>
                <a:cubicBezTo>
                  <a:pt x="1609" y="13004"/>
                  <a:pt x="3139" y="11676"/>
                  <a:pt x="4417" y="10728"/>
                </a:cubicBezTo>
                <a:cubicBezTo>
                  <a:pt x="7502" y="8442"/>
                  <a:pt x="11094" y="7120"/>
                  <a:pt x="14506" y="5962"/>
                </a:cubicBezTo>
                <a:cubicBezTo>
                  <a:pt x="25380" y="2272"/>
                  <a:pt x="36012" y="403"/>
                  <a:pt x="46151" y="403"/>
                </a:cubicBezTo>
                <a:close/>
                <a:moveTo>
                  <a:pt x="46184" y="0"/>
                </a:moveTo>
                <a:cubicBezTo>
                  <a:pt x="35995" y="0"/>
                  <a:pt x="25302" y="1873"/>
                  <a:pt x="14376" y="5582"/>
                </a:cubicBezTo>
                <a:cubicBezTo>
                  <a:pt x="10932" y="6749"/>
                  <a:pt x="7309" y="8083"/>
                  <a:pt x="4175" y="10405"/>
                </a:cubicBezTo>
                <a:cubicBezTo>
                  <a:pt x="2845" y="11391"/>
                  <a:pt x="1250" y="12780"/>
                  <a:pt x="720" y="14790"/>
                </a:cubicBezTo>
                <a:cubicBezTo>
                  <a:pt x="0" y="17521"/>
                  <a:pt x="1992" y="19837"/>
                  <a:pt x="2618" y="20484"/>
                </a:cubicBezTo>
                <a:cubicBezTo>
                  <a:pt x="4745" y="22672"/>
                  <a:pt x="7559" y="23326"/>
                  <a:pt x="10464" y="23326"/>
                </a:cubicBezTo>
                <a:cubicBezTo>
                  <a:pt x="12008" y="23326"/>
                  <a:pt x="13578" y="23141"/>
                  <a:pt x="15083" y="22903"/>
                </a:cubicBezTo>
                <a:cubicBezTo>
                  <a:pt x="18599" y="22350"/>
                  <a:pt x="22098" y="21314"/>
                  <a:pt x="25483" y="20314"/>
                </a:cubicBezTo>
                <a:cubicBezTo>
                  <a:pt x="26558" y="19996"/>
                  <a:pt x="27635" y="19678"/>
                  <a:pt x="28713" y="19374"/>
                </a:cubicBezTo>
                <a:cubicBezTo>
                  <a:pt x="31476" y="18595"/>
                  <a:pt x="34392" y="18158"/>
                  <a:pt x="38171" y="17957"/>
                </a:cubicBezTo>
                <a:cubicBezTo>
                  <a:pt x="39992" y="17859"/>
                  <a:pt x="41744" y="17811"/>
                  <a:pt x="43446" y="17811"/>
                </a:cubicBezTo>
                <a:cubicBezTo>
                  <a:pt x="45718" y="17811"/>
                  <a:pt x="47900" y="17898"/>
                  <a:pt x="50034" y="18072"/>
                </a:cubicBezTo>
                <a:cubicBezTo>
                  <a:pt x="54919" y="18471"/>
                  <a:pt x="58869" y="19245"/>
                  <a:pt x="62464" y="20513"/>
                </a:cubicBezTo>
                <a:cubicBezTo>
                  <a:pt x="66629" y="21980"/>
                  <a:pt x="69761" y="23959"/>
                  <a:pt x="72035" y="26564"/>
                </a:cubicBezTo>
                <a:cubicBezTo>
                  <a:pt x="74808" y="29740"/>
                  <a:pt x="76328" y="34562"/>
                  <a:pt x="75907" y="38847"/>
                </a:cubicBezTo>
                <a:lnTo>
                  <a:pt x="75885" y="39069"/>
                </a:lnTo>
                <a:lnTo>
                  <a:pt x="86103" y="39069"/>
                </a:lnTo>
                <a:lnTo>
                  <a:pt x="86083" y="38849"/>
                </a:lnTo>
                <a:cubicBezTo>
                  <a:pt x="85816" y="35827"/>
                  <a:pt x="84685" y="32755"/>
                  <a:pt x="84035" y="31193"/>
                </a:cubicBezTo>
                <a:cubicBezTo>
                  <a:pt x="83194" y="29170"/>
                  <a:pt x="82289" y="27550"/>
                  <a:pt x="81192" y="26094"/>
                </a:cubicBezTo>
                <a:cubicBezTo>
                  <a:pt x="81095" y="25968"/>
                  <a:pt x="80986" y="25829"/>
                  <a:pt x="80868" y="25679"/>
                </a:cubicBezTo>
                <a:cubicBezTo>
                  <a:pt x="80089" y="24692"/>
                  <a:pt x="78913" y="23196"/>
                  <a:pt x="79180" y="21893"/>
                </a:cubicBezTo>
                <a:cubicBezTo>
                  <a:pt x="79280" y="21406"/>
                  <a:pt x="79542" y="21057"/>
                  <a:pt x="79953" y="20860"/>
                </a:cubicBezTo>
                <a:cubicBezTo>
                  <a:pt x="80215" y="20736"/>
                  <a:pt x="80506" y="20684"/>
                  <a:pt x="80793" y="20684"/>
                </a:cubicBezTo>
                <a:cubicBezTo>
                  <a:pt x="81216" y="20684"/>
                  <a:pt x="81630" y="20796"/>
                  <a:pt x="81925" y="20950"/>
                </a:cubicBezTo>
                <a:cubicBezTo>
                  <a:pt x="83388" y="21710"/>
                  <a:pt x="84600" y="23365"/>
                  <a:pt x="85716" y="24991"/>
                </a:cubicBezTo>
                <a:cubicBezTo>
                  <a:pt x="86867" y="26672"/>
                  <a:pt x="87910" y="28506"/>
                  <a:pt x="88919" y="30277"/>
                </a:cubicBezTo>
                <a:cubicBezTo>
                  <a:pt x="90139" y="32421"/>
                  <a:pt x="91401" y="34638"/>
                  <a:pt x="92868" y="36611"/>
                </a:cubicBezTo>
                <a:cubicBezTo>
                  <a:pt x="93440" y="37380"/>
                  <a:pt x="94059" y="38160"/>
                  <a:pt x="94759" y="38996"/>
                </a:cubicBezTo>
                <a:lnTo>
                  <a:pt x="94819" y="39068"/>
                </a:lnTo>
                <a:lnTo>
                  <a:pt x="105303" y="39068"/>
                </a:lnTo>
                <a:cubicBezTo>
                  <a:pt x="107121" y="39068"/>
                  <a:pt x="108627" y="37217"/>
                  <a:pt x="108661" y="34947"/>
                </a:cubicBezTo>
                <a:lnTo>
                  <a:pt x="108663" y="34847"/>
                </a:lnTo>
                <a:lnTo>
                  <a:pt x="108584" y="34784"/>
                </a:lnTo>
                <a:cubicBezTo>
                  <a:pt x="104971" y="31939"/>
                  <a:pt x="101460" y="28897"/>
                  <a:pt x="98502" y="26300"/>
                </a:cubicBezTo>
                <a:cubicBezTo>
                  <a:pt x="96655" y="24675"/>
                  <a:pt x="94790" y="22989"/>
                  <a:pt x="92987" y="21357"/>
                </a:cubicBezTo>
                <a:cubicBezTo>
                  <a:pt x="89168" y="17899"/>
                  <a:pt x="85217" y="14326"/>
                  <a:pt x="81181" y="11127"/>
                </a:cubicBezTo>
                <a:cubicBezTo>
                  <a:pt x="72085" y="3918"/>
                  <a:pt x="60650" y="176"/>
                  <a:pt x="47197" y="6"/>
                </a:cubicBezTo>
                <a:cubicBezTo>
                  <a:pt x="46860" y="2"/>
                  <a:pt x="46522" y="0"/>
                  <a:pt x="4618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7"/>
          <p:cNvSpPr/>
          <p:nvPr/>
        </p:nvSpPr>
        <p:spPr>
          <a:xfrm flipH="1">
            <a:off x="-325864" y="-120714"/>
            <a:ext cx="4355665" cy="807744"/>
          </a:xfrm>
          <a:custGeom>
            <a:avLst/>
            <a:gdLst/>
            <a:ahLst/>
            <a:cxnLst/>
            <a:rect l="l" t="t" r="r" b="b"/>
            <a:pathLst>
              <a:path w="108844" h="28164" extrusionOk="0">
                <a:moveTo>
                  <a:pt x="105484" y="409"/>
                </a:moveTo>
                <a:cubicBezTo>
                  <a:pt x="107116" y="409"/>
                  <a:pt x="108443" y="2114"/>
                  <a:pt x="108443" y="4208"/>
                </a:cubicBezTo>
                <a:lnTo>
                  <a:pt x="108443" y="9441"/>
                </a:lnTo>
                <a:cubicBezTo>
                  <a:pt x="107791" y="9431"/>
                  <a:pt x="107138" y="9426"/>
                  <a:pt x="106485" y="9426"/>
                </a:cubicBezTo>
                <a:cubicBezTo>
                  <a:pt x="96929" y="9426"/>
                  <a:pt x="87281" y="10461"/>
                  <a:pt x="77432" y="11618"/>
                </a:cubicBezTo>
                <a:lnTo>
                  <a:pt x="74438" y="11967"/>
                </a:lnTo>
                <a:cubicBezTo>
                  <a:pt x="68077" y="12707"/>
                  <a:pt x="61497" y="13471"/>
                  <a:pt x="55052" y="14524"/>
                </a:cubicBezTo>
                <a:cubicBezTo>
                  <a:pt x="50937" y="15196"/>
                  <a:pt x="47239" y="15919"/>
                  <a:pt x="43750" y="16739"/>
                </a:cubicBezTo>
                <a:cubicBezTo>
                  <a:pt x="39671" y="17698"/>
                  <a:pt x="36280" y="18535"/>
                  <a:pt x="32894" y="19868"/>
                </a:cubicBezTo>
                <a:cubicBezTo>
                  <a:pt x="30642" y="20754"/>
                  <a:pt x="28443" y="21986"/>
                  <a:pt x="26315" y="23179"/>
                </a:cubicBezTo>
                <a:cubicBezTo>
                  <a:pt x="22603" y="25262"/>
                  <a:pt x="18761" y="27414"/>
                  <a:pt x="14582" y="27728"/>
                </a:cubicBezTo>
                <a:cubicBezTo>
                  <a:pt x="14284" y="27750"/>
                  <a:pt x="13983" y="27761"/>
                  <a:pt x="13680" y="27761"/>
                </a:cubicBezTo>
                <a:cubicBezTo>
                  <a:pt x="8600" y="27761"/>
                  <a:pt x="3011" y="24606"/>
                  <a:pt x="1265" y="17265"/>
                </a:cubicBezTo>
                <a:cubicBezTo>
                  <a:pt x="424" y="13728"/>
                  <a:pt x="774" y="10998"/>
                  <a:pt x="2304" y="9148"/>
                </a:cubicBezTo>
                <a:cubicBezTo>
                  <a:pt x="3847" y="7282"/>
                  <a:pt x="6123" y="6467"/>
                  <a:pt x="8144" y="5916"/>
                </a:cubicBezTo>
                <a:cubicBezTo>
                  <a:pt x="14663" y="4135"/>
                  <a:pt x="21503" y="4060"/>
                  <a:pt x="27536" y="3991"/>
                </a:cubicBezTo>
                <a:lnTo>
                  <a:pt x="28284" y="3982"/>
                </a:lnTo>
                <a:cubicBezTo>
                  <a:pt x="35338" y="3908"/>
                  <a:pt x="42635" y="3830"/>
                  <a:pt x="49562" y="1411"/>
                </a:cubicBezTo>
                <a:cubicBezTo>
                  <a:pt x="50530" y="1072"/>
                  <a:pt x="51303" y="753"/>
                  <a:pt x="51989" y="409"/>
                </a:cubicBezTo>
                <a:lnTo>
                  <a:pt x="51989" y="410"/>
                </a:lnTo>
                <a:lnTo>
                  <a:pt x="77472" y="410"/>
                </a:lnTo>
                <a:cubicBezTo>
                  <a:pt x="75657" y="1022"/>
                  <a:pt x="73845" y="1526"/>
                  <a:pt x="72138" y="1986"/>
                </a:cubicBezTo>
                <a:cubicBezTo>
                  <a:pt x="71479" y="2162"/>
                  <a:pt x="70816" y="2334"/>
                  <a:pt x="70156" y="2505"/>
                </a:cubicBezTo>
                <a:cubicBezTo>
                  <a:pt x="68329" y="2977"/>
                  <a:pt x="66440" y="3467"/>
                  <a:pt x="64605" y="4082"/>
                </a:cubicBezTo>
                <a:cubicBezTo>
                  <a:pt x="61004" y="5291"/>
                  <a:pt x="57124" y="6040"/>
                  <a:pt x="52740" y="6369"/>
                </a:cubicBezTo>
                <a:cubicBezTo>
                  <a:pt x="49638" y="6602"/>
                  <a:pt x="46418" y="6602"/>
                  <a:pt x="43304" y="6603"/>
                </a:cubicBezTo>
                <a:cubicBezTo>
                  <a:pt x="34965" y="6606"/>
                  <a:pt x="26344" y="6609"/>
                  <a:pt x="18528" y="10955"/>
                </a:cubicBezTo>
                <a:cubicBezTo>
                  <a:pt x="14223" y="13350"/>
                  <a:pt x="12644" y="15910"/>
                  <a:pt x="13835" y="18561"/>
                </a:cubicBezTo>
                <a:cubicBezTo>
                  <a:pt x="14838" y="20791"/>
                  <a:pt x="17057" y="22107"/>
                  <a:pt x="18813" y="22421"/>
                </a:cubicBezTo>
                <a:cubicBezTo>
                  <a:pt x="19239" y="22498"/>
                  <a:pt x="19668" y="22533"/>
                  <a:pt x="20097" y="22533"/>
                </a:cubicBezTo>
                <a:cubicBezTo>
                  <a:pt x="22307" y="22533"/>
                  <a:pt x="24513" y="21604"/>
                  <a:pt x="26433" y="20647"/>
                </a:cubicBezTo>
                <a:cubicBezTo>
                  <a:pt x="27444" y="20142"/>
                  <a:pt x="28451" y="19561"/>
                  <a:pt x="29427" y="18998"/>
                </a:cubicBezTo>
                <a:cubicBezTo>
                  <a:pt x="30955" y="18116"/>
                  <a:pt x="32534" y="17203"/>
                  <a:pt x="34157" y="16576"/>
                </a:cubicBezTo>
                <a:cubicBezTo>
                  <a:pt x="37956" y="15106"/>
                  <a:pt x="41874" y="14247"/>
                  <a:pt x="44864" y="13661"/>
                </a:cubicBezTo>
                <a:cubicBezTo>
                  <a:pt x="49244" y="12804"/>
                  <a:pt x="53720" y="12190"/>
                  <a:pt x="58050" y="11597"/>
                </a:cubicBezTo>
                <a:cubicBezTo>
                  <a:pt x="61146" y="11172"/>
                  <a:pt x="64344" y="10734"/>
                  <a:pt x="67486" y="10209"/>
                </a:cubicBezTo>
                <a:cubicBezTo>
                  <a:pt x="71305" y="9572"/>
                  <a:pt x="74827" y="8898"/>
                  <a:pt x="78252" y="8150"/>
                </a:cubicBezTo>
                <a:cubicBezTo>
                  <a:pt x="80759" y="7602"/>
                  <a:pt x="84017" y="6743"/>
                  <a:pt x="86995" y="4937"/>
                </a:cubicBezTo>
                <a:cubicBezTo>
                  <a:pt x="88677" y="3915"/>
                  <a:pt x="90044" y="2435"/>
                  <a:pt x="91173" y="409"/>
                </a:cubicBezTo>
                <a:close/>
                <a:moveTo>
                  <a:pt x="90934" y="0"/>
                </a:moveTo>
                <a:lnTo>
                  <a:pt x="90877" y="105"/>
                </a:lnTo>
                <a:cubicBezTo>
                  <a:pt x="89755" y="2148"/>
                  <a:pt x="88458" y="3572"/>
                  <a:pt x="86786" y="4587"/>
                </a:cubicBezTo>
                <a:cubicBezTo>
                  <a:pt x="83860" y="6361"/>
                  <a:pt x="80642" y="7209"/>
                  <a:pt x="78166" y="7749"/>
                </a:cubicBezTo>
                <a:cubicBezTo>
                  <a:pt x="74747" y="8496"/>
                  <a:pt x="71232" y="9168"/>
                  <a:pt x="67420" y="9804"/>
                </a:cubicBezTo>
                <a:cubicBezTo>
                  <a:pt x="64284" y="10326"/>
                  <a:pt x="61086" y="10767"/>
                  <a:pt x="57994" y="11189"/>
                </a:cubicBezTo>
                <a:cubicBezTo>
                  <a:pt x="53660" y="11784"/>
                  <a:pt x="49177" y="12398"/>
                  <a:pt x="44787" y="13257"/>
                </a:cubicBezTo>
                <a:cubicBezTo>
                  <a:pt x="41781" y="13846"/>
                  <a:pt x="37840" y="14712"/>
                  <a:pt x="34011" y="16192"/>
                </a:cubicBezTo>
                <a:cubicBezTo>
                  <a:pt x="32361" y="16832"/>
                  <a:pt x="30768" y="17751"/>
                  <a:pt x="29227" y="18641"/>
                </a:cubicBezTo>
                <a:cubicBezTo>
                  <a:pt x="28257" y="19199"/>
                  <a:pt x="27256" y="19778"/>
                  <a:pt x="26252" y="20278"/>
                </a:cubicBezTo>
                <a:cubicBezTo>
                  <a:pt x="24377" y="21213"/>
                  <a:pt x="22228" y="22123"/>
                  <a:pt x="20096" y="22123"/>
                </a:cubicBezTo>
                <a:cubicBezTo>
                  <a:pt x="19691" y="22123"/>
                  <a:pt x="19286" y="22090"/>
                  <a:pt x="18884" y="22019"/>
                </a:cubicBezTo>
                <a:cubicBezTo>
                  <a:pt x="17234" y="21723"/>
                  <a:pt x="15146" y="20485"/>
                  <a:pt x="14203" y="18389"/>
                </a:cubicBezTo>
                <a:cubicBezTo>
                  <a:pt x="13112" y="15962"/>
                  <a:pt x="14633" y="13577"/>
                  <a:pt x="18725" y="11302"/>
                </a:cubicBezTo>
                <a:cubicBezTo>
                  <a:pt x="26450" y="7006"/>
                  <a:pt x="35017" y="7004"/>
                  <a:pt x="43304" y="7002"/>
                </a:cubicBezTo>
                <a:cubicBezTo>
                  <a:pt x="46426" y="7002"/>
                  <a:pt x="49654" y="6999"/>
                  <a:pt x="52770" y="6766"/>
                </a:cubicBezTo>
                <a:cubicBezTo>
                  <a:pt x="57188" y="6433"/>
                  <a:pt x="61100" y="5680"/>
                  <a:pt x="64734" y="4460"/>
                </a:cubicBezTo>
                <a:cubicBezTo>
                  <a:pt x="66555" y="3847"/>
                  <a:pt x="68437" y="3359"/>
                  <a:pt x="70258" y="2889"/>
                </a:cubicBezTo>
                <a:cubicBezTo>
                  <a:pt x="70921" y="2718"/>
                  <a:pt x="71583" y="2546"/>
                  <a:pt x="72244" y="2369"/>
                </a:cubicBezTo>
                <a:cubicBezTo>
                  <a:pt x="74310" y="1815"/>
                  <a:pt x="76526" y="1191"/>
                  <a:pt x="78725" y="393"/>
                </a:cubicBezTo>
                <a:lnTo>
                  <a:pt x="79801" y="3"/>
                </a:lnTo>
                <a:lnTo>
                  <a:pt x="51891" y="3"/>
                </a:lnTo>
                <a:lnTo>
                  <a:pt x="51849" y="25"/>
                </a:lnTo>
                <a:cubicBezTo>
                  <a:pt x="51168" y="369"/>
                  <a:pt x="50398" y="688"/>
                  <a:pt x="49430" y="1026"/>
                </a:cubicBezTo>
                <a:cubicBezTo>
                  <a:pt x="42565" y="3424"/>
                  <a:pt x="35301" y="3502"/>
                  <a:pt x="28279" y="3577"/>
                </a:cubicBezTo>
                <a:lnTo>
                  <a:pt x="27530" y="3587"/>
                </a:lnTo>
                <a:cubicBezTo>
                  <a:pt x="21472" y="3654"/>
                  <a:pt x="14606" y="3731"/>
                  <a:pt x="8035" y="5524"/>
                </a:cubicBezTo>
                <a:cubicBezTo>
                  <a:pt x="5955" y="6091"/>
                  <a:pt x="3608" y="6937"/>
                  <a:pt x="1994" y="8889"/>
                </a:cubicBezTo>
                <a:cubicBezTo>
                  <a:pt x="378" y="10842"/>
                  <a:pt x="1" y="13691"/>
                  <a:pt x="872" y="17356"/>
                </a:cubicBezTo>
                <a:cubicBezTo>
                  <a:pt x="2415" y="23842"/>
                  <a:pt x="7591" y="28164"/>
                  <a:pt x="13647" y="28164"/>
                </a:cubicBezTo>
                <a:cubicBezTo>
                  <a:pt x="13966" y="28164"/>
                  <a:pt x="14287" y="28154"/>
                  <a:pt x="14609" y="28121"/>
                </a:cubicBezTo>
                <a:cubicBezTo>
                  <a:pt x="18878" y="27800"/>
                  <a:pt x="22758" y="25623"/>
                  <a:pt x="26511" y="23520"/>
                </a:cubicBezTo>
                <a:cubicBezTo>
                  <a:pt x="28626" y="22334"/>
                  <a:pt x="30812" y="21108"/>
                  <a:pt x="33038" y="20233"/>
                </a:cubicBezTo>
                <a:cubicBezTo>
                  <a:pt x="36400" y="18911"/>
                  <a:pt x="39775" y="18075"/>
                  <a:pt x="43838" y="17121"/>
                </a:cubicBezTo>
                <a:cubicBezTo>
                  <a:pt x="47319" y="16305"/>
                  <a:pt x="51008" y="15582"/>
                  <a:pt x="55113" y="14912"/>
                </a:cubicBezTo>
                <a:cubicBezTo>
                  <a:pt x="61550" y="13861"/>
                  <a:pt x="68126" y="13097"/>
                  <a:pt x="74484" y="12357"/>
                </a:cubicBezTo>
                <a:lnTo>
                  <a:pt x="77477" y="12010"/>
                </a:lnTo>
                <a:cubicBezTo>
                  <a:pt x="87323" y="10854"/>
                  <a:pt x="96973" y="9822"/>
                  <a:pt x="106514" y="9822"/>
                </a:cubicBezTo>
                <a:cubicBezTo>
                  <a:pt x="107222" y="9822"/>
                  <a:pt x="107930" y="9827"/>
                  <a:pt x="108637" y="9839"/>
                </a:cubicBezTo>
                <a:lnTo>
                  <a:pt x="108843" y="9842"/>
                </a:lnTo>
                <a:lnTo>
                  <a:pt x="108843" y="4203"/>
                </a:lnTo>
                <a:cubicBezTo>
                  <a:pt x="108843" y="1884"/>
                  <a:pt x="107336" y="0"/>
                  <a:pt x="1054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7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7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7"/>
          <p:cNvSpPr txBox="1">
            <a:spLocks noGrp="1"/>
          </p:cNvSpPr>
          <p:nvPr>
            <p:ph type="subTitle" idx="1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7"/>
          <p:cNvSpPr txBox="1">
            <a:spLocks noGrp="1"/>
          </p:cNvSpPr>
          <p:nvPr>
            <p:ph type="subTitle" idx="2"/>
          </p:nvPr>
        </p:nvSpPr>
        <p:spPr>
          <a:xfrm>
            <a:off x="3665875" y="2171225"/>
            <a:ext cx="3073500" cy="16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9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245" name="Google Shape;245;p9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9" name="Google Shape;259;p9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60" name="Google Shape;260;p9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2" name="Google Shape;262;p9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9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9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9"/>
          <p:cNvSpPr txBox="1">
            <a:spLocks noGrp="1"/>
          </p:cNvSpPr>
          <p:nvPr>
            <p:ph type="subTitle" idx="1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1861650" y="1146000"/>
            <a:ext cx="5420700" cy="22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5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6" name="Google Shape;276;p9"/>
          <p:cNvSpPr txBox="1">
            <a:spLocks noGrp="1"/>
          </p:cNvSpPr>
          <p:nvPr>
            <p:ph type="subTitle" idx="2"/>
          </p:nvPr>
        </p:nvSpPr>
        <p:spPr>
          <a:xfrm>
            <a:off x="2545650" y="3378900"/>
            <a:ext cx="4052700" cy="61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"/>
          <p:cNvSpPr txBox="1">
            <a:spLocks noGrp="1"/>
          </p:cNvSpPr>
          <p:nvPr>
            <p:ph type="title"/>
          </p:nvPr>
        </p:nvSpPr>
        <p:spPr>
          <a:xfrm>
            <a:off x="720000" y="1122300"/>
            <a:ext cx="2278500" cy="28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3" name="Picture 2" descr="Gardening Royalty-free Clip Art, PNG, 3531x3476px, Garden, Cartoon,  Container Garden, Fence, Flower Garden Download Fre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934" y="16042"/>
            <a:ext cx="9770035" cy="531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artoon Gardening PNG - animation, area, art, artwork, boy | Cartoon  garden, Cartoon, Animation"/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48" l="0" r="100000">
                        <a14:foregroundMark x1="44505" y1="23327" x2="48077" y2="24824"/>
                        <a14:foregroundMark x1="35989" y1="23063" x2="39011" y2="24032"/>
                        <a14:foregroundMark x1="11951" y1="68222" x2="7692" y2="68398"/>
                        <a14:foregroundMark x1="25824" y1="68222" x2="28022" y2="68486"/>
                        <a14:foregroundMark x1="1786" y1="75176" x2="3434" y2="77113"/>
                        <a14:foregroundMark x1="3159" y1="82658" x2="2885" y2="84155"/>
                        <a14:foregroundMark x1="25687" y1="76144" x2="26099" y2="78081"/>
                        <a14:backgroundMark x1="5357" y1="81690" x2="5082" y2="84595"/>
                        <a14:backgroundMark x1="16758" y1="82394" x2="15934" y2="86268"/>
                        <a14:backgroundMark x1="15934" y1="83011" x2="14973" y2="85123"/>
                        <a14:backgroundMark x1="8379" y1="85651" x2="10440" y2="86532"/>
                        <a14:backgroundMark x1="14560" y1="86796" x2="12912" y2="86532"/>
                        <a14:backgroundMark x1="24176" y1="76496" x2="26236" y2="7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5444" y="2359941"/>
            <a:ext cx="2065008" cy="278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ách vẽ vườn hoa mới nhất 2022 - Vẽ.vn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146" y="2922746"/>
            <a:ext cx="2764668" cy="275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052" y="2625163"/>
            <a:ext cx="2809485" cy="2995236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48126" y="144379"/>
            <a:ext cx="9015665" cy="4828674"/>
          </a:xfrm>
          <a:prstGeom prst="roundRect">
            <a:avLst/>
          </a:prstGeom>
          <a:solidFill>
            <a:srgbClr val="FFFFFF">
              <a:alpha val="94000"/>
            </a:srgbClr>
          </a:solidFill>
          <a:ln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1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281" name="Google Shape;281;p1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95;p1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96" name="Google Shape;296;p1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8" name="Google Shape;298;p1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8" name="Google Shape;308;p11"/>
          <p:cNvSpPr/>
          <p:nvPr/>
        </p:nvSpPr>
        <p:spPr>
          <a:xfrm>
            <a:off x="408250" y="900639"/>
            <a:ext cx="8434200" cy="333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1"/>
          <p:cNvSpPr/>
          <p:nvPr/>
        </p:nvSpPr>
        <p:spPr>
          <a:xfrm>
            <a:off x="301550" y="800063"/>
            <a:ext cx="8434200" cy="3330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755725"/>
            <a:ext cx="6576000" cy="1051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11" name="Google Shape;311;p11"/>
          <p:cNvSpPr txBox="1">
            <a:spLocks noGrp="1"/>
          </p:cNvSpPr>
          <p:nvPr>
            <p:ph type="subTitle" idx="1"/>
          </p:nvPr>
        </p:nvSpPr>
        <p:spPr>
          <a:xfrm>
            <a:off x="1284000" y="2959375"/>
            <a:ext cx="65760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bg>
      <p:bgPr>
        <a:solidFill>
          <a:schemeClr val="accent4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14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349" name="Google Shape;349;p14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4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4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4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4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4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4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4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3" name="Google Shape;363;p14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364" name="Google Shape;364;p14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14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6" name="Google Shape;366;p14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6" name="Google Shape;376;p14"/>
          <p:cNvSpPr/>
          <p:nvPr/>
        </p:nvSpPr>
        <p:spPr>
          <a:xfrm>
            <a:off x="1418350" y="362750"/>
            <a:ext cx="64140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4"/>
          <p:cNvSpPr/>
          <p:nvPr/>
        </p:nvSpPr>
        <p:spPr>
          <a:xfrm>
            <a:off x="1311650" y="271625"/>
            <a:ext cx="64140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4"/>
          <p:cNvSpPr txBox="1">
            <a:spLocks noGrp="1"/>
          </p:cNvSpPr>
          <p:nvPr>
            <p:ph type="title"/>
          </p:nvPr>
        </p:nvSpPr>
        <p:spPr>
          <a:xfrm>
            <a:off x="3120175" y="3027700"/>
            <a:ext cx="4476300" cy="10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79" name="Google Shape;379;p14"/>
          <p:cNvSpPr txBox="1">
            <a:spLocks noGrp="1"/>
          </p:cNvSpPr>
          <p:nvPr>
            <p:ph type="title" idx="2" hasCustomPrompt="1"/>
          </p:nvPr>
        </p:nvSpPr>
        <p:spPr>
          <a:xfrm>
            <a:off x="1638513" y="3394725"/>
            <a:ext cx="1084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80" name="Google Shape;380;p14"/>
          <p:cNvSpPr txBox="1">
            <a:spLocks noGrp="1"/>
          </p:cNvSpPr>
          <p:nvPr>
            <p:ph type="subTitle" idx="1"/>
          </p:nvPr>
        </p:nvSpPr>
        <p:spPr>
          <a:xfrm>
            <a:off x="3120213" y="3998100"/>
            <a:ext cx="2379300" cy="6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s://www.facebook.com/teamKTUTS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hiana"/>
              <a:buNone/>
              <a:defRPr sz="36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72327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KTUTS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24261" y="4835723"/>
            <a:ext cx="77296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KTUTS</a:t>
            </a: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3E0A61B9-B2BA-428F-8E4B-4C315831893E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0187" y="19660394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A1D752CD-1671-4F53-B927-8F59139A2A5D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82327" y="19660394"/>
            <a:ext cx="1881378" cy="1625303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ECC0E1-DFDB-4C58-843B-C968C52C8396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0187" y="-6125688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A71C50BF-8D3A-43D1-B604-5C23AEE646D0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01758" y="-5313037"/>
            <a:ext cx="1881378" cy="16253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8362BE-8869-47D8-A276-8CAC462DD292}"/>
              </a:ext>
            </a:extLst>
          </p:cNvPr>
          <p:cNvSpPr txBox="1"/>
          <p:nvPr userDrawn="1"/>
        </p:nvSpPr>
        <p:spPr>
          <a:xfrm>
            <a:off x="2860142" y="9754394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1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9F14F3B0-BA45-43A9-B086-8A81DBA4010E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7" y="9449594"/>
            <a:ext cx="1881378" cy="1625303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60" r:id="rId9"/>
    <p:sldLayoutId id="2147483662" r:id="rId10"/>
    <p:sldLayoutId id="2147483669" r:id="rId11"/>
    <p:sldLayoutId id="2147483670" r:id="rId12"/>
    <p:sldLayoutId id="2147483671" r:id="rId13"/>
    <p:sldLayoutId id="2147483675" r:id="rId14"/>
    <p:sldLayoutId id="2147483677" r:id="rId15"/>
    <p:sldLayoutId id="2147483678" r:id="rId16"/>
    <p:sldLayoutId id="2147483679" r:id="rId17"/>
    <p:sldLayoutId id="2147483680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19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0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11" Type="http://schemas.openxmlformats.org/officeDocument/2006/relationships/image" Target="../media/image58.png"/><Relationship Id="rId5" Type="http://schemas.openxmlformats.org/officeDocument/2006/relationships/image" Target="../media/image54.png"/><Relationship Id="rId10" Type="http://schemas.openxmlformats.org/officeDocument/2006/relationships/image" Target="../media/image57.png"/><Relationship Id="rId4" Type="http://schemas.openxmlformats.org/officeDocument/2006/relationships/image" Target="../media/image53.png"/><Relationship Id="rId9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7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microsoft.com/office/2007/relationships/hdphoto" Target="../media/hdphoto3.wdp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microsoft.com/office/2007/relationships/hdphoto" Target="../media/hdphoto4.wdp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78.png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9" Type="http://schemas.openxmlformats.org/officeDocument/2006/relationships/image" Target="../media/image6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11" Type="http://schemas.openxmlformats.org/officeDocument/2006/relationships/image" Target="../media/image84.png"/><Relationship Id="rId5" Type="http://schemas.openxmlformats.org/officeDocument/2006/relationships/image" Target="../media/image7.png"/><Relationship Id="rId10" Type="http://schemas.openxmlformats.org/officeDocument/2006/relationships/image" Target="../media/image83.png"/><Relationship Id="rId4" Type="http://schemas.openxmlformats.org/officeDocument/2006/relationships/audio" Target="../media/audio3.wav"/><Relationship Id="rId9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11" Type="http://schemas.openxmlformats.org/officeDocument/2006/relationships/image" Target="../media/image88.png"/><Relationship Id="rId5" Type="http://schemas.openxmlformats.org/officeDocument/2006/relationships/image" Target="../media/image7.png"/><Relationship Id="rId10" Type="http://schemas.openxmlformats.org/officeDocument/2006/relationships/image" Target="../media/image87.png"/><Relationship Id="rId4" Type="http://schemas.openxmlformats.org/officeDocument/2006/relationships/audio" Target="../media/audio3.wav"/><Relationship Id="rId9" Type="http://schemas.openxmlformats.org/officeDocument/2006/relationships/image" Target="../media/image8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11" Type="http://schemas.openxmlformats.org/officeDocument/2006/relationships/image" Target="../media/image92.png"/><Relationship Id="rId5" Type="http://schemas.openxmlformats.org/officeDocument/2006/relationships/image" Target="../media/image7.png"/><Relationship Id="rId10" Type="http://schemas.openxmlformats.org/officeDocument/2006/relationships/image" Target="../media/image91.png"/><Relationship Id="rId4" Type="http://schemas.openxmlformats.org/officeDocument/2006/relationships/audio" Target="../media/audio3.wav"/><Relationship Id="rId9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microsoft.com/office/2007/relationships/hdphoto" Target="../media/hdphoto5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20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0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2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0.png"/><Relationship Id="rId7" Type="http://schemas.openxmlformats.org/officeDocument/2006/relationships/image" Target="../media/image280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image" Target="../media/image32.png"/><Relationship Id="rId5" Type="http://schemas.openxmlformats.org/officeDocument/2006/relationships/image" Target="../media/image19.png"/><Relationship Id="rId10" Type="http://schemas.openxmlformats.org/officeDocument/2006/relationships/image" Target="../media/image31.png"/><Relationship Id="rId4" Type="http://schemas.openxmlformats.org/officeDocument/2006/relationships/image" Target="../media/image260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39"/>
          <p:cNvSpPr txBox="1">
            <a:spLocks noGrp="1"/>
          </p:cNvSpPr>
          <p:nvPr>
            <p:ph type="ctrTitle"/>
          </p:nvPr>
        </p:nvSpPr>
        <p:spPr>
          <a:xfrm>
            <a:off x="1741907" y="1576831"/>
            <a:ext cx="5583923" cy="16151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6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UVN Bach Tuyet Nang" panose="02090907080705020403" pitchFamily="18" charset="0"/>
              </a:rPr>
              <a:t>MÔN TOÁN</a:t>
            </a:r>
            <a:endParaRPr lang="en-US" sz="6000" dirty="0">
              <a:solidFill>
                <a:schemeClr val="accent4">
                  <a:lumMod val="20000"/>
                  <a:lumOff val="80000"/>
                </a:schemeClr>
              </a:solidFill>
              <a:latin typeface="UVN Bach Tuyet Nang" panose="02090907080705020403" pitchFamily="18" charset="0"/>
            </a:endParaRPr>
          </a:p>
        </p:txBody>
      </p:sp>
      <p:grpSp>
        <p:nvGrpSpPr>
          <p:cNvPr id="1116" name="Google Shape;1116;p39"/>
          <p:cNvGrpSpPr/>
          <p:nvPr/>
        </p:nvGrpSpPr>
        <p:grpSpPr>
          <a:xfrm>
            <a:off x="3322353" y="4148300"/>
            <a:ext cx="500925" cy="995200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361026" y="2028856"/>
            <a:ext cx="373125" cy="345125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5950613" y="4009125"/>
            <a:ext cx="491350" cy="799475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1994966" y="1374151"/>
            <a:ext cx="814400" cy="1093000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" name="Google Shape;6400;p38"/>
          <p:cNvGrpSpPr/>
          <p:nvPr/>
        </p:nvGrpSpPr>
        <p:grpSpPr>
          <a:xfrm rot="21296139">
            <a:off x="277643" y="4030552"/>
            <a:ext cx="755764" cy="930549"/>
            <a:chOff x="324405" y="613681"/>
            <a:chExt cx="763648" cy="940258"/>
          </a:xfrm>
        </p:grpSpPr>
        <p:grpSp>
          <p:nvGrpSpPr>
            <p:cNvPr id="356" name="Google Shape;6401;p38"/>
            <p:cNvGrpSpPr/>
            <p:nvPr/>
          </p:nvGrpSpPr>
          <p:grpSpPr>
            <a:xfrm rot="4394298">
              <a:off x="285310" y="751208"/>
              <a:ext cx="841826" cy="763636"/>
              <a:chOff x="7230959" y="2323599"/>
              <a:chExt cx="720404" cy="653491"/>
            </a:xfrm>
          </p:grpSpPr>
          <p:sp>
            <p:nvSpPr>
              <p:cNvPr id="364" name="Google Shape;6402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6403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6404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6405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6406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6407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" name="Google Shape;6408;p38"/>
            <p:cNvGrpSpPr/>
            <p:nvPr/>
          </p:nvGrpSpPr>
          <p:grpSpPr>
            <a:xfrm rot="4394298">
              <a:off x="285322" y="652776"/>
              <a:ext cx="841826" cy="763636"/>
              <a:chOff x="7230959" y="2323599"/>
              <a:chExt cx="720404" cy="653491"/>
            </a:xfrm>
          </p:grpSpPr>
          <p:sp>
            <p:nvSpPr>
              <p:cNvPr id="358" name="Google Shape;6409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6410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6411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6412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6413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6414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6" name="Google Shape;6418;p38"/>
          <p:cNvGrpSpPr/>
          <p:nvPr/>
        </p:nvGrpSpPr>
        <p:grpSpPr>
          <a:xfrm rot="1831166">
            <a:off x="3726596" y="-60625"/>
            <a:ext cx="902952" cy="979765"/>
            <a:chOff x="7619057" y="2160675"/>
            <a:chExt cx="833266" cy="904151"/>
          </a:xfrm>
        </p:grpSpPr>
        <p:sp>
          <p:nvSpPr>
            <p:cNvPr id="352" name="Google Shape;6419;p38"/>
            <p:cNvSpPr/>
            <p:nvPr/>
          </p:nvSpPr>
          <p:spPr>
            <a:xfrm rot="-5811408">
              <a:off x="7636334" y="2248837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6420;p38"/>
            <p:cNvSpPr/>
            <p:nvPr/>
          </p:nvSpPr>
          <p:spPr>
            <a:xfrm rot="15788592">
              <a:off x="7553737" y="222599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6421;p38"/>
          <p:cNvGrpSpPr/>
          <p:nvPr/>
        </p:nvGrpSpPr>
        <p:grpSpPr>
          <a:xfrm>
            <a:off x="333195" y="2910363"/>
            <a:ext cx="699614" cy="502518"/>
            <a:chOff x="790675" y="1570875"/>
            <a:chExt cx="502524" cy="360952"/>
          </a:xfrm>
        </p:grpSpPr>
        <p:sp>
          <p:nvSpPr>
            <p:cNvPr id="348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6391;p38"/>
          <p:cNvGrpSpPr/>
          <p:nvPr/>
        </p:nvGrpSpPr>
        <p:grpSpPr>
          <a:xfrm>
            <a:off x="3968139" y="3898623"/>
            <a:ext cx="1672600" cy="153875"/>
            <a:chOff x="817275" y="3888700"/>
            <a:chExt cx="1672600" cy="153875"/>
          </a:xfrm>
        </p:grpSpPr>
        <p:sp>
          <p:nvSpPr>
            <p:cNvPr id="371" name="Google Shape;6392;p38"/>
            <p:cNvSpPr/>
            <p:nvPr/>
          </p:nvSpPr>
          <p:spPr>
            <a:xfrm>
              <a:off x="817275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34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38" y="6154"/>
                  </a:cubicBezTo>
                  <a:cubicBezTo>
                    <a:pt x="1160" y="6154"/>
                    <a:pt x="1410" y="6084"/>
                    <a:pt x="1672" y="5935"/>
                  </a:cubicBezTo>
                  <a:lnTo>
                    <a:pt x="4955" y="4020"/>
                  </a:lnTo>
                  <a:cubicBezTo>
                    <a:pt x="5867" y="3503"/>
                    <a:pt x="5867" y="2652"/>
                    <a:pt x="4955" y="2135"/>
                  </a:cubicBezTo>
                  <a:lnTo>
                    <a:pt x="1672" y="221"/>
                  </a:lnTo>
                  <a:cubicBezTo>
                    <a:pt x="1409" y="71"/>
                    <a:pt x="1158" y="1"/>
                    <a:pt x="93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6393;p38"/>
            <p:cNvSpPr/>
            <p:nvPr/>
          </p:nvSpPr>
          <p:spPr>
            <a:xfrm>
              <a:off x="1035350" y="3888700"/>
              <a:ext cx="145925" cy="153875"/>
            </a:xfrm>
            <a:custGeom>
              <a:avLst/>
              <a:gdLst/>
              <a:ahLst/>
              <a:cxnLst/>
              <a:rect l="l" t="t" r="r" b="b"/>
              <a:pathLst>
                <a:path w="5837" h="6155" extrusionOk="0">
                  <a:moveTo>
                    <a:pt x="924" y="1"/>
                  </a:moveTo>
                  <a:cubicBezTo>
                    <a:pt x="385" y="1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720"/>
                    <a:pt x="371" y="6154"/>
                    <a:pt x="914" y="6154"/>
                  </a:cubicBezTo>
                  <a:cubicBezTo>
                    <a:pt x="1133" y="6154"/>
                    <a:pt x="1380" y="6084"/>
                    <a:pt x="1642" y="5935"/>
                  </a:cubicBezTo>
                  <a:lnTo>
                    <a:pt x="4925" y="4020"/>
                  </a:lnTo>
                  <a:cubicBezTo>
                    <a:pt x="5837" y="3503"/>
                    <a:pt x="5837" y="2652"/>
                    <a:pt x="4925" y="2135"/>
                  </a:cubicBezTo>
                  <a:lnTo>
                    <a:pt x="1642" y="221"/>
                  </a:lnTo>
                  <a:cubicBezTo>
                    <a:pt x="1388" y="71"/>
                    <a:pt x="1143" y="1"/>
                    <a:pt x="92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6394;p38"/>
            <p:cNvSpPr/>
            <p:nvPr/>
          </p:nvSpPr>
          <p:spPr>
            <a:xfrm>
              <a:off x="12527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6395;p38"/>
            <p:cNvSpPr/>
            <p:nvPr/>
          </p:nvSpPr>
          <p:spPr>
            <a:xfrm>
              <a:off x="14708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6396;p38"/>
            <p:cNvSpPr/>
            <p:nvPr/>
          </p:nvSpPr>
          <p:spPr>
            <a:xfrm>
              <a:off x="16889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6397;p38"/>
            <p:cNvSpPr/>
            <p:nvPr/>
          </p:nvSpPr>
          <p:spPr>
            <a:xfrm>
              <a:off x="19070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6398;p38"/>
            <p:cNvSpPr/>
            <p:nvPr/>
          </p:nvSpPr>
          <p:spPr>
            <a:xfrm>
              <a:off x="23432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6399;p38"/>
            <p:cNvSpPr/>
            <p:nvPr/>
          </p:nvSpPr>
          <p:spPr>
            <a:xfrm>
              <a:off x="21251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1" name="Google Shape;1114;p39"/>
          <p:cNvSpPr txBox="1">
            <a:spLocks/>
          </p:cNvSpPr>
          <p:nvPr/>
        </p:nvSpPr>
        <p:spPr>
          <a:xfrm>
            <a:off x="1808461" y="1627007"/>
            <a:ext cx="5583923" cy="1615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  <a:t>MÔN TOÁN</a:t>
            </a:r>
            <a:endParaRPr lang="en-US" sz="6000" dirty="0">
              <a:solidFill>
                <a:schemeClr val="accent4">
                  <a:lumMod val="50000"/>
                </a:schemeClr>
              </a:solidFill>
              <a:latin typeface="UVN Bach Tuyet Nang" panose="02090907080705020403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64342" y="-97411"/>
            <a:ext cx="2675516" cy="3234874"/>
            <a:chOff x="5432822" y="-257660"/>
            <a:chExt cx="2022395" cy="2545037"/>
          </a:xfrm>
        </p:grpSpPr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822" y="-257660"/>
              <a:ext cx="2022395" cy="2545037"/>
            </a:xfrm>
            <a:prstGeom prst="rect">
              <a:avLst/>
            </a:prstGeom>
          </p:spPr>
        </p:pic>
        <p:grpSp>
          <p:nvGrpSpPr>
            <p:cNvPr id="384" name="Google Shape;6421;p38"/>
            <p:cNvGrpSpPr/>
            <p:nvPr/>
          </p:nvGrpSpPr>
          <p:grpSpPr>
            <a:xfrm>
              <a:off x="5764630" y="1171508"/>
              <a:ext cx="699614" cy="239921"/>
              <a:chOff x="790675" y="1570875"/>
              <a:chExt cx="502524" cy="172332"/>
            </a:xfrm>
          </p:grpSpPr>
          <p:sp>
            <p:nvSpPr>
              <p:cNvPr id="385" name="Google Shape;6422;p38"/>
              <p:cNvSpPr/>
              <p:nvPr/>
            </p:nvSpPr>
            <p:spPr>
              <a:xfrm>
                <a:off x="790675" y="16199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6424;p38"/>
              <p:cNvSpPr/>
              <p:nvPr/>
            </p:nvSpPr>
            <p:spPr>
              <a:xfrm>
                <a:off x="829950" y="15708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381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70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485" y="3357248"/>
            <a:ext cx="2044628" cy="11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4" grpId="0"/>
      <p:bldP spid="38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Google Shape;2066;p45"/>
          <p:cNvSpPr txBox="1">
            <a:spLocks noGrp="1"/>
          </p:cNvSpPr>
          <p:nvPr>
            <p:ph type="title"/>
          </p:nvPr>
        </p:nvSpPr>
        <p:spPr>
          <a:xfrm>
            <a:off x="1511898" y="1355315"/>
            <a:ext cx="5731652" cy="27104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vi-V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640671" y="401208"/>
            <a:ext cx="2294859" cy="95410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Ghi</a:t>
            </a:r>
            <a:r>
              <a:rPr lang="en-US" sz="54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nhớ</a:t>
            </a:r>
            <a:endParaRPr lang="en-US" sz="54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" b="100000" l="1183" r="97929">
                        <a14:foregroundMark x1="38166" y1="42012" x2="45562" y2="38757"/>
                        <a14:foregroundMark x1="54438" y1="38757" x2="60947" y2="39941"/>
                        <a14:foregroundMark x1="42604" y1="47337" x2="52959" y2="47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533" y="2629899"/>
            <a:ext cx="3124562" cy="312456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654020" y="-73853"/>
            <a:ext cx="2095426" cy="2545037"/>
            <a:chOff x="5432822" y="-257660"/>
            <a:chExt cx="2022395" cy="254503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822" y="-257660"/>
              <a:ext cx="2022395" cy="2545037"/>
            </a:xfrm>
            <a:prstGeom prst="rect">
              <a:avLst/>
            </a:prstGeom>
          </p:spPr>
        </p:pic>
        <p:grpSp>
          <p:nvGrpSpPr>
            <p:cNvPr id="7" name="Google Shape;6421;p38"/>
            <p:cNvGrpSpPr/>
            <p:nvPr/>
          </p:nvGrpSpPr>
          <p:grpSpPr>
            <a:xfrm>
              <a:off x="5764630" y="1171508"/>
              <a:ext cx="699614" cy="239921"/>
              <a:chOff x="790675" y="1570875"/>
              <a:chExt cx="502524" cy="172332"/>
            </a:xfrm>
          </p:grpSpPr>
          <p:sp>
            <p:nvSpPr>
              <p:cNvPr id="8" name="Google Shape;6422;p38"/>
              <p:cNvSpPr/>
              <p:nvPr/>
            </p:nvSpPr>
            <p:spPr>
              <a:xfrm>
                <a:off x="790675" y="16199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6424;p38"/>
              <p:cNvSpPr/>
              <p:nvPr/>
            </p:nvSpPr>
            <p:spPr>
              <a:xfrm>
                <a:off x="829950" y="15708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381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6" grpId="0" animBg="1"/>
      <p:bldP spid="2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680641" y="477225"/>
            <a:ext cx="6193548" cy="1177705"/>
          </a:xfrm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3965034" y="653744"/>
                <a:ext cx="516487" cy="9280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034" y="653744"/>
                <a:ext cx="516487" cy="9280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2928544" y="553894"/>
                <a:ext cx="564578" cy="1047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544" y="553894"/>
                <a:ext cx="564578" cy="10472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Connector 79"/>
          <p:cNvCxnSpPr/>
          <p:nvPr/>
        </p:nvCxnSpPr>
        <p:spPr>
          <a:xfrm>
            <a:off x="3537700" y="1138229"/>
            <a:ext cx="302042" cy="0"/>
          </a:xfrm>
          <a:prstGeom prst="line">
            <a:avLst/>
          </a:prstGeom>
          <a:ln w="508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8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302" y="440752"/>
            <a:ext cx="1120907" cy="1337946"/>
          </a:xfrm>
          <a:prstGeom prst="rect">
            <a:avLst/>
          </a:prstGeom>
        </p:spPr>
      </p:pic>
      <p:grpSp>
        <p:nvGrpSpPr>
          <p:cNvPr id="82" name="Group 81"/>
          <p:cNvGrpSpPr/>
          <p:nvPr/>
        </p:nvGrpSpPr>
        <p:grpSpPr>
          <a:xfrm>
            <a:off x="4741025" y="1081295"/>
            <a:ext cx="302042" cy="163033"/>
            <a:chOff x="6416520" y="4081006"/>
            <a:chExt cx="302042" cy="91349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6416520" y="4081006"/>
              <a:ext cx="302042" cy="0"/>
            </a:xfrm>
            <a:prstGeom prst="line">
              <a:avLst/>
            </a:prstGeom>
            <a:ln w="508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416520" y="4172355"/>
              <a:ext cx="302042" cy="0"/>
            </a:xfrm>
            <a:prstGeom prst="line">
              <a:avLst/>
            </a:prstGeom>
            <a:ln w="508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003046" y="2329217"/>
                <a:ext cx="2153859" cy="6907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8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3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046" y="2329217"/>
                <a:ext cx="2153859" cy="690702"/>
              </a:xfrm>
              <a:prstGeom prst="rect">
                <a:avLst/>
              </a:prstGeom>
              <a:blipFill>
                <a:blip r:embed="rId6"/>
                <a:stretch>
                  <a:fillRect l="-283" b="-16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1680641" y="2311299"/>
                <a:ext cx="3504369" cy="11350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28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4  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2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2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sz="2800" b="1" dirty="0">
                  <a:solidFill>
                    <a:schemeClr val="tx2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641" y="2311299"/>
                <a:ext cx="3504369" cy="1135054"/>
              </a:xfrm>
              <a:prstGeom prst="rect">
                <a:avLst/>
              </a:prstGeom>
              <a:blipFill>
                <a:blip r:embed="rId7"/>
                <a:stretch>
                  <a:fillRect l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2128269" y="3635766"/>
                <a:ext cx="1564018" cy="695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1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−  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</m:oMath>
                  </m:oMathPara>
                </a14:m>
                <a:endParaRPr lang="en-US" sz="1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269" y="3635766"/>
                <a:ext cx="1564018" cy="6958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3804252" y="3630216"/>
                <a:ext cx="1514325" cy="695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  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252" y="3630216"/>
                <a:ext cx="1514325" cy="6957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7312999" y="3636503"/>
                <a:ext cx="243656" cy="7032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999" y="3636503"/>
                <a:ext cx="243656" cy="7032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783967" y="3628421"/>
                <a:ext cx="1238031" cy="695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  − </m:t>
                          </m:r>
                          <m: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</m:oMath>
                  </m:oMathPara>
                </a14:m>
                <a:endParaRPr lang="en-US" sz="1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967" y="3628421"/>
                <a:ext cx="1238031" cy="6958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-1369589" y="1601104"/>
            <a:ext cx="909295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altLang="en-US" sz="2400" b="1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1649013" y="2851588"/>
            <a:ext cx="3305683" cy="82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endParaRPr lang="en-US" altLang="en-US" sz="2400" b="1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123037" y="2359145"/>
            <a:ext cx="313547" cy="49244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24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;</a:t>
            </a: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9599" y="1687285"/>
            <a:ext cx="637020" cy="607724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3057" y="2925572"/>
            <a:ext cx="637020" cy="60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7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6" grpId="0"/>
      <p:bldP spid="87" grpId="0"/>
      <p:bldP spid="88" grpId="0"/>
      <p:bldP spid="89" grpId="0"/>
      <p:bldP spid="90" grpId="0"/>
      <p:bldP spid="91" grpId="0"/>
      <p:bldP spid="93" grpId="0"/>
      <p:bldP spid="96" grpId="0"/>
      <p:bldP spid="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1413" y="414279"/>
            <a:ext cx="1739647" cy="2207725"/>
          </a:xfrm>
          <a:prstGeom prst="rect">
            <a:avLst/>
          </a:prstGeom>
        </p:spPr>
      </p:pic>
      <p:grpSp>
        <p:nvGrpSpPr>
          <p:cNvPr id="2955" name="Google Shape;2955;p49"/>
          <p:cNvGrpSpPr/>
          <p:nvPr/>
        </p:nvGrpSpPr>
        <p:grpSpPr>
          <a:xfrm>
            <a:off x="469863" y="3691475"/>
            <a:ext cx="373125" cy="345125"/>
            <a:chOff x="469863" y="3691475"/>
            <a:chExt cx="373125" cy="345125"/>
          </a:xfrm>
        </p:grpSpPr>
        <p:sp>
          <p:nvSpPr>
            <p:cNvPr id="2956" name="Google Shape;2956;p49"/>
            <p:cNvSpPr/>
            <p:nvPr/>
          </p:nvSpPr>
          <p:spPr>
            <a:xfrm>
              <a:off x="469863" y="36958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9"/>
            <p:cNvSpPr/>
            <p:nvPr/>
          </p:nvSpPr>
          <p:spPr>
            <a:xfrm>
              <a:off x="487513" y="36914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8" name="Google Shape;2958;p49"/>
          <p:cNvGrpSpPr/>
          <p:nvPr/>
        </p:nvGrpSpPr>
        <p:grpSpPr>
          <a:xfrm>
            <a:off x="8423988" y="918375"/>
            <a:ext cx="373125" cy="345125"/>
            <a:chOff x="8271588" y="765975"/>
            <a:chExt cx="373125" cy="345125"/>
          </a:xfrm>
        </p:grpSpPr>
        <p:sp>
          <p:nvSpPr>
            <p:cNvPr id="2959" name="Google Shape;2959;p49"/>
            <p:cNvSpPr/>
            <p:nvPr/>
          </p:nvSpPr>
          <p:spPr>
            <a:xfrm>
              <a:off x="8271588" y="7703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9"/>
            <p:cNvSpPr/>
            <p:nvPr/>
          </p:nvSpPr>
          <p:spPr>
            <a:xfrm>
              <a:off x="8289238" y="7659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Google Shape;2921;p49"/>
          <p:cNvGrpSpPr/>
          <p:nvPr/>
        </p:nvGrpSpPr>
        <p:grpSpPr>
          <a:xfrm>
            <a:off x="4738591" y="3700369"/>
            <a:ext cx="814400" cy="1093000"/>
            <a:chOff x="7559750" y="1690838"/>
            <a:chExt cx="814400" cy="1093000"/>
          </a:xfrm>
        </p:grpSpPr>
        <p:sp>
          <p:nvSpPr>
            <p:cNvPr id="246" name="Google Shape;2922;p49"/>
            <p:cNvSpPr/>
            <p:nvPr/>
          </p:nvSpPr>
          <p:spPr>
            <a:xfrm>
              <a:off x="7604450" y="23109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923;p49"/>
            <p:cNvSpPr/>
            <p:nvPr/>
          </p:nvSpPr>
          <p:spPr>
            <a:xfrm>
              <a:off x="7579425" y="23708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924;p49"/>
            <p:cNvSpPr/>
            <p:nvPr/>
          </p:nvSpPr>
          <p:spPr>
            <a:xfrm>
              <a:off x="8151700" y="21674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925;p49"/>
            <p:cNvSpPr/>
            <p:nvPr/>
          </p:nvSpPr>
          <p:spPr>
            <a:xfrm>
              <a:off x="8103525" y="21223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926;p49"/>
            <p:cNvSpPr/>
            <p:nvPr/>
          </p:nvSpPr>
          <p:spPr>
            <a:xfrm>
              <a:off x="8109825" y="23403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927;p49"/>
            <p:cNvSpPr/>
            <p:nvPr/>
          </p:nvSpPr>
          <p:spPr>
            <a:xfrm>
              <a:off x="8125650" y="18367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928;p49"/>
            <p:cNvSpPr/>
            <p:nvPr/>
          </p:nvSpPr>
          <p:spPr>
            <a:xfrm>
              <a:off x="8082525" y="18854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929;p49"/>
            <p:cNvSpPr/>
            <p:nvPr/>
          </p:nvSpPr>
          <p:spPr>
            <a:xfrm>
              <a:off x="8046875" y="19395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930;p49"/>
            <p:cNvSpPr/>
            <p:nvPr/>
          </p:nvSpPr>
          <p:spPr>
            <a:xfrm>
              <a:off x="8042650" y="20972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931;p49"/>
            <p:cNvSpPr/>
            <p:nvPr/>
          </p:nvSpPr>
          <p:spPr>
            <a:xfrm>
              <a:off x="8051825" y="23138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932;p49"/>
            <p:cNvSpPr/>
            <p:nvPr/>
          </p:nvSpPr>
          <p:spPr>
            <a:xfrm>
              <a:off x="8341625" y="16908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933;p49"/>
            <p:cNvSpPr/>
            <p:nvPr/>
          </p:nvSpPr>
          <p:spPr>
            <a:xfrm>
              <a:off x="8283150" y="17210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934;p49"/>
            <p:cNvSpPr/>
            <p:nvPr/>
          </p:nvSpPr>
          <p:spPr>
            <a:xfrm>
              <a:off x="8164575" y="22928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935;p49"/>
            <p:cNvSpPr/>
            <p:nvPr/>
          </p:nvSpPr>
          <p:spPr>
            <a:xfrm>
              <a:off x="8178950" y="22274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936;p49"/>
            <p:cNvSpPr/>
            <p:nvPr/>
          </p:nvSpPr>
          <p:spPr>
            <a:xfrm>
              <a:off x="8174175" y="17933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937;p49"/>
            <p:cNvSpPr/>
            <p:nvPr/>
          </p:nvSpPr>
          <p:spPr>
            <a:xfrm>
              <a:off x="8227025" y="17550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938;p49"/>
            <p:cNvSpPr/>
            <p:nvPr/>
          </p:nvSpPr>
          <p:spPr>
            <a:xfrm>
              <a:off x="7559750" y="25003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939;p49"/>
            <p:cNvSpPr/>
            <p:nvPr/>
          </p:nvSpPr>
          <p:spPr>
            <a:xfrm>
              <a:off x="7592350" y="26950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940;p49"/>
            <p:cNvSpPr/>
            <p:nvPr/>
          </p:nvSpPr>
          <p:spPr>
            <a:xfrm>
              <a:off x="7564575" y="24344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941;p49"/>
            <p:cNvSpPr/>
            <p:nvPr/>
          </p:nvSpPr>
          <p:spPr>
            <a:xfrm>
              <a:off x="7572125" y="26319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942;p49"/>
            <p:cNvSpPr/>
            <p:nvPr/>
          </p:nvSpPr>
          <p:spPr>
            <a:xfrm>
              <a:off x="7561475" y="25665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943;p49"/>
            <p:cNvSpPr/>
            <p:nvPr/>
          </p:nvSpPr>
          <p:spPr>
            <a:xfrm>
              <a:off x="7622100" y="27542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944;p49"/>
            <p:cNvSpPr/>
            <p:nvPr/>
          </p:nvSpPr>
          <p:spPr>
            <a:xfrm>
              <a:off x="7786650" y="21325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945;p49"/>
            <p:cNvSpPr/>
            <p:nvPr/>
          </p:nvSpPr>
          <p:spPr>
            <a:xfrm>
              <a:off x="7846975" y="21080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946;p49"/>
            <p:cNvSpPr/>
            <p:nvPr/>
          </p:nvSpPr>
          <p:spPr>
            <a:xfrm>
              <a:off x="7681775" y="22075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947;p49"/>
            <p:cNvSpPr/>
            <p:nvPr/>
          </p:nvSpPr>
          <p:spPr>
            <a:xfrm>
              <a:off x="7638975" y="22561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948;p49"/>
            <p:cNvSpPr/>
            <p:nvPr/>
          </p:nvSpPr>
          <p:spPr>
            <a:xfrm>
              <a:off x="7731225" y="21660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949;p49"/>
            <p:cNvSpPr/>
            <p:nvPr/>
          </p:nvSpPr>
          <p:spPr>
            <a:xfrm>
              <a:off x="8020125" y="19987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950;p49"/>
            <p:cNvSpPr/>
            <p:nvPr/>
          </p:nvSpPr>
          <p:spPr>
            <a:xfrm>
              <a:off x="8016975" y="22577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951;p49"/>
            <p:cNvSpPr/>
            <p:nvPr/>
          </p:nvSpPr>
          <p:spPr>
            <a:xfrm>
              <a:off x="8001000" y="21935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952;p49"/>
            <p:cNvSpPr/>
            <p:nvPr/>
          </p:nvSpPr>
          <p:spPr>
            <a:xfrm>
              <a:off x="7977350" y="20618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953;p49"/>
            <p:cNvSpPr/>
            <p:nvPr/>
          </p:nvSpPr>
          <p:spPr>
            <a:xfrm>
              <a:off x="7911400" y="20934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954;p49"/>
            <p:cNvSpPr/>
            <p:nvPr/>
          </p:nvSpPr>
          <p:spPr>
            <a:xfrm>
              <a:off x="7998200" y="21274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Hexagon 1"/>
          <p:cNvSpPr/>
          <p:nvPr/>
        </p:nvSpPr>
        <p:spPr>
          <a:xfrm>
            <a:off x="2246601" y="1617163"/>
            <a:ext cx="3412722" cy="2925285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264139" y="2245412"/>
            <a:ext cx="3245230" cy="13020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4">
                    <a:lumMod val="75000"/>
                  </a:schemeClr>
                </a:solidFill>
                <a:latin typeface="UTM Cooper Black" panose="02040603050506020204" pitchFamily="18" charset="0"/>
              </a:rPr>
              <a:t>Luyện</a:t>
            </a:r>
            <a:endParaRPr lang="en-US" sz="4800" b="1" dirty="0">
              <a:solidFill>
                <a:schemeClr val="accent4">
                  <a:lumMod val="75000"/>
                </a:schemeClr>
              </a:solidFill>
              <a:latin typeface="UTM Cooper Black" panose="02040603050506020204" pitchFamily="18" charset="0"/>
            </a:endParaRPr>
          </a:p>
          <a:p>
            <a:pPr algn="ctr"/>
            <a:r>
              <a:rPr lang="en-US" sz="4800" b="1" dirty="0" err="1">
                <a:solidFill>
                  <a:schemeClr val="accent4">
                    <a:lumMod val="75000"/>
                  </a:schemeClr>
                </a:solidFill>
                <a:latin typeface="UTM Cooper Black" panose="02040603050506020204" pitchFamily="18" charset="0"/>
              </a:rPr>
              <a:t>Tập</a:t>
            </a:r>
            <a:endParaRPr lang="en-US" sz="4800" dirty="0">
              <a:latin typeface="UTM Cooper Black" panose="02040603050506020204" pitchFamily="18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1062" flipH="1">
            <a:off x="4529500" y="115499"/>
            <a:ext cx="3967905" cy="307275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65197" y="2953359"/>
            <a:ext cx="2614502" cy="2046051"/>
          </a:xfrm>
          <a:prstGeom prst="rect">
            <a:avLst/>
          </a:prstGeom>
        </p:spPr>
      </p:pic>
      <p:pic>
        <p:nvPicPr>
          <p:cNvPr id="56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95" y="3108332"/>
            <a:ext cx="3684731" cy="204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18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47346" y="445256"/>
            <a:ext cx="4186537" cy="84727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5" name="Rectangle 214"/>
          <p:cNvSpPr/>
          <p:nvPr/>
        </p:nvSpPr>
        <p:spPr>
          <a:xfrm>
            <a:off x="2725530" y="445256"/>
            <a:ext cx="3048271" cy="95410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Bài</a:t>
            </a:r>
            <a:r>
              <a:rPr lang="en-US" sz="54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1: </a:t>
            </a:r>
            <a:r>
              <a:rPr lang="en-US" sz="54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Tính</a:t>
            </a:r>
            <a:endParaRPr lang="en-US" sz="54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Box 215"/>
              <p:cNvSpPr txBox="1"/>
              <p:nvPr/>
            </p:nvSpPr>
            <p:spPr>
              <a:xfrm>
                <a:off x="1363643" y="1543131"/>
                <a:ext cx="2585067" cy="13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6" name="TextBox 2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643" y="1543131"/>
                <a:ext cx="2585067" cy="13924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TextBox 216"/>
              <p:cNvSpPr txBox="1"/>
              <p:nvPr/>
            </p:nvSpPr>
            <p:spPr>
              <a:xfrm>
                <a:off x="5117492" y="1543131"/>
                <a:ext cx="2432781" cy="1406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7" name="TextBox 2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492" y="1543131"/>
                <a:ext cx="2432781" cy="14063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TextBox 217"/>
              <p:cNvSpPr txBox="1"/>
              <p:nvPr/>
            </p:nvSpPr>
            <p:spPr>
              <a:xfrm>
                <a:off x="1363643" y="3079396"/>
                <a:ext cx="2506519" cy="13889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8" name="TextBox 2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643" y="3079396"/>
                <a:ext cx="2506519" cy="13889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17492" y="3079396"/>
                <a:ext cx="2591479" cy="1406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492" y="3079396"/>
                <a:ext cx="2591479" cy="14063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/>
      <p:bldP spid="216" grpId="0"/>
      <p:bldP spid="217" grpId="0"/>
      <p:bldP spid="218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56935" y="3760911"/>
            <a:ext cx="7265963" cy="108173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2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Title 3"/>
          <p:cNvSpPr>
            <a:spLocks noGrp="1"/>
          </p:cNvSpPr>
          <p:nvPr>
            <p:ph type="title"/>
          </p:nvPr>
        </p:nvSpPr>
        <p:spPr>
          <a:xfrm>
            <a:off x="2620367" y="484427"/>
            <a:ext cx="3842224" cy="1257015"/>
          </a:xfrm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/>
              <p:cNvSpPr txBox="1"/>
              <p:nvPr/>
            </p:nvSpPr>
            <p:spPr>
              <a:xfrm>
                <a:off x="1939810" y="2471107"/>
                <a:ext cx="2478243" cy="746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3000" b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3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3 </m:t>
                        </m:r>
                      </m:den>
                    </m:f>
                  </m:oMath>
                </a14:m>
                <a:r>
                  <a:rPr lang="en-US" sz="3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0" name="TextBox 1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810" y="2471107"/>
                <a:ext cx="2478243" cy="746166"/>
              </a:xfrm>
              <a:prstGeom prst="rect">
                <a:avLst/>
              </a:prstGeom>
              <a:blipFill>
                <a:blip r:embed="rId3"/>
                <a:stretch>
                  <a:fillRect b="-15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/>
              <p:cNvSpPr txBox="1"/>
              <p:nvPr/>
            </p:nvSpPr>
            <p:spPr>
              <a:xfrm>
                <a:off x="4923300" y="2471107"/>
                <a:ext cx="2510303" cy="7545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3000" b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5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5 </m:t>
                        </m:r>
                      </m:den>
                    </m:f>
                  </m:oMath>
                </a14:m>
                <a:r>
                  <a:rPr lang="en-US" sz="3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1" name="TextBox 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300" y="2471107"/>
                <a:ext cx="2510303" cy="754566"/>
              </a:xfrm>
              <a:prstGeom prst="rect">
                <a:avLst/>
              </a:prstGeom>
              <a:blipFill>
                <a:blip r:embed="rId4"/>
                <a:stretch>
                  <a:fillRect l="-243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/>
              <p:cNvSpPr txBox="1"/>
              <p:nvPr/>
            </p:nvSpPr>
            <p:spPr>
              <a:xfrm>
                <a:off x="1978042" y="3901664"/>
                <a:ext cx="1579470" cy="8697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</m:oMath>
                  </m:oMathPara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2" name="TextBox 1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042" y="3901664"/>
                <a:ext cx="1579470" cy="8697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/>
              <p:cNvSpPr txBox="1"/>
              <p:nvPr/>
            </p:nvSpPr>
            <p:spPr>
              <a:xfrm>
                <a:off x="3569762" y="3904646"/>
                <a:ext cx="1826333" cy="8767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3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3" name="TextBox 1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762" y="3904646"/>
                <a:ext cx="1826333" cy="8767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183"/>
              <p:cNvSpPr txBox="1"/>
              <p:nvPr/>
            </p:nvSpPr>
            <p:spPr>
              <a:xfrm>
                <a:off x="6875758" y="3918238"/>
                <a:ext cx="557845" cy="8667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4" name="TextBox 1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758" y="3918238"/>
                <a:ext cx="557845" cy="8667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/>
              <p:cNvSpPr txBox="1"/>
              <p:nvPr/>
            </p:nvSpPr>
            <p:spPr>
              <a:xfrm>
                <a:off x="5393217" y="3904646"/>
                <a:ext cx="1491883" cy="8760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12 − 5</m:t>
                          </m:r>
                        </m:num>
                        <m:den>
                          <m:r>
                            <a:rPr lang="en-US" sz="3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</m:oMath>
                  </m:oMathPara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5" name="TextBox 1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217" y="3904646"/>
                <a:ext cx="1491883" cy="876009"/>
              </a:xfrm>
              <a:prstGeom prst="rect">
                <a:avLst/>
              </a:prstGeom>
              <a:blipFill>
                <a:blip r:embed="rId8"/>
                <a:stretch>
                  <a:fillRect b="-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6" name="Rectangle 185"/>
          <p:cNvSpPr>
            <a:spLocks noChangeArrowheads="1"/>
          </p:cNvSpPr>
          <p:nvPr/>
        </p:nvSpPr>
        <p:spPr bwMode="auto">
          <a:xfrm>
            <a:off x="-357127" y="1763863"/>
            <a:ext cx="681971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altLang="en-US" sz="2700" b="1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Rectangle 186"/>
          <p:cNvSpPr>
            <a:spLocks noChangeArrowheads="1"/>
          </p:cNvSpPr>
          <p:nvPr/>
        </p:nvSpPr>
        <p:spPr bwMode="auto">
          <a:xfrm>
            <a:off x="-641266" y="3173133"/>
            <a:ext cx="681971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endParaRPr lang="en-US" altLang="en-US" sz="2700" b="1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4393041" y="2444317"/>
            <a:ext cx="296876" cy="7155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5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08468" y="484427"/>
                <a:ext cx="2148922" cy="11605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468" y="484427"/>
                <a:ext cx="2148922" cy="11605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0" grpId="0"/>
      <p:bldP spid="181" grpId="0"/>
      <p:bldP spid="182" grpId="0"/>
      <p:bldP spid="183" grpId="0"/>
      <p:bldP spid="184" grpId="0"/>
      <p:bldP spid="185" grpId="0"/>
      <p:bldP spid="186" grpId="0"/>
      <p:bldP spid="187" grpId="0"/>
      <p:bldP spid="188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815508" y="546243"/>
            <a:ext cx="1893468" cy="6001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3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Bài</a:t>
            </a:r>
            <a:r>
              <a:rPr lang="en-US" sz="33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1: </a:t>
            </a:r>
            <a:r>
              <a:rPr lang="en-US" sz="33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Tính</a:t>
            </a:r>
            <a:endParaRPr lang="en-US" sz="33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907569" y="2617537"/>
                <a:ext cx="2525271" cy="9991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69" y="2617537"/>
                <a:ext cx="2525271" cy="999184"/>
              </a:xfrm>
              <a:prstGeom prst="rect">
                <a:avLst/>
              </a:prstGeom>
              <a:blipFill>
                <a:blip r:embed="rId3"/>
                <a:stretch>
                  <a:fillRect r="-7246" b="-16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3213959" y="2549873"/>
                <a:ext cx="856400" cy="11597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48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959" y="2549873"/>
                <a:ext cx="856400" cy="11597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7654324" y="2537291"/>
                <a:ext cx="924431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𝟒𝟖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324" y="2537291"/>
                <a:ext cx="924431" cy="11596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354000" y="2513465"/>
                <a:ext cx="2679012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0−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𝟒𝟖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000" y="2513465"/>
                <a:ext cx="2679012" cy="11596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3764349" y="2531408"/>
                <a:ext cx="2165412" cy="11567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𝟒𝟖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349" y="2531408"/>
                <a:ext cx="2165412" cy="11567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Curved Up Arrow 82"/>
          <p:cNvSpPr/>
          <p:nvPr/>
        </p:nvSpPr>
        <p:spPr>
          <a:xfrm>
            <a:off x="1520148" y="3668779"/>
            <a:ext cx="2165139" cy="6007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84" name="Curved Up Arrow 83"/>
          <p:cNvSpPr/>
          <p:nvPr/>
        </p:nvSpPr>
        <p:spPr>
          <a:xfrm>
            <a:off x="2681916" y="3669670"/>
            <a:ext cx="2189326" cy="7180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pic>
        <p:nvPicPr>
          <p:cNvPr id="18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1073" y="3616721"/>
            <a:ext cx="2748201" cy="152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15508" y="1295672"/>
                <a:ext cx="1789464" cy="7394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000" i="1" dirty="0">
                    <a:solidFill>
                      <a:schemeClr val="tx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3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3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3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=</m:t>
                    </m:r>
                  </m:oMath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508" y="1295672"/>
                <a:ext cx="1789464" cy="739433"/>
              </a:xfrm>
              <a:prstGeom prst="rect">
                <a:avLst/>
              </a:prstGeom>
              <a:blipFill>
                <a:blip r:embed="rId10"/>
                <a:stretch>
                  <a:fillRect l="-13311" b="-15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887816" y="1227385"/>
                <a:ext cx="1826333" cy="8767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3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816" y="1227385"/>
                <a:ext cx="1826333" cy="87671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193812" y="1240977"/>
                <a:ext cx="557845" cy="8667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812" y="1240977"/>
                <a:ext cx="557845" cy="8667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711271" y="1227385"/>
                <a:ext cx="1491883" cy="8760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12 − 5</m:t>
                          </m:r>
                        </m:num>
                        <m:den>
                          <m:r>
                            <a:rPr lang="en-US" sz="3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</m:oMath>
                  </m:oMathPara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271" y="1227385"/>
                <a:ext cx="1491883" cy="87600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82" grpId="0"/>
      <p:bldP spid="83" grpId="0" animBg="1"/>
      <p:bldP spid="83" grpId="1" animBg="1"/>
      <p:bldP spid="84" grpId="0" animBg="1"/>
      <p:bldP spid="8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1072" y="3823672"/>
            <a:ext cx="2375690" cy="131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177"/>
              <p:cNvSpPr txBox="1"/>
              <p:nvPr/>
            </p:nvSpPr>
            <p:spPr>
              <a:xfrm>
                <a:off x="753745" y="771645"/>
                <a:ext cx="2525271" cy="9868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178" name="TextBox 1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45" y="771645"/>
                <a:ext cx="2525271" cy="986873"/>
              </a:xfrm>
              <a:prstGeom prst="rect">
                <a:avLst/>
              </a:prstGeom>
              <a:blipFill>
                <a:blip r:embed="rId5"/>
                <a:stretch>
                  <a:fillRect r="-5314" b="-16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/>
              <p:cNvSpPr txBox="1"/>
              <p:nvPr/>
            </p:nvSpPr>
            <p:spPr>
              <a:xfrm>
                <a:off x="3060135" y="703981"/>
                <a:ext cx="856400" cy="11597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9" name="TextBox 1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135" y="703981"/>
                <a:ext cx="856400" cy="11597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0" name="TextBox 179"/>
              <p:cNvSpPr txBox="1"/>
              <p:nvPr/>
            </p:nvSpPr>
            <p:spPr>
              <a:xfrm>
                <a:off x="7500500" y="691399"/>
                <a:ext cx="924431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0" name="TextBox 1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500" y="691399"/>
                <a:ext cx="924431" cy="11596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1" name="TextBox 180"/>
              <p:cNvSpPr txBox="1"/>
              <p:nvPr/>
            </p:nvSpPr>
            <p:spPr>
              <a:xfrm>
                <a:off x="5200176" y="667573"/>
                <a:ext cx="2679012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1" name="TextBox 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176" y="667573"/>
                <a:ext cx="2679012" cy="11596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/>
              <p:cNvSpPr txBox="1"/>
              <p:nvPr/>
            </p:nvSpPr>
            <p:spPr>
              <a:xfrm>
                <a:off x="3610525" y="685516"/>
                <a:ext cx="2165412" cy="11524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𝟐𝟏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2" name="TextBox 1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525" y="685516"/>
                <a:ext cx="2165412" cy="11524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3" name="Curved Up Arrow 182"/>
          <p:cNvSpPr/>
          <p:nvPr/>
        </p:nvSpPr>
        <p:spPr>
          <a:xfrm>
            <a:off x="1366324" y="1822887"/>
            <a:ext cx="2165139" cy="6007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84" name="Curved Up Arrow 183"/>
          <p:cNvSpPr/>
          <p:nvPr/>
        </p:nvSpPr>
        <p:spPr>
          <a:xfrm>
            <a:off x="2528092" y="1823778"/>
            <a:ext cx="2189326" cy="7180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/>
              <p:cNvSpPr txBox="1"/>
              <p:nvPr/>
            </p:nvSpPr>
            <p:spPr>
              <a:xfrm>
                <a:off x="674683" y="2641335"/>
                <a:ext cx="2525271" cy="10061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185" name="TextBox 1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83" y="2641335"/>
                <a:ext cx="2525271" cy="1006109"/>
              </a:xfrm>
              <a:prstGeom prst="rect">
                <a:avLst/>
              </a:prstGeom>
              <a:blipFill>
                <a:blip r:embed="rId10"/>
                <a:stretch>
                  <a:fillRect r="-7971" b="-1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/>
              <p:cNvSpPr txBox="1"/>
              <p:nvPr/>
            </p:nvSpPr>
            <p:spPr>
              <a:xfrm>
                <a:off x="2981073" y="2573671"/>
                <a:ext cx="856400" cy="11720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6" name="TextBox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073" y="2573671"/>
                <a:ext cx="856400" cy="11720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TextBox 186"/>
              <p:cNvSpPr txBox="1"/>
              <p:nvPr/>
            </p:nvSpPr>
            <p:spPr>
              <a:xfrm>
                <a:off x="7421438" y="2561089"/>
                <a:ext cx="924431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7" name="TextBox 1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438" y="2561089"/>
                <a:ext cx="924431" cy="11596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TextBox 187"/>
              <p:cNvSpPr txBox="1"/>
              <p:nvPr/>
            </p:nvSpPr>
            <p:spPr>
              <a:xfrm>
                <a:off x="5121114" y="2537263"/>
                <a:ext cx="2679012" cy="11722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25−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8" name="TextBox 1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114" y="2537263"/>
                <a:ext cx="2679012" cy="117224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/>
              <p:cNvSpPr txBox="1"/>
              <p:nvPr/>
            </p:nvSpPr>
            <p:spPr>
              <a:xfrm>
                <a:off x="3531463" y="2555206"/>
                <a:ext cx="2165412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9" name="TextBox 1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463" y="2555206"/>
                <a:ext cx="2165412" cy="115647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0" name="Curved Up Arrow 189"/>
          <p:cNvSpPr/>
          <p:nvPr/>
        </p:nvSpPr>
        <p:spPr>
          <a:xfrm>
            <a:off x="1287262" y="3692577"/>
            <a:ext cx="2165139" cy="6007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91" name="Curved Up Arrow 190"/>
          <p:cNvSpPr/>
          <p:nvPr/>
        </p:nvSpPr>
        <p:spPr>
          <a:xfrm>
            <a:off x="2449030" y="3693468"/>
            <a:ext cx="2189326" cy="7180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80" grpId="0"/>
      <p:bldP spid="181" grpId="0"/>
      <p:bldP spid="182" grpId="0"/>
      <p:bldP spid="183" grpId="0" animBg="1"/>
      <p:bldP spid="183" grpId="1" animBg="1"/>
      <p:bldP spid="184" grpId="0" animBg="1"/>
      <p:bldP spid="184" grpId="1" animBg="1"/>
      <p:bldP spid="186" grpId="0"/>
      <p:bldP spid="187" grpId="0"/>
      <p:bldP spid="188" grpId="0"/>
      <p:bldP spid="189" grpId="0"/>
      <p:bldP spid="190" grpId="0" animBg="1"/>
      <p:bldP spid="190" grpId="1" animBg="1"/>
      <p:bldP spid="191" grpId="0" animBg="1"/>
      <p:bldP spid="19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Google Shape;2066;p45"/>
          <p:cNvSpPr txBox="1">
            <a:spLocks noGrp="1"/>
          </p:cNvSpPr>
          <p:nvPr>
            <p:ph type="title"/>
          </p:nvPr>
        </p:nvSpPr>
        <p:spPr>
          <a:xfrm>
            <a:off x="1762357" y="1543323"/>
            <a:ext cx="5230734" cy="12745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vi-V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745640" y="448930"/>
            <a:ext cx="7264168" cy="73866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Muốn</a:t>
            </a:r>
            <a:r>
              <a:rPr lang="en-US" sz="4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trừ</a:t>
            </a:r>
            <a:r>
              <a:rPr lang="en-US" sz="4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hai</a:t>
            </a:r>
            <a:r>
              <a:rPr lang="en-US" sz="4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phân</a:t>
            </a:r>
            <a:r>
              <a:rPr lang="en-US" sz="4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số</a:t>
            </a:r>
            <a:r>
              <a:rPr lang="en-US" sz="4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khác</a:t>
            </a:r>
            <a:r>
              <a:rPr lang="en-US" sz="4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mẫu</a:t>
            </a:r>
            <a:r>
              <a:rPr lang="en-US" sz="4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số</a:t>
            </a:r>
            <a:endParaRPr lang="en-US" sz="40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" b="100000" l="1183" r="97929">
                        <a14:foregroundMark x1="38166" y1="42012" x2="45562" y2="38757"/>
                        <a14:foregroundMark x1="54438" y1="38757" x2="60947" y2="39941"/>
                        <a14:foregroundMark x1="42604" y1="47337" x2="52959" y2="47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533" y="2629899"/>
            <a:ext cx="3124562" cy="3124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17" y="1187594"/>
            <a:ext cx="886976" cy="1294053"/>
          </a:xfrm>
          <a:prstGeom prst="rect">
            <a:avLst/>
          </a:prstGeom>
        </p:spPr>
      </p:pic>
      <p:sp>
        <p:nvSpPr>
          <p:cNvPr id="10" name="Google Shape;2066;p45"/>
          <p:cNvSpPr txBox="1">
            <a:spLocks/>
          </p:cNvSpPr>
          <p:nvPr/>
        </p:nvSpPr>
        <p:spPr>
          <a:xfrm>
            <a:off x="2569029" y="3134768"/>
            <a:ext cx="5230734" cy="127458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3600" b="0" i="0" u="none" strike="noStrike" cap="none">
                <a:solidFill>
                  <a:srgbClr val="000000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vi-V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689" y="2779039"/>
            <a:ext cx="886976" cy="129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6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6" grpId="0" animBg="1"/>
      <p:bldP spid="23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>
            <a:alpha val="2196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7919090" y="2134334"/>
            <a:ext cx="1016237" cy="858533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24229" y="3104908"/>
            <a:ext cx="4921539" cy="858533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24724" y="2134334"/>
            <a:ext cx="6331813" cy="858533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266348" y="1187426"/>
            <a:ext cx="1538423" cy="858533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4229" y="1049838"/>
            <a:ext cx="4921539" cy="858533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877996" y="191305"/>
            <a:ext cx="2926775" cy="858533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537" y="3645882"/>
            <a:ext cx="2809485" cy="29952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571816" y="144379"/>
                <a:ext cx="384721" cy="1160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816" y="144379"/>
                <a:ext cx="384721" cy="11601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24229" y="14376"/>
            <a:ext cx="8180047" cy="56630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b="1" u="sng" dirty="0" err="1">
                <a:solidFill>
                  <a:schemeClr val="accent4">
                    <a:lumMod val="75000"/>
                  </a:schemeClr>
                </a:solidFill>
              </a:rPr>
              <a:t>Bài</a:t>
            </a:r>
            <a:r>
              <a:rPr lang="en-US" sz="3200" b="1" u="sng" dirty="0">
                <a:solidFill>
                  <a:schemeClr val="accent4">
                    <a:lumMod val="75000"/>
                  </a:schemeClr>
                </a:solidFill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</a:rPr>
              <a:t>Trong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một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công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viên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có</a:t>
            </a:r>
            <a:r>
              <a:rPr lang="en-US" sz="3200" b="1" dirty="0">
                <a:solidFill>
                  <a:srgbClr val="002060"/>
                </a:solidFill>
              </a:rPr>
              <a:t>      </a:t>
            </a:r>
            <a:r>
              <a:rPr lang="en-US" sz="3200" b="1" dirty="0" err="1">
                <a:solidFill>
                  <a:srgbClr val="002060"/>
                </a:solidFill>
              </a:rPr>
              <a:t>diện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tích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trồng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hoa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cây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xanh</a:t>
            </a:r>
            <a:r>
              <a:rPr lang="en-US" sz="3200" b="1" dirty="0">
                <a:solidFill>
                  <a:srgbClr val="002060"/>
                </a:solidFill>
              </a:rPr>
              <a:t>, </a:t>
            </a:r>
            <a:r>
              <a:rPr lang="en-US" sz="3200" b="1" dirty="0" err="1">
                <a:solidFill>
                  <a:srgbClr val="002060"/>
                </a:solidFill>
              </a:rPr>
              <a:t>trong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đó</a:t>
            </a:r>
            <a:r>
              <a:rPr lang="en-US" sz="3200" b="1" dirty="0">
                <a:solidFill>
                  <a:srgbClr val="002060"/>
                </a:solidFill>
              </a:rPr>
              <a:t>     </a:t>
            </a:r>
            <a:r>
              <a:rPr lang="en-US" sz="3200" b="1" dirty="0" err="1">
                <a:solidFill>
                  <a:srgbClr val="002060"/>
                </a:solidFill>
              </a:rPr>
              <a:t>diện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tích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của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công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viên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đã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trồng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hoa</a:t>
            </a:r>
            <a:r>
              <a:rPr lang="en-US" sz="3200" b="1" dirty="0">
                <a:solidFill>
                  <a:srgbClr val="002060"/>
                </a:solidFill>
              </a:rPr>
              <a:t>. </a:t>
            </a:r>
            <a:r>
              <a:rPr lang="en-US" sz="3200" b="1" dirty="0" err="1">
                <a:solidFill>
                  <a:srgbClr val="002060"/>
                </a:solidFill>
              </a:rPr>
              <a:t>Hỏi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diện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tích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để</a:t>
            </a:r>
            <a:r>
              <a:rPr lang="en-US" sz="3200" b="1" dirty="0">
                <a:solidFill>
                  <a:srgbClr val="002060"/>
                </a:solidFill>
              </a:rPr>
              <a:t>  </a:t>
            </a:r>
            <a:r>
              <a:rPr lang="en-US" sz="3200" b="1" dirty="0" err="1">
                <a:solidFill>
                  <a:srgbClr val="002060"/>
                </a:solidFill>
              </a:rPr>
              <a:t>trồng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cây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xanh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bao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nhiêu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phần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diện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tích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của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công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viên</a:t>
            </a: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  <a:p>
            <a:pPr algn="just">
              <a:lnSpc>
                <a:spcPct val="150000"/>
              </a:lnSpc>
            </a:pP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266348" y="1049838"/>
                <a:ext cx="384721" cy="1160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348" y="1049838"/>
                <a:ext cx="384721" cy="11601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00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5" grpId="0" animBg="1"/>
      <p:bldP spid="14" grpId="0" animBg="1"/>
      <p:bldP spid="13" grpId="0" animBg="1"/>
      <p:bldP spid="3" grpId="0" animBg="1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806078" y="439845"/>
            <a:ext cx="4724400" cy="685800"/>
          </a:xfrm>
          <a:prstGeom prst="rect">
            <a:avLst/>
          </a:prstGeom>
          <a:noFill/>
        </p:spPr>
        <p:txBody>
          <a:bodyPr vert="horz" lIns="91397" tIns="45699" rIns="91397" bIns="45699">
            <a:noAutofit/>
          </a:bodyPr>
          <a:lstStyle>
            <a:lvl1pPr marL="365589" indent="-25591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499" indent="-228491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29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460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51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443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7934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6428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4919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Clr>
                <a:srgbClr val="2DA2BF"/>
              </a:buClr>
              <a:buFont typeface="Wingdings 3"/>
              <a:buNone/>
            </a:pP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Clr>
                <a:srgbClr val="2DA2BF"/>
              </a:buClr>
              <a:buFont typeface="Wingdings 3"/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348841" y="973245"/>
                <a:ext cx="7620038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xanh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endPara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41" y="973245"/>
                <a:ext cx="7620038" cy="762000"/>
              </a:xfrm>
              <a:prstGeom prst="rect">
                <a:avLst/>
              </a:prstGeom>
              <a:blipFill>
                <a:blip r:embed="rId2"/>
                <a:stretch>
                  <a:fillRect l="-560" r="-640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2366173" y="2138996"/>
                <a:ext cx="6629400" cy="890337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endPara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173" y="2138996"/>
                <a:ext cx="6629400" cy="890337"/>
              </a:xfrm>
              <a:prstGeom prst="rect">
                <a:avLst/>
              </a:prstGeom>
              <a:blipFill>
                <a:blip r:embed="rId3"/>
                <a:stretch>
                  <a:fillRect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985173" y="3433084"/>
                <a:ext cx="6629400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xanh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…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173" y="3433084"/>
                <a:ext cx="6629400" cy="762000"/>
              </a:xfrm>
              <a:prstGeom prst="rect">
                <a:avLst/>
              </a:prstGeom>
              <a:blipFill>
                <a:blip r:embed="rId4"/>
                <a:stretch>
                  <a:fillRect t="-11200" b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411" y="2458766"/>
            <a:ext cx="2809485" cy="299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8375" l="1556" r="97000">
                        <a14:foregroundMark x1="57556" y1="35625" x2="59333" y2="40875"/>
                        <a14:foregroundMark x1="39556" y1="28250" x2="36444" y2="32000"/>
                        <a14:foregroundMark x1="42222" y1="60750" x2="31111" y2="73875"/>
                        <a14:foregroundMark x1="45556" y1="54875" x2="16444" y2="5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93925" y="-100070"/>
            <a:ext cx="5710691" cy="5292920"/>
          </a:xfrm>
          <a:prstGeom prst="rect">
            <a:avLst/>
          </a:prstGeom>
        </p:spPr>
      </p:pic>
      <p:pic>
        <p:nvPicPr>
          <p:cNvPr id="283" name="Picture 28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1062" flipH="1">
            <a:off x="3592603" y="1525876"/>
            <a:ext cx="2620498" cy="20293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649" y="-181582"/>
            <a:ext cx="2022395" cy="2545037"/>
          </a:xfrm>
          <a:prstGeom prst="rect">
            <a:avLst/>
          </a:prstGeom>
        </p:spPr>
      </p:pic>
      <p:grpSp>
        <p:nvGrpSpPr>
          <p:cNvPr id="2955" name="Google Shape;2955;p49"/>
          <p:cNvGrpSpPr/>
          <p:nvPr/>
        </p:nvGrpSpPr>
        <p:grpSpPr>
          <a:xfrm>
            <a:off x="469863" y="3691475"/>
            <a:ext cx="373125" cy="345125"/>
            <a:chOff x="469863" y="3691475"/>
            <a:chExt cx="373125" cy="345125"/>
          </a:xfrm>
        </p:grpSpPr>
        <p:sp>
          <p:nvSpPr>
            <p:cNvPr id="2956" name="Google Shape;2956;p49"/>
            <p:cNvSpPr/>
            <p:nvPr/>
          </p:nvSpPr>
          <p:spPr>
            <a:xfrm>
              <a:off x="469863" y="36958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9"/>
            <p:cNvSpPr/>
            <p:nvPr/>
          </p:nvSpPr>
          <p:spPr>
            <a:xfrm>
              <a:off x="487513" y="36914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8" name="Google Shape;2958;p49"/>
          <p:cNvGrpSpPr/>
          <p:nvPr/>
        </p:nvGrpSpPr>
        <p:grpSpPr>
          <a:xfrm>
            <a:off x="8423988" y="918375"/>
            <a:ext cx="373125" cy="345125"/>
            <a:chOff x="8271588" y="765975"/>
            <a:chExt cx="373125" cy="345125"/>
          </a:xfrm>
        </p:grpSpPr>
        <p:sp>
          <p:nvSpPr>
            <p:cNvPr id="2959" name="Google Shape;2959;p49"/>
            <p:cNvSpPr/>
            <p:nvPr/>
          </p:nvSpPr>
          <p:spPr>
            <a:xfrm>
              <a:off x="8271588" y="7703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9"/>
            <p:cNvSpPr/>
            <p:nvPr/>
          </p:nvSpPr>
          <p:spPr>
            <a:xfrm>
              <a:off x="8289238" y="7659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Rectangle 243"/>
          <p:cNvSpPr/>
          <p:nvPr/>
        </p:nvSpPr>
        <p:spPr>
          <a:xfrm>
            <a:off x="81217" y="3011349"/>
            <a:ext cx="61517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Khởi</a:t>
            </a:r>
            <a:r>
              <a:rPr lang="en-US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 </a:t>
            </a:r>
          </a:p>
          <a:p>
            <a:pPr algn="ctr"/>
            <a:r>
              <a:rPr lang="en-US" sz="4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động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</a:endParaRPr>
          </a:p>
        </p:txBody>
      </p:sp>
      <p:grpSp>
        <p:nvGrpSpPr>
          <p:cNvPr id="245" name="Google Shape;2921;p49"/>
          <p:cNvGrpSpPr/>
          <p:nvPr/>
        </p:nvGrpSpPr>
        <p:grpSpPr>
          <a:xfrm>
            <a:off x="4738591" y="3700369"/>
            <a:ext cx="814400" cy="1093000"/>
            <a:chOff x="7559750" y="1690838"/>
            <a:chExt cx="814400" cy="1093000"/>
          </a:xfrm>
        </p:grpSpPr>
        <p:sp>
          <p:nvSpPr>
            <p:cNvPr id="246" name="Google Shape;2922;p49"/>
            <p:cNvSpPr/>
            <p:nvPr/>
          </p:nvSpPr>
          <p:spPr>
            <a:xfrm>
              <a:off x="7604450" y="23109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923;p49"/>
            <p:cNvSpPr/>
            <p:nvPr/>
          </p:nvSpPr>
          <p:spPr>
            <a:xfrm>
              <a:off x="7579425" y="23708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924;p49"/>
            <p:cNvSpPr/>
            <p:nvPr/>
          </p:nvSpPr>
          <p:spPr>
            <a:xfrm>
              <a:off x="8151700" y="21674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925;p49"/>
            <p:cNvSpPr/>
            <p:nvPr/>
          </p:nvSpPr>
          <p:spPr>
            <a:xfrm>
              <a:off x="8103525" y="21223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926;p49"/>
            <p:cNvSpPr/>
            <p:nvPr/>
          </p:nvSpPr>
          <p:spPr>
            <a:xfrm>
              <a:off x="8109825" y="23403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927;p49"/>
            <p:cNvSpPr/>
            <p:nvPr/>
          </p:nvSpPr>
          <p:spPr>
            <a:xfrm>
              <a:off x="8125650" y="18367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928;p49"/>
            <p:cNvSpPr/>
            <p:nvPr/>
          </p:nvSpPr>
          <p:spPr>
            <a:xfrm>
              <a:off x="8082525" y="18854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929;p49"/>
            <p:cNvSpPr/>
            <p:nvPr/>
          </p:nvSpPr>
          <p:spPr>
            <a:xfrm>
              <a:off x="8046875" y="19395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930;p49"/>
            <p:cNvSpPr/>
            <p:nvPr/>
          </p:nvSpPr>
          <p:spPr>
            <a:xfrm>
              <a:off x="8042650" y="20972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931;p49"/>
            <p:cNvSpPr/>
            <p:nvPr/>
          </p:nvSpPr>
          <p:spPr>
            <a:xfrm>
              <a:off x="8051825" y="23138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932;p49"/>
            <p:cNvSpPr/>
            <p:nvPr/>
          </p:nvSpPr>
          <p:spPr>
            <a:xfrm>
              <a:off x="8341625" y="16908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933;p49"/>
            <p:cNvSpPr/>
            <p:nvPr/>
          </p:nvSpPr>
          <p:spPr>
            <a:xfrm>
              <a:off x="8283150" y="17210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934;p49"/>
            <p:cNvSpPr/>
            <p:nvPr/>
          </p:nvSpPr>
          <p:spPr>
            <a:xfrm>
              <a:off x="8164575" y="22928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935;p49"/>
            <p:cNvSpPr/>
            <p:nvPr/>
          </p:nvSpPr>
          <p:spPr>
            <a:xfrm>
              <a:off x="8178950" y="22274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936;p49"/>
            <p:cNvSpPr/>
            <p:nvPr/>
          </p:nvSpPr>
          <p:spPr>
            <a:xfrm>
              <a:off x="8174175" y="17933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937;p49"/>
            <p:cNvSpPr/>
            <p:nvPr/>
          </p:nvSpPr>
          <p:spPr>
            <a:xfrm>
              <a:off x="8227025" y="17550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938;p49"/>
            <p:cNvSpPr/>
            <p:nvPr/>
          </p:nvSpPr>
          <p:spPr>
            <a:xfrm>
              <a:off x="7559750" y="25003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939;p49"/>
            <p:cNvSpPr/>
            <p:nvPr/>
          </p:nvSpPr>
          <p:spPr>
            <a:xfrm>
              <a:off x="7592350" y="26950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940;p49"/>
            <p:cNvSpPr/>
            <p:nvPr/>
          </p:nvSpPr>
          <p:spPr>
            <a:xfrm>
              <a:off x="7564575" y="24344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941;p49"/>
            <p:cNvSpPr/>
            <p:nvPr/>
          </p:nvSpPr>
          <p:spPr>
            <a:xfrm>
              <a:off x="7572125" y="26319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942;p49"/>
            <p:cNvSpPr/>
            <p:nvPr/>
          </p:nvSpPr>
          <p:spPr>
            <a:xfrm>
              <a:off x="7561475" y="25665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943;p49"/>
            <p:cNvSpPr/>
            <p:nvPr/>
          </p:nvSpPr>
          <p:spPr>
            <a:xfrm>
              <a:off x="7622100" y="27542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944;p49"/>
            <p:cNvSpPr/>
            <p:nvPr/>
          </p:nvSpPr>
          <p:spPr>
            <a:xfrm>
              <a:off x="7786650" y="21325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945;p49"/>
            <p:cNvSpPr/>
            <p:nvPr/>
          </p:nvSpPr>
          <p:spPr>
            <a:xfrm>
              <a:off x="7846975" y="21080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946;p49"/>
            <p:cNvSpPr/>
            <p:nvPr/>
          </p:nvSpPr>
          <p:spPr>
            <a:xfrm>
              <a:off x="7681775" y="22075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947;p49"/>
            <p:cNvSpPr/>
            <p:nvPr/>
          </p:nvSpPr>
          <p:spPr>
            <a:xfrm>
              <a:off x="7638975" y="22561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948;p49"/>
            <p:cNvSpPr/>
            <p:nvPr/>
          </p:nvSpPr>
          <p:spPr>
            <a:xfrm>
              <a:off x="7731225" y="21660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949;p49"/>
            <p:cNvSpPr/>
            <p:nvPr/>
          </p:nvSpPr>
          <p:spPr>
            <a:xfrm>
              <a:off x="8020125" y="19987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950;p49"/>
            <p:cNvSpPr/>
            <p:nvPr/>
          </p:nvSpPr>
          <p:spPr>
            <a:xfrm>
              <a:off x="8016975" y="22577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951;p49"/>
            <p:cNvSpPr/>
            <p:nvPr/>
          </p:nvSpPr>
          <p:spPr>
            <a:xfrm>
              <a:off x="8001000" y="21935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952;p49"/>
            <p:cNvSpPr/>
            <p:nvPr/>
          </p:nvSpPr>
          <p:spPr>
            <a:xfrm>
              <a:off x="7977350" y="20618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953;p49"/>
            <p:cNvSpPr/>
            <p:nvPr/>
          </p:nvSpPr>
          <p:spPr>
            <a:xfrm>
              <a:off x="7911400" y="20934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954;p49"/>
            <p:cNvSpPr/>
            <p:nvPr/>
          </p:nvSpPr>
          <p:spPr>
            <a:xfrm>
              <a:off x="7998200" y="21274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719022" y="1225106"/>
            <a:ext cx="2052165" cy="3448788"/>
            <a:chOff x="5351338" y="1160331"/>
            <a:chExt cx="2052165" cy="3448788"/>
          </a:xfrm>
        </p:grpSpPr>
        <p:sp>
          <p:nvSpPr>
            <p:cNvPr id="10" name="Folded Corner 9"/>
            <p:cNvSpPr/>
            <p:nvPr/>
          </p:nvSpPr>
          <p:spPr>
            <a:xfrm>
              <a:off x="5362868" y="1160331"/>
              <a:ext cx="1996032" cy="3448788"/>
            </a:xfrm>
            <a:prstGeom prst="foldedCorner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51338" y="1330562"/>
              <a:ext cx="2052165" cy="30469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accent4">
                      <a:lumMod val="75000"/>
                    </a:schemeClr>
                  </a:solidFill>
                  <a:latin typeface="UTM Cooper Black" panose="02040603050506020204" pitchFamily="18" charset="0"/>
                </a:rPr>
                <a:t> ONG </a:t>
              </a:r>
            </a:p>
            <a:p>
              <a:pPr algn="ctr"/>
              <a:r>
                <a:rPr lang="en-US" sz="4800" b="1" dirty="0">
                  <a:solidFill>
                    <a:schemeClr val="accent4">
                      <a:lumMod val="75000"/>
                    </a:schemeClr>
                  </a:solidFill>
                  <a:latin typeface="UTM Cooper Black" panose="02040603050506020204" pitchFamily="18" charset="0"/>
                </a:rPr>
                <a:t>ĐI</a:t>
              </a:r>
            </a:p>
            <a:p>
              <a:pPr algn="ctr"/>
              <a:r>
                <a:rPr lang="en-US" sz="4800" b="1" dirty="0">
                  <a:solidFill>
                    <a:schemeClr val="accent4">
                      <a:lumMod val="75000"/>
                    </a:schemeClr>
                  </a:solidFill>
                  <a:latin typeface="UTM Cooper Black" panose="02040603050506020204" pitchFamily="18" charset="0"/>
                </a:rPr>
                <a:t> TÌM</a:t>
              </a:r>
            </a:p>
            <a:p>
              <a:pPr algn="ctr"/>
              <a:r>
                <a:rPr lang="en-US" sz="4800" b="1" dirty="0">
                  <a:solidFill>
                    <a:schemeClr val="accent4">
                      <a:lumMod val="75000"/>
                    </a:schemeClr>
                  </a:solidFill>
                  <a:latin typeface="UTM Cooper Black" panose="02040603050506020204" pitchFamily="18" charset="0"/>
                </a:rPr>
                <a:t> MẬT</a:t>
              </a:r>
              <a:endParaRPr lang="en-US" sz="4800" dirty="0">
                <a:latin typeface="UTM Cooper Black" panose="02040603050506020204" pitchFamily="18" charset="0"/>
              </a:endParaRPr>
            </a:p>
          </p:txBody>
        </p:sp>
      </p:grpSp>
      <p:pic>
        <p:nvPicPr>
          <p:cNvPr id="241" name="Picture 2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08030" y="165478"/>
            <a:ext cx="1975339" cy="1545856"/>
          </a:xfrm>
          <a:prstGeom prst="rect">
            <a:avLst/>
          </a:prstGeom>
        </p:spPr>
      </p:pic>
      <p:pic>
        <p:nvPicPr>
          <p:cNvPr id="282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289" y="3815356"/>
            <a:ext cx="2044628" cy="11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896 6.17284E-7 C -0.24687 0.05309 -0.24201 0.12654 -0.22396 0.12593 C -0.19792 0.12593 -0.19601 -0.12191 -0.16493 -0.12315 C -0.13698 -0.12315 -0.15191 0.09414 -0.125 0.0929 C -0.09687 0.0929 -0.11198 -0.06389 -0.08194 -0.06389 C -0.05503 -0.06389 -0.06996 0.04197 -0.04601 0.04197 C -0.02292 0.04197 -0.03489 -0.03889 -0.01389 -0.03889 C -0.00191 -0.03889 -0.00104 -0.01698 -1.11111E-6 6.17284E-7 " pathEditMode="relative" rAng="0" ptsTypes="AAAAAAAA">
                                      <p:cBhvr>
                                        <p:cTn id="21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12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-118424" y="417093"/>
            <a:ext cx="4724400" cy="685800"/>
          </a:xfrm>
          <a:prstGeom prst="rect">
            <a:avLst/>
          </a:prstGeom>
          <a:noFill/>
        </p:spPr>
        <p:txBody>
          <a:bodyPr vert="horz" lIns="91397" tIns="45699" rIns="91397" bIns="45699">
            <a:noAutofit/>
          </a:bodyPr>
          <a:lstStyle>
            <a:lvl1pPr marL="365589" indent="-25591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499" indent="-228491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29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460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51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443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7934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6428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4919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Clr>
                <a:srgbClr val="2DA2BF"/>
              </a:buClr>
              <a:buFont typeface="Wingdings 3"/>
              <a:buNone/>
            </a:pPr>
            <a:r>
              <a:rPr 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Clr>
                <a:srgbClr val="2DA2BF"/>
              </a:buClr>
              <a:buFont typeface="Wingdings 3"/>
              <a:buNone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-1624339" y="1056153"/>
                <a:ext cx="7620038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xanh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32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endParaRPr lang="en-US" sz="2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24339" y="1056153"/>
                <a:ext cx="7620038" cy="762000"/>
              </a:xfrm>
              <a:prstGeom prst="rect">
                <a:avLst/>
              </a:prstGeom>
              <a:blipFill>
                <a:blip r:embed="rId3"/>
                <a:stretch>
                  <a:fillRect t="-6400" b="-6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-1624339" y="2295407"/>
                <a:ext cx="6629400" cy="890337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2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endParaRPr lang="en-US" sz="2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24339" y="2295407"/>
                <a:ext cx="6629400" cy="8903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-1319501" y="3433084"/>
                <a:ext cx="6629400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xanh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…</m:t>
                    </m:r>
                  </m:oMath>
                </a14:m>
                <a:r>
                  <a:rPr lang="en-US" sz="2400" b="1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19501" y="3433084"/>
                <a:ext cx="6629400" cy="762000"/>
              </a:xfrm>
              <a:prstGeom prst="rect">
                <a:avLst/>
              </a:prstGeom>
              <a:blipFill>
                <a:blip r:embed="rId5"/>
                <a:stretch>
                  <a:fillRect t="-6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>
          <a:xfrm>
            <a:off x="4419600" y="221464"/>
            <a:ext cx="4724400" cy="685800"/>
          </a:xfrm>
          <a:prstGeom prst="rect">
            <a:avLst/>
          </a:prstGeom>
          <a:noFill/>
        </p:spPr>
        <p:txBody>
          <a:bodyPr vert="horz" lIns="91397" tIns="45699" rIns="91397" bIns="45699">
            <a:noAutofit/>
          </a:bodyPr>
          <a:lstStyle>
            <a:lvl1pPr marL="365589" indent="-25591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499" indent="-228491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29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460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51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443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7934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6428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4919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Clr>
                <a:srgbClr val="2DA2BF"/>
              </a:buClr>
              <a:buFont typeface="Wingdings 3"/>
              <a:buNone/>
            </a:pPr>
            <a:r>
              <a:rPr lang="en-US" sz="3200" b="1" u="sng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3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700337" y="417093"/>
            <a:ext cx="0" cy="4002579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50656" y="908611"/>
            <a:ext cx="419898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+mj-lt"/>
                <a:cs typeface="Times New Roman" pitchFamily="18" charset="0"/>
              </a:rPr>
              <a:t>Diện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tích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trồng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cây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xanh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chiếm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số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phần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vi-VN" sz="2400" b="1" dirty="0">
                <a:latin typeface="+mj-lt"/>
                <a:cs typeface="Times New Roman" pitchFamily="18" charset="0"/>
              </a:rPr>
              <a:t>diện tích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của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công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viên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là</a:t>
            </a:r>
            <a:r>
              <a:rPr lang="en-US" b="1" dirty="0">
                <a:latin typeface="+mj-lt"/>
                <a:cs typeface="Times New Roman" pitchFamily="18" charset="0"/>
              </a:rPr>
              <a:t>:</a:t>
            </a:r>
          </a:p>
          <a:p>
            <a:pPr algn="just"/>
            <a:endParaRPr lang="en-US" b="1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1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492253"/>
              </p:ext>
            </p:extLst>
          </p:nvPr>
        </p:nvGraphicFramePr>
        <p:xfrm>
          <a:off x="5338900" y="2387039"/>
          <a:ext cx="19812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6" imgW="723586" imgH="393529" progId="Equation.3">
                  <p:embed/>
                </p:oleObj>
              </mc:Choice>
              <mc:Fallback>
                <p:oleObj name="Equation" r:id="rId6" imgW="723586" imgH="393529" progId="Equation.3">
                  <p:embed/>
                  <p:pic>
                    <p:nvPicPr>
                      <p:cNvPr id="4198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8900" y="2387039"/>
                        <a:ext cx="19812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58"/>
          <p:cNvSpPr txBox="1">
            <a:spLocks noChangeArrowheads="1"/>
          </p:cNvSpPr>
          <p:nvPr/>
        </p:nvSpPr>
        <p:spPr bwMode="auto">
          <a:xfrm>
            <a:off x="7191724" y="2553250"/>
            <a:ext cx="1676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3" name="Text Box 57"/>
          <p:cNvSpPr txBox="1">
            <a:spLocks noChangeArrowheads="1"/>
          </p:cNvSpPr>
          <p:nvPr/>
        </p:nvSpPr>
        <p:spPr bwMode="auto">
          <a:xfrm>
            <a:off x="4700337" y="3585777"/>
            <a:ext cx="5105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b="1" dirty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accent2">
                    <a:lumMod val="10000"/>
                  </a:schemeClr>
                </a:solidFill>
                <a:latin typeface="Times New Romian"/>
              </a:rPr>
              <a:t>:           </a:t>
            </a:r>
            <a:r>
              <a:rPr lang="en-US" sz="2400" b="1" dirty="0" err="1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2400" b="1" dirty="0">
              <a:solidFill>
                <a:schemeClr val="accent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299052"/>
              </p:ext>
            </p:extLst>
          </p:nvPr>
        </p:nvGraphicFramePr>
        <p:xfrm>
          <a:off x="7052234" y="3539569"/>
          <a:ext cx="337056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8" imgW="228501" imgH="393529" progId="Equation.3">
                  <p:embed/>
                </p:oleObj>
              </mc:Choice>
              <mc:Fallback>
                <p:oleObj name="Equation" r:id="rId8" imgW="228501" imgH="393529" progId="Equation.3">
                  <p:embed/>
                  <p:pic>
                    <p:nvPicPr>
                      <p:cNvPr id="419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2234" y="3539569"/>
                        <a:ext cx="337056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333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build="p"/>
      <p:bldP spid="6" grpId="0" build="p"/>
      <p:bldP spid="7" grpId="0"/>
      <p:bldP spid="10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Hexagon 47"/>
          <p:cNvSpPr/>
          <p:nvPr/>
        </p:nvSpPr>
        <p:spPr>
          <a:xfrm>
            <a:off x="4375955" y="2074125"/>
            <a:ext cx="3412722" cy="2925285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611" y="505758"/>
            <a:ext cx="1544482" cy="2207725"/>
          </a:xfrm>
          <a:prstGeom prst="rect">
            <a:avLst/>
          </a:prstGeom>
        </p:spPr>
      </p:pic>
      <p:grpSp>
        <p:nvGrpSpPr>
          <p:cNvPr id="2955" name="Google Shape;2955;p49"/>
          <p:cNvGrpSpPr/>
          <p:nvPr/>
        </p:nvGrpSpPr>
        <p:grpSpPr>
          <a:xfrm>
            <a:off x="469863" y="3691475"/>
            <a:ext cx="373125" cy="345125"/>
            <a:chOff x="469863" y="3691475"/>
            <a:chExt cx="373125" cy="345125"/>
          </a:xfrm>
        </p:grpSpPr>
        <p:sp>
          <p:nvSpPr>
            <p:cNvPr id="2956" name="Google Shape;2956;p49"/>
            <p:cNvSpPr/>
            <p:nvPr/>
          </p:nvSpPr>
          <p:spPr>
            <a:xfrm>
              <a:off x="469863" y="36958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9"/>
            <p:cNvSpPr/>
            <p:nvPr/>
          </p:nvSpPr>
          <p:spPr>
            <a:xfrm>
              <a:off x="487513" y="36914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8" name="Google Shape;2958;p49"/>
          <p:cNvGrpSpPr/>
          <p:nvPr/>
        </p:nvGrpSpPr>
        <p:grpSpPr>
          <a:xfrm>
            <a:off x="8423988" y="918375"/>
            <a:ext cx="373125" cy="345125"/>
            <a:chOff x="8271588" y="765975"/>
            <a:chExt cx="373125" cy="345125"/>
          </a:xfrm>
        </p:grpSpPr>
        <p:sp>
          <p:nvSpPr>
            <p:cNvPr id="2959" name="Google Shape;2959;p49"/>
            <p:cNvSpPr/>
            <p:nvPr/>
          </p:nvSpPr>
          <p:spPr>
            <a:xfrm>
              <a:off x="8271588" y="7703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9"/>
            <p:cNvSpPr/>
            <p:nvPr/>
          </p:nvSpPr>
          <p:spPr>
            <a:xfrm>
              <a:off x="8289238" y="7659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Google Shape;2921;p49"/>
          <p:cNvGrpSpPr/>
          <p:nvPr/>
        </p:nvGrpSpPr>
        <p:grpSpPr>
          <a:xfrm>
            <a:off x="4738591" y="3700369"/>
            <a:ext cx="814400" cy="1093000"/>
            <a:chOff x="7559750" y="1690838"/>
            <a:chExt cx="814400" cy="1093000"/>
          </a:xfrm>
        </p:grpSpPr>
        <p:sp>
          <p:nvSpPr>
            <p:cNvPr id="246" name="Google Shape;2922;p49"/>
            <p:cNvSpPr/>
            <p:nvPr/>
          </p:nvSpPr>
          <p:spPr>
            <a:xfrm>
              <a:off x="7604450" y="23109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923;p49"/>
            <p:cNvSpPr/>
            <p:nvPr/>
          </p:nvSpPr>
          <p:spPr>
            <a:xfrm>
              <a:off x="7579425" y="23708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924;p49"/>
            <p:cNvSpPr/>
            <p:nvPr/>
          </p:nvSpPr>
          <p:spPr>
            <a:xfrm>
              <a:off x="8151700" y="21674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925;p49"/>
            <p:cNvSpPr/>
            <p:nvPr/>
          </p:nvSpPr>
          <p:spPr>
            <a:xfrm>
              <a:off x="8103525" y="21223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926;p49"/>
            <p:cNvSpPr/>
            <p:nvPr/>
          </p:nvSpPr>
          <p:spPr>
            <a:xfrm>
              <a:off x="8109825" y="23403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927;p49"/>
            <p:cNvSpPr/>
            <p:nvPr/>
          </p:nvSpPr>
          <p:spPr>
            <a:xfrm>
              <a:off x="8125650" y="18367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928;p49"/>
            <p:cNvSpPr/>
            <p:nvPr/>
          </p:nvSpPr>
          <p:spPr>
            <a:xfrm>
              <a:off x="8082525" y="18854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929;p49"/>
            <p:cNvSpPr/>
            <p:nvPr/>
          </p:nvSpPr>
          <p:spPr>
            <a:xfrm>
              <a:off x="8046875" y="19395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930;p49"/>
            <p:cNvSpPr/>
            <p:nvPr/>
          </p:nvSpPr>
          <p:spPr>
            <a:xfrm>
              <a:off x="8042650" y="20972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931;p49"/>
            <p:cNvSpPr/>
            <p:nvPr/>
          </p:nvSpPr>
          <p:spPr>
            <a:xfrm>
              <a:off x="8051825" y="23138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932;p49"/>
            <p:cNvSpPr/>
            <p:nvPr/>
          </p:nvSpPr>
          <p:spPr>
            <a:xfrm>
              <a:off x="8341625" y="16908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933;p49"/>
            <p:cNvSpPr/>
            <p:nvPr/>
          </p:nvSpPr>
          <p:spPr>
            <a:xfrm>
              <a:off x="8283150" y="17210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934;p49"/>
            <p:cNvSpPr/>
            <p:nvPr/>
          </p:nvSpPr>
          <p:spPr>
            <a:xfrm>
              <a:off x="8164575" y="22928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935;p49"/>
            <p:cNvSpPr/>
            <p:nvPr/>
          </p:nvSpPr>
          <p:spPr>
            <a:xfrm>
              <a:off x="8178950" y="22274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936;p49"/>
            <p:cNvSpPr/>
            <p:nvPr/>
          </p:nvSpPr>
          <p:spPr>
            <a:xfrm>
              <a:off x="8174175" y="17933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937;p49"/>
            <p:cNvSpPr/>
            <p:nvPr/>
          </p:nvSpPr>
          <p:spPr>
            <a:xfrm>
              <a:off x="8227025" y="17550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938;p49"/>
            <p:cNvSpPr/>
            <p:nvPr/>
          </p:nvSpPr>
          <p:spPr>
            <a:xfrm>
              <a:off x="7559750" y="25003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939;p49"/>
            <p:cNvSpPr/>
            <p:nvPr/>
          </p:nvSpPr>
          <p:spPr>
            <a:xfrm>
              <a:off x="7592350" y="26950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940;p49"/>
            <p:cNvSpPr/>
            <p:nvPr/>
          </p:nvSpPr>
          <p:spPr>
            <a:xfrm>
              <a:off x="7564575" y="24344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941;p49"/>
            <p:cNvSpPr/>
            <p:nvPr/>
          </p:nvSpPr>
          <p:spPr>
            <a:xfrm>
              <a:off x="7572125" y="26319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942;p49"/>
            <p:cNvSpPr/>
            <p:nvPr/>
          </p:nvSpPr>
          <p:spPr>
            <a:xfrm>
              <a:off x="7561475" y="25665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943;p49"/>
            <p:cNvSpPr/>
            <p:nvPr/>
          </p:nvSpPr>
          <p:spPr>
            <a:xfrm>
              <a:off x="7622100" y="27542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944;p49"/>
            <p:cNvSpPr/>
            <p:nvPr/>
          </p:nvSpPr>
          <p:spPr>
            <a:xfrm>
              <a:off x="7786650" y="21325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945;p49"/>
            <p:cNvSpPr/>
            <p:nvPr/>
          </p:nvSpPr>
          <p:spPr>
            <a:xfrm>
              <a:off x="7846975" y="21080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946;p49"/>
            <p:cNvSpPr/>
            <p:nvPr/>
          </p:nvSpPr>
          <p:spPr>
            <a:xfrm>
              <a:off x="7681775" y="22075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947;p49"/>
            <p:cNvSpPr/>
            <p:nvPr/>
          </p:nvSpPr>
          <p:spPr>
            <a:xfrm>
              <a:off x="7638975" y="22561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948;p49"/>
            <p:cNvSpPr/>
            <p:nvPr/>
          </p:nvSpPr>
          <p:spPr>
            <a:xfrm>
              <a:off x="7731225" y="21660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949;p49"/>
            <p:cNvSpPr/>
            <p:nvPr/>
          </p:nvSpPr>
          <p:spPr>
            <a:xfrm>
              <a:off x="8020125" y="19987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950;p49"/>
            <p:cNvSpPr/>
            <p:nvPr/>
          </p:nvSpPr>
          <p:spPr>
            <a:xfrm>
              <a:off x="8016975" y="22577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951;p49"/>
            <p:cNvSpPr/>
            <p:nvPr/>
          </p:nvSpPr>
          <p:spPr>
            <a:xfrm>
              <a:off x="8001000" y="21935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952;p49"/>
            <p:cNvSpPr/>
            <p:nvPr/>
          </p:nvSpPr>
          <p:spPr>
            <a:xfrm>
              <a:off x="7977350" y="20618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953;p49"/>
            <p:cNvSpPr/>
            <p:nvPr/>
          </p:nvSpPr>
          <p:spPr>
            <a:xfrm>
              <a:off x="7911400" y="20934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954;p49"/>
            <p:cNvSpPr/>
            <p:nvPr/>
          </p:nvSpPr>
          <p:spPr>
            <a:xfrm>
              <a:off x="7998200" y="21274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Hexagon 1"/>
          <p:cNvSpPr/>
          <p:nvPr/>
        </p:nvSpPr>
        <p:spPr>
          <a:xfrm>
            <a:off x="1657065" y="526136"/>
            <a:ext cx="3412722" cy="2925285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264195" y="1170788"/>
            <a:ext cx="223651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solidFill>
                  <a:schemeClr val="accent4">
                    <a:lumMod val="75000"/>
                  </a:schemeClr>
                </a:solidFill>
                <a:latin typeface="UTM Cooper Black" panose="02040603050506020204" pitchFamily="18" charset="0"/>
              </a:rPr>
              <a:t>Củng</a:t>
            </a:r>
            <a:r>
              <a:rPr lang="en-US" sz="5400" b="1" dirty="0">
                <a:solidFill>
                  <a:schemeClr val="accent4">
                    <a:lumMod val="75000"/>
                  </a:schemeClr>
                </a:solidFill>
                <a:latin typeface="UTM Cooper Black" panose="02040603050506020204" pitchFamily="18" charset="0"/>
              </a:rPr>
              <a:t> </a:t>
            </a:r>
          </a:p>
          <a:p>
            <a:pPr algn="ctr"/>
            <a:r>
              <a:rPr lang="en-US" sz="5400" b="1" dirty="0" err="1">
                <a:solidFill>
                  <a:schemeClr val="accent4">
                    <a:lumMod val="75000"/>
                  </a:schemeClr>
                </a:solidFill>
                <a:latin typeface="UTM Cooper Black" panose="02040603050506020204" pitchFamily="18" charset="0"/>
              </a:rPr>
              <a:t>cố</a:t>
            </a:r>
            <a:endParaRPr lang="en-US" sz="5400" b="1" dirty="0">
              <a:solidFill>
                <a:schemeClr val="accent4">
                  <a:lumMod val="75000"/>
                </a:schemeClr>
              </a:solidFill>
              <a:latin typeface="UTM Cooper Black" panose="02040603050506020204" pitchFamily="18" charset="0"/>
            </a:endParaRPr>
          </a:p>
        </p:txBody>
      </p:sp>
      <p:pic>
        <p:nvPicPr>
          <p:cNvPr id="56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95" y="3108332"/>
            <a:ext cx="3684731" cy="204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4639814" y="2606869"/>
            <a:ext cx="301717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00B050"/>
                </a:solidFill>
                <a:latin typeface="UTM Cooper Black" panose="02040603050506020204" pitchFamily="18" charset="0"/>
              </a:rPr>
              <a:t>XÂY TỔ</a:t>
            </a:r>
          </a:p>
          <a:p>
            <a:pPr algn="ctr"/>
            <a:r>
              <a:rPr lang="en-US" sz="4400" b="1" dirty="0">
                <a:solidFill>
                  <a:srgbClr val="00B050"/>
                </a:solidFill>
                <a:latin typeface="UTM Cooper Black" panose="02040603050506020204" pitchFamily="18" charset="0"/>
              </a:rPr>
              <a:t>CHO ONG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055" y="2377967"/>
            <a:ext cx="4531218" cy="483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1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exagon 21"/>
          <p:cNvSpPr/>
          <p:nvPr/>
        </p:nvSpPr>
        <p:spPr>
          <a:xfrm>
            <a:off x="813814" y="475565"/>
            <a:ext cx="3412722" cy="2925285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5422935" y="572199"/>
            <a:ext cx="2081484" cy="1785507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353" y="2831595"/>
            <a:ext cx="3684731" cy="204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409" y="1318672"/>
            <a:ext cx="1588334" cy="24223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71599" y="1099790"/>
                <a:ext cx="2863476" cy="13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?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599" y="1099790"/>
                <a:ext cx="2863476" cy="13924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805857" y="696711"/>
                <a:ext cx="1158971" cy="14015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857" y="696711"/>
                <a:ext cx="1158971" cy="14015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Hexagon 27"/>
          <p:cNvSpPr/>
          <p:nvPr/>
        </p:nvSpPr>
        <p:spPr>
          <a:xfrm>
            <a:off x="5421795" y="2662034"/>
            <a:ext cx="2081484" cy="1785507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602275" y="2834179"/>
                <a:ext cx="1566134" cy="1391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275" y="2834179"/>
                <a:ext cx="1566134" cy="13915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561044" y="1981913"/>
            <a:ext cx="3412722" cy="2925285"/>
            <a:chOff x="3314342" y="2355301"/>
            <a:chExt cx="3412722" cy="2925285"/>
          </a:xfrm>
        </p:grpSpPr>
        <p:sp>
          <p:nvSpPr>
            <p:cNvPr id="32" name="Hexagon 31"/>
            <p:cNvSpPr/>
            <p:nvPr/>
          </p:nvSpPr>
          <p:spPr>
            <a:xfrm>
              <a:off x="3314342" y="2355301"/>
              <a:ext cx="3412722" cy="2925285"/>
            </a:xfrm>
            <a:prstGeom prst="hexagon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4386281" y="2794573"/>
                  <a:ext cx="1224694" cy="191347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66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num>
                          <m:den>
                            <m:r>
                              <a:rPr lang="en-US" sz="6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den>
                        </m:f>
                      </m:oMath>
                    </m:oMathPara>
                  </a14:m>
                  <a:endParaRPr lang="en-US" sz="6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6281" y="2794573"/>
                  <a:ext cx="1224694" cy="191347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0457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oh-nooo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  <p:bldP spid="27" grpId="0"/>
      <p:bldP spid="27" grpId="1"/>
      <p:bldP spid="27" grpId="2"/>
      <p:bldP spid="28" grpId="0" animBg="1"/>
      <p:bldP spid="29" grpId="0"/>
      <p:bldP spid="2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exagon 21"/>
          <p:cNvSpPr/>
          <p:nvPr/>
        </p:nvSpPr>
        <p:spPr>
          <a:xfrm>
            <a:off x="813814" y="475565"/>
            <a:ext cx="3412722" cy="2925285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5961514" y="2810511"/>
            <a:ext cx="2081484" cy="1785507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353" y="2831595"/>
            <a:ext cx="3684731" cy="204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256" y="22758"/>
            <a:ext cx="1588334" cy="24223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71599" y="1099790"/>
                <a:ext cx="2890728" cy="1387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?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599" y="1099790"/>
                <a:ext cx="2890728" cy="13876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160090" y="2928709"/>
                <a:ext cx="1566133" cy="1406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090" y="2928709"/>
                <a:ext cx="1566133" cy="140634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Hexagon 27"/>
          <p:cNvSpPr/>
          <p:nvPr/>
        </p:nvSpPr>
        <p:spPr>
          <a:xfrm>
            <a:off x="5341585" y="701971"/>
            <a:ext cx="2081484" cy="1785507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522065" y="874116"/>
                <a:ext cx="1527662" cy="1391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065" y="874116"/>
                <a:ext cx="1527662" cy="13915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555559" y="1953384"/>
            <a:ext cx="3412722" cy="2925285"/>
            <a:chOff x="2370261" y="6510206"/>
            <a:chExt cx="3412722" cy="2925285"/>
          </a:xfrm>
        </p:grpSpPr>
        <p:sp>
          <p:nvSpPr>
            <p:cNvPr id="32" name="Hexagon 31"/>
            <p:cNvSpPr/>
            <p:nvPr/>
          </p:nvSpPr>
          <p:spPr>
            <a:xfrm>
              <a:off x="2370261" y="6510206"/>
              <a:ext cx="3412722" cy="2925285"/>
            </a:xfrm>
            <a:prstGeom prst="hexagon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3464275" y="7016111"/>
                  <a:ext cx="1224694" cy="191347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66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27</m:t>
                            </m:r>
                          </m:num>
                          <m:den>
                            <m:r>
                              <a:rPr lang="en-US" sz="6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𝟐𝟎</m:t>
                            </m:r>
                          </m:den>
                        </m:f>
                      </m:oMath>
                    </m:oMathPara>
                  </a14:m>
                  <a:endParaRPr lang="en-US" sz="6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4275" y="7016111"/>
                  <a:ext cx="1224694" cy="191347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1249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oh-nooo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  <p:bldP spid="27" grpId="0"/>
      <p:bldP spid="27" grpId="1"/>
      <p:bldP spid="27" grpId="2"/>
      <p:bldP spid="28" grpId="0" animBg="1"/>
      <p:bldP spid="29" grpId="0"/>
      <p:bldP spid="2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exagon 21"/>
          <p:cNvSpPr/>
          <p:nvPr/>
        </p:nvSpPr>
        <p:spPr>
          <a:xfrm>
            <a:off x="813814" y="475565"/>
            <a:ext cx="3412722" cy="2925285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5422935" y="572199"/>
            <a:ext cx="2081484" cy="1785507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353" y="2831595"/>
            <a:ext cx="3684731" cy="204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256" y="22758"/>
            <a:ext cx="1588334" cy="24223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71599" y="1099790"/>
                <a:ext cx="2890727" cy="13954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?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599" y="1099790"/>
                <a:ext cx="2890727" cy="13954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805857" y="696711"/>
                <a:ext cx="1158971" cy="13828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857" y="696711"/>
                <a:ext cx="1158971" cy="138287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Hexagon 27"/>
          <p:cNvSpPr/>
          <p:nvPr/>
        </p:nvSpPr>
        <p:spPr>
          <a:xfrm>
            <a:off x="5421795" y="2662034"/>
            <a:ext cx="2081484" cy="1785507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602275" y="2834179"/>
                <a:ext cx="1197443" cy="1391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275" y="2834179"/>
                <a:ext cx="1197443" cy="13915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589534" y="1981913"/>
            <a:ext cx="3412722" cy="2925285"/>
            <a:chOff x="3314342" y="2355301"/>
            <a:chExt cx="3412722" cy="2925285"/>
          </a:xfrm>
        </p:grpSpPr>
        <p:sp>
          <p:nvSpPr>
            <p:cNvPr id="32" name="Hexagon 31"/>
            <p:cNvSpPr/>
            <p:nvPr/>
          </p:nvSpPr>
          <p:spPr>
            <a:xfrm>
              <a:off x="3314342" y="2355301"/>
              <a:ext cx="3412722" cy="2925285"/>
            </a:xfrm>
            <a:prstGeom prst="hexagon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4661630" y="2861206"/>
                  <a:ext cx="718145" cy="191347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66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6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en-US" sz="6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1630" y="2861206"/>
                  <a:ext cx="718145" cy="191347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1379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oh-nooo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  <p:bldP spid="27" grpId="0"/>
      <p:bldP spid="27" grpId="1"/>
      <p:bldP spid="27" grpId="2"/>
      <p:bldP spid="28" grpId="0" animBg="1"/>
      <p:bldP spid="29" grpId="0"/>
      <p:bldP spid="2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Google Shape;2066;p45"/>
          <p:cNvSpPr txBox="1">
            <a:spLocks noGrp="1"/>
          </p:cNvSpPr>
          <p:nvPr>
            <p:ph type="title"/>
          </p:nvPr>
        </p:nvSpPr>
        <p:spPr>
          <a:xfrm>
            <a:off x="1762357" y="1543323"/>
            <a:ext cx="5230734" cy="12745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vi-V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191912" y="384157"/>
            <a:ext cx="8660384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8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Muốn</a:t>
            </a:r>
            <a:r>
              <a:rPr lang="en-US" sz="48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trừ</a:t>
            </a:r>
            <a:r>
              <a:rPr lang="en-US" sz="48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hai</a:t>
            </a:r>
            <a:r>
              <a:rPr lang="en-US" sz="48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phân</a:t>
            </a:r>
            <a:r>
              <a:rPr lang="en-US" sz="48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số</a:t>
            </a:r>
            <a:r>
              <a:rPr lang="en-US" sz="48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khác</a:t>
            </a:r>
            <a:r>
              <a:rPr lang="en-US" sz="48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mẫu</a:t>
            </a:r>
            <a:r>
              <a:rPr lang="en-US" sz="48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số</a:t>
            </a:r>
            <a:endParaRPr lang="en-US" sz="48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" b="100000" l="1183" r="97929">
                        <a14:foregroundMark x1="38166" y1="42012" x2="45562" y2="38757"/>
                        <a14:foregroundMark x1="54438" y1="38757" x2="60947" y2="39941"/>
                        <a14:foregroundMark x1="42604" y1="47337" x2="52959" y2="47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533" y="2629899"/>
            <a:ext cx="3124562" cy="3124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17" y="1187594"/>
            <a:ext cx="886976" cy="1294053"/>
          </a:xfrm>
          <a:prstGeom prst="rect">
            <a:avLst/>
          </a:prstGeom>
        </p:spPr>
      </p:pic>
      <p:sp>
        <p:nvSpPr>
          <p:cNvPr id="10" name="Google Shape;2066;p45"/>
          <p:cNvSpPr txBox="1">
            <a:spLocks/>
          </p:cNvSpPr>
          <p:nvPr/>
        </p:nvSpPr>
        <p:spPr>
          <a:xfrm>
            <a:off x="2569029" y="3134768"/>
            <a:ext cx="5230734" cy="127458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3600" b="0" i="0" u="none" strike="noStrike" cap="none">
                <a:solidFill>
                  <a:srgbClr val="000000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vi-V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689" y="2779039"/>
            <a:ext cx="886976" cy="129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8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6" grpId="0" animBg="1"/>
      <p:bldP spid="239" grpId="0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14;p39"/>
          <p:cNvSpPr txBox="1">
            <a:spLocks/>
          </p:cNvSpPr>
          <p:nvPr/>
        </p:nvSpPr>
        <p:spPr>
          <a:xfrm>
            <a:off x="2651638" y="622426"/>
            <a:ext cx="5583923" cy="1615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7200" b="1" dirty="0" err="1">
                <a:solidFill>
                  <a:srgbClr val="00B050"/>
                </a:solidFill>
                <a:latin typeface="+mj-lt"/>
              </a:rPr>
              <a:t>Dặn</a:t>
            </a:r>
            <a:r>
              <a:rPr lang="en-US" sz="72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+mj-lt"/>
              </a:rPr>
              <a:t>dò</a:t>
            </a:r>
            <a:endParaRPr lang="en-US" sz="7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12" name="Google Shape;1114;p39"/>
          <p:cNvSpPr txBox="1">
            <a:spLocks/>
          </p:cNvSpPr>
          <p:nvPr/>
        </p:nvSpPr>
        <p:spPr>
          <a:xfrm>
            <a:off x="1520777" y="2459247"/>
            <a:ext cx="7398634" cy="1615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857250" indent="-857250">
              <a:lnSpc>
                <a:spcPct val="150000"/>
              </a:lnSpc>
              <a:buFontTx/>
              <a:buChar char="-"/>
            </a:pP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Hoàn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thành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các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tập</a:t>
            </a:r>
            <a:endParaRPr lang="en-US" sz="4000" b="1" dirty="0">
              <a:solidFill>
                <a:srgbClr val="0070C0"/>
              </a:solidFill>
              <a:latin typeface="+mj-lt"/>
            </a:endParaRPr>
          </a:p>
          <a:p>
            <a:pPr marL="857250" indent="-857250">
              <a:lnSpc>
                <a:spcPct val="150000"/>
              </a:lnSpc>
              <a:buFontTx/>
              <a:buChar char="-"/>
            </a:pP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Chuẩn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bị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tiếp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theo</a:t>
            </a:r>
            <a:endParaRPr lang="en-US" sz="40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" b="100000" l="1183" r="97929">
                        <a14:foregroundMark x1="38166" y1="42012" x2="45562" y2="38757"/>
                        <a14:foregroundMark x1="54438" y1="38757" x2="60947" y2="39941"/>
                        <a14:foregroundMark x1="42604" y1="47337" x2="52959" y2="47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533" y="2629899"/>
            <a:ext cx="3124562" cy="3124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14;p39"/>
          <p:cNvSpPr txBox="1">
            <a:spLocks/>
          </p:cNvSpPr>
          <p:nvPr/>
        </p:nvSpPr>
        <p:spPr>
          <a:xfrm>
            <a:off x="2010061" y="2045031"/>
            <a:ext cx="5583923" cy="1615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8800" b="1" dirty="0" err="1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Chúc</a:t>
            </a:r>
            <a:r>
              <a:rPr lang="en-US" sz="8800" b="1" dirty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 </a:t>
            </a:r>
            <a:r>
              <a:rPr lang="en-US" sz="8800" b="1" dirty="0" err="1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các</a:t>
            </a:r>
            <a:r>
              <a:rPr lang="en-US" sz="8800" b="1" dirty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 </a:t>
            </a:r>
            <a:r>
              <a:rPr lang="en-US" sz="8800" b="1" dirty="0" err="1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em</a:t>
            </a:r>
            <a:endParaRPr lang="en-US" sz="8800" b="1" dirty="0">
              <a:solidFill>
                <a:schemeClr val="accent4">
                  <a:lumMod val="7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UTM Staccato " panose="02040603050506020204" pitchFamily="18" charset="0"/>
            </a:endParaRPr>
          </a:p>
          <a:p>
            <a:r>
              <a:rPr lang="en-US" sz="8800" b="1" dirty="0" err="1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học</a:t>
            </a:r>
            <a:r>
              <a:rPr lang="en-US" sz="8800" b="1" dirty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 </a:t>
            </a:r>
            <a:r>
              <a:rPr lang="en-US" sz="8800" b="1" dirty="0" err="1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tốt</a:t>
            </a:r>
            <a:endParaRPr lang="en-US" sz="8800" dirty="0">
              <a:solidFill>
                <a:schemeClr val="accent4">
                  <a:lumMod val="7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UTM Staccato " panose="02040603050506020204" pitchFamily="18" charset="0"/>
            </a:endParaRPr>
          </a:p>
        </p:txBody>
      </p:sp>
      <p:pic>
        <p:nvPicPr>
          <p:cNvPr id="111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 r="72269" b="-7056"/>
          <a:stretch>
            <a:fillRect/>
          </a:stretch>
        </p:blipFill>
        <p:spPr bwMode="auto">
          <a:xfrm>
            <a:off x="0" y="1916695"/>
            <a:ext cx="2323939" cy="670438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22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3969" cy="963790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1062" flipH="1">
            <a:off x="7365387" y="-292148"/>
            <a:ext cx="2620498" cy="202931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356543" y="533756"/>
            <a:ext cx="2155794" cy="1631542"/>
            <a:chOff x="3356543" y="533756"/>
            <a:chExt cx="2155794" cy="1631542"/>
          </a:xfrm>
        </p:grpSpPr>
        <p:grpSp>
          <p:nvGrpSpPr>
            <p:cNvPr id="161" name="Group 160"/>
            <p:cNvGrpSpPr/>
            <p:nvPr/>
          </p:nvGrpSpPr>
          <p:grpSpPr>
            <a:xfrm>
              <a:off x="3356543" y="533756"/>
              <a:ext cx="2083022" cy="1631542"/>
              <a:chOff x="821543" y="1521288"/>
              <a:chExt cx="2083022" cy="1631542"/>
            </a:xfrm>
          </p:grpSpPr>
          <p:sp>
            <p:nvSpPr>
              <p:cNvPr id="162" name="Rounded Rectangle 161"/>
              <p:cNvSpPr/>
              <p:nvPr/>
            </p:nvSpPr>
            <p:spPr>
              <a:xfrm>
                <a:off x="1422364" y="2225006"/>
                <a:ext cx="1482201" cy="927824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  <a:alpha val="48000"/>
                </a:schemeClr>
              </a:solidFill>
              <a:ln w="60325" cmpd="thickThin">
                <a:solidFill>
                  <a:schemeClr val="bg2">
                    <a:lumMod val="2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3" name="Picture 16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21543" y="1521288"/>
                <a:ext cx="1059484" cy="927824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Rectangle 163"/>
                <p:cNvSpPr/>
                <p:nvPr/>
              </p:nvSpPr>
              <p:spPr>
                <a:xfrm>
                  <a:off x="4047641" y="1256899"/>
                  <a:ext cx="1464696" cy="9024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4" name="Rectangle 1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7641" y="1256899"/>
                  <a:ext cx="1464696" cy="90249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5930238" y="569628"/>
            <a:ext cx="2144577" cy="1631542"/>
            <a:chOff x="5930238" y="569628"/>
            <a:chExt cx="2144577" cy="1631542"/>
          </a:xfrm>
        </p:grpSpPr>
        <p:grpSp>
          <p:nvGrpSpPr>
            <p:cNvPr id="165" name="Group 164"/>
            <p:cNvGrpSpPr/>
            <p:nvPr/>
          </p:nvGrpSpPr>
          <p:grpSpPr>
            <a:xfrm>
              <a:off x="5930238" y="569628"/>
              <a:ext cx="2083022" cy="1631542"/>
              <a:chOff x="821543" y="1521288"/>
              <a:chExt cx="2083022" cy="1631542"/>
            </a:xfrm>
          </p:grpSpPr>
          <p:sp>
            <p:nvSpPr>
              <p:cNvPr id="166" name="Rounded Rectangle 165"/>
              <p:cNvSpPr/>
              <p:nvPr/>
            </p:nvSpPr>
            <p:spPr>
              <a:xfrm>
                <a:off x="1422364" y="2225006"/>
                <a:ext cx="1482201" cy="927824"/>
              </a:xfrm>
              <a:prstGeom prst="roundRect">
                <a:avLst/>
              </a:prstGeom>
              <a:solidFill>
                <a:srgbClr val="0070C0">
                  <a:alpha val="66000"/>
                </a:srgbClr>
              </a:solidFill>
              <a:ln w="60325" cmpd="thickThin">
                <a:solidFill>
                  <a:schemeClr val="bg2">
                    <a:lumMod val="2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7" name="Picture 16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21543" y="1521288"/>
                <a:ext cx="1059484" cy="927824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Rectangle 167"/>
                <p:cNvSpPr/>
                <p:nvPr/>
              </p:nvSpPr>
              <p:spPr>
                <a:xfrm>
                  <a:off x="6531059" y="1264026"/>
                  <a:ext cx="1543756" cy="9126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f>
                          <m:fPr>
                            <m:ctrlPr>
                              <a:rPr lang="en-US" sz="2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8" name="Rectangle 1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1059" y="1264026"/>
                  <a:ext cx="1543756" cy="91262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6351294" y="3708388"/>
            <a:ext cx="1662715" cy="1435112"/>
            <a:chOff x="6398310" y="2778643"/>
            <a:chExt cx="1662715" cy="1435112"/>
          </a:xfrm>
        </p:grpSpPr>
        <p:grpSp>
          <p:nvGrpSpPr>
            <p:cNvPr id="172" name="Group 171"/>
            <p:cNvGrpSpPr/>
            <p:nvPr/>
          </p:nvGrpSpPr>
          <p:grpSpPr>
            <a:xfrm>
              <a:off x="6398310" y="2778643"/>
              <a:ext cx="1662715" cy="1435112"/>
              <a:chOff x="5128124" y="1590037"/>
              <a:chExt cx="1821679" cy="1533693"/>
            </a:xfrm>
          </p:grpSpPr>
          <p:pic>
            <p:nvPicPr>
              <p:cNvPr id="173" name="Picture 17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8124" y="1590037"/>
                <a:ext cx="1821679" cy="1533693"/>
              </a:xfrm>
              <a:prstGeom prst="rect">
                <a:avLst/>
              </a:prstGeom>
            </p:spPr>
          </p:pic>
          <p:sp>
            <p:nvSpPr>
              <p:cNvPr id="174" name="Hexagon 173"/>
              <p:cNvSpPr/>
              <p:nvPr/>
            </p:nvSpPr>
            <p:spPr>
              <a:xfrm>
                <a:off x="5593608" y="1979424"/>
                <a:ext cx="949214" cy="941620"/>
              </a:xfrm>
              <a:prstGeom prst="hexagon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0325" cmpd="dbl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5" name="Picture 174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5238" y="2178709"/>
                <a:ext cx="367213" cy="356349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Rectangle 175"/>
                <p:cNvSpPr/>
                <p:nvPr/>
              </p:nvSpPr>
              <p:spPr>
                <a:xfrm>
                  <a:off x="7005378" y="3148768"/>
                  <a:ext cx="470000" cy="9040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6" name="Rectangle 1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5378" y="3148768"/>
                  <a:ext cx="470000" cy="90403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3694635" y="3708388"/>
            <a:ext cx="1662715" cy="1435112"/>
            <a:chOff x="3883402" y="2771965"/>
            <a:chExt cx="1662715" cy="1435112"/>
          </a:xfrm>
        </p:grpSpPr>
        <p:grpSp>
          <p:nvGrpSpPr>
            <p:cNvPr id="169" name="Group 168"/>
            <p:cNvGrpSpPr/>
            <p:nvPr/>
          </p:nvGrpSpPr>
          <p:grpSpPr>
            <a:xfrm>
              <a:off x="3883402" y="2771965"/>
              <a:ext cx="1662715" cy="1435112"/>
              <a:chOff x="5128124" y="1590037"/>
              <a:chExt cx="1821679" cy="1533693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8124" y="1590037"/>
                <a:ext cx="1821679" cy="1533693"/>
              </a:xfrm>
              <a:prstGeom prst="rect">
                <a:avLst/>
              </a:prstGeom>
            </p:spPr>
          </p:pic>
          <p:sp>
            <p:nvSpPr>
              <p:cNvPr id="171" name="Hexagon 170"/>
              <p:cNvSpPr/>
              <p:nvPr/>
            </p:nvSpPr>
            <p:spPr>
              <a:xfrm>
                <a:off x="5593608" y="1979424"/>
                <a:ext cx="949214" cy="941620"/>
              </a:xfrm>
              <a:prstGeom prst="hexagon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0325" cmpd="dbl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1257" y="3250105"/>
              <a:ext cx="335169" cy="33344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Rectangle 178"/>
                <p:cNvSpPr/>
                <p:nvPr/>
              </p:nvSpPr>
              <p:spPr>
                <a:xfrm>
                  <a:off x="4434948" y="3102467"/>
                  <a:ext cx="470000" cy="9012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9" name="Rectangle 1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4948" y="3102467"/>
                  <a:ext cx="470000" cy="90120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948469" y="3708388"/>
            <a:ext cx="1662715" cy="1435112"/>
            <a:chOff x="1617804" y="2777967"/>
            <a:chExt cx="1662715" cy="1435112"/>
          </a:xfrm>
        </p:grpSpPr>
        <p:grpSp>
          <p:nvGrpSpPr>
            <p:cNvPr id="158" name="Group 157"/>
            <p:cNvGrpSpPr/>
            <p:nvPr/>
          </p:nvGrpSpPr>
          <p:grpSpPr>
            <a:xfrm>
              <a:off x="1617804" y="2777967"/>
              <a:ext cx="1662715" cy="1435112"/>
              <a:chOff x="5128124" y="1590037"/>
              <a:chExt cx="1821679" cy="1533693"/>
            </a:xfrm>
          </p:grpSpPr>
          <p:pic>
            <p:nvPicPr>
              <p:cNvPr id="159" name="Picture 15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8124" y="1590037"/>
                <a:ext cx="1821679" cy="1533693"/>
              </a:xfrm>
              <a:prstGeom prst="rect">
                <a:avLst/>
              </a:prstGeom>
            </p:spPr>
          </p:pic>
          <p:sp>
            <p:nvSpPr>
              <p:cNvPr id="160" name="Hexagon 159"/>
              <p:cNvSpPr/>
              <p:nvPr/>
            </p:nvSpPr>
            <p:spPr>
              <a:xfrm>
                <a:off x="5593608" y="1979424"/>
                <a:ext cx="949214" cy="941620"/>
              </a:xfrm>
              <a:prstGeom prst="hexagon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0325" cmpd="dbl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7436" y="3306700"/>
              <a:ext cx="335169" cy="33344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Rectangle 179"/>
                <p:cNvSpPr/>
                <p:nvPr/>
              </p:nvSpPr>
              <p:spPr>
                <a:xfrm>
                  <a:off x="2200968" y="3142325"/>
                  <a:ext cx="470000" cy="9024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0" name="Rectangle 1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0968" y="3142325"/>
                  <a:ext cx="470000" cy="90249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1001158" y="569628"/>
            <a:ext cx="2083022" cy="1631542"/>
            <a:chOff x="1001158" y="569628"/>
            <a:chExt cx="2083022" cy="1631542"/>
          </a:xfrm>
        </p:grpSpPr>
        <p:grpSp>
          <p:nvGrpSpPr>
            <p:cNvPr id="153" name="Group 152"/>
            <p:cNvGrpSpPr/>
            <p:nvPr/>
          </p:nvGrpSpPr>
          <p:grpSpPr>
            <a:xfrm>
              <a:off x="1001158" y="569628"/>
              <a:ext cx="2083022" cy="1631542"/>
              <a:chOff x="821543" y="1521288"/>
              <a:chExt cx="2083022" cy="1631542"/>
            </a:xfrm>
          </p:grpSpPr>
          <p:sp>
            <p:nvSpPr>
              <p:cNvPr id="154" name="Rounded Rectangle 153"/>
              <p:cNvSpPr/>
              <p:nvPr/>
            </p:nvSpPr>
            <p:spPr>
              <a:xfrm>
                <a:off x="1422364" y="2225006"/>
                <a:ext cx="1482201" cy="927824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  <a:alpha val="48000"/>
                </a:schemeClr>
              </a:solidFill>
              <a:ln w="60325" cmpd="thickThin">
                <a:solidFill>
                  <a:schemeClr val="bg2">
                    <a:lumMod val="2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5" name="Picture 15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21543" y="1521288"/>
                <a:ext cx="1059484" cy="927824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Rectangle 155"/>
                <p:cNvSpPr/>
                <p:nvPr/>
              </p:nvSpPr>
              <p:spPr>
                <a:xfrm>
                  <a:off x="1601979" y="1264026"/>
                  <a:ext cx="1308115" cy="9126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28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6" name="Rectangle 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1979" y="1264026"/>
                  <a:ext cx="1308115" cy="91262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24479 0.30772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1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32099E-6 L -0.31962 0.29537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147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00538 0.28642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143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14700" y="2097221"/>
            <a:ext cx="5268416" cy="54954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25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Muốn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trừ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hai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phân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cùng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mẫu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ta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thế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nào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7221"/>
            <a:ext cx="2576459" cy="3075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" b="100000" l="1183" r="97929">
                        <a14:foregroundMark x1="38166" y1="42012" x2="45562" y2="38757"/>
                        <a14:foregroundMark x1="54438" y1="38757" x2="60947" y2="39941"/>
                        <a14:foregroundMark x1="42604" y1="47337" x2="52959" y2="47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533" y="2629899"/>
            <a:ext cx="3124562" cy="312456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55931" y="2113403"/>
            <a:ext cx="5443228" cy="54954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25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Muốn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trừ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hai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phân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cùng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mẫu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ta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lấy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tử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phân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thứ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nhất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trừ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tử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phân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thứ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hai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giữ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nguyên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mẫu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số</a:t>
            </a:r>
            <a:endParaRPr lang="en-US" sz="3200" dirty="0">
              <a:solidFill>
                <a:schemeClr val="accent4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9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图片 18">
            <a:extLst>
              <a:ext uri="{FF2B5EF4-FFF2-40B4-BE49-F238E27FC236}">
                <a16:creationId xmlns:a16="http://schemas.microsoft.com/office/drawing/2014/main" id="{D740985E-66D8-4E2F-91CE-B6D5181E5A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4" t="-1287" r="-681" b="83445"/>
          <a:stretch/>
        </p:blipFill>
        <p:spPr>
          <a:xfrm rot="20408546">
            <a:off x="-81279" y="-800378"/>
            <a:ext cx="4587567" cy="3202875"/>
          </a:xfrm>
          <a:prstGeom prst="rect">
            <a:avLst/>
          </a:prstGeom>
        </p:spPr>
      </p:pic>
      <p:sp>
        <p:nvSpPr>
          <p:cNvPr id="1114" name="Google Shape;1114;p39"/>
          <p:cNvSpPr txBox="1">
            <a:spLocks noGrp="1"/>
          </p:cNvSpPr>
          <p:nvPr>
            <p:ph type="ctrTitle"/>
          </p:nvPr>
        </p:nvSpPr>
        <p:spPr>
          <a:xfrm>
            <a:off x="1796952" y="1877400"/>
            <a:ext cx="5583923" cy="16151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accent2"/>
                </a:solidFill>
                <a:latin typeface="UVN Bach Tuyet Nang" panose="02090907080705020403" pitchFamily="18" charset="0"/>
              </a:rPr>
              <a:t>Phép trừ </a:t>
            </a:r>
            <a:br>
              <a:rPr lang="en" sz="6000" b="1" dirty="0">
                <a:solidFill>
                  <a:schemeClr val="accent2"/>
                </a:solidFill>
                <a:latin typeface="UVN Bach Tuyet Nang" panose="02090907080705020403" pitchFamily="18" charset="0"/>
              </a:rPr>
            </a:br>
            <a:r>
              <a:rPr lang="en" sz="6000" b="1" dirty="0">
                <a:solidFill>
                  <a:schemeClr val="accent2"/>
                </a:solidFill>
                <a:latin typeface="UVN Bach Tuyet Nang" panose="02090907080705020403" pitchFamily="18" charset="0"/>
              </a:rPr>
              <a:t>phân số (tt)</a:t>
            </a:r>
            <a:endParaRPr sz="6000" dirty="0">
              <a:solidFill>
                <a:schemeClr val="accent2"/>
              </a:solidFill>
              <a:latin typeface="UVN Bach Tuyet Nang" panose="02090907080705020403" pitchFamily="18" charset="0"/>
            </a:endParaRPr>
          </a:p>
        </p:txBody>
      </p:sp>
      <p:grpSp>
        <p:nvGrpSpPr>
          <p:cNvPr id="1116" name="Google Shape;1116;p39"/>
          <p:cNvGrpSpPr/>
          <p:nvPr/>
        </p:nvGrpSpPr>
        <p:grpSpPr>
          <a:xfrm>
            <a:off x="3301727" y="4146794"/>
            <a:ext cx="500925" cy="995200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340400" y="2027350"/>
            <a:ext cx="373125" cy="345125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5929987" y="4007619"/>
            <a:ext cx="491350" cy="799475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1974340" y="1372645"/>
            <a:ext cx="814400" cy="1093000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" name="Google Shape;6400;p38"/>
          <p:cNvGrpSpPr/>
          <p:nvPr/>
        </p:nvGrpSpPr>
        <p:grpSpPr>
          <a:xfrm rot="21296139">
            <a:off x="257017" y="4029046"/>
            <a:ext cx="755764" cy="930549"/>
            <a:chOff x="324405" y="613681"/>
            <a:chExt cx="763648" cy="940258"/>
          </a:xfrm>
        </p:grpSpPr>
        <p:grpSp>
          <p:nvGrpSpPr>
            <p:cNvPr id="356" name="Google Shape;6401;p38"/>
            <p:cNvGrpSpPr/>
            <p:nvPr/>
          </p:nvGrpSpPr>
          <p:grpSpPr>
            <a:xfrm rot="4394298">
              <a:off x="285310" y="751208"/>
              <a:ext cx="841826" cy="763636"/>
              <a:chOff x="7230959" y="2323599"/>
              <a:chExt cx="720404" cy="653491"/>
            </a:xfrm>
          </p:grpSpPr>
          <p:sp>
            <p:nvSpPr>
              <p:cNvPr id="364" name="Google Shape;6402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6403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6404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6405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6406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6407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" name="Google Shape;6408;p38"/>
            <p:cNvGrpSpPr/>
            <p:nvPr/>
          </p:nvGrpSpPr>
          <p:grpSpPr>
            <a:xfrm rot="4394298">
              <a:off x="285322" y="652776"/>
              <a:ext cx="841826" cy="763636"/>
              <a:chOff x="7230959" y="2323599"/>
              <a:chExt cx="720404" cy="653491"/>
            </a:xfrm>
          </p:grpSpPr>
          <p:sp>
            <p:nvSpPr>
              <p:cNvPr id="358" name="Google Shape;6409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6410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6411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6412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6413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6414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6" name="Google Shape;6418;p38"/>
          <p:cNvGrpSpPr/>
          <p:nvPr/>
        </p:nvGrpSpPr>
        <p:grpSpPr>
          <a:xfrm rot="1831166">
            <a:off x="3705970" y="-62131"/>
            <a:ext cx="902952" cy="979765"/>
            <a:chOff x="7619057" y="2160675"/>
            <a:chExt cx="833266" cy="904151"/>
          </a:xfrm>
        </p:grpSpPr>
        <p:sp>
          <p:nvSpPr>
            <p:cNvPr id="352" name="Google Shape;6419;p38"/>
            <p:cNvSpPr/>
            <p:nvPr/>
          </p:nvSpPr>
          <p:spPr>
            <a:xfrm rot="-5811408">
              <a:off x="7636334" y="2248837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6420;p38"/>
            <p:cNvSpPr/>
            <p:nvPr/>
          </p:nvSpPr>
          <p:spPr>
            <a:xfrm rot="15788592">
              <a:off x="7553737" y="222599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6421;p38"/>
          <p:cNvGrpSpPr/>
          <p:nvPr/>
        </p:nvGrpSpPr>
        <p:grpSpPr>
          <a:xfrm>
            <a:off x="312569" y="2908857"/>
            <a:ext cx="699614" cy="502518"/>
            <a:chOff x="790675" y="1570875"/>
            <a:chExt cx="502524" cy="360952"/>
          </a:xfrm>
        </p:grpSpPr>
        <p:sp>
          <p:nvSpPr>
            <p:cNvPr id="348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6391;p38"/>
          <p:cNvGrpSpPr/>
          <p:nvPr/>
        </p:nvGrpSpPr>
        <p:grpSpPr>
          <a:xfrm>
            <a:off x="3947513" y="3897117"/>
            <a:ext cx="1672600" cy="153875"/>
            <a:chOff x="817275" y="3888700"/>
            <a:chExt cx="1672600" cy="153875"/>
          </a:xfrm>
        </p:grpSpPr>
        <p:sp>
          <p:nvSpPr>
            <p:cNvPr id="371" name="Google Shape;6392;p38"/>
            <p:cNvSpPr/>
            <p:nvPr/>
          </p:nvSpPr>
          <p:spPr>
            <a:xfrm>
              <a:off x="817275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34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38" y="6154"/>
                  </a:cubicBezTo>
                  <a:cubicBezTo>
                    <a:pt x="1160" y="6154"/>
                    <a:pt x="1410" y="6084"/>
                    <a:pt x="1672" y="5935"/>
                  </a:cubicBezTo>
                  <a:lnTo>
                    <a:pt x="4955" y="4020"/>
                  </a:lnTo>
                  <a:cubicBezTo>
                    <a:pt x="5867" y="3503"/>
                    <a:pt x="5867" y="2652"/>
                    <a:pt x="4955" y="2135"/>
                  </a:cubicBezTo>
                  <a:lnTo>
                    <a:pt x="1672" y="221"/>
                  </a:lnTo>
                  <a:cubicBezTo>
                    <a:pt x="1409" y="71"/>
                    <a:pt x="1158" y="1"/>
                    <a:pt x="93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6393;p38"/>
            <p:cNvSpPr/>
            <p:nvPr/>
          </p:nvSpPr>
          <p:spPr>
            <a:xfrm>
              <a:off x="1035350" y="3888700"/>
              <a:ext cx="145925" cy="153875"/>
            </a:xfrm>
            <a:custGeom>
              <a:avLst/>
              <a:gdLst/>
              <a:ahLst/>
              <a:cxnLst/>
              <a:rect l="l" t="t" r="r" b="b"/>
              <a:pathLst>
                <a:path w="5837" h="6155" extrusionOk="0">
                  <a:moveTo>
                    <a:pt x="924" y="1"/>
                  </a:moveTo>
                  <a:cubicBezTo>
                    <a:pt x="385" y="1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720"/>
                    <a:pt x="371" y="6154"/>
                    <a:pt x="914" y="6154"/>
                  </a:cubicBezTo>
                  <a:cubicBezTo>
                    <a:pt x="1133" y="6154"/>
                    <a:pt x="1380" y="6084"/>
                    <a:pt x="1642" y="5935"/>
                  </a:cubicBezTo>
                  <a:lnTo>
                    <a:pt x="4925" y="4020"/>
                  </a:lnTo>
                  <a:cubicBezTo>
                    <a:pt x="5837" y="3503"/>
                    <a:pt x="5837" y="2652"/>
                    <a:pt x="4925" y="2135"/>
                  </a:cubicBezTo>
                  <a:lnTo>
                    <a:pt x="1642" y="221"/>
                  </a:lnTo>
                  <a:cubicBezTo>
                    <a:pt x="1388" y="71"/>
                    <a:pt x="1143" y="1"/>
                    <a:pt x="92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6394;p38"/>
            <p:cNvSpPr/>
            <p:nvPr/>
          </p:nvSpPr>
          <p:spPr>
            <a:xfrm>
              <a:off x="12527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6395;p38"/>
            <p:cNvSpPr/>
            <p:nvPr/>
          </p:nvSpPr>
          <p:spPr>
            <a:xfrm>
              <a:off x="14708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6396;p38"/>
            <p:cNvSpPr/>
            <p:nvPr/>
          </p:nvSpPr>
          <p:spPr>
            <a:xfrm>
              <a:off x="16889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6397;p38"/>
            <p:cNvSpPr/>
            <p:nvPr/>
          </p:nvSpPr>
          <p:spPr>
            <a:xfrm>
              <a:off x="19070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6398;p38"/>
            <p:cNvSpPr/>
            <p:nvPr/>
          </p:nvSpPr>
          <p:spPr>
            <a:xfrm>
              <a:off x="23432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6399;p38"/>
            <p:cNvSpPr/>
            <p:nvPr/>
          </p:nvSpPr>
          <p:spPr>
            <a:xfrm>
              <a:off x="21251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1" name="Google Shape;1114;p39"/>
          <p:cNvSpPr txBox="1">
            <a:spLocks/>
          </p:cNvSpPr>
          <p:nvPr/>
        </p:nvSpPr>
        <p:spPr>
          <a:xfrm>
            <a:off x="1817555" y="1916695"/>
            <a:ext cx="5583923" cy="1615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  <a:t>Phép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  <a:t>trừ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  <a:t> </a:t>
            </a:r>
            <a:b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</a:b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  <a:t>phân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  <a:t>số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  <a:t> (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  <a:t>tt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  <a:t>)</a:t>
            </a:r>
            <a:endParaRPr lang="en-US" sz="6000" dirty="0">
              <a:solidFill>
                <a:schemeClr val="accent4">
                  <a:lumMod val="50000"/>
                </a:schemeClr>
              </a:solidFill>
              <a:latin typeface="UVN Bach Tuyet Nang" panose="02090907080705020403" pitchFamily="18" charset="0"/>
            </a:endParaRPr>
          </a:p>
        </p:txBody>
      </p:sp>
      <p:pic>
        <p:nvPicPr>
          <p:cNvPr id="383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 r="72269" b="-7056"/>
          <a:stretch>
            <a:fillRect/>
          </a:stretch>
        </p:blipFill>
        <p:spPr bwMode="auto">
          <a:xfrm>
            <a:off x="6874075" y="1902645"/>
            <a:ext cx="2323939" cy="670438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432822" y="-257660"/>
            <a:ext cx="2022395" cy="2545037"/>
            <a:chOff x="5432822" y="-257660"/>
            <a:chExt cx="2022395" cy="2545037"/>
          </a:xfrm>
        </p:grpSpPr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822" y="-257660"/>
              <a:ext cx="2022395" cy="2545037"/>
            </a:xfrm>
            <a:prstGeom prst="rect">
              <a:avLst/>
            </a:prstGeom>
          </p:spPr>
        </p:pic>
        <p:grpSp>
          <p:nvGrpSpPr>
            <p:cNvPr id="384" name="Google Shape;6421;p38"/>
            <p:cNvGrpSpPr/>
            <p:nvPr/>
          </p:nvGrpSpPr>
          <p:grpSpPr>
            <a:xfrm>
              <a:off x="5764630" y="1171508"/>
              <a:ext cx="699614" cy="239921"/>
              <a:chOff x="790675" y="1570875"/>
              <a:chExt cx="502524" cy="172332"/>
            </a:xfrm>
          </p:grpSpPr>
          <p:sp>
            <p:nvSpPr>
              <p:cNvPr id="385" name="Google Shape;6422;p38"/>
              <p:cNvSpPr/>
              <p:nvPr/>
            </p:nvSpPr>
            <p:spPr>
              <a:xfrm>
                <a:off x="790675" y="16199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6424;p38"/>
              <p:cNvSpPr/>
              <p:nvPr/>
            </p:nvSpPr>
            <p:spPr>
              <a:xfrm>
                <a:off x="829950" y="15708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381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0" name="Rectangle 389"/>
          <p:cNvSpPr/>
          <p:nvPr/>
        </p:nvSpPr>
        <p:spPr>
          <a:xfrm rot="20460306">
            <a:off x="884447" y="792183"/>
            <a:ext cx="186621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6000" b="1" dirty="0">
                <a:solidFill>
                  <a:srgbClr val="00B050"/>
                </a:solidFill>
                <a:latin typeface="UVN Bai Sau Nang" panose="04030905020802020C03" pitchFamily="82" charset="0"/>
              </a:rPr>
              <a:t>Toán</a:t>
            </a:r>
            <a:endParaRPr lang="en-US" sz="6000" dirty="0">
              <a:solidFill>
                <a:srgbClr val="00B050"/>
              </a:solidFill>
              <a:latin typeface="UVN Bai Sau Nang" panose="04030905020802020C03" pitchFamily="82" charset="0"/>
            </a:endParaRPr>
          </a:p>
        </p:txBody>
      </p:sp>
      <p:pic>
        <p:nvPicPr>
          <p:cNvPr id="170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859" y="3355742"/>
            <a:ext cx="2044628" cy="11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7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4" grpId="0"/>
      <p:bldP spid="3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>
            <a:spLocks noGrp="1"/>
          </p:cNvSpPr>
          <p:nvPr>
            <p:ph type="title"/>
          </p:nvPr>
        </p:nvSpPr>
        <p:spPr>
          <a:xfrm>
            <a:off x="445458" y="1137049"/>
            <a:ext cx="8501990" cy="1365712"/>
          </a:xfrm>
          <a:noFill/>
          <a:ln>
            <a:noFill/>
          </a:ln>
          <a:effectLst/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cửa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   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tấn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cửa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b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</a:b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bán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    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tấn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cửa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b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</a:b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tấn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4018392" y="627031"/>
                <a:ext cx="516487" cy="9280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392" y="627031"/>
                <a:ext cx="516487" cy="9280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3230311" y="1359799"/>
                <a:ext cx="564578" cy="1047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311" y="1359799"/>
                <a:ext cx="564578" cy="10472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itle 1"/>
          <p:cNvSpPr txBox="1">
            <a:spLocks/>
          </p:cNvSpPr>
          <p:nvPr/>
        </p:nvSpPr>
        <p:spPr>
          <a:xfrm>
            <a:off x="1113099" y="740143"/>
            <a:ext cx="3549169" cy="54954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25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cửa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hàng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có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9" name="Title 1"/>
          <p:cNvSpPr txBox="1">
            <a:spLocks/>
          </p:cNvSpPr>
          <p:nvPr/>
        </p:nvSpPr>
        <p:spPr>
          <a:xfrm>
            <a:off x="763515" y="1600087"/>
            <a:ext cx="1560939" cy="54954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25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bán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0" name="Title 1"/>
          <p:cNvSpPr txBox="1">
            <a:spLocks/>
          </p:cNvSpPr>
          <p:nvPr/>
        </p:nvSpPr>
        <p:spPr>
          <a:xfrm>
            <a:off x="296162" y="2451186"/>
            <a:ext cx="5762805" cy="54954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25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còn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nhiêu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phần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/>
              <p:cNvSpPr/>
              <p:nvPr/>
            </p:nvSpPr>
            <p:spPr>
              <a:xfrm>
                <a:off x="4018392" y="628275"/>
                <a:ext cx="516487" cy="9280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392" y="628275"/>
                <a:ext cx="516487" cy="9280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3230311" y="1359799"/>
                <a:ext cx="564578" cy="1047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311" y="1359799"/>
                <a:ext cx="564578" cy="10472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9" grpId="0"/>
      <p:bldP spid="100" grpId="0"/>
      <p:bldP spid="101" grpId="0"/>
      <p:bldP spid="1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14" y="3397597"/>
            <a:ext cx="7366476" cy="13379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5076646" y="3611078"/>
                <a:ext cx="516487" cy="9280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646" y="3611078"/>
                <a:ext cx="516487" cy="9280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Connector 85"/>
          <p:cNvCxnSpPr/>
          <p:nvPr/>
        </p:nvCxnSpPr>
        <p:spPr>
          <a:xfrm>
            <a:off x="5593133" y="4143480"/>
            <a:ext cx="302042" cy="0"/>
          </a:xfrm>
          <a:prstGeom prst="line">
            <a:avLst/>
          </a:prstGeom>
          <a:ln w="508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/>
          <p:cNvGrpSpPr/>
          <p:nvPr/>
        </p:nvGrpSpPr>
        <p:grpSpPr>
          <a:xfrm>
            <a:off x="6416520" y="4081006"/>
            <a:ext cx="302042" cy="91349"/>
            <a:chOff x="6416520" y="4081006"/>
            <a:chExt cx="302042" cy="91349"/>
          </a:xfrm>
        </p:grpSpPr>
        <p:cxnSp>
          <p:nvCxnSpPr>
            <p:cNvPr id="88" name="Straight Connector 87"/>
            <p:cNvCxnSpPr/>
            <p:nvPr/>
          </p:nvCxnSpPr>
          <p:spPr>
            <a:xfrm>
              <a:off x="6416520" y="4081006"/>
              <a:ext cx="302042" cy="0"/>
            </a:xfrm>
            <a:prstGeom prst="line">
              <a:avLst/>
            </a:prstGeom>
            <a:ln w="508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6416520" y="4172355"/>
              <a:ext cx="302042" cy="0"/>
            </a:xfrm>
            <a:prstGeom prst="line">
              <a:avLst/>
            </a:prstGeom>
            <a:ln w="508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5906292" y="3625592"/>
                <a:ext cx="516487" cy="932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292" y="3625592"/>
                <a:ext cx="516487" cy="9326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Content Placeholder 2"/>
          <p:cNvSpPr txBox="1">
            <a:spLocks/>
          </p:cNvSpPr>
          <p:nvPr/>
        </p:nvSpPr>
        <p:spPr>
          <a:xfrm>
            <a:off x="2089446" y="359635"/>
            <a:ext cx="4724400" cy="685800"/>
          </a:xfrm>
          <a:prstGeom prst="rect">
            <a:avLst/>
          </a:prstGeom>
          <a:noFill/>
        </p:spPr>
        <p:txBody>
          <a:bodyPr vert="horz" lIns="91397" tIns="45699" rIns="91397" bIns="45699">
            <a:noAutofit/>
          </a:bodyPr>
          <a:lstStyle>
            <a:lvl1pPr marL="365589" indent="-25591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499" indent="-228491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29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460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51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443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7934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6428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4919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Clr>
                <a:srgbClr val="2DA2BF"/>
              </a:buClr>
              <a:buFont typeface="Wingdings 3"/>
              <a:buNone/>
            </a:pP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Clr>
                <a:srgbClr val="2DA2BF"/>
              </a:buClr>
              <a:buFont typeface="Wingdings 3"/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/>
              <p:cNvSpPr txBox="1">
                <a:spLocks/>
              </p:cNvSpPr>
              <p:nvPr/>
            </p:nvSpPr>
            <p:spPr>
              <a:xfrm>
                <a:off x="949652" y="876107"/>
                <a:ext cx="6629400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Cửa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6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652" y="876107"/>
                <a:ext cx="6629400" cy="762000"/>
              </a:xfrm>
              <a:prstGeom prst="rect">
                <a:avLst/>
              </a:prstGeom>
              <a:blipFill>
                <a:blip r:embed="rId6"/>
                <a:stretch>
                  <a:fillRect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2"/>
              <p:cNvSpPr txBox="1">
                <a:spLocks/>
              </p:cNvSpPr>
              <p:nvPr/>
            </p:nvSpPr>
            <p:spPr>
              <a:xfrm>
                <a:off x="1403646" y="1783372"/>
                <a:ext cx="6629400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36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6" y="1783372"/>
                <a:ext cx="6629400" cy="762000"/>
              </a:xfrm>
              <a:prstGeom prst="rect">
                <a:avLst/>
              </a:prstGeom>
              <a:blipFill>
                <a:blip r:embed="rId7"/>
                <a:stretch>
                  <a:fillRect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/>
              <p:cNvSpPr txBox="1">
                <a:spLocks/>
              </p:cNvSpPr>
              <p:nvPr/>
            </p:nvSpPr>
            <p:spPr>
              <a:xfrm>
                <a:off x="1600162" y="2673709"/>
                <a:ext cx="6629400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…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7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62" y="2673709"/>
                <a:ext cx="6629400" cy="762000"/>
              </a:xfrm>
              <a:prstGeom prst="rect">
                <a:avLst/>
              </a:prstGeom>
              <a:blipFill>
                <a:blip r:embed="rId8"/>
                <a:stretch>
                  <a:fillRect t="-11200" b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itle 1"/>
          <p:cNvSpPr txBox="1">
            <a:spLocks/>
          </p:cNvSpPr>
          <p:nvPr/>
        </p:nvSpPr>
        <p:spPr>
          <a:xfrm>
            <a:off x="-238149" y="3791798"/>
            <a:ext cx="6251663" cy="54954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25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Ta </a:t>
            </a:r>
            <a:r>
              <a:rPr 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hiện</a:t>
            </a:r>
            <a:r>
              <a:rPr 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phép</a:t>
            </a:r>
            <a:r>
              <a:rPr 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tính</a:t>
            </a:r>
            <a:r>
              <a:rPr 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541" y="3397597"/>
            <a:ext cx="1120907" cy="1337946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>
          <a:xfrm>
            <a:off x="5131950" y="4075115"/>
            <a:ext cx="405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4" name="Rectangle 83"/>
          <p:cNvSpPr/>
          <p:nvPr/>
        </p:nvSpPr>
        <p:spPr>
          <a:xfrm>
            <a:off x="5963427" y="4097874"/>
            <a:ext cx="405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90" grpId="0"/>
      <p:bldP spid="76" grpId="0"/>
      <p:bldP spid="77" grpId="0" build="p"/>
      <p:bldP spid="78" grpId="0" build="p"/>
      <p:bldP spid="79" grpId="0" build="p"/>
      <p:bldP spid="81" grpId="0"/>
      <p:bldP spid="83" grpId="0"/>
      <p:bldP spid="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719858" y="522907"/>
            <a:ext cx="6193548" cy="1177705"/>
          </a:xfrm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3632407" y="654233"/>
                <a:ext cx="516487" cy="9280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407" y="654233"/>
                <a:ext cx="516487" cy="9280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4450936" y="568190"/>
                <a:ext cx="564578" cy="1047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936" y="568190"/>
                <a:ext cx="564578" cy="10472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Connector 79"/>
          <p:cNvCxnSpPr/>
          <p:nvPr/>
        </p:nvCxnSpPr>
        <p:spPr>
          <a:xfrm>
            <a:off x="4148894" y="1186635"/>
            <a:ext cx="302042" cy="0"/>
          </a:xfrm>
          <a:prstGeom prst="line">
            <a:avLst/>
          </a:prstGeom>
          <a:ln w="508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8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302" y="440752"/>
            <a:ext cx="1120907" cy="1337946"/>
          </a:xfrm>
          <a:prstGeom prst="rect">
            <a:avLst/>
          </a:prstGeom>
        </p:spPr>
      </p:pic>
      <p:grpSp>
        <p:nvGrpSpPr>
          <p:cNvPr id="82" name="Group 81"/>
          <p:cNvGrpSpPr/>
          <p:nvPr/>
        </p:nvGrpSpPr>
        <p:grpSpPr>
          <a:xfrm>
            <a:off x="4972281" y="1124161"/>
            <a:ext cx="302042" cy="91349"/>
            <a:chOff x="6416520" y="4081006"/>
            <a:chExt cx="302042" cy="91349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6416520" y="4081006"/>
              <a:ext cx="302042" cy="0"/>
            </a:xfrm>
            <a:prstGeom prst="line">
              <a:avLst/>
            </a:prstGeom>
            <a:ln w="508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416520" y="4172355"/>
              <a:ext cx="302042" cy="0"/>
            </a:xfrm>
            <a:prstGeom prst="line">
              <a:avLst/>
            </a:prstGeom>
            <a:ln w="508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1773611" y="2385738"/>
                <a:ext cx="2349426" cy="695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28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3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611" y="2385738"/>
                <a:ext cx="2349426" cy="695575"/>
              </a:xfrm>
              <a:prstGeom prst="rect">
                <a:avLst/>
              </a:prstGeom>
              <a:blipFill>
                <a:blip r:embed="rId6"/>
                <a:stretch>
                  <a:fillRect l="-260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4704926" y="2382447"/>
                <a:ext cx="3504369" cy="11350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28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5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5 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sz="2800" b="1" dirty="0">
                  <a:solidFill>
                    <a:schemeClr val="tx2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926" y="2382447"/>
                <a:ext cx="3504369" cy="1135054"/>
              </a:xfrm>
              <a:prstGeom prst="rect">
                <a:avLst/>
              </a:prstGeom>
              <a:blipFill>
                <a:blip r:embed="rId7"/>
                <a:stretch>
                  <a:fillRect l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2128269" y="3635766"/>
                <a:ext cx="1546384" cy="695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1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−  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</m:oMath>
                  </m:oMathPara>
                </a14:m>
                <a:endParaRPr lang="en-US" sz="1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269" y="3635766"/>
                <a:ext cx="1546384" cy="6958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3804252" y="3630216"/>
                <a:ext cx="1883016" cy="695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  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252" y="3630216"/>
                <a:ext cx="1883016" cy="6957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7312999" y="3636503"/>
                <a:ext cx="410369" cy="6943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999" y="3636503"/>
                <a:ext cx="410369" cy="69435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783967" y="3628421"/>
                <a:ext cx="1464055" cy="697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12  − </m:t>
                          </m:r>
                          <m: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</m:oMath>
                  </m:oMathPara>
                </a14:m>
                <a:endParaRPr lang="en-US" sz="1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967" y="3628421"/>
                <a:ext cx="1464055" cy="697563"/>
              </a:xfrm>
              <a:prstGeom prst="rect">
                <a:avLst/>
              </a:prstGeom>
              <a:blipFill>
                <a:blip r:embed="rId11"/>
                <a:stretch>
                  <a:fillRect l="-417" r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-1369589" y="1601104"/>
            <a:ext cx="909295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altLang="en-US" sz="2400" b="1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1508035" y="2812125"/>
            <a:ext cx="3305683" cy="82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endParaRPr lang="en-US" altLang="en-US" sz="2400" b="1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123037" y="2359145"/>
            <a:ext cx="313547" cy="49244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24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;</a:t>
            </a: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9599" y="1687285"/>
            <a:ext cx="637020" cy="607724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3057" y="2925572"/>
            <a:ext cx="637020" cy="607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6" grpId="0"/>
      <p:bldP spid="87" grpId="0"/>
      <p:bldP spid="88" grpId="0"/>
      <p:bldP spid="89" grpId="0"/>
      <p:bldP spid="90" grpId="0"/>
      <p:bldP spid="91" grpId="0"/>
      <p:bldP spid="93" grpId="0"/>
      <p:bldP spid="96" grpId="0"/>
      <p:bldP spid="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p4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Snip Diagonal Corner Rectangle 120"/>
          <p:cNvSpPr/>
          <p:nvPr/>
        </p:nvSpPr>
        <p:spPr>
          <a:xfrm>
            <a:off x="599810" y="1466077"/>
            <a:ext cx="7628888" cy="1440893"/>
          </a:xfrm>
          <a:prstGeom prst="snip2Diag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 w="50800" cmpd="sng">
            <a:solidFill>
              <a:srgbClr val="FF8E16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altLang="en-US" sz="40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altLang="en-US" sz="40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40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40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0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40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40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altLang="en-US" sz="4000" b="1" dirty="0">
              <a:ln w="0"/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Snip Diagonal Corner Rectangle 121"/>
          <p:cNvSpPr/>
          <p:nvPr/>
        </p:nvSpPr>
        <p:spPr>
          <a:xfrm>
            <a:off x="793948" y="3259676"/>
            <a:ext cx="7361277" cy="1297496"/>
          </a:xfrm>
          <a:prstGeom prst="snip2Diag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 w="50800" cmpd="sng">
            <a:solidFill>
              <a:srgbClr val="FF8E16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altLang="en-US" sz="40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altLang="en-US" sz="40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40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40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0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40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endParaRPr lang="en-US" altLang="en-US" sz="4000" b="1" dirty="0">
              <a:ln w="0"/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</p:bldLst>
  </p:timing>
</p:sld>
</file>

<file path=ppt/theme/theme1.xml><?xml version="1.0" encoding="utf-8"?>
<a:theme xmlns:a="http://schemas.openxmlformats.org/drawingml/2006/main" name="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640</Words>
  <Application>Microsoft Office PowerPoint</Application>
  <PresentationFormat>On-screen Show (16:9)</PresentationFormat>
  <Paragraphs>146</Paragraphs>
  <Slides>27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5" baseType="lpstr">
      <vt:lpstr>Algerian</vt:lpstr>
      <vt:lpstr>Bebas Neue</vt:lpstr>
      <vt:lpstr>UTM Azuki</vt:lpstr>
      <vt:lpstr>Bahiana</vt:lpstr>
      <vt:lpstr>Arial</vt:lpstr>
      <vt:lpstr>UTM Staccato </vt:lpstr>
      <vt:lpstr>Cambria Math</vt:lpstr>
      <vt:lpstr>UTM Avo</vt:lpstr>
      <vt:lpstr>UVN Bach Tuyet Nang</vt:lpstr>
      <vt:lpstr>UVN Bai Sau Nang</vt:lpstr>
      <vt:lpstr>Wingdings 3</vt:lpstr>
      <vt:lpstr>Times New Roman</vt:lpstr>
      <vt:lpstr>Didact Gothic</vt:lpstr>
      <vt:lpstr>UTM Cooper Black</vt:lpstr>
      <vt:lpstr>Times New Romian</vt:lpstr>
      <vt:lpstr>UTM Showcard</vt:lpstr>
      <vt:lpstr>Math Mystery Escape Room by Slidesgo</vt:lpstr>
      <vt:lpstr>Equation</vt:lpstr>
      <vt:lpstr>MÔN TOÁN</vt:lpstr>
      <vt:lpstr>PowerPoint Presentation</vt:lpstr>
      <vt:lpstr>PowerPoint Presentation</vt:lpstr>
      <vt:lpstr>PowerPoint Presentation</vt:lpstr>
      <vt:lpstr>Phép trừ  phân số (tt)</vt:lpstr>
      <vt:lpstr>Một cửa hàng có     tấn đường, cửa hàng  đã bán được      tấn đường. Hỏi cửa hàng  còn lại bao nhiêu phần của tấn đường?</vt:lpstr>
      <vt:lpstr>PowerPoint Presentation</vt:lpstr>
      <vt:lpstr>PowerPoint Presentation</vt:lpstr>
      <vt:lpstr>Các bước trừ hai phân số khác mẫu:</vt:lpstr>
      <vt:lpstr>Muốn trừ hai phân số khác mẫu số, ta quy đồng mẫu số hai phân số, rồi trừ hai phân số đó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Quy đồng mẫu số hai phân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Quy đồng mẫu số hai phân số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mystery Escape room</dc:title>
  <dc:creator>Admin</dc:creator>
  <cp:lastModifiedBy>PHAN HOÀNG PHƯỚC HẠNH</cp:lastModifiedBy>
  <cp:revision>80</cp:revision>
  <dcterms:modified xsi:type="dcterms:W3CDTF">2022-02-13T14:34:47Z</dcterms:modified>
  <cp:version>J29</cp:version>
</cp:coreProperties>
</file>