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62" r:id="rId3"/>
    <p:sldId id="258" r:id="rId4"/>
    <p:sldId id="267" r:id="rId5"/>
    <p:sldId id="269" r:id="rId6"/>
    <p:sldId id="271" r:id="rId7"/>
    <p:sldId id="263" r:id="rId8"/>
    <p:sldId id="257" r:id="rId9"/>
    <p:sldId id="261" r:id="rId10"/>
    <p:sldId id="272" r:id="rId11"/>
    <p:sldId id="273" r:id="rId12"/>
    <p:sldId id="265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mbria Math" panose="02040503050406030204" pitchFamily="18" charset="0"/>
      <p:regular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  <p:embeddedFont>
      <p:font typeface="UVN Bach Dang Nang" panose="02070803090706020303" pitchFamily="18" charset="0"/>
      <p:regular r:id="rId25"/>
      <p:italic r:id="rId26"/>
    </p:embeddedFont>
    <p:embeddedFont>
      <p:font typeface="UVN Bai Sau Nang" panose="04030905020802020C03" pitchFamily="82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B9"/>
    <a:srgbClr val="FF9393"/>
    <a:srgbClr val="78705D"/>
    <a:srgbClr val="FFCC99"/>
    <a:srgbClr val="FFD44B"/>
    <a:srgbClr val="EAA45C"/>
    <a:srgbClr val="89CE9F"/>
    <a:srgbClr val="49BBA1"/>
    <a:srgbClr val="FDE3AA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" d="100"/>
          <a:sy n="10" d="100"/>
        </p:scale>
        <p:origin x="3060" y="1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7B07-D90B-49B8-AAEE-DF4CBEA18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0FEAE-D551-40A9-BC34-382225E80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C1B1-34F1-4208-92A0-7BC017CD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7677-D57C-4E4B-B946-07698CCD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FF93-7731-403E-BD40-CD986B96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38416552"/>
      </p:ext>
    </p:extLst>
  </p:cSld>
  <p:clrMapOvr>
    <a:masterClrMapping/>
  </p:clrMapOvr>
  <p:transition spd="slow" advTm="3664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DE9D-20B2-49C3-83EA-B1D16E41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34989-3399-41FF-A7C3-0D6C6E678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6F34E-6DEF-4FBD-A77F-47D295E0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623F-D631-45B8-9D43-BE42E3E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529FE-E066-4814-BEB0-96CD8678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35651514"/>
      </p:ext>
    </p:extLst>
  </p:cSld>
  <p:clrMapOvr>
    <a:masterClrMapping/>
  </p:clrMapOvr>
  <p:transition spd="slow" advTm="3664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C0493-191E-4AED-9F1F-0A7559B22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065D6-8E90-460E-A4E1-C1F6D516F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D163-2286-4D84-9BB0-E9F90F41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EBA5-BD12-4C17-BEFA-BF1F7B8E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E846F-28AD-46E0-B454-217234EF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0432614"/>
      </p:ext>
    </p:extLst>
  </p:cSld>
  <p:clrMapOvr>
    <a:masterClrMapping/>
  </p:clrMapOvr>
  <p:transition spd="slow" advTm="3664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575C-FCBC-44B6-9C9E-2841F3DC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7C021-B72F-4297-975B-781A737A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6AD57-D9B4-46FC-9C1F-D1BD465D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5AD01-6889-4ECB-8A24-9AEB9A9B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A8A45-D20B-4EE9-AC57-55776C6D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99863855"/>
      </p:ext>
    </p:extLst>
  </p:cSld>
  <p:clrMapOvr>
    <a:masterClrMapping/>
  </p:clrMapOvr>
  <p:transition spd="slow" advTm="3664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41AA-E207-413E-BD25-ABAA435C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3A7A-369E-41AF-8FF3-742EE2555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BB8DD-29C2-4D65-93FD-B1496E4E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5ED-6775-4A48-96CB-ACAFCB757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B34C2-7F8F-48CB-8E32-33F2270A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42129541"/>
      </p:ext>
    </p:extLst>
  </p:cSld>
  <p:clrMapOvr>
    <a:masterClrMapping/>
  </p:clrMapOvr>
  <p:transition spd="slow" advTm="3664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E558-BA2D-49FE-A3DC-9B5D0565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93F5-61A8-47B0-B08F-1896FD0C6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DF492-A9B4-4874-8CD8-31F6F02E2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8D6C5-38DF-47C3-A7FE-010ECE51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21283-D12A-456C-8C19-D3C01AD3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DAC3-76D5-4F80-A1DF-36EE97E5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75006912"/>
      </p:ext>
    </p:extLst>
  </p:cSld>
  <p:clrMapOvr>
    <a:masterClrMapping/>
  </p:clrMapOvr>
  <p:transition spd="slow" advTm="3664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BFE8-C482-446F-AEFD-4875DEDB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CF2BA-DDE2-4E91-B37D-0B064B0AA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ADEEE-DC78-41C8-9EF4-922DDDC2A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7421-807E-4477-9DDE-502F3CCA7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C836B-1788-45A5-BE19-8B99989D2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E533F-F0CC-4BC3-ABE4-F55AFDC2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7A188F-2820-4A74-84FE-0F49FF1B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E2C9E-D90E-4BB3-99C3-CF19FB28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8694825"/>
      </p:ext>
    </p:extLst>
  </p:cSld>
  <p:clrMapOvr>
    <a:masterClrMapping/>
  </p:clrMapOvr>
  <p:transition spd="slow" advTm="3664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F76C-BA3D-4CB3-A313-59807204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D9C39-20A6-4313-AD33-2D29BB4D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12F7F-C29D-4262-A318-8AA51BB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102FB-2652-4621-9D63-6D55E530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7583142"/>
      </p:ext>
    </p:extLst>
  </p:cSld>
  <p:clrMapOvr>
    <a:masterClrMapping/>
  </p:clrMapOvr>
  <p:transition spd="slow" advTm="3664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FB91-93A6-4CE6-9CBA-E46F87C7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EE84F-F996-4FA4-A979-1C57C6C9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D8C79-BAD1-4946-87BD-B62A7BE7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42865483"/>
      </p:ext>
    </p:extLst>
  </p:cSld>
  <p:clrMapOvr>
    <a:masterClrMapping/>
  </p:clrMapOvr>
  <p:transition spd="slow" advTm="3664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DDD09-26EF-4D29-9723-6E09D0F4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E771-D9A0-4E26-9A11-62224DD1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4862B-5D3A-4E8C-A373-789212BA1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1CA3-AF88-47CB-8B73-799771A2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C4B0A-4DAC-4774-9C81-5827FFB6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FA0D4-59DB-4CDF-9C24-9572F5DE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82340544"/>
      </p:ext>
    </p:extLst>
  </p:cSld>
  <p:clrMapOvr>
    <a:masterClrMapping/>
  </p:clrMapOvr>
  <p:transition spd="slow" advTm="3664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EB1C0-7F4E-45E3-8C3F-E5973164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40F06-CE4F-4FC7-A1D1-E097C11DF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71349-EA69-4B0B-AEEB-9C686D4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BA057-8E5F-40EF-8500-DF9C394A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1E820-6A5F-4D41-AF9B-A5B70B95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EBA54-8EAF-4E4D-8B93-6314920D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5108352"/>
      </p:ext>
    </p:extLst>
  </p:cSld>
  <p:clrMapOvr>
    <a:masterClrMapping/>
  </p:clrMapOvr>
  <p:transition spd="slow" advTm="3664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B180C6B-D685-4D11-93E4-5DCAA38D4123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CDC146-2116-4F32-A47B-D34BDBCB58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73600" y="171450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C5319D-9393-42C8-AC2E-737A5F2AF9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2762B9-7429-42A2-B75C-DC289A5DF9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600" y="-153162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0BA522-09A0-4649-AB94-BC5E4C3C4C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8671" y="-152677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694183-F01F-4EED-AB8E-376C3586A9F1}"/>
              </a:ext>
            </a:extLst>
          </p:cNvPr>
          <p:cNvSpPr txBox="1"/>
          <p:nvPr userDrawn="1"/>
        </p:nvSpPr>
        <p:spPr>
          <a:xfrm>
            <a:off x="1973790" y="100566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61099F-11F8-4378-9996-09437852D6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0" y="174498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6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664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52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8.png"/><Relationship Id="rId1" Type="http://schemas.openxmlformats.org/officeDocument/2006/relationships/tags" Target="../tags/tag10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53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43.png"/><Relationship Id="rId5" Type="http://schemas.openxmlformats.org/officeDocument/2006/relationships/image" Target="../media/image16.png"/><Relationship Id="rId10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microsoft.com/office/2007/relationships/hdphoto" Target="../media/hdphoto3.wdp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tags" Target="../tags/tag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microsoft.com/office/2007/relationships/hdphoto" Target="../media/hdphoto4.wdp"/><Relationship Id="rId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</a:rPr>
              <a:t>Tính</a:t>
            </a:r>
            <a:r>
              <a:rPr lang="en-US" sz="5400" b="1" dirty="0">
                <a:latin typeface="UTM Avo" panose="02040603050506020204" pitchFamily="18" charset="0"/>
              </a:rPr>
              <a:t>: </a:t>
            </a:r>
            <a:endParaRPr lang="en-PH" sz="54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/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4007882" y="704071"/>
            <a:ext cx="5383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KHỞI ĐỘNG</a:t>
            </a:r>
            <a:endParaRPr lang="en-P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15157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74" y="3546535"/>
                <a:ext cx="927725" cy="1406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+ 10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315699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7859043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3974343" y="3887893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586919-6A33-4BA4-B904-4331672FD4F6}"/>
                  </a:ext>
                </a:extLst>
              </p:cNvPr>
              <p:cNvSpPr txBox="1"/>
              <p:nvPr/>
            </p:nvSpPr>
            <p:spPr>
              <a:xfrm>
                <a:off x="9915954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586919-6A33-4BA4-B904-4331672FD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954" y="3546535"/>
                <a:ext cx="711201" cy="14062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B43EAC9E-B817-4499-9C7C-BB9A8F26CB16}"/>
              </a:ext>
            </a:extLst>
          </p:cNvPr>
          <p:cNvSpPr txBox="1"/>
          <p:nvPr/>
        </p:nvSpPr>
        <p:spPr>
          <a:xfrm>
            <a:off x="9298146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19BEB2-756F-443E-8449-4450CF24D0B7}"/>
              </a:ext>
            </a:extLst>
          </p:cNvPr>
          <p:cNvSpPr txBox="1"/>
          <p:nvPr/>
        </p:nvSpPr>
        <p:spPr>
          <a:xfrm>
            <a:off x="388101" y="5333517"/>
            <a:ext cx="1149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thực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hiện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phép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tính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như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thế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nào</a:t>
            </a:r>
            <a:r>
              <a:rPr lang="en-US" sz="4400" dirty="0">
                <a:latin typeface="UTM Avo" panose="02040603050506020204" pitchFamily="18" charset="0"/>
              </a:rPr>
              <a:t>? </a:t>
            </a:r>
            <a:endParaRPr lang="en-PH" sz="4400" dirty="0">
              <a:latin typeface="UTM Avo" panose="0204060305050602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C050263-652E-46CE-AE94-D4442D821D81}"/>
              </a:ext>
            </a:extLst>
          </p:cNvPr>
          <p:cNvSpPr txBox="1"/>
          <p:nvPr/>
        </p:nvSpPr>
        <p:spPr>
          <a:xfrm>
            <a:off x="309129" y="5073485"/>
            <a:ext cx="11783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Muốn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phân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cùng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ta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tử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với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nhau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giữ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nguyên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9933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  <p:bldP spid="123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5" grpId="1"/>
      <p:bldP spid="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6" name="Oval 1">
            <a:extLst>
              <a:ext uri="{FF2B5EF4-FFF2-40B4-BE49-F238E27FC236}">
                <a16:creationId xmlns:a16="http://schemas.microsoft.com/office/drawing/2014/main" id="{7D0961EB-F854-4AD5-B933-67FCDAE8A18E}"/>
              </a:ext>
            </a:extLst>
          </p:cNvPr>
          <p:cNvSpPr/>
          <p:nvPr/>
        </p:nvSpPr>
        <p:spPr>
          <a:xfrm>
            <a:off x="-296644" y="3687090"/>
            <a:ext cx="4110162" cy="336244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 descr="A picture containing dishware, ceramic ware, tableware, bowl&#10;&#10;Description automatically generated">
            <a:extLst>
              <a:ext uri="{FF2B5EF4-FFF2-40B4-BE49-F238E27FC236}">
                <a16:creationId xmlns:a16="http://schemas.microsoft.com/office/drawing/2014/main" id="{86195A8B-873C-47C1-9816-E24A0C71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" y="3450693"/>
            <a:ext cx="3591426" cy="3591426"/>
          </a:xfrm>
          <a:prstGeom prst="rect">
            <a:avLst/>
          </a:prstGeom>
        </p:spPr>
      </p:pic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51F0B77-9BC9-4683-86A4-1AA7C76C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" y="1177181"/>
            <a:ext cx="3671136" cy="336626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1732093" y="56769"/>
            <a:ext cx="647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2. </a:t>
            </a:r>
            <a:r>
              <a:rPr lang="en-US" sz="4800" dirty="0" err="1">
                <a:latin typeface="UTM Avo" panose="02040603050506020204" pitchFamily="18" charset="0"/>
              </a:rPr>
              <a:t>Rút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gọn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rồi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 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/>
              <p:nvPr/>
            </p:nvSpPr>
            <p:spPr>
              <a:xfrm>
                <a:off x="8318756" y="158086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2 − 1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756" y="1580861"/>
                <a:ext cx="1766008" cy="1285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10273339" y="1580861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339" y="1580861"/>
                <a:ext cx="711201" cy="12786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TextBox 147">
            <a:extLst>
              <a:ext uri="{FF2B5EF4-FFF2-40B4-BE49-F238E27FC236}">
                <a16:creationId xmlns:a16="http://schemas.microsoft.com/office/drawing/2014/main" id="{9728820A-2DBE-4C6C-85BC-26A185809F32}"/>
              </a:ext>
            </a:extLst>
          </p:cNvPr>
          <p:cNvSpPr txBox="1"/>
          <p:nvPr/>
        </p:nvSpPr>
        <p:spPr>
          <a:xfrm>
            <a:off x="7635599" y="19466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9655531" y="19466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ED9A6F-9CBE-4330-8492-3B1AE86FC7E4}"/>
              </a:ext>
            </a:extLst>
          </p:cNvPr>
          <p:cNvSpPr txBox="1"/>
          <p:nvPr/>
        </p:nvSpPr>
        <p:spPr>
          <a:xfrm>
            <a:off x="6226711" y="743832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4346596" y="1580861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6" y="1580861"/>
                <a:ext cx="927725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298986" y="1580861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86" y="1580861"/>
                <a:ext cx="927725" cy="1285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TextBox 16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978490" y="1923232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8EDB0E-BEDD-447C-8715-E34C7BA96FEE}"/>
              </a:ext>
            </a:extLst>
          </p:cNvPr>
          <p:cNvSpPr txBox="1"/>
          <p:nvPr/>
        </p:nvSpPr>
        <p:spPr>
          <a:xfrm>
            <a:off x="5889230" y="192323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/>
              <p:nvPr/>
            </p:nvSpPr>
            <p:spPr>
              <a:xfrm>
                <a:off x="6345531" y="1611064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31" y="1611064"/>
                <a:ext cx="927725" cy="12929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ACBAC5-8A56-4765-BBB9-3F70D9C31AC2}"/>
                  </a:ext>
                </a:extLst>
              </p:cNvPr>
              <p:cNvSpPr txBox="1"/>
              <p:nvPr/>
            </p:nvSpPr>
            <p:spPr>
              <a:xfrm>
                <a:off x="7297921" y="1611064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ACBAC5-8A56-4765-BBB9-3F70D9C31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921" y="1611064"/>
                <a:ext cx="927725" cy="1285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E922BF8B-AED0-47FB-A1C0-169F0A3BFA04}"/>
              </a:ext>
            </a:extLst>
          </p:cNvPr>
          <p:cNvSpPr txBox="1"/>
          <p:nvPr/>
        </p:nvSpPr>
        <p:spPr>
          <a:xfrm>
            <a:off x="6911369" y="1954115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8D60546-B1D8-4503-9626-5BB9294EC073}"/>
              </a:ext>
            </a:extLst>
          </p:cNvPr>
          <p:cNvSpPr/>
          <p:nvPr/>
        </p:nvSpPr>
        <p:spPr>
          <a:xfrm>
            <a:off x="4292990" y="1571786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AF4032-2A4B-444E-8271-78A4AACC5C84}"/>
              </a:ext>
            </a:extLst>
          </p:cNvPr>
          <p:cNvSpPr/>
          <p:nvPr/>
        </p:nvSpPr>
        <p:spPr>
          <a:xfrm>
            <a:off x="5296382" y="1543218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Arrow: Circular 19">
            <a:extLst>
              <a:ext uri="{FF2B5EF4-FFF2-40B4-BE49-F238E27FC236}">
                <a16:creationId xmlns:a16="http://schemas.microsoft.com/office/drawing/2014/main" id="{4766BF5A-BA42-43AC-9DCD-38D85335993A}"/>
              </a:ext>
            </a:extLst>
          </p:cNvPr>
          <p:cNvSpPr/>
          <p:nvPr/>
        </p:nvSpPr>
        <p:spPr>
          <a:xfrm>
            <a:off x="5581594" y="1109242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4977979-D55D-470C-9566-95A85E0604F7}"/>
              </a:ext>
            </a:extLst>
          </p:cNvPr>
          <p:cNvSpPr txBox="1"/>
          <p:nvPr/>
        </p:nvSpPr>
        <p:spPr>
          <a:xfrm>
            <a:off x="6226711" y="3338088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3</a:t>
            </a:r>
          </a:p>
        </p:txBody>
      </p:sp>
      <p:sp>
        <p:nvSpPr>
          <p:cNvPr id="64" name="Arrow: Circular 63">
            <a:extLst>
              <a:ext uri="{FF2B5EF4-FFF2-40B4-BE49-F238E27FC236}">
                <a16:creationId xmlns:a16="http://schemas.microsoft.com/office/drawing/2014/main" id="{44F06A88-29B7-4588-B796-3D94D6C8EC07}"/>
              </a:ext>
            </a:extLst>
          </p:cNvPr>
          <p:cNvSpPr/>
          <p:nvPr/>
        </p:nvSpPr>
        <p:spPr>
          <a:xfrm flipV="1">
            <a:off x="5580229" y="2143184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87963EE-2773-49AE-96A3-2A4FE9B47369}"/>
                  </a:ext>
                </a:extLst>
              </p:cNvPr>
              <p:cNvSpPr txBox="1"/>
              <p:nvPr/>
            </p:nvSpPr>
            <p:spPr>
              <a:xfrm>
                <a:off x="8318756" y="420759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87963EE-2773-49AE-96A3-2A4FE9B47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756" y="4207591"/>
                <a:ext cx="1766008" cy="12856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2DBD960-D307-4F93-B648-CCC0E663519F}"/>
                  </a:ext>
                </a:extLst>
              </p:cNvPr>
              <p:cNvSpPr txBox="1"/>
              <p:nvPr/>
            </p:nvSpPr>
            <p:spPr>
              <a:xfrm>
                <a:off x="10273339" y="4207591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2DBD960-D307-4F93-B648-CCC0E6635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339" y="4207591"/>
                <a:ext cx="711201" cy="12786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4C08977D-BDE3-4FFA-91A8-C5A05D214B94}"/>
              </a:ext>
            </a:extLst>
          </p:cNvPr>
          <p:cNvSpPr txBox="1"/>
          <p:nvPr/>
        </p:nvSpPr>
        <p:spPr>
          <a:xfrm>
            <a:off x="7635599" y="457342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924FF31-589C-452A-93A9-D781418E220A}"/>
              </a:ext>
            </a:extLst>
          </p:cNvPr>
          <p:cNvSpPr txBox="1"/>
          <p:nvPr/>
        </p:nvSpPr>
        <p:spPr>
          <a:xfrm>
            <a:off x="9655531" y="457342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53392BD-80EB-4E24-9EBF-1FF4E61702D1}"/>
              </a:ext>
            </a:extLst>
          </p:cNvPr>
          <p:cNvSpPr txBox="1"/>
          <p:nvPr/>
        </p:nvSpPr>
        <p:spPr>
          <a:xfrm>
            <a:off x="6226711" y="3370562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8F9F61-4C54-4DF8-A9EA-3DAF30E83AB3}"/>
                  </a:ext>
                </a:extLst>
              </p:cNvPr>
              <p:cNvSpPr txBox="1"/>
              <p:nvPr/>
            </p:nvSpPr>
            <p:spPr>
              <a:xfrm>
                <a:off x="4346596" y="4207591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8F9F61-4C54-4DF8-A9EA-3DAF30E83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6" y="4207591"/>
                <a:ext cx="927725" cy="129291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55DD6AA-2D9B-4232-9A19-58747A0BD3DF}"/>
                  </a:ext>
                </a:extLst>
              </p:cNvPr>
              <p:cNvSpPr txBox="1"/>
              <p:nvPr/>
            </p:nvSpPr>
            <p:spPr>
              <a:xfrm>
                <a:off x="5243231" y="4207591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55DD6AA-2D9B-4232-9A19-58747A0BD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231" y="4207591"/>
                <a:ext cx="927725" cy="12856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>
            <a:extLst>
              <a:ext uri="{FF2B5EF4-FFF2-40B4-BE49-F238E27FC236}">
                <a16:creationId xmlns:a16="http://schemas.microsoft.com/office/drawing/2014/main" id="{F5CF5A16-1888-48BC-9618-CAF9BFB06E43}"/>
              </a:ext>
            </a:extLst>
          </p:cNvPr>
          <p:cNvSpPr txBox="1"/>
          <p:nvPr/>
        </p:nvSpPr>
        <p:spPr>
          <a:xfrm>
            <a:off x="4978490" y="4549962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2F8B38D-7D18-4309-885B-E6BB7E33138F}"/>
              </a:ext>
            </a:extLst>
          </p:cNvPr>
          <p:cNvSpPr txBox="1"/>
          <p:nvPr/>
        </p:nvSpPr>
        <p:spPr>
          <a:xfrm>
            <a:off x="5889230" y="454996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D169EF-8BCD-41C5-9CB3-64011224033E}"/>
                  </a:ext>
                </a:extLst>
              </p:cNvPr>
              <p:cNvSpPr txBox="1"/>
              <p:nvPr/>
            </p:nvSpPr>
            <p:spPr>
              <a:xfrm>
                <a:off x="6345531" y="4237794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D169EF-8BCD-41C5-9CB3-640112240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31" y="4237794"/>
                <a:ext cx="927725" cy="129291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75780A7-7772-4339-A572-DF5987ECAF9C}"/>
                  </a:ext>
                </a:extLst>
              </p:cNvPr>
              <p:cNvSpPr txBox="1"/>
              <p:nvPr/>
            </p:nvSpPr>
            <p:spPr>
              <a:xfrm>
                <a:off x="7297921" y="4237794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75780A7-7772-4339-A572-DF5987ECA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921" y="4237794"/>
                <a:ext cx="927725" cy="128560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8EC6E147-C549-4068-8EC5-10E333AF6C44}"/>
              </a:ext>
            </a:extLst>
          </p:cNvPr>
          <p:cNvSpPr txBox="1"/>
          <p:nvPr/>
        </p:nvSpPr>
        <p:spPr>
          <a:xfrm>
            <a:off x="6911369" y="4580845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B0886C-D4D0-4107-9A3F-276101C3E024}"/>
              </a:ext>
            </a:extLst>
          </p:cNvPr>
          <p:cNvSpPr/>
          <p:nvPr/>
        </p:nvSpPr>
        <p:spPr>
          <a:xfrm>
            <a:off x="4292990" y="4198516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5F1ECEF-DD51-4C1F-8623-F73BF437A473}"/>
              </a:ext>
            </a:extLst>
          </p:cNvPr>
          <p:cNvSpPr/>
          <p:nvPr/>
        </p:nvSpPr>
        <p:spPr>
          <a:xfrm>
            <a:off x="5296382" y="4169948"/>
            <a:ext cx="7076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row: Circular 94">
            <a:extLst>
              <a:ext uri="{FF2B5EF4-FFF2-40B4-BE49-F238E27FC236}">
                <a16:creationId xmlns:a16="http://schemas.microsoft.com/office/drawing/2014/main" id="{CAB054F8-C710-4E36-9922-1D074DFFAF42}"/>
              </a:ext>
            </a:extLst>
          </p:cNvPr>
          <p:cNvSpPr/>
          <p:nvPr/>
        </p:nvSpPr>
        <p:spPr>
          <a:xfrm>
            <a:off x="5581594" y="3735972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8EDD14D-88AE-4511-8F3C-CCD6E77243FE}"/>
              </a:ext>
            </a:extLst>
          </p:cNvPr>
          <p:cNvSpPr txBox="1"/>
          <p:nvPr/>
        </p:nvSpPr>
        <p:spPr>
          <a:xfrm>
            <a:off x="6226711" y="5964818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5</a:t>
            </a:r>
          </a:p>
        </p:txBody>
      </p:sp>
      <p:sp>
        <p:nvSpPr>
          <p:cNvPr id="97" name="Arrow: Circular 96">
            <a:extLst>
              <a:ext uri="{FF2B5EF4-FFF2-40B4-BE49-F238E27FC236}">
                <a16:creationId xmlns:a16="http://schemas.microsoft.com/office/drawing/2014/main" id="{114DB48E-19BC-4A24-A4BF-7277C4E667C4}"/>
              </a:ext>
            </a:extLst>
          </p:cNvPr>
          <p:cNvSpPr/>
          <p:nvPr/>
        </p:nvSpPr>
        <p:spPr>
          <a:xfrm flipV="1">
            <a:off x="5580229" y="4769914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764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6" grpId="0" animBg="1"/>
      <p:bldP spid="123" grpId="0"/>
      <p:bldP spid="146" grpId="0"/>
      <p:bldP spid="147" grpId="0"/>
      <p:bldP spid="148" grpId="0"/>
      <p:bldP spid="149" grpId="0"/>
      <p:bldP spid="150" grpId="0"/>
      <p:bldP spid="150" grpId="1"/>
      <p:bldP spid="167" grpId="0"/>
      <p:bldP spid="168" grpId="0"/>
      <p:bldP spid="169" grpId="0"/>
      <p:bldP spid="40" grpId="0"/>
      <p:bldP spid="41" grpId="0"/>
      <p:bldP spid="42" grpId="0"/>
      <p:bldP spid="43" grpId="0"/>
      <p:bldP spid="44" grpId="0" animBg="1"/>
      <p:bldP spid="44" grpId="1" animBg="1"/>
      <p:bldP spid="45" grpId="0" animBg="1"/>
      <p:bldP spid="45" grpId="1" animBg="1"/>
      <p:bldP spid="20" grpId="0" animBg="1"/>
      <p:bldP spid="20" grpId="1" animBg="1"/>
      <p:bldP spid="63" grpId="0"/>
      <p:bldP spid="63" grpId="1"/>
      <p:bldP spid="64" grpId="0" animBg="1"/>
      <p:bldP spid="64" grpId="1" animBg="1"/>
      <p:bldP spid="81" grpId="0"/>
      <p:bldP spid="82" grpId="0"/>
      <p:bldP spid="83" grpId="0"/>
      <p:bldP spid="84" grpId="0"/>
      <p:bldP spid="85" grpId="0"/>
      <p:bldP spid="85" grpId="1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/>
      <p:bldP spid="96" grpId="1"/>
      <p:bldP spid="97" grpId="0" animBg="1"/>
      <p:bldP spid="9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6" y="2070148"/>
            <a:ext cx="7961667" cy="3884066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8"/>
            <a:ext cx="6688404" cy="3403065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3628794" y="3089368"/>
            <a:ext cx="4987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UTM Avo" panose="02040603050506020204" pitchFamily="18" charset="0"/>
              </a:rPr>
              <a:t>DẶN DÒ </a:t>
            </a:r>
            <a:endParaRPr lang="en-PH" sz="88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/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125190" y="2020626"/>
            <a:ext cx="3811370" cy="44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184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5518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0991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205065"/>
            <a:ext cx="4100406" cy="4419458"/>
          </a:xfrm>
          <a:prstGeom prst="rect">
            <a:avLst/>
          </a:prstGeom>
        </p:spPr>
      </p:pic>
      <p:sp>
        <p:nvSpPr>
          <p:cNvPr id="1050" name="TextBox 1049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3500698" y="1591087"/>
            <a:ext cx="5173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UVN Bai Sau Nang" panose="04030905020802020C03" pitchFamily="82" charset="0"/>
              </a:rPr>
              <a:t>CHÚC CÁC EM HỌC TỐT</a:t>
            </a:r>
            <a:endParaRPr lang="en-PH" sz="5400" dirty="0">
              <a:latin typeface="UVN Bai Sau Nang" panose="04030905020802020C03" pitchFamily="82" charset="0"/>
            </a:endParaRPr>
          </a:p>
        </p:txBody>
      </p:sp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8898696" y="1657096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760040"/>
            <a:ext cx="1220063" cy="86795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98001"/>
            <a:ext cx="6126718" cy="2114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292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10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A6C6489-421F-4027-88D0-A41933CE1CA2}"/>
              </a:ext>
            </a:extLst>
          </p:cNvPr>
          <p:cNvSpPr/>
          <p:nvPr/>
        </p:nvSpPr>
        <p:spPr>
          <a:xfrm>
            <a:off x="5009004" y="2763051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1410065"/>
            <a:ext cx="1930703" cy="20117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1056175" y="3972848"/>
            <a:ext cx="948872" cy="1557732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" y="3180332"/>
            <a:ext cx="1802642" cy="1420802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84">
            <a:off x="-125727" y="481506"/>
            <a:ext cx="1363207" cy="2033355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271328" y="5291759"/>
            <a:ext cx="2214241" cy="1461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97A7-77A1-49FA-9865-AD19844F75A4}"/>
              </a:ext>
            </a:extLst>
          </p:cNvPr>
          <p:cNvSpPr/>
          <p:nvPr/>
        </p:nvSpPr>
        <p:spPr>
          <a:xfrm>
            <a:off x="5016815" y="2763051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BBECCD-D1EF-476D-B7CE-4247EC66BFAF}"/>
              </a:ext>
            </a:extLst>
          </p:cNvPr>
          <p:cNvSpPr/>
          <p:nvPr/>
        </p:nvSpPr>
        <p:spPr>
          <a:xfrm>
            <a:off x="5939113" y="2759047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2C820F-1422-412D-A294-D067F6B4C19A}"/>
              </a:ext>
            </a:extLst>
          </p:cNvPr>
          <p:cNvSpPr/>
          <p:nvPr/>
        </p:nvSpPr>
        <p:spPr>
          <a:xfrm>
            <a:off x="6881922" y="2778097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FAB105-2038-42D7-A06C-89A7B689D2F3}"/>
              </a:ext>
            </a:extLst>
          </p:cNvPr>
          <p:cNvSpPr/>
          <p:nvPr/>
        </p:nvSpPr>
        <p:spPr>
          <a:xfrm>
            <a:off x="7819740" y="2753236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94D2CC-6504-422B-9346-C3062664DDC6}"/>
              </a:ext>
            </a:extLst>
          </p:cNvPr>
          <p:cNvSpPr/>
          <p:nvPr/>
        </p:nvSpPr>
        <p:spPr>
          <a:xfrm>
            <a:off x="8756652" y="2767055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689F22F-CA10-4D44-BEB8-0DCFC47599E6}"/>
              </a:ext>
            </a:extLst>
          </p:cNvPr>
          <p:cNvSpPr/>
          <p:nvPr/>
        </p:nvSpPr>
        <p:spPr>
          <a:xfrm>
            <a:off x="5016815" y="2763051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9ABB795-3D72-43AA-AA21-724A6D06068B}"/>
              </a:ext>
            </a:extLst>
          </p:cNvPr>
          <p:cNvSpPr/>
          <p:nvPr/>
        </p:nvSpPr>
        <p:spPr>
          <a:xfrm>
            <a:off x="5939113" y="2759047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885294-BA7C-44A5-86B3-1DA6DFF4B59C}"/>
              </a:ext>
            </a:extLst>
          </p:cNvPr>
          <p:cNvSpPr/>
          <p:nvPr/>
        </p:nvSpPr>
        <p:spPr>
          <a:xfrm>
            <a:off x="6881922" y="2778097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A1A878A-5B7F-49A3-B455-77A5C14CA54E}"/>
              </a:ext>
            </a:extLst>
          </p:cNvPr>
          <p:cNvSpPr/>
          <p:nvPr/>
        </p:nvSpPr>
        <p:spPr>
          <a:xfrm>
            <a:off x="5009004" y="2763051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40392-0274-47CA-BE56-C97BD4552D8A}"/>
              </a:ext>
            </a:extLst>
          </p:cNvPr>
          <p:cNvCxnSpPr>
            <a:stCxn id="67" idx="1"/>
            <a:endCxn id="67" idx="12"/>
          </p:cNvCxnSpPr>
          <p:nvPr/>
        </p:nvCxnSpPr>
        <p:spPr>
          <a:xfrm>
            <a:off x="5947070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CF8598-DE31-4A2E-853F-7D2BA3642189}"/>
              </a:ext>
            </a:extLst>
          </p:cNvPr>
          <p:cNvCxnSpPr>
            <a:cxnSpLocks/>
            <a:stCxn id="67" idx="2"/>
            <a:endCxn id="67" idx="11"/>
          </p:cNvCxnSpPr>
          <p:nvPr/>
        </p:nvCxnSpPr>
        <p:spPr>
          <a:xfrm>
            <a:off x="6885136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E1DC2-21AF-400C-8DD5-C67A3F210D4F}"/>
              </a:ext>
            </a:extLst>
          </p:cNvPr>
          <p:cNvCxnSpPr>
            <a:cxnSpLocks/>
            <a:stCxn id="67" idx="3"/>
            <a:endCxn id="67" idx="10"/>
          </p:cNvCxnSpPr>
          <p:nvPr/>
        </p:nvCxnSpPr>
        <p:spPr>
          <a:xfrm>
            <a:off x="7823202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40AA41-BEB6-4EA5-B658-858E37D7EB26}"/>
              </a:ext>
            </a:extLst>
          </p:cNvPr>
          <p:cNvCxnSpPr>
            <a:cxnSpLocks/>
            <a:stCxn id="67" idx="4"/>
            <a:endCxn id="67" idx="9"/>
          </p:cNvCxnSpPr>
          <p:nvPr/>
        </p:nvCxnSpPr>
        <p:spPr>
          <a:xfrm>
            <a:off x="8761268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140F72-8DBB-4ED4-AC5D-4BFFA752779D}"/>
              </a:ext>
            </a:extLst>
          </p:cNvPr>
          <p:cNvCxnSpPr>
            <a:cxnSpLocks/>
            <a:stCxn id="67" idx="5"/>
            <a:endCxn id="67" idx="8"/>
          </p:cNvCxnSpPr>
          <p:nvPr/>
        </p:nvCxnSpPr>
        <p:spPr>
          <a:xfrm>
            <a:off x="9699334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084A3FE-22C1-4092-BDA8-79BBBAE0B7D7}"/>
              </a:ext>
            </a:extLst>
          </p:cNvPr>
          <p:cNvSpPr/>
          <p:nvPr/>
        </p:nvSpPr>
        <p:spPr>
          <a:xfrm>
            <a:off x="5009004" y="2761049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1A7CD23-D157-42ED-8F4C-5FAE57E826D6}"/>
              </a:ext>
            </a:extLst>
          </p:cNvPr>
          <p:cNvSpPr/>
          <p:nvPr/>
        </p:nvSpPr>
        <p:spPr>
          <a:xfrm>
            <a:off x="5003510" y="2761932"/>
            <a:ext cx="4690054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0F924D8-5480-47A3-A8C6-B39B833AF772}"/>
              </a:ext>
            </a:extLst>
          </p:cNvPr>
          <p:cNvSpPr/>
          <p:nvPr/>
        </p:nvSpPr>
        <p:spPr>
          <a:xfrm rot="16200000">
            <a:off x="7297389" y="240745"/>
            <a:ext cx="115602" cy="46767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/>
              <p:nvPr/>
            </p:nvSpPr>
            <p:spPr>
              <a:xfrm>
                <a:off x="7102345" y="1503175"/>
                <a:ext cx="5056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345" y="1503175"/>
                <a:ext cx="50568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AEC0281-E487-488C-9FE1-90304AF0E7C1}"/>
                  </a:ext>
                </a:extLst>
              </p:cNvPr>
              <p:cNvSpPr txBox="1"/>
              <p:nvPr/>
            </p:nvSpPr>
            <p:spPr>
              <a:xfrm>
                <a:off x="3447928" y="113281"/>
                <a:ext cx="8832971" cy="1918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Từ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còn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lại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bao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AEC0281-E487-488C-9FE1-90304AF0E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928" y="113281"/>
                <a:ext cx="8832971" cy="1918217"/>
              </a:xfrm>
              <a:prstGeom prst="rect">
                <a:avLst/>
              </a:prstGeom>
              <a:blipFill>
                <a:blip r:embed="rId9"/>
                <a:stretch>
                  <a:fillRect l="-1794" b="-9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AC3A0A-DF22-40F7-8CC3-9AA1E02C3E02}"/>
                  </a:ext>
                </a:extLst>
              </p:cNvPr>
              <p:cNvSpPr txBox="1"/>
              <p:nvPr/>
            </p:nvSpPr>
            <p:spPr>
              <a:xfrm>
                <a:off x="3951705" y="125981"/>
                <a:ext cx="3656329" cy="929100"/>
              </a:xfrm>
              <a:prstGeom prst="rect">
                <a:avLst/>
              </a:prstGeom>
              <a:solidFill>
                <a:srgbClr val="FFDCB9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màu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AC3A0A-DF22-40F7-8CC3-9AA1E02C3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705" y="125981"/>
                <a:ext cx="3656329" cy="929100"/>
              </a:xfrm>
              <a:prstGeom prst="rect">
                <a:avLst/>
              </a:prstGeom>
              <a:blipFill>
                <a:blip r:embed="rId10"/>
                <a:stretch>
                  <a:fillRect r="-3333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24FF1F6-5604-41B3-AB58-AD95FE308D51}"/>
                  </a:ext>
                </a:extLst>
              </p:cNvPr>
              <p:cNvSpPr txBox="1"/>
              <p:nvPr/>
            </p:nvSpPr>
            <p:spPr>
              <a:xfrm>
                <a:off x="8250096" y="113281"/>
                <a:ext cx="2611084" cy="930511"/>
              </a:xfrm>
              <a:prstGeom prst="rect">
                <a:avLst/>
              </a:prstGeom>
              <a:solidFill>
                <a:srgbClr val="FFDCB9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giấy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24FF1F6-5604-41B3-AB58-AD95FE308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096" y="113281"/>
                <a:ext cx="2611084" cy="930511"/>
              </a:xfrm>
              <a:prstGeom prst="rect">
                <a:avLst/>
              </a:prstGeom>
              <a:blipFill>
                <a:blip r:embed="rId11"/>
                <a:stretch>
                  <a:fillRect r="-5594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ight Brace 133">
            <a:extLst>
              <a:ext uri="{FF2B5EF4-FFF2-40B4-BE49-F238E27FC236}">
                <a16:creationId xmlns:a16="http://schemas.microsoft.com/office/drawing/2014/main" id="{5C5C8AFE-9BC8-44D5-9E98-F2B39C724C02}"/>
              </a:ext>
            </a:extLst>
          </p:cNvPr>
          <p:cNvSpPr/>
          <p:nvPr/>
        </p:nvSpPr>
        <p:spPr>
          <a:xfrm rot="16200000" flipH="1" flipV="1">
            <a:off x="6364380" y="3178045"/>
            <a:ext cx="93579" cy="281531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/>
              <p:nvPr/>
            </p:nvSpPr>
            <p:spPr>
              <a:xfrm>
                <a:off x="6154724" y="4704343"/>
                <a:ext cx="50568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724" y="4704343"/>
                <a:ext cx="505689" cy="93262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ight Brace 136">
            <a:extLst>
              <a:ext uri="{FF2B5EF4-FFF2-40B4-BE49-F238E27FC236}">
                <a16:creationId xmlns:a16="http://schemas.microsoft.com/office/drawing/2014/main" id="{173D75E7-3BC4-4DF9-AB97-92E3DB15344D}"/>
              </a:ext>
            </a:extLst>
          </p:cNvPr>
          <p:cNvSpPr/>
          <p:nvPr/>
        </p:nvSpPr>
        <p:spPr>
          <a:xfrm rot="16200000" flipH="1" flipV="1">
            <a:off x="8711032" y="3649967"/>
            <a:ext cx="93581" cy="187147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2786202-7532-497E-9E82-2BF4B18F029F}"/>
              </a:ext>
            </a:extLst>
          </p:cNvPr>
          <p:cNvSpPr txBox="1"/>
          <p:nvPr/>
        </p:nvSpPr>
        <p:spPr>
          <a:xfrm>
            <a:off x="8529207" y="4666243"/>
            <a:ext cx="50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BCF2A2B-B31B-4AD5-968C-408394F1840B}"/>
              </a:ext>
            </a:extLst>
          </p:cNvPr>
          <p:cNvCxnSpPr>
            <a:cxnSpLocks/>
          </p:cNvCxnSpPr>
          <p:nvPr/>
        </p:nvCxnSpPr>
        <p:spPr>
          <a:xfrm flipV="1">
            <a:off x="5201727" y="1482154"/>
            <a:ext cx="6562169" cy="262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B350CD0B-2045-45EB-995C-164A9A97F8F5}"/>
              </a:ext>
            </a:extLst>
          </p:cNvPr>
          <p:cNvSpPr txBox="1"/>
          <p:nvPr/>
        </p:nvSpPr>
        <p:spPr>
          <a:xfrm>
            <a:off x="2721362" y="5544390"/>
            <a:ext cx="9541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Ta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băng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dirty="0"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5D796DA-09EE-4089-978D-AF2B5A9E911A}"/>
                  </a:ext>
                </a:extLst>
              </p:cNvPr>
              <p:cNvSpPr txBox="1"/>
              <p:nvPr/>
            </p:nvSpPr>
            <p:spPr>
              <a:xfrm>
                <a:off x="3687038" y="5374129"/>
                <a:ext cx="6972200" cy="1032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  Ta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6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5D796DA-09EE-4089-978D-AF2B5A9E9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038" y="5374129"/>
                <a:ext cx="6972200" cy="1032527"/>
              </a:xfrm>
              <a:prstGeom prst="rect">
                <a:avLst/>
              </a:prstGeom>
              <a:blipFill>
                <a:blip r:embed="rId13"/>
                <a:stretch>
                  <a:fillRect b="-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54134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216" grpId="0" animBg="1"/>
      <p:bldP spid="2" grpId="0" animBg="1"/>
      <p:bldP spid="56" grpId="0" animBg="1"/>
      <p:bldP spid="57" grpId="0" animBg="1"/>
      <p:bldP spid="58" grpId="0" animBg="1"/>
      <p:bldP spid="59" grpId="0" animBg="1"/>
      <p:bldP spid="131" grpId="0" animBg="1"/>
      <p:bldP spid="132" grpId="0" animBg="1"/>
      <p:bldP spid="133" grpId="0" animBg="1"/>
      <p:bldP spid="67" grpId="0" animBg="1"/>
      <p:bldP spid="67" grpId="1" animBg="1"/>
      <p:bldP spid="125" grpId="0" animBg="1"/>
      <p:bldP spid="127" grpId="0" animBg="1"/>
      <p:bldP spid="44" grpId="0" animBg="1"/>
      <p:bldP spid="130" grpId="0" animBg="1"/>
      <p:bldP spid="128" grpId="0"/>
      <p:bldP spid="123" grpId="0"/>
      <p:bldP spid="52" grpId="0" animBg="1"/>
      <p:bldP spid="53" grpId="0" animBg="1"/>
      <p:bldP spid="134" grpId="0" animBg="1"/>
      <p:bldP spid="135" grpId="0"/>
      <p:bldP spid="137" grpId="0" animBg="1"/>
      <p:bldP spid="138" grpId="0"/>
      <p:bldP spid="139" grpId="0"/>
      <p:bldP spid="139" grpId="1"/>
      <p:bldP spid="1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8693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4166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095845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160631" y="2838998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691460"/>
            <a:ext cx="1220063" cy="86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29421"/>
            <a:ext cx="6126718" cy="2114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399BD7-4DED-4018-BDF2-013BE044F4D4}"/>
              </a:ext>
            </a:extLst>
          </p:cNvPr>
          <p:cNvSpPr/>
          <p:nvPr/>
        </p:nvSpPr>
        <p:spPr>
          <a:xfrm>
            <a:off x="815068" y="624301"/>
            <a:ext cx="10544273" cy="240547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1613006" y="1516829"/>
            <a:ext cx="947403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8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VN Bai Sau Nang" panose="04030905020802020C03" pitchFamily="82" charset="0"/>
              </a:rPr>
              <a:t>PHÉP TRỪ PHÂN SỐ</a:t>
            </a:r>
            <a:endParaRPr lang="en-PH" sz="8000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5E7930C0-2B34-4954-A89D-4BB503B82959}"/>
              </a:ext>
            </a:extLst>
          </p:cNvPr>
          <p:cNvSpPr txBox="1"/>
          <p:nvPr/>
        </p:nvSpPr>
        <p:spPr>
          <a:xfrm>
            <a:off x="3480590" y="764480"/>
            <a:ext cx="5173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</a:rPr>
              <a:t>TOÁN</a:t>
            </a:r>
            <a:endParaRPr lang="en-PH" sz="44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325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2" grpId="0" animBg="1"/>
      <p:bldP spid="1050" grpId="0"/>
      <p:bldP spid="2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A6C6489-421F-4027-88D0-A41933CE1CA2}"/>
              </a:ext>
            </a:extLst>
          </p:cNvPr>
          <p:cNvSpPr/>
          <p:nvPr/>
        </p:nvSpPr>
        <p:spPr>
          <a:xfrm>
            <a:off x="4475604" y="1373763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1410065"/>
            <a:ext cx="1930703" cy="20117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1056175" y="3972848"/>
            <a:ext cx="948872" cy="1557732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" y="3180332"/>
            <a:ext cx="1802642" cy="1420802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84">
            <a:off x="-125727" y="481506"/>
            <a:ext cx="1363207" cy="2033355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271328" y="5291759"/>
            <a:ext cx="2214241" cy="1461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97A7-77A1-49FA-9865-AD19844F75A4}"/>
              </a:ext>
            </a:extLst>
          </p:cNvPr>
          <p:cNvSpPr/>
          <p:nvPr/>
        </p:nvSpPr>
        <p:spPr>
          <a:xfrm>
            <a:off x="4483415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BBECCD-D1EF-476D-B7CE-4247EC66BFAF}"/>
              </a:ext>
            </a:extLst>
          </p:cNvPr>
          <p:cNvSpPr/>
          <p:nvPr/>
        </p:nvSpPr>
        <p:spPr>
          <a:xfrm>
            <a:off x="5405713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2C820F-1422-412D-A294-D067F6B4C19A}"/>
              </a:ext>
            </a:extLst>
          </p:cNvPr>
          <p:cNvSpPr/>
          <p:nvPr/>
        </p:nvSpPr>
        <p:spPr>
          <a:xfrm>
            <a:off x="6348522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FAB105-2038-42D7-A06C-89A7B689D2F3}"/>
              </a:ext>
            </a:extLst>
          </p:cNvPr>
          <p:cNvSpPr/>
          <p:nvPr/>
        </p:nvSpPr>
        <p:spPr>
          <a:xfrm>
            <a:off x="7286340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94D2CC-6504-422B-9346-C3062664DDC6}"/>
              </a:ext>
            </a:extLst>
          </p:cNvPr>
          <p:cNvSpPr/>
          <p:nvPr/>
        </p:nvSpPr>
        <p:spPr>
          <a:xfrm>
            <a:off x="8223252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689F22F-CA10-4D44-BEB8-0DCFC47599E6}"/>
              </a:ext>
            </a:extLst>
          </p:cNvPr>
          <p:cNvSpPr/>
          <p:nvPr/>
        </p:nvSpPr>
        <p:spPr>
          <a:xfrm>
            <a:off x="4486300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9ABB795-3D72-43AA-AA21-724A6D06068B}"/>
              </a:ext>
            </a:extLst>
          </p:cNvPr>
          <p:cNvSpPr/>
          <p:nvPr/>
        </p:nvSpPr>
        <p:spPr>
          <a:xfrm>
            <a:off x="5408598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885294-BA7C-44A5-86B3-1DA6DFF4B59C}"/>
              </a:ext>
            </a:extLst>
          </p:cNvPr>
          <p:cNvSpPr/>
          <p:nvPr/>
        </p:nvSpPr>
        <p:spPr>
          <a:xfrm>
            <a:off x="6351407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A1A878A-5B7F-49A3-B455-77A5C14CA54E}"/>
              </a:ext>
            </a:extLst>
          </p:cNvPr>
          <p:cNvSpPr/>
          <p:nvPr/>
        </p:nvSpPr>
        <p:spPr>
          <a:xfrm>
            <a:off x="4475604" y="1373763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40392-0274-47CA-BE56-C97BD4552D8A}"/>
              </a:ext>
            </a:extLst>
          </p:cNvPr>
          <p:cNvCxnSpPr>
            <a:cxnSpLocks/>
          </p:cNvCxnSpPr>
          <p:nvPr/>
        </p:nvCxnSpPr>
        <p:spPr>
          <a:xfrm>
            <a:off x="5416555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CF8598-DE31-4A2E-853F-7D2BA3642189}"/>
              </a:ext>
            </a:extLst>
          </p:cNvPr>
          <p:cNvCxnSpPr>
            <a:cxnSpLocks/>
          </p:cNvCxnSpPr>
          <p:nvPr/>
        </p:nvCxnSpPr>
        <p:spPr>
          <a:xfrm>
            <a:off x="6354621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E1DC2-21AF-400C-8DD5-C67A3F210D4F}"/>
              </a:ext>
            </a:extLst>
          </p:cNvPr>
          <p:cNvCxnSpPr>
            <a:cxnSpLocks/>
          </p:cNvCxnSpPr>
          <p:nvPr/>
        </p:nvCxnSpPr>
        <p:spPr>
          <a:xfrm>
            <a:off x="7289802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40AA41-BEB6-4EA5-B658-858E37D7EB26}"/>
              </a:ext>
            </a:extLst>
          </p:cNvPr>
          <p:cNvCxnSpPr>
            <a:cxnSpLocks/>
          </p:cNvCxnSpPr>
          <p:nvPr/>
        </p:nvCxnSpPr>
        <p:spPr>
          <a:xfrm>
            <a:off x="8227868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140F72-8DBB-4ED4-AC5D-4BFFA752779D}"/>
              </a:ext>
            </a:extLst>
          </p:cNvPr>
          <p:cNvCxnSpPr>
            <a:cxnSpLocks/>
          </p:cNvCxnSpPr>
          <p:nvPr/>
        </p:nvCxnSpPr>
        <p:spPr>
          <a:xfrm>
            <a:off x="9165934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084A3FE-22C1-4092-BDA8-79BBBAE0B7D7}"/>
              </a:ext>
            </a:extLst>
          </p:cNvPr>
          <p:cNvSpPr/>
          <p:nvPr/>
        </p:nvSpPr>
        <p:spPr>
          <a:xfrm>
            <a:off x="4475604" y="1373764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1A7CD23-D157-42ED-8F4C-5FAE57E826D6}"/>
              </a:ext>
            </a:extLst>
          </p:cNvPr>
          <p:cNvSpPr/>
          <p:nvPr/>
        </p:nvSpPr>
        <p:spPr>
          <a:xfrm>
            <a:off x="4472995" y="1373763"/>
            <a:ext cx="4690054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0F924D8-5480-47A3-A8C6-B39B833AF772}"/>
              </a:ext>
            </a:extLst>
          </p:cNvPr>
          <p:cNvSpPr/>
          <p:nvPr/>
        </p:nvSpPr>
        <p:spPr>
          <a:xfrm rot="16200000">
            <a:off x="6763989" y="-1062528"/>
            <a:ext cx="115602" cy="46767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/>
              <p:nvPr/>
            </p:nvSpPr>
            <p:spPr>
              <a:xfrm>
                <a:off x="6568945" y="72902"/>
                <a:ext cx="505689" cy="1042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45" y="72902"/>
                <a:ext cx="505689" cy="10421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p:sp>
        <p:nvSpPr>
          <p:cNvPr id="134" name="Right Brace 133">
            <a:extLst>
              <a:ext uri="{FF2B5EF4-FFF2-40B4-BE49-F238E27FC236}">
                <a16:creationId xmlns:a16="http://schemas.microsoft.com/office/drawing/2014/main" id="{5C5C8AFE-9BC8-44D5-9E98-F2B39C724C02}"/>
              </a:ext>
            </a:extLst>
          </p:cNvPr>
          <p:cNvSpPr/>
          <p:nvPr/>
        </p:nvSpPr>
        <p:spPr>
          <a:xfrm rot="16200000" flipH="1" flipV="1">
            <a:off x="5820456" y="1770997"/>
            <a:ext cx="114628" cy="2815318"/>
          </a:xfrm>
          <a:prstGeom prst="rightBrace">
            <a:avLst>
              <a:gd name="adj1" fmla="val 67504"/>
              <a:gd name="adj2" fmla="val 4939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/>
              <p:nvPr/>
            </p:nvSpPr>
            <p:spPr>
              <a:xfrm>
                <a:off x="5621324" y="3235970"/>
                <a:ext cx="505689" cy="1048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324" y="3235970"/>
                <a:ext cx="505689" cy="10483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ight Brace 136">
            <a:extLst>
              <a:ext uri="{FF2B5EF4-FFF2-40B4-BE49-F238E27FC236}">
                <a16:creationId xmlns:a16="http://schemas.microsoft.com/office/drawing/2014/main" id="{173D75E7-3BC4-4DF9-AB97-92E3DB15344D}"/>
              </a:ext>
            </a:extLst>
          </p:cNvPr>
          <p:cNvSpPr/>
          <p:nvPr/>
        </p:nvSpPr>
        <p:spPr>
          <a:xfrm rot="16200000" flipH="1" flipV="1">
            <a:off x="8148686" y="2265125"/>
            <a:ext cx="155257" cy="1867694"/>
          </a:xfrm>
          <a:prstGeom prst="rightBrace">
            <a:avLst>
              <a:gd name="adj1" fmla="val 6237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2786202-7532-497E-9E82-2BF4B18F029F}"/>
              </a:ext>
            </a:extLst>
          </p:cNvPr>
          <p:cNvSpPr txBox="1"/>
          <p:nvPr/>
        </p:nvSpPr>
        <p:spPr>
          <a:xfrm>
            <a:off x="7995807" y="3210570"/>
            <a:ext cx="50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8A85BD6-3858-4C68-B820-4AD769660627}"/>
              </a:ext>
            </a:extLst>
          </p:cNvPr>
          <p:cNvCxnSpPr>
            <a:cxnSpLocks/>
          </p:cNvCxnSpPr>
          <p:nvPr/>
        </p:nvCxnSpPr>
        <p:spPr>
          <a:xfrm>
            <a:off x="5429036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4AD31C6-A1C5-4C0F-A019-E74F6CBCB95D}"/>
              </a:ext>
            </a:extLst>
          </p:cNvPr>
          <p:cNvCxnSpPr>
            <a:cxnSpLocks/>
          </p:cNvCxnSpPr>
          <p:nvPr/>
        </p:nvCxnSpPr>
        <p:spPr>
          <a:xfrm>
            <a:off x="6354402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4112538-1970-4609-A248-5F521581E9E9}"/>
              </a:ext>
            </a:extLst>
          </p:cNvPr>
          <p:cNvCxnSpPr>
            <a:cxnSpLocks/>
          </p:cNvCxnSpPr>
          <p:nvPr/>
        </p:nvCxnSpPr>
        <p:spPr>
          <a:xfrm>
            <a:off x="7292468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/>
              <p:nvPr/>
            </p:nvSpPr>
            <p:spPr>
              <a:xfrm>
                <a:off x="5677688" y="4855668"/>
                <a:ext cx="927725" cy="1695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688" y="4855668"/>
                <a:ext cx="927725" cy="16950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/>
              <p:nvPr/>
            </p:nvSpPr>
            <p:spPr>
              <a:xfrm>
                <a:off x="8390266" y="4855668"/>
                <a:ext cx="711201" cy="1704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266" y="4855668"/>
                <a:ext cx="711201" cy="17048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EB7C2190-8306-40A7-8036-EAED246F4A2D}"/>
              </a:ext>
            </a:extLst>
          </p:cNvPr>
          <p:cNvSpPr txBox="1"/>
          <p:nvPr/>
        </p:nvSpPr>
        <p:spPr>
          <a:xfrm>
            <a:off x="7772458" y="5220066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1" name="!!TextBox 140">
            <a:extLst>
              <a:ext uri="{FF2B5EF4-FFF2-40B4-BE49-F238E27FC236}">
                <a16:creationId xmlns:a16="http://schemas.microsoft.com/office/drawing/2014/main" id="{E0DDD94B-E545-454F-BB9A-2242AF321177}"/>
              </a:ext>
            </a:extLst>
          </p:cNvPr>
          <p:cNvSpPr txBox="1"/>
          <p:nvPr/>
        </p:nvSpPr>
        <p:spPr>
          <a:xfrm>
            <a:off x="7772458" y="5197026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/>
              <p:nvPr/>
            </p:nvSpPr>
            <p:spPr>
              <a:xfrm>
                <a:off x="7073798" y="4855668"/>
                <a:ext cx="657921" cy="1705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798" y="4855668"/>
                <a:ext cx="657921" cy="17055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!!TextBox 142">
            <a:extLst>
              <a:ext uri="{FF2B5EF4-FFF2-40B4-BE49-F238E27FC236}">
                <a16:creationId xmlns:a16="http://schemas.microsoft.com/office/drawing/2014/main" id="{A788024E-AA24-4DE8-A9BE-07F558037CC1}"/>
              </a:ext>
            </a:extLst>
          </p:cNvPr>
          <p:cNvSpPr txBox="1"/>
          <p:nvPr/>
        </p:nvSpPr>
        <p:spPr>
          <a:xfrm>
            <a:off x="6500457" y="5197026"/>
            <a:ext cx="621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413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2.08333E-7 -0.49976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1.25E-6 -0.50532 " pathEditMode="relative" rAng="0" ptsTypes="AA">
                                      <p:cBhvr>
                                        <p:cTn id="18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7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-0.49398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69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216" grpId="0" animBg="1"/>
      <p:bldP spid="2" grpId="0" animBg="1"/>
      <p:bldP spid="2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9" grpId="0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67" grpId="0" animBg="1"/>
      <p:bldP spid="67" grpId="1" animBg="1"/>
      <p:bldP spid="125" grpId="0" animBg="1"/>
      <p:bldP spid="127" grpId="0" animBg="1"/>
      <p:bldP spid="127" grpId="1" animBg="1"/>
      <p:bldP spid="44" grpId="0" animBg="1"/>
      <p:bldP spid="130" grpId="0" animBg="1"/>
      <p:bldP spid="128" grpId="0"/>
      <p:bldP spid="123" grpId="0"/>
      <p:bldP spid="134" grpId="0" animBg="1"/>
      <p:bldP spid="135" grpId="0"/>
      <p:bldP spid="137" grpId="0" animBg="1"/>
      <p:bldP spid="138" grpId="0"/>
      <p:bldP spid="126" grpId="0"/>
      <p:bldP spid="136" grpId="0"/>
      <p:bldP spid="140" grpId="0"/>
      <p:bldP spid="141" grpId="0"/>
      <p:bldP spid="142" grpId="0"/>
      <p:bldP spid="1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210" y="22506"/>
            <a:ext cx="4008284" cy="417657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301641" y="3120109"/>
            <a:ext cx="2306596" cy="3786663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9" y="4372203"/>
            <a:ext cx="3729765" cy="2939717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9744307" y="4174758"/>
            <a:ext cx="2359690" cy="3519706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7759755" y="5191246"/>
            <a:ext cx="3576302" cy="2360359"/>
          </a:xfrm>
          <a:prstGeom prst="rect">
            <a:avLst/>
          </a:prstGeom>
        </p:spPr>
      </p:pic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/>
              <p:nvPr/>
            </p:nvSpPr>
            <p:spPr>
              <a:xfrm>
                <a:off x="3987800" y="226296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800" y="226296"/>
                <a:ext cx="927725" cy="1406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3FD9851-7637-4929-AE15-D050F25C8EC6}"/>
                  </a:ext>
                </a:extLst>
              </p:cNvPr>
              <p:cNvSpPr txBox="1"/>
              <p:nvPr/>
            </p:nvSpPr>
            <p:spPr>
              <a:xfrm>
                <a:off x="6835082" y="226296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3FD9851-7637-4929-AE15-D050F25C8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082" y="226296"/>
                <a:ext cx="1766008" cy="14063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/>
              <p:nvPr/>
            </p:nvSpPr>
            <p:spPr>
              <a:xfrm>
                <a:off x="6700378" y="226296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378" y="226296"/>
                <a:ext cx="711201" cy="14062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EB7C2190-8306-40A7-8036-EAED246F4A2D}"/>
              </a:ext>
            </a:extLst>
          </p:cNvPr>
          <p:cNvSpPr txBox="1"/>
          <p:nvPr/>
        </p:nvSpPr>
        <p:spPr>
          <a:xfrm>
            <a:off x="6082570" y="59069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1" name="!!TextBox 140">
            <a:extLst>
              <a:ext uri="{FF2B5EF4-FFF2-40B4-BE49-F238E27FC236}">
                <a16:creationId xmlns:a16="http://schemas.microsoft.com/office/drawing/2014/main" id="{E0DDD94B-E545-454F-BB9A-2242AF321177}"/>
              </a:ext>
            </a:extLst>
          </p:cNvPr>
          <p:cNvSpPr txBox="1"/>
          <p:nvPr/>
        </p:nvSpPr>
        <p:spPr>
          <a:xfrm>
            <a:off x="6082570" y="56765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/>
              <p:nvPr/>
            </p:nvSpPr>
            <p:spPr>
              <a:xfrm>
                <a:off x="5383910" y="226296"/>
                <a:ext cx="65792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910" y="226296"/>
                <a:ext cx="657921" cy="1406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!!TextBox 142">
            <a:extLst>
              <a:ext uri="{FF2B5EF4-FFF2-40B4-BE49-F238E27FC236}">
                <a16:creationId xmlns:a16="http://schemas.microsoft.com/office/drawing/2014/main" id="{A788024E-AA24-4DE8-A9BE-07F558037CC1}"/>
              </a:ext>
            </a:extLst>
          </p:cNvPr>
          <p:cNvSpPr txBox="1"/>
          <p:nvPr/>
        </p:nvSpPr>
        <p:spPr>
          <a:xfrm>
            <a:off x="4810569" y="567654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9BF51-600B-4CBE-913F-BA55C055EFCF}"/>
              </a:ext>
            </a:extLst>
          </p:cNvPr>
          <p:cNvSpPr txBox="1"/>
          <p:nvPr/>
        </p:nvSpPr>
        <p:spPr>
          <a:xfrm>
            <a:off x="2299442" y="1862587"/>
            <a:ext cx="9892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3B8A7B-EC16-4E3C-A85A-0487BC038C62}"/>
              </a:ext>
            </a:extLst>
          </p:cNvPr>
          <p:cNvSpPr/>
          <p:nvPr/>
        </p:nvSpPr>
        <p:spPr>
          <a:xfrm>
            <a:off x="3532683" y="3743585"/>
            <a:ext cx="86593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Ba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6561749-1E11-429A-B7EE-A7C89F051F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2589755" y="3608656"/>
            <a:ext cx="669072" cy="88920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40F2DAB-581A-4B01-A9E3-801235D834CA}"/>
              </a:ext>
            </a:extLst>
          </p:cNvPr>
          <p:cNvSpPr txBox="1"/>
          <p:nvPr/>
        </p:nvSpPr>
        <p:spPr>
          <a:xfrm>
            <a:off x="2459103" y="1839547"/>
            <a:ext cx="989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FB343DA-AF71-4015-BE48-927890DB91FA}"/>
              </a:ext>
            </a:extLst>
          </p:cNvPr>
          <p:cNvSpPr/>
          <p:nvPr/>
        </p:nvSpPr>
        <p:spPr>
          <a:xfrm>
            <a:off x="2696000" y="3000496"/>
            <a:ext cx="9372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ta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1A3E716-97AD-4723-BB5A-7D8C426754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2266771" y="2838523"/>
            <a:ext cx="669072" cy="942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98546-5E6E-4527-B9F7-44C97144FB0F}"/>
              </a:ext>
            </a:extLst>
          </p:cNvPr>
          <p:cNvSpPr/>
          <p:nvPr/>
        </p:nvSpPr>
        <p:spPr>
          <a:xfrm>
            <a:off x="3987800" y="226296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3550DEF-3795-48ED-9D00-78FD878EE5A1}"/>
              </a:ext>
            </a:extLst>
          </p:cNvPr>
          <p:cNvSpPr/>
          <p:nvPr/>
        </p:nvSpPr>
        <p:spPr>
          <a:xfrm>
            <a:off x="5416977" y="232711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7811EA-E431-467B-A3FB-9BCE3888C2A9}"/>
              </a:ext>
            </a:extLst>
          </p:cNvPr>
          <p:cNvSpPr/>
          <p:nvPr/>
        </p:nvSpPr>
        <p:spPr>
          <a:xfrm>
            <a:off x="6661260" y="220041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930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19766 -0.00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-1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18685 3.33333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6" grpId="0"/>
      <p:bldP spid="140" grpId="0"/>
      <p:bldP spid="141" grpId="0"/>
      <p:bldP spid="58" grpId="0"/>
      <p:bldP spid="58" grpId="1"/>
      <p:bldP spid="59" grpId="0"/>
      <p:bldP spid="59" grpId="1"/>
      <p:bldP spid="63" grpId="0"/>
      <p:bldP spid="64" grpId="0"/>
      <p:bldP spid="5" grpId="0" animBg="1"/>
      <p:bldP spid="5" grpId="1" animBg="1"/>
      <p:bldP spid="67" grpId="0" animBg="1"/>
      <p:bldP spid="67" grpId="1" animBg="1"/>
      <p:bldP spid="68" grpId="0" animBg="1"/>
      <p:bldP spid="6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5FB343DA-AF71-4015-BE48-927890DB91FA}"/>
              </a:ext>
            </a:extLst>
          </p:cNvPr>
          <p:cNvSpPr/>
          <p:nvPr/>
        </p:nvSpPr>
        <p:spPr>
          <a:xfrm>
            <a:off x="2953299" y="662541"/>
            <a:ext cx="8830880" cy="366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giữ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nguyên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DB75CE-F031-40B4-98EB-A2689EA7FE6E}"/>
              </a:ext>
            </a:extLst>
          </p:cNvPr>
          <p:cNvGrpSpPr/>
          <p:nvPr/>
        </p:nvGrpSpPr>
        <p:grpSpPr>
          <a:xfrm>
            <a:off x="486879" y="6743753"/>
            <a:ext cx="12227178" cy="1400379"/>
            <a:chOff x="-17589" y="5084533"/>
            <a:chExt cx="12227178" cy="186770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E5C6596-0E81-4A26-90B2-9E92C4D10AEA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EE9B661-73C5-44D1-9BE7-03FF2214CE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6FA9F23-7900-4675-B194-2D61B95DF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8350B4C-251B-4601-8550-9D8CD5DB4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599FE9B-3FE2-4FEE-A6DC-FDD784E0F5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327295B-57DD-4D40-AABF-13917039D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117F8F-86B0-4E64-A189-3B79F2ECE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3E4105-358C-4E0A-810E-A836A97DAE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1D0691D-EAE0-4CFF-8D2D-DDB892CA82ED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4FCAF8A-A065-4CEB-B047-5C1FDE66D843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1D69163-2536-4950-85B1-F4C59159C96F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1BA603D-B14F-4127-9732-5EEA3E4A27D3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649D464-759C-4D97-B1B5-30338AE3303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43644CB-7A8F-443D-B1D1-99C86350299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CEDAA75-053C-40F8-B25E-A70E72E24E90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3326D6E-0DFC-47F8-871B-273254A5BDDD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3ACDE0B-3B45-49A5-99CA-FB6DD83199E4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ED6F58E-F3A0-45CA-8FD1-DBE90BDB940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CE5B8C5-94CA-4891-9023-DB8B194FC02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A83BAE2-00CB-400F-892C-CA65592268D3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4CA410B-346D-4473-B1E6-2DC3F92754C6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EF24312-06B8-4066-98A4-7807EAF8BF9A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4A1BC2D-8803-4F31-B0AF-A2D960BCC0A2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59FE354-183A-4A2A-B8C9-868409BA6976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28A5BB8-DA67-4988-9905-A5A464C40C5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A4932D-568B-4002-916B-48A6B096FA9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E1957E4-F159-4761-8E34-DDDE641E12B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618F78E-FB6F-46A9-B2C8-1E82D9369EE8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E162FF8-F0C9-427B-8296-7DCB2B6D5AE8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6E6731F-DEF3-4AF1-8E42-7490548FCC8B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84B90A1-66F6-4E29-92DD-2EA02285894C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9752B18-AF47-4CC1-9C7E-8B69C38A651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294B63C-EC60-44E7-A399-16047F77835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E657DDD-1D56-46EB-8D1B-D50FAC13F07B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31AF94A-80A8-4A24-9B90-30170EC06B41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DD4A4B1-0F52-4B86-BEA7-1DC53D20ACC8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E2B902F-E51E-4116-A303-A27E67E224F1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ACA0F10-6732-4F9C-94A5-EEFD8F2EFE4B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456F0C44-5E93-4929-A41F-97927321769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0A833CB-67F2-4456-954D-9AB175884C4A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AD0F3F9D-CBFF-4180-A401-14554378172F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49AAF81-AF4E-4ED1-AAB1-FD0B9DA68B26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5BD83F4-D77D-4BBB-A7DC-DA3B8746F30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0072545-B940-494E-8453-47EDD9FF4195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DF50D65-3087-4E47-AAAA-DB9D34917A7F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35F0DC2-4D45-47D2-A591-E9EB1300EC78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540B456-0578-4FBF-B17B-4406DC224003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091B30D-28F7-48E1-9727-8C31D561C8C8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B421F2A-C06E-41D7-8C0E-2304C662A353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C9E82B5-1DA1-4940-A0D6-532CBC091E83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1285138-6DA3-4782-9D56-51AE37117D2E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8E20800-0FB3-4023-9318-9B5A46263E2E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16EF2F1-34F9-4D89-A7C1-4103E9602242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F173CF1-21DE-4154-92F5-7AB82A673C98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01A1C86-BBE0-4193-9124-BF30C2FBF06D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C0CAC85-F1F8-4268-BEB0-64CA6B8F0079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EC20E4C-D67A-4856-82C4-26564EEF33ED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4447372-1768-4B21-9DE4-68F5C3704C26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1C3B1DF-3F0E-49B6-97E6-6F6D512B68A6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6553FA7-54C2-4EC6-AC9D-8986B15A2DB6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211228A-7E81-43CA-B5F0-19650C45582F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09BF007-6405-4774-A9BE-2EE31E5473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5476191-FE69-4C60-A135-5716D1EEDB34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148699C2-94AB-482D-B9EA-3CC26ECBF79A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AB004A3-D1DE-47E2-9BDD-FAA4046C7F5B}"/>
              </a:ext>
            </a:extLst>
          </p:cNvPr>
          <p:cNvSpPr/>
          <p:nvPr/>
        </p:nvSpPr>
        <p:spPr>
          <a:xfrm>
            <a:off x="504469" y="6291012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185" name="Picture 18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7E5414A-9A6D-4F1A-A88E-C029F9C85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974" y="3410578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81864" y="907918"/>
            <a:ext cx="2359690" cy="3519706"/>
          </a:xfrm>
          <a:prstGeom prst="rect">
            <a:avLst/>
          </a:prstGeom>
        </p:spPr>
      </p:pic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86" y="3773651"/>
            <a:ext cx="4008284" cy="417657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96">
            <a:off x="8651817" y="4602871"/>
            <a:ext cx="1881063" cy="3088079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852766" y="-275616"/>
            <a:ext cx="3576302" cy="2360359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751">
            <a:off x="-561278" y="-140880"/>
            <a:ext cx="3729765" cy="2939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203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649732" y="-5737565"/>
            <a:ext cx="862864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3741022" y="307749"/>
            <a:ext cx="5173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LUYỆN TẬP</a:t>
            </a:r>
            <a:endParaRPr lang="en-P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A1AA5AE-3233-4B1E-A3D3-16AC88B69AF3}"/>
              </a:ext>
            </a:extLst>
          </p:cNvPr>
          <p:cNvSpPr txBox="1"/>
          <p:nvPr/>
        </p:nvSpPr>
        <p:spPr>
          <a:xfrm>
            <a:off x="1437082" y="1431606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1.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</a:t>
            </a:r>
            <a:endParaRPr lang="en-PH" sz="4800" dirty="0">
              <a:latin typeface="UTM Avo" panose="0204060305050602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5466361"/>
            <a:ext cx="12227178" cy="1400379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71D1D126-A38B-451C-A1BF-B3763DDF7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9306" l="3134" r="94747">
                        <a14:foregroundMark x1="20672" y1="80820" x2="24233" y2="81476"/>
                        <a14:foregroundMark x1="29448" y1="94344" x2="31797" y2="94028"/>
                        <a14:foregroundMark x1="31797" y1="94028" x2="31797" y2="94028"/>
                        <a14:foregroundMark x1="93390" y1="84170" x2="94747" y2="95000"/>
                        <a14:foregroundMark x1="72058" y1="55976" x2="71613" y2="58056"/>
                        <a14:foregroundMark x1="71613" y1="58056" x2="71613" y2="58194"/>
                        <a14:foregroundMark x1="3871" y1="54722" x2="4515" y2="54735"/>
                        <a14:foregroundMark x1="52062" y1="15884" x2="93088" y2="20139"/>
                        <a14:foregroundMark x1="43620" y1="15009" x2="44251" y2="15075"/>
                        <a14:foregroundMark x1="35323" y1="14149" x2="36895" y2="14312"/>
                        <a14:foregroundMark x1="10046" y1="11528" x2="12365" y2="11769"/>
                        <a14:foregroundMark x1="31517" y1="6079" x2="38764" y2="6551"/>
                        <a14:foregroundMark x1="20663" y1="5370" x2="21538" y2="5427"/>
                        <a14:foregroundMark x1="22303" y1="26748" x2="22800" y2="26824"/>
                        <a14:foregroundMark x1="4533" y1="35676" x2="5161" y2="40000"/>
                        <a14:foregroundMark x1="80829" y1="38611" x2="90507" y2="50000"/>
                        <a14:foregroundMark x1="90507" y1="50000" x2="92627" y2="50694"/>
                        <a14:foregroundMark x1="80553" y1="44306" x2="92166" y2="52083"/>
                        <a14:foregroundMark x1="92166" y1="52083" x2="94654" y2="52083"/>
                        <a14:foregroundMark x1="88848" y1="28611" x2="93825" y2="36111"/>
                        <a14:backgroundMark x1="8387" y1="54444" x2="19724" y2="55833"/>
                        <a14:backgroundMark x1="6175" y1="52361" x2="7650" y2="62500"/>
                        <a14:backgroundMark x1="15300" y1="64722" x2="58249" y2="79167"/>
                        <a14:backgroundMark x1="58249" y1="79167" x2="85991" y2="74861"/>
                        <a14:backgroundMark x1="85991" y1="74861" x2="86544" y2="74306"/>
                        <a14:backgroundMark x1="76959" y1="49722" x2="88203" y2="73056"/>
                        <a14:backgroundMark x1="88203" y1="73056" x2="88387" y2="73472"/>
                        <a14:backgroundMark x1="13917" y1="84444" x2="73456" y2="88611"/>
                        <a14:backgroundMark x1="18065" y1="87917" x2="35853" y2="80972"/>
                        <a14:backgroundMark x1="9217" y1="69306" x2="36590" y2="85972"/>
                        <a14:backgroundMark x1="7926" y1="80000" x2="21567" y2="78611"/>
                        <a14:backgroundMark x1="7373" y1="73056" x2="19171" y2="85139"/>
                        <a14:backgroundMark x1="6175" y1="70556" x2="7005" y2="81667"/>
                        <a14:backgroundMark x1="7005" y1="81667" x2="9862" y2="92083"/>
                        <a14:backgroundMark x1="9862" y1="92083" x2="10138" y2="92361"/>
                        <a14:backgroundMark x1="18894" y1="86528" x2="28295" y2="96667"/>
                        <a14:backgroundMark x1="15484" y1="87222" x2="24608" y2="95833"/>
                        <a14:backgroundMark x1="18710" y1="93611" x2="21567" y2="98889"/>
                        <a14:backgroundMark x1="57880" y1="97222" x2="63594" y2="97222"/>
                        <a14:backgroundMark x1="63594" y1="97222" x2="67373" y2="96944"/>
                        <a14:backgroundMark x1="64424" y1="80278" x2="71244" y2="91250"/>
                        <a14:backgroundMark x1="54747" y1="97500" x2="62673" y2="97222"/>
                        <a14:backgroundMark x1="67373" y1="80556" x2="78986" y2="91944"/>
                        <a14:backgroundMark x1="71521" y1="70139" x2="83687" y2="93611"/>
                        <a14:backgroundMark x1="83687" y1="93611" x2="83687" y2="93611"/>
                        <a14:backgroundMark x1="70507" y1="78056" x2="78986" y2="90556"/>
                        <a14:backgroundMark x1="71429" y1="93333" x2="84793" y2="96944"/>
                        <a14:backgroundMark x1="91705" y1="74722" x2="89217" y2="84306"/>
                        <a14:backgroundMark x1="89217" y1="84306" x2="84793" y2="92083"/>
                        <a14:backgroundMark x1="87650" y1="63194" x2="90599" y2="81944"/>
                        <a14:backgroundMark x1="90968" y1="72639" x2="92350" y2="84444"/>
                        <a14:backgroundMark x1="76221" y1="42639" x2="74286" y2="55139"/>
                        <a14:backgroundMark x1="74562" y1="40000" x2="72535" y2="56111"/>
                        <a14:backgroundMark x1="17877" y1="27581" x2="20737" y2="40694"/>
                        <a14:backgroundMark x1="14194" y1="10694" x2="16872" y2="22972"/>
                        <a14:backgroundMark x1="50046" y1="5972" x2="23134" y2="29861"/>
                        <a14:backgroundMark x1="51705" y1="7500" x2="43410" y2="22222"/>
                        <a14:backgroundMark x1="43410" y1="22222" x2="41843" y2="23333"/>
                        <a14:backgroundMark x1="39263" y1="8056" x2="39263" y2="12500"/>
                        <a14:backgroundMark x1="38710" y1="2778" x2="43963" y2="9028"/>
                        <a14:backgroundMark x1="43963" y1="9028" x2="47281" y2="16667"/>
                        <a14:backgroundMark x1="15207" y1="6528" x2="29585" y2="13056"/>
                        <a14:backgroundMark x1="23779" y1="5139" x2="18894" y2="21250"/>
                        <a14:backgroundMark x1="15082" y1="27901" x2="6636" y2="42639"/>
                        <a14:backgroundMark x1="18894" y1="21250" x2="17747" y2="23252"/>
                        <a14:backgroundMark x1="6636" y1="42639" x2="9862" y2="33056"/>
                        <a14:backgroundMark x1="7650" y1="17778" x2="9770" y2="35833"/>
                        <a14:backgroundMark x1="21382" y1="2778" x2="27742" y2="5972"/>
                        <a14:backgroundMark x1="17972" y1="4167" x2="23594" y2="19306"/>
                        <a14:backgroundMark x1="12627" y1="14028" x2="21843" y2="23472"/>
                        <a14:backgroundMark x1="17512" y1="8333" x2="22212" y2="22500"/>
                        <a14:backgroundMark x1="28479" y1="2500" x2="29677" y2="14861"/>
                        <a14:backgroundMark x1="28664" y1="4722" x2="27281" y2="19583"/>
                        <a14:backgroundMark x1="27281" y1="19583" x2="27281" y2="19583"/>
                        <a14:backgroundMark x1="25991" y1="556" x2="33088" y2="13611"/>
                        <a14:backgroundMark x1="33364" y1="6528" x2="33364" y2="23750"/>
                        <a14:backgroundMark x1="19539" y1="14861" x2="15853" y2="34028"/>
                        <a14:backgroundMark x1="21659" y1="19167" x2="20184" y2="27222"/>
                        <a14:backgroundMark x1="26820" y1="16806" x2="23594" y2="17917"/>
                        <a14:backgroundMark x1="24700" y1="17361" x2="4885" y2="30694"/>
                        <a14:backgroundMark x1="4885" y1="30694" x2="13733" y2="21806"/>
                        <a14:backgroundMark x1="13733" y1="21806" x2="9032" y2="35556"/>
                        <a14:backgroundMark x1="9032" y1="35556" x2="11336" y2="25833"/>
                        <a14:backgroundMark x1="11336" y1="25833" x2="3963" y2="34444"/>
                        <a14:backgroundMark x1="3963" y1="34444" x2="16037" y2="21806"/>
                        <a14:backgroundMark x1="1751" y1="29028" x2="6544" y2="37500"/>
                        <a14:backgroundMark x1="6544" y1="37500" x2="9309" y2="38472"/>
                        <a14:backgroundMark x1="16590" y1="29444" x2="26636" y2="39167"/>
                        <a14:backgroundMark x1="26636" y1="39167" x2="21014" y2="38194"/>
                        <a14:backgroundMark x1="21014" y1="38194" x2="22857" y2="46250"/>
                        <a14:backgroundMark x1="22857" y1="46250" x2="21290" y2="50417"/>
                        <a14:backgroundMark x1="24700" y1="32361" x2="30968" y2="44722"/>
                        <a14:backgroundMark x1="22765" y1="30000" x2="25991" y2="43333"/>
                        <a14:backgroundMark x1="18894" y1="20972" x2="20461" y2="39306"/>
                        <a14:backgroundMark x1="49217" y1="13056" x2="50415" y2="17639"/>
                        <a14:backgroundMark x1="72258" y1="38750" x2="70691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5" t="-993" b="34236"/>
          <a:stretch/>
        </p:blipFill>
        <p:spPr>
          <a:xfrm rot="1256128">
            <a:off x="8186867" y="-419668"/>
            <a:ext cx="4782155" cy="3908996"/>
          </a:xfrm>
          <a:prstGeom prst="rect">
            <a:avLst/>
          </a:prstGeom>
        </p:spPr>
      </p:pic>
      <p:pic>
        <p:nvPicPr>
          <p:cNvPr id="6" name="Picture 5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C31283DB-42EB-43AB-B250-416E473277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8" b="99583" l="5899" r="98802">
                        <a14:foregroundMark x1="9493" y1="75417" x2="10248" y2="75525"/>
                        <a14:foregroundMark x1="91715" y1="39491" x2="93272" y2="43333"/>
                        <a14:foregroundMark x1="85440" y1="24011" x2="86190" y2="25862"/>
                        <a14:foregroundMark x1="81468" y1="14214" x2="82372" y2="16443"/>
                        <a14:foregroundMark x1="79816" y1="10139" x2="80350" y2="11455"/>
                        <a14:foregroundMark x1="93272" y1="43333" x2="93825" y2="46250"/>
                        <a14:foregroundMark x1="56623" y1="35627" x2="55721" y2="39855"/>
                        <a14:foregroundMark x1="64147" y1="3056" x2="64288" y2="3298"/>
                        <a14:foregroundMark x1="95513" y1="80037" x2="99078" y2="81111"/>
                        <a14:foregroundMark x1="42478" y1="68342" x2="45346" y2="66528"/>
                        <a14:foregroundMark x1="75982" y1="41850" x2="78065" y2="37222"/>
                        <a14:foregroundMark x1="12627" y1="10833" x2="23871" y2="26250"/>
                        <a14:foregroundMark x1="27650" y1="24167" x2="46452" y2="12083"/>
                        <a14:foregroundMark x1="5069" y1="29306" x2="5899" y2="40278"/>
                        <a14:foregroundMark x1="5899" y1="40278" x2="5899" y2="40278"/>
                        <a14:foregroundMark x1="17051" y1="38889" x2="27650" y2="38056"/>
                        <a14:foregroundMark x1="19447" y1="1528" x2="32995" y2="4028"/>
                        <a14:backgroundMark x1="36498" y1="43194" x2="69770" y2="41667"/>
                        <a14:backgroundMark x1="69770" y1="41667" x2="70691" y2="42222"/>
                        <a14:backgroundMark x1="53456" y1="44722" x2="66452" y2="43472"/>
                        <a14:backgroundMark x1="66452" y1="43472" x2="66544" y2="43472"/>
                        <a14:backgroundMark x1="50599" y1="44722" x2="72719" y2="44722"/>
                        <a14:backgroundMark x1="43410" y1="52917" x2="60461" y2="51944"/>
                        <a14:backgroundMark x1="38341" y1="55694" x2="66175" y2="55972"/>
                        <a14:backgroundMark x1="10783" y1="54583" x2="16590" y2="64028"/>
                        <a14:backgroundMark x1="16590" y1="64028" x2="31705" y2="76389"/>
                        <a14:backgroundMark x1="31705" y1="76389" x2="56498" y2="82222"/>
                        <a14:backgroundMark x1="56498" y1="82222" x2="80553" y2="77222"/>
                        <a14:backgroundMark x1="60276" y1="20556" x2="71429" y2="22639"/>
                        <a14:backgroundMark x1="71429" y1="22639" x2="84332" y2="37222"/>
                        <a14:backgroundMark x1="84332" y1="37222" x2="85530" y2="65000"/>
                        <a14:backgroundMark x1="85530" y1="65000" x2="85438" y2="65417"/>
                        <a14:backgroundMark x1="85899" y1="26250" x2="92535" y2="34444"/>
                        <a14:backgroundMark x1="52442" y1="25139" x2="64608" y2="14167"/>
                        <a14:backgroundMark x1="64608" y1="14167" x2="65253" y2="14028"/>
                        <a14:backgroundMark x1="76037" y1="12639" x2="85530" y2="23889"/>
                        <a14:backgroundMark x1="79171" y1="14444" x2="86820" y2="7361"/>
                        <a14:backgroundMark x1="57419" y1="8889" x2="63687" y2="9306"/>
                        <a14:backgroundMark x1="63687" y1="9306" x2="68756" y2="9306"/>
                        <a14:backgroundMark x1="48848" y1="27083" x2="62488" y2="10417"/>
                        <a14:backgroundMark x1="62488" y1="10417" x2="63410" y2="8750"/>
                        <a14:backgroundMark x1="50138" y1="31389" x2="66820" y2="23194"/>
                        <a14:backgroundMark x1="66820" y1="23194" x2="67189" y2="22361"/>
                        <a14:backgroundMark x1="52166" y1="33333" x2="67005" y2="26528"/>
                        <a14:backgroundMark x1="63502" y1="5000" x2="68295" y2="5972"/>
                        <a14:backgroundMark x1="57143" y1="17639" x2="62673" y2="23611"/>
                        <a14:backgroundMark x1="62581" y1="12500" x2="58433" y2="32083"/>
                        <a14:backgroundMark x1="56037" y1="33333" x2="59355" y2="29861"/>
                        <a14:backgroundMark x1="55023" y1="34861" x2="60461" y2="30694"/>
                        <a14:backgroundMark x1="79724" y1="36111" x2="88848" y2="50833"/>
                        <a14:backgroundMark x1="71705" y1="46389" x2="82765" y2="56667"/>
                        <a14:backgroundMark x1="75945" y1="41806" x2="72074" y2="47639"/>
                        <a14:backgroundMark x1="72074" y1="47639" x2="69585" y2="54861"/>
                        <a14:backgroundMark x1="69585" y1="54861" x2="69585" y2="54861"/>
                        <a14:backgroundMark x1="71429" y1="61944" x2="93272" y2="84861"/>
                        <a14:backgroundMark x1="79171" y1="68194" x2="96406" y2="76250"/>
                        <a14:backgroundMark x1="91705" y1="64306" x2="91797" y2="80278"/>
                        <a14:backgroundMark x1="91797" y1="80278" x2="91797" y2="80278"/>
                        <a14:backgroundMark x1="88940" y1="29722" x2="87926" y2="44167"/>
                        <a14:backgroundMark x1="87926" y1="44167" x2="88018" y2="44583"/>
                        <a14:backgroundMark x1="87281" y1="40833" x2="95392" y2="34722"/>
                        <a14:backgroundMark x1="89954" y1="39167" x2="90783" y2="21806"/>
                        <a14:backgroundMark x1="88387" y1="28472" x2="94378" y2="33333"/>
                        <a14:backgroundMark x1="71889" y1="73056" x2="87558" y2="91250"/>
                        <a14:backgroundMark x1="87558" y1="91250" x2="88664" y2="91667"/>
                        <a14:backgroundMark x1="25346" y1="84861" x2="75484" y2="85139"/>
                        <a14:backgroundMark x1="19078" y1="89444" x2="82949" y2="89861"/>
                        <a14:backgroundMark x1="15576" y1="91944" x2="32442" y2="78611"/>
                        <a14:backgroundMark x1="32442" y1="78611" x2="32442" y2="78611"/>
                        <a14:backgroundMark x1="8018" y1="81528" x2="20829" y2="76806"/>
                        <a14:backgroundMark x1="10599" y1="74722" x2="23318" y2="75694"/>
                        <a14:backgroundMark x1="24424" y1="75417" x2="29677" y2="75556"/>
                        <a14:backgroundMark x1="28756" y1="81944" x2="35853" y2="78194"/>
                        <a14:backgroundMark x1="35853" y1="78194" x2="52903" y2="77917"/>
                        <a14:backgroundMark x1="52903" y1="77917" x2="54009" y2="77222"/>
                        <a14:backgroundMark x1="40829" y1="72917" x2="73272" y2="78056"/>
                        <a14:backgroundMark x1="73272" y1="78056" x2="75945" y2="77083"/>
                        <a14:backgroundMark x1="26452" y1="81944" x2="33180" y2="74861"/>
                        <a14:backgroundMark x1="33180" y1="74861" x2="41198" y2="70833"/>
                        <a14:backgroundMark x1="41198" y1="70833" x2="42765" y2="70833"/>
                        <a14:backgroundMark x1="21843" y1="78889" x2="31797" y2="76944"/>
                        <a14:backgroundMark x1="31797" y1="76944" x2="32350" y2="76944"/>
                        <a14:backgroundMark x1="23871" y1="76528" x2="35576" y2="81944"/>
                        <a14:backgroundMark x1="53548" y1="81667" x2="71982" y2="75694"/>
                        <a14:backgroundMark x1="71982" y1="75694" x2="72258" y2="75694"/>
                        <a14:backgroundMark x1="80092" y1="73750" x2="75853" y2="76528"/>
                        <a14:backgroundMark x1="76498" y1="97222" x2="83871" y2="86250"/>
                        <a14:backgroundMark x1="78249" y1="97500" x2="88387" y2="86528"/>
                        <a14:backgroundMark x1="88111" y1="89306" x2="84332" y2="93472"/>
                        <a14:backgroundMark x1="84332" y1="93472" x2="57143" y2="94306"/>
                        <a14:backgroundMark x1="57143" y1="94306" x2="63963" y2="96389"/>
                        <a14:backgroundMark x1="56682" y1="96528" x2="61935" y2="97361"/>
                        <a14:backgroundMark x1="61935" y1="97361" x2="67926" y2="96806"/>
                        <a14:backgroundMark x1="67926" y1="96806" x2="68203" y2="96667"/>
                        <a14:backgroundMark x1="59816" y1="99861" x2="78525" y2="96111"/>
                        <a14:backgroundMark x1="82765" y1="97222" x2="86452" y2="95000"/>
                        <a14:backgroundMark x1="70138" y1="82639" x2="79816" y2="88750"/>
                        <a14:backgroundMark x1="72811" y1="86389" x2="84516" y2="85139"/>
                        <a14:backgroundMark x1="92811" y1="77917" x2="93917" y2="81944"/>
                        <a14:backgroundMark x1="14747" y1="42778" x2="15760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7" r="47916" b="49234"/>
          <a:stretch/>
        </p:blipFill>
        <p:spPr>
          <a:xfrm>
            <a:off x="-544180" y="-78799"/>
            <a:ext cx="4343721" cy="2830357"/>
          </a:xfrm>
          <a:prstGeom prst="rect">
            <a:avLst/>
          </a:prstGeom>
        </p:spPr>
      </p:pic>
      <p:pic>
        <p:nvPicPr>
          <p:cNvPr id="1038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EABE1AF4-304D-4819-835D-D949AD33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8" y="3650503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414F70FD-1DF4-4306-8881-146E8996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91" y="2627269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5D36226E-97EA-493D-AC4E-7D6507CE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23" y="2642335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47616B1E-A534-44CE-A8FE-11F77775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848" y="3436221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C7DF1E8-170F-400E-8FC9-25F17913A321}"/>
                  </a:ext>
                </a:extLst>
              </p:cNvPr>
              <p:cNvSpPr txBox="1"/>
              <p:nvPr/>
            </p:nvSpPr>
            <p:spPr>
              <a:xfrm>
                <a:off x="394556" y="4548294"/>
                <a:ext cx="2133053" cy="1138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C7DF1E8-170F-400E-8FC9-25F17913A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56" y="4548294"/>
                <a:ext cx="2133053" cy="1138260"/>
              </a:xfrm>
              <a:prstGeom prst="rect">
                <a:avLst/>
              </a:prstGeom>
              <a:blipFill>
                <a:blip r:embed="rId7"/>
                <a:stretch>
                  <a:fillRect b="-6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0B9EED3-5143-47DC-9579-CB607A90A7E3}"/>
                  </a:ext>
                </a:extLst>
              </p:cNvPr>
              <p:cNvSpPr txBox="1"/>
              <p:nvPr/>
            </p:nvSpPr>
            <p:spPr>
              <a:xfrm>
                <a:off x="3679215" y="3525224"/>
                <a:ext cx="1819998" cy="1138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0B9EED3-5143-47DC-9579-CB607A90A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215" y="3525224"/>
                <a:ext cx="1819998" cy="1138004"/>
              </a:xfrm>
              <a:prstGeom prst="rect">
                <a:avLst/>
              </a:prstGeom>
              <a:blipFill>
                <a:blip r:embed="rId8"/>
                <a:stretch>
                  <a:fillRect b="-6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8327B7-97A5-4BD8-9C7D-C26290D2EA1A}"/>
                  </a:ext>
                </a:extLst>
              </p:cNvPr>
              <p:cNvSpPr txBox="1"/>
              <p:nvPr/>
            </p:nvSpPr>
            <p:spPr>
              <a:xfrm>
                <a:off x="6743507" y="3652324"/>
                <a:ext cx="1819998" cy="11457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8327B7-97A5-4BD8-9C7D-C26290D2E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507" y="3652324"/>
                <a:ext cx="1819998" cy="1145763"/>
              </a:xfrm>
              <a:prstGeom prst="rect">
                <a:avLst/>
              </a:prstGeom>
              <a:blipFill>
                <a:blip r:embed="rId9"/>
                <a:stretch>
                  <a:fillRect b="-6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864ABC-1B7E-4820-A463-46CD05130E37}"/>
                  </a:ext>
                </a:extLst>
              </p:cNvPr>
              <p:cNvSpPr txBox="1"/>
              <p:nvPr/>
            </p:nvSpPr>
            <p:spPr>
              <a:xfrm>
                <a:off x="9591429" y="4362589"/>
                <a:ext cx="2329915" cy="1144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49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49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864ABC-1B7E-4820-A463-46CD0513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1429" y="4362589"/>
                <a:ext cx="2329915" cy="1144993"/>
              </a:xfrm>
              <a:prstGeom prst="rect">
                <a:avLst/>
              </a:prstGeom>
              <a:blipFill>
                <a:blip r:embed="rId10"/>
                <a:stretch>
                  <a:fillRect b="-6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57391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123" grpId="0"/>
      <p:bldP spid="124" grpId="0"/>
      <p:bldP spid="87" grpId="0" animBg="1"/>
      <p:bldP spid="88" grpId="0" animBg="1"/>
      <p:bldP spid="89" grpId="0" animBg="1"/>
      <p:bldP spid="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6" name="Oval 1">
            <a:extLst>
              <a:ext uri="{FF2B5EF4-FFF2-40B4-BE49-F238E27FC236}">
                <a16:creationId xmlns:a16="http://schemas.microsoft.com/office/drawing/2014/main" id="{7D0961EB-F854-4AD5-B933-67FCDAE8A18E}"/>
              </a:ext>
            </a:extLst>
          </p:cNvPr>
          <p:cNvSpPr/>
          <p:nvPr/>
        </p:nvSpPr>
        <p:spPr>
          <a:xfrm>
            <a:off x="-296644" y="3687090"/>
            <a:ext cx="4110162" cy="336244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 descr="A picture containing dishware, ceramic ware, tableware, bowl&#10;&#10;Description automatically generated">
            <a:extLst>
              <a:ext uri="{FF2B5EF4-FFF2-40B4-BE49-F238E27FC236}">
                <a16:creationId xmlns:a16="http://schemas.microsoft.com/office/drawing/2014/main" id="{86195A8B-873C-47C1-9816-E24A0C71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" y="3450693"/>
            <a:ext cx="3591426" cy="3591426"/>
          </a:xfrm>
          <a:prstGeom prst="rect">
            <a:avLst/>
          </a:prstGeom>
        </p:spPr>
      </p:pic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51F0B77-9BC9-4683-86A4-1AA7C76C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" y="1177181"/>
            <a:ext cx="3671136" cy="336626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1732094" y="56769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1.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92DD62B-59E9-4344-A289-1BA8E64C1327}"/>
                  </a:ext>
                </a:extLst>
              </p:cNvPr>
              <p:cNvSpPr txBox="1"/>
              <p:nvPr/>
            </p:nvSpPr>
            <p:spPr>
              <a:xfrm>
                <a:off x="7031065" y="980186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15 − 7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92DD62B-59E9-4344-A289-1BA8E64C1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065" y="980186"/>
                <a:ext cx="1766008" cy="1285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D985545-9547-4F0A-841C-36A296560BFA}"/>
                  </a:ext>
                </a:extLst>
              </p:cNvPr>
              <p:cNvSpPr txBox="1"/>
              <p:nvPr/>
            </p:nvSpPr>
            <p:spPr>
              <a:xfrm>
                <a:off x="9509060" y="980186"/>
                <a:ext cx="711201" cy="1292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D985545-9547-4F0A-841C-36A296560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060" y="980186"/>
                <a:ext cx="711201" cy="1292854"/>
              </a:xfrm>
              <a:prstGeom prst="rect">
                <a:avLst/>
              </a:prstGeom>
              <a:blipFill>
                <a:blip r:embed="rId6"/>
                <a:stretch>
                  <a:fillRect r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TextBox 141">
            <a:extLst>
              <a:ext uri="{FF2B5EF4-FFF2-40B4-BE49-F238E27FC236}">
                <a16:creationId xmlns:a16="http://schemas.microsoft.com/office/drawing/2014/main" id="{9FA526AC-D846-4451-9026-20267AF996DA}"/>
              </a:ext>
            </a:extLst>
          </p:cNvPr>
          <p:cNvSpPr txBox="1"/>
          <p:nvPr/>
        </p:nvSpPr>
        <p:spPr>
          <a:xfrm>
            <a:off x="6347908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D8D5F58-20C5-4526-AD26-AEAAC206034C}"/>
              </a:ext>
            </a:extLst>
          </p:cNvPr>
          <p:cNvSpPr txBox="1"/>
          <p:nvPr/>
        </p:nvSpPr>
        <p:spPr>
          <a:xfrm>
            <a:off x="8891252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10A7567-21AA-41B7-9561-E11D02D521F3}"/>
                  </a:ext>
                </a:extLst>
              </p:cNvPr>
              <p:cNvSpPr txBox="1"/>
              <p:nvPr/>
            </p:nvSpPr>
            <p:spPr>
              <a:xfrm>
                <a:off x="10948163" y="980186"/>
                <a:ext cx="711201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10A7567-21AA-41B7-9561-E11D02D52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8163" y="980186"/>
                <a:ext cx="711201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TextBox 144">
            <a:extLst>
              <a:ext uri="{FF2B5EF4-FFF2-40B4-BE49-F238E27FC236}">
                <a16:creationId xmlns:a16="http://schemas.microsoft.com/office/drawing/2014/main" id="{52C63F4B-4CE0-4EF8-A269-5DD8DEDA7591}"/>
              </a:ext>
            </a:extLst>
          </p:cNvPr>
          <p:cNvSpPr txBox="1"/>
          <p:nvPr/>
        </p:nvSpPr>
        <p:spPr>
          <a:xfrm>
            <a:off x="10330355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/>
              <p:nvPr/>
            </p:nvSpPr>
            <p:spPr>
              <a:xfrm>
                <a:off x="6436439" y="2453236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439" y="2453236"/>
                <a:ext cx="1766008" cy="1285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8391022" y="2453236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022" y="2453236"/>
                <a:ext cx="711201" cy="12786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TextBox 147">
            <a:extLst>
              <a:ext uri="{FF2B5EF4-FFF2-40B4-BE49-F238E27FC236}">
                <a16:creationId xmlns:a16="http://schemas.microsoft.com/office/drawing/2014/main" id="{9728820A-2DBE-4C6C-85BC-26A185809F32}"/>
              </a:ext>
            </a:extLst>
          </p:cNvPr>
          <p:cNvSpPr txBox="1"/>
          <p:nvPr/>
        </p:nvSpPr>
        <p:spPr>
          <a:xfrm>
            <a:off x="5753282" y="279459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7773214" y="279459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ED9A6F-9CBE-4330-8492-3B1AE86FC7E4}"/>
              </a:ext>
            </a:extLst>
          </p:cNvPr>
          <p:cNvSpPr txBox="1"/>
          <p:nvPr/>
        </p:nvSpPr>
        <p:spPr>
          <a:xfrm>
            <a:off x="9539222" y="2846508"/>
            <a:ext cx="71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9640C93-CA12-4B6E-A78C-521D1799CFB6}"/>
              </a:ext>
            </a:extLst>
          </p:cNvPr>
          <p:cNvSpPr txBox="1"/>
          <p:nvPr/>
        </p:nvSpPr>
        <p:spPr>
          <a:xfrm>
            <a:off x="9067991" y="27813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28BC5-F319-413E-B9A9-8E33C53F1D0A}"/>
                  </a:ext>
                </a:extLst>
              </p:cNvPr>
              <p:cNvSpPr txBox="1"/>
              <p:nvPr/>
            </p:nvSpPr>
            <p:spPr>
              <a:xfrm>
                <a:off x="6389888" y="385162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28BC5-F319-413E-B9A9-8E33C53F1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888" y="3851621"/>
                <a:ext cx="1766008" cy="1285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2939F9-A46E-4218-ABB9-9D3FBF6BA1C1}"/>
                  </a:ext>
                </a:extLst>
              </p:cNvPr>
              <p:cNvSpPr txBox="1"/>
              <p:nvPr/>
            </p:nvSpPr>
            <p:spPr>
              <a:xfrm>
                <a:off x="8352459" y="3891900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2939F9-A46E-4218-ABB9-9D3FBF6BA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459" y="3891900"/>
                <a:ext cx="711201" cy="12786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TextBox 153">
            <a:extLst>
              <a:ext uri="{FF2B5EF4-FFF2-40B4-BE49-F238E27FC236}">
                <a16:creationId xmlns:a16="http://schemas.microsoft.com/office/drawing/2014/main" id="{A75E4B98-FD96-436A-85BD-ACA12B4BC0CF}"/>
              </a:ext>
            </a:extLst>
          </p:cNvPr>
          <p:cNvSpPr txBox="1"/>
          <p:nvPr/>
        </p:nvSpPr>
        <p:spPr>
          <a:xfrm>
            <a:off x="5706731" y="4192979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8714DC1-B393-4B75-9852-85959A792140}"/>
              </a:ext>
            </a:extLst>
          </p:cNvPr>
          <p:cNvSpPr txBox="1"/>
          <p:nvPr/>
        </p:nvSpPr>
        <p:spPr>
          <a:xfrm>
            <a:off x="7734651" y="4233258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D477C7F-ED6F-4D96-B233-C0E151D7A305}"/>
                  </a:ext>
                </a:extLst>
              </p:cNvPr>
              <p:cNvSpPr txBox="1"/>
              <p:nvPr/>
            </p:nvSpPr>
            <p:spPr>
              <a:xfrm>
                <a:off x="7017764" y="5249223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17 − 12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D477C7F-ED6F-4D96-B233-C0E151D7A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764" y="5249223"/>
                <a:ext cx="1766008" cy="1285608"/>
              </a:xfrm>
              <a:prstGeom prst="rect">
                <a:avLst/>
              </a:prstGeom>
              <a:blipFill>
                <a:blip r:embed="rId12"/>
                <a:stretch>
                  <a:fillRect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F2EA4B7-D808-4042-89A0-B3ABDA0D4223}"/>
                  </a:ext>
                </a:extLst>
              </p:cNvPr>
              <p:cNvSpPr txBox="1"/>
              <p:nvPr/>
            </p:nvSpPr>
            <p:spPr>
              <a:xfrm>
                <a:off x="9495759" y="5249223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F2EA4B7-D808-4042-89A0-B3ABDA0D4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759" y="5249223"/>
                <a:ext cx="711201" cy="1278620"/>
              </a:xfrm>
              <a:prstGeom prst="rect">
                <a:avLst/>
              </a:prstGeom>
              <a:blipFill>
                <a:blip r:embed="rId13"/>
                <a:stretch>
                  <a:fillRect r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0" name="TextBox 159">
            <a:extLst>
              <a:ext uri="{FF2B5EF4-FFF2-40B4-BE49-F238E27FC236}">
                <a16:creationId xmlns:a16="http://schemas.microsoft.com/office/drawing/2014/main" id="{EADA9D32-BF6E-47DA-8ACB-36DA1197BC3D}"/>
              </a:ext>
            </a:extLst>
          </p:cNvPr>
          <p:cNvSpPr txBox="1"/>
          <p:nvPr/>
        </p:nvSpPr>
        <p:spPr>
          <a:xfrm>
            <a:off x="6334607" y="5590581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0297302-B1AE-4303-9B46-D22BB2B724F9}"/>
              </a:ext>
            </a:extLst>
          </p:cNvPr>
          <p:cNvSpPr txBox="1"/>
          <p:nvPr/>
        </p:nvSpPr>
        <p:spPr>
          <a:xfrm>
            <a:off x="8877951" y="5590581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EA5EB7C-9787-4B6D-9AAD-9FCE4A9DC3AB}"/>
                  </a:ext>
                </a:extLst>
              </p:cNvPr>
              <p:cNvSpPr txBox="1"/>
              <p:nvPr/>
            </p:nvSpPr>
            <p:spPr>
              <a:xfrm>
                <a:off x="4129165" y="995750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EA5EB7C-9787-4B6D-9AAD-9FCE4A9DC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165" y="995750"/>
                <a:ext cx="927725" cy="12786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7760964-B029-45BC-AE4E-990438DEC453}"/>
                  </a:ext>
                </a:extLst>
              </p:cNvPr>
              <p:cNvSpPr txBox="1"/>
              <p:nvPr/>
            </p:nvSpPr>
            <p:spPr>
              <a:xfrm>
                <a:off x="5488447" y="1034738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7760964-B029-45BC-AE4E-990438DEC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447" y="1034738"/>
                <a:ext cx="927725" cy="12856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TextBox 165">
            <a:extLst>
              <a:ext uri="{FF2B5EF4-FFF2-40B4-BE49-F238E27FC236}">
                <a16:creationId xmlns:a16="http://schemas.microsoft.com/office/drawing/2014/main" id="{ADF62554-CA44-4C6C-A993-F8D1F34D63B8}"/>
              </a:ext>
            </a:extLst>
          </p:cNvPr>
          <p:cNvSpPr txBox="1"/>
          <p:nvPr/>
        </p:nvSpPr>
        <p:spPr>
          <a:xfrm>
            <a:off x="4951934" y="133710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4346597" y="2442527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7" y="2442527"/>
                <a:ext cx="927725" cy="12786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298987" y="2506836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87" y="2506836"/>
                <a:ext cx="927725" cy="12856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TextBox 16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978491" y="278489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E04E8D6-D7F8-4434-A508-9D4A76CA6765}"/>
                  </a:ext>
                </a:extLst>
              </p:cNvPr>
              <p:cNvSpPr txBox="1"/>
              <p:nvPr/>
            </p:nvSpPr>
            <p:spPr>
              <a:xfrm>
                <a:off x="4306928" y="3900549"/>
                <a:ext cx="505557" cy="130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E04E8D6-D7F8-4434-A508-9D4A76CA6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928" y="3900549"/>
                <a:ext cx="505557" cy="130467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1116B09-34E2-4EB2-9A65-4DB83453F524}"/>
                  </a:ext>
                </a:extLst>
              </p:cNvPr>
              <p:cNvSpPr txBox="1"/>
              <p:nvPr/>
            </p:nvSpPr>
            <p:spPr>
              <a:xfrm>
                <a:off x="5235280" y="3902116"/>
                <a:ext cx="479444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1116B09-34E2-4EB2-9A65-4DB83453F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280" y="3902116"/>
                <a:ext cx="479444" cy="128560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TextBox 171">
            <a:extLst>
              <a:ext uri="{FF2B5EF4-FFF2-40B4-BE49-F238E27FC236}">
                <a16:creationId xmlns:a16="http://schemas.microsoft.com/office/drawing/2014/main" id="{E0E7657E-B2AC-4DBB-95D6-EA228D93D13A}"/>
              </a:ext>
            </a:extLst>
          </p:cNvPr>
          <p:cNvSpPr txBox="1"/>
          <p:nvPr/>
        </p:nvSpPr>
        <p:spPr>
          <a:xfrm>
            <a:off x="4838412" y="4205579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9D1681C-D9EE-4495-A9BA-616D32F97DDB}"/>
                  </a:ext>
                </a:extLst>
              </p:cNvPr>
              <p:cNvSpPr txBox="1"/>
              <p:nvPr/>
            </p:nvSpPr>
            <p:spPr>
              <a:xfrm>
                <a:off x="4054521" y="5261362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9D1681C-D9EE-4495-A9BA-616D32F97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521" y="5261362"/>
                <a:ext cx="927725" cy="12786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5DC8846-EE9A-4808-9DA3-17587DD49556}"/>
                  </a:ext>
                </a:extLst>
              </p:cNvPr>
              <p:cNvSpPr txBox="1"/>
              <p:nvPr/>
            </p:nvSpPr>
            <p:spPr>
              <a:xfrm>
                <a:off x="5309478" y="5286587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5DC8846-EE9A-4808-9DA3-17587DD49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478" y="5286587"/>
                <a:ext cx="927725" cy="128560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TextBox 174">
            <a:extLst>
              <a:ext uri="{FF2B5EF4-FFF2-40B4-BE49-F238E27FC236}">
                <a16:creationId xmlns:a16="http://schemas.microsoft.com/office/drawing/2014/main" id="{F5126291-F7E9-4C6B-8C5B-F09D6791D02F}"/>
              </a:ext>
            </a:extLst>
          </p:cNvPr>
          <p:cNvSpPr txBox="1"/>
          <p:nvPr/>
        </p:nvSpPr>
        <p:spPr>
          <a:xfrm>
            <a:off x="4877290" y="5602720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620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6" grpId="0" animBg="1"/>
      <p:bldP spid="123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8" grpId="0"/>
      <p:bldP spid="159" grpId="0"/>
      <p:bldP spid="160" grpId="0"/>
      <p:bldP spid="161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11" name="Picture 14" descr="Plank Wood Board Shelf Natural PNG | Picpng">
            <a:extLst>
              <a:ext uri="{FF2B5EF4-FFF2-40B4-BE49-F238E27FC236}">
                <a16:creationId xmlns:a16="http://schemas.microsoft.com/office/drawing/2014/main" id="{AD5BB9AE-EAA3-4928-AD00-976FE90A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660" y="2538764"/>
            <a:ext cx="11586759" cy="9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8BF56-FDD2-4DEF-80F0-786CD4B5DD4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49" y="2672092"/>
            <a:ext cx="3791042" cy="2747936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158533AD-5F8E-43BF-B8D2-1F3DB135E2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53" y="2625536"/>
            <a:ext cx="4080610" cy="27703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87F94B-62D9-4849-AE01-D6B91C9743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000" l="2304" r="89954">
                        <a14:foregroundMark x1="7373" y1="56528" x2="16590" y2="50972"/>
                        <a14:foregroundMark x1="5161" y1="75000" x2="10968" y2="86389"/>
                        <a14:foregroundMark x1="5161" y1="76111" x2="6452" y2="81528"/>
                        <a14:foregroundMark x1="2488" y1="56111" x2="7005" y2="58750"/>
                        <a14:foregroundMark x1="19355" y1="88611" x2="28387" y2="94167"/>
                        <a14:foregroundMark x1="17051" y1="93750" x2="25161" y2="95000"/>
                        <a14:backgroundMark x1="7465" y1="35000" x2="16313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3" r="41989"/>
          <a:stretch/>
        </p:blipFill>
        <p:spPr>
          <a:xfrm rot="512535">
            <a:off x="-611301" y="4678915"/>
            <a:ext cx="4022005" cy="2577706"/>
          </a:xfrm>
          <a:prstGeom prst="rect">
            <a:avLst/>
          </a:prstGeom>
        </p:spPr>
      </p:pic>
      <p:pic>
        <p:nvPicPr>
          <p:cNvPr id="43" name="Picture 42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AFB0FB2B-CE85-4E6B-BEE9-587FBFE14E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861" l="9954" r="95945">
                        <a14:foregroundMark x1="80737" y1="58889" x2="81843" y2="83611"/>
                        <a14:foregroundMark x1="76221" y1="52778" x2="92811" y2="71528"/>
                        <a14:foregroundMark x1="69862" y1="74306" x2="86636" y2="83611"/>
                        <a14:foregroundMark x1="58525" y1="90139" x2="70046" y2="88889"/>
                        <a14:foregroundMark x1="57512" y1="84583" x2="62673" y2="79306"/>
                        <a14:foregroundMark x1="56959" y1="88472" x2="62212" y2="97639"/>
                        <a14:foregroundMark x1="62212" y1="97639" x2="64977" y2="97500"/>
                        <a14:foregroundMark x1="73825" y1="94028" x2="84055" y2="93333"/>
                        <a14:foregroundMark x1="75945" y1="44167" x2="73641" y2="51667"/>
                        <a14:foregroundMark x1="92258" y1="51806" x2="93733" y2="52639"/>
                        <a14:foregroundMark x1="91705" y1="76944" x2="95945" y2="80278"/>
                        <a14:foregroundMark x1="75484" y1="95694" x2="82581" y2="99861"/>
                        <a14:foregroundMark x1="82581" y1="99861" x2="84608" y2="99722"/>
                        <a14:foregroundMark x1="56129" y1="78333" x2="56682" y2="78750"/>
                        <a14:backgroundMark x1="49032" y1="68056" x2="40829" y2="86944"/>
                        <a14:backgroundMark x1="53733" y1="74444" x2="4414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35492"/>
          <a:stretch/>
        </p:blipFill>
        <p:spPr>
          <a:xfrm rot="1253281">
            <a:off x="9159217" y="3951198"/>
            <a:ext cx="3425572" cy="3003733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CEB955F1-BA46-428A-870C-534B798098BA}"/>
              </a:ext>
            </a:extLst>
          </p:cNvPr>
          <p:cNvSpPr txBox="1"/>
          <p:nvPr/>
        </p:nvSpPr>
        <p:spPr>
          <a:xfrm>
            <a:off x="3626379" y="295464"/>
            <a:ext cx="5173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LUYỆN TẬP</a:t>
            </a:r>
            <a:endParaRPr lang="en-P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776C9CD-6B76-40C9-8248-47E0D8ECC42F}"/>
              </a:ext>
            </a:extLst>
          </p:cNvPr>
          <p:cNvSpPr txBox="1"/>
          <p:nvPr/>
        </p:nvSpPr>
        <p:spPr>
          <a:xfrm>
            <a:off x="91416" y="1725026"/>
            <a:ext cx="6441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2. </a:t>
            </a:r>
            <a:r>
              <a:rPr lang="en-US" sz="4800" dirty="0" err="1">
                <a:latin typeface="UTM Avo" panose="02040603050506020204" pitchFamily="18" charset="0"/>
              </a:rPr>
              <a:t>Rút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gọn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rồi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 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7EFA0D9-0FD8-4657-828D-40F9316AFF42}"/>
                  </a:ext>
                </a:extLst>
              </p:cNvPr>
              <p:cNvSpPr txBox="1"/>
              <p:nvPr/>
            </p:nvSpPr>
            <p:spPr>
              <a:xfrm>
                <a:off x="3811766" y="3838188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7EFA0D9-0FD8-4657-828D-40F9316AF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66" y="3838188"/>
                <a:ext cx="2133053" cy="1152303"/>
              </a:xfrm>
              <a:prstGeom prst="rect">
                <a:avLst/>
              </a:prstGeom>
              <a:blipFill>
                <a:blip r:embed="rId9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2ED9D54-E679-4397-A423-D385E1768678}"/>
                  </a:ext>
                </a:extLst>
              </p:cNvPr>
              <p:cNvSpPr txBox="1"/>
              <p:nvPr/>
            </p:nvSpPr>
            <p:spPr>
              <a:xfrm>
                <a:off x="7390208" y="3791879"/>
                <a:ext cx="1819998" cy="1138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25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2ED9D54-E679-4397-A423-D385E1768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208" y="3791879"/>
                <a:ext cx="1819998" cy="1138004"/>
              </a:xfrm>
              <a:prstGeom prst="rect">
                <a:avLst/>
              </a:prstGeom>
              <a:blipFill>
                <a:blip r:embed="rId10"/>
                <a:stretch>
                  <a:fillRect b="-6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45595B-A527-425B-A58B-35747F96112A}"/>
              </a:ext>
            </a:extLst>
          </p:cNvPr>
          <p:cNvCxnSpPr/>
          <p:nvPr/>
        </p:nvCxnSpPr>
        <p:spPr>
          <a:xfrm flipV="1">
            <a:off x="1399701" y="2538764"/>
            <a:ext cx="2180139" cy="172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32719D0-6837-43E9-9223-93F4BE6DB592}"/>
              </a:ext>
            </a:extLst>
          </p:cNvPr>
          <p:cNvCxnSpPr>
            <a:cxnSpLocks/>
          </p:cNvCxnSpPr>
          <p:nvPr/>
        </p:nvCxnSpPr>
        <p:spPr>
          <a:xfrm>
            <a:off x="4776577" y="2544288"/>
            <a:ext cx="1013909" cy="6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7472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7" grpId="0" animBg="1"/>
      <p:bldP spid="123" grpId="0"/>
      <p:bldP spid="124" grpId="0"/>
      <p:bldP spid="125" grpId="0" animBg="1"/>
      <p:bldP spid="1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6|1|1.5|1.1|1.2|1|1.1|1.2|0.8|0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.6|1|1.2|1|1.2|1|1.2|1.4|0.9|1.2|1.2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2|1.2|1.2|0.9|1|0.8|1|0.9|1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358</Words>
  <Application>Microsoft Office PowerPoint</Application>
  <PresentationFormat>Widescreen</PresentationFormat>
  <Paragraphs>121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UVN Bai Sau Nang</vt:lpstr>
      <vt:lpstr>Calibri Light</vt:lpstr>
      <vt:lpstr>Arial</vt:lpstr>
      <vt:lpstr>Calibri</vt:lpstr>
      <vt:lpstr>UTM Avo</vt:lpstr>
      <vt:lpstr>Times New Roman</vt:lpstr>
      <vt:lpstr>Cambria Math</vt:lpstr>
      <vt:lpstr>UVN Bach Dang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Ann Quizon</dc:creator>
  <cp:lastModifiedBy>PHAN HOÀNG PHƯỚC HẠNH</cp:lastModifiedBy>
  <cp:revision>46</cp:revision>
  <dcterms:created xsi:type="dcterms:W3CDTF">2021-05-17T23:37:26Z</dcterms:created>
  <dcterms:modified xsi:type="dcterms:W3CDTF">2022-02-13T14:50:17Z</dcterms:modified>
  <cp:version>J29</cp:version>
</cp:coreProperties>
</file>