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4"/>
  </p:notesMasterIdLst>
  <p:sldIdLst>
    <p:sldId id="303" r:id="rId2"/>
    <p:sldId id="306" r:id="rId3"/>
    <p:sldId id="318" r:id="rId4"/>
    <p:sldId id="280" r:id="rId5"/>
    <p:sldId id="314" r:id="rId6"/>
    <p:sldId id="315" r:id="rId7"/>
    <p:sldId id="316" r:id="rId8"/>
    <p:sldId id="317" r:id="rId9"/>
    <p:sldId id="313" r:id="rId10"/>
    <p:sldId id="305" r:id="rId11"/>
    <p:sldId id="296" r:id="rId12"/>
    <p:sldId id="262" r:id="rId13"/>
    <p:sldId id="312" r:id="rId14"/>
    <p:sldId id="319" r:id="rId15"/>
    <p:sldId id="320" r:id="rId16"/>
    <p:sldId id="301" r:id="rId17"/>
    <p:sldId id="302" r:id="rId18"/>
    <p:sldId id="321" r:id="rId19"/>
    <p:sldId id="322" r:id="rId20"/>
    <p:sldId id="323" r:id="rId21"/>
    <p:sldId id="325" r:id="rId22"/>
    <p:sldId id="32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DF3"/>
    <a:srgbClr val="A5E2F5"/>
    <a:srgbClr val="B0E5F6"/>
    <a:srgbClr val="99DDF3"/>
    <a:srgbClr val="FDC9F7"/>
    <a:srgbClr val="00AAE5"/>
    <a:srgbClr val="CAEFFB"/>
    <a:srgbClr val="FBA31E"/>
    <a:srgbClr val="F9CC1A"/>
    <a:srgbClr val="693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4" autoAdjust="0"/>
    <p:restoredTop sz="94660"/>
  </p:normalViewPr>
  <p:slideViewPr>
    <p:cSldViewPr snapToGrid="0">
      <p:cViewPr>
        <p:scale>
          <a:sx n="66" d="100"/>
          <a:sy n="66" d="100"/>
        </p:scale>
        <p:origin x="78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82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51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065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867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77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312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247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659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449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70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8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992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998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317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02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77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07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0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9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59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65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1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EC2D24-F915-4DD9-A561-83059B9D33B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1BBF7-8679-4BF1-B438-9916D2052D61}"/>
              </a:ext>
            </a:extLst>
          </p:cNvPr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9304F-9B39-46DD-94ED-AF4FB4E16F47}"/>
              </a:ext>
            </a:extLst>
          </p:cNvPr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845AC3-9ECC-4260-898A-0AA864642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4460AE-7200-4E8C-A784-A45297237263}"/>
              </a:ext>
            </a:extLst>
          </p:cNvPr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173BF-F641-49E5-8303-AC8B2B380C6B}"/>
              </a:ext>
            </a:extLst>
          </p:cNvPr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2AA9D3-052E-42BA-B2AC-B52172A167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00" y="17145000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974A0F0-8DCA-4522-B390-0C3C5DAD0C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0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327F0D-9F36-4AF5-83AC-2080C19D44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600" y="-153162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6C3B58-95E8-4DEC-96E3-0AD94D5C51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8671" y="-15267795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B0D3E-AB06-49F7-9663-CF01547C0242}"/>
              </a:ext>
            </a:extLst>
          </p:cNvPr>
          <p:cNvSpPr txBox="1"/>
          <p:nvPr userDrawn="1"/>
        </p:nvSpPr>
        <p:spPr>
          <a:xfrm>
            <a:off x="1973790" y="100566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FE3792-2954-463C-B17F-6B467FD32E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0" y="174498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9.png"/><Relationship Id="rId21" Type="http://schemas.openxmlformats.org/officeDocument/2006/relationships/image" Target="../media/image71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1.png"/><Relationship Id="rId5" Type="http://schemas.openxmlformats.org/officeDocument/2006/relationships/image" Target="../media/image52.png"/><Relationship Id="rId15" Type="http://schemas.openxmlformats.org/officeDocument/2006/relationships/image" Target="../media/image65.png"/><Relationship Id="rId10" Type="http://schemas.openxmlformats.org/officeDocument/2006/relationships/image" Target="../media/image56.png"/><Relationship Id="rId19" Type="http://schemas.openxmlformats.org/officeDocument/2006/relationships/image" Target="../media/image69.png"/><Relationship Id="rId4" Type="http://schemas.openxmlformats.org/officeDocument/2006/relationships/image" Target="../media/image60.png"/><Relationship Id="rId9" Type="http://schemas.openxmlformats.org/officeDocument/2006/relationships/image" Target="../media/image13.png"/><Relationship Id="rId1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8.png"/><Relationship Id="rId3" Type="http://schemas.openxmlformats.org/officeDocument/2006/relationships/image" Target="../media/image72.png"/><Relationship Id="rId7" Type="http://schemas.openxmlformats.org/officeDocument/2006/relationships/image" Target="../media/image1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76.png"/><Relationship Id="rId5" Type="http://schemas.openxmlformats.org/officeDocument/2006/relationships/image" Target="../media/image10.png"/><Relationship Id="rId10" Type="http://schemas.openxmlformats.org/officeDocument/2006/relationships/image" Target="../media/image75.png"/><Relationship Id="rId4" Type="http://schemas.openxmlformats.org/officeDocument/2006/relationships/image" Target="../media/image73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80.png"/><Relationship Id="rId7" Type="http://schemas.openxmlformats.org/officeDocument/2006/relationships/image" Target="../media/image13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84.png"/><Relationship Id="rId5" Type="http://schemas.openxmlformats.org/officeDocument/2006/relationships/image" Target="../media/image5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2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13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5.png"/><Relationship Id="rId5" Type="http://schemas.openxmlformats.org/officeDocument/2006/relationships/image" Target="../media/image58.png"/><Relationship Id="rId10" Type="http://schemas.openxmlformats.org/officeDocument/2006/relationships/image" Target="../media/image94.png"/><Relationship Id="rId4" Type="http://schemas.openxmlformats.org/officeDocument/2006/relationships/image" Target="../media/image72.png"/><Relationship Id="rId9" Type="http://schemas.openxmlformats.org/officeDocument/2006/relationships/image" Target="../media/image9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2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04.png"/><Relationship Id="rId5" Type="http://schemas.openxmlformats.org/officeDocument/2006/relationships/image" Target="../media/image99.png"/><Relationship Id="rId10" Type="http://schemas.openxmlformats.org/officeDocument/2006/relationships/image" Target="../media/image103.png"/><Relationship Id="rId4" Type="http://schemas.openxmlformats.org/officeDocument/2006/relationships/image" Target="../media/image98.png"/><Relationship Id="rId9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8.png"/><Relationship Id="rId3" Type="http://schemas.openxmlformats.org/officeDocument/2006/relationships/image" Target="../media/image105.png"/><Relationship Id="rId7" Type="http://schemas.openxmlformats.org/officeDocument/2006/relationships/image" Target="../media/image98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5" Type="http://schemas.openxmlformats.org/officeDocument/2006/relationships/image" Target="../media/image106.png"/><Relationship Id="rId15" Type="http://schemas.openxmlformats.org/officeDocument/2006/relationships/image" Target="../media/image110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8.png"/><Relationship Id="rId1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8.png"/><Relationship Id="rId3" Type="http://schemas.openxmlformats.org/officeDocument/2006/relationships/image" Target="../media/image105.png"/><Relationship Id="rId7" Type="http://schemas.openxmlformats.org/officeDocument/2006/relationships/image" Target="../media/image98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5" Type="http://schemas.openxmlformats.org/officeDocument/2006/relationships/image" Target="../media/image106.png"/><Relationship Id="rId15" Type="http://schemas.openxmlformats.org/officeDocument/2006/relationships/image" Target="../media/image113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8.png"/><Relationship Id="rId1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8.png"/><Relationship Id="rId3" Type="http://schemas.openxmlformats.org/officeDocument/2006/relationships/image" Target="../media/image105.png"/><Relationship Id="rId7" Type="http://schemas.openxmlformats.org/officeDocument/2006/relationships/image" Target="../media/image98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8.png"/><Relationship Id="rId1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png"/><Relationship Id="rId1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10.png"/><Relationship Id="rId5" Type="http://schemas.openxmlformats.org/officeDocument/2006/relationships/image" Target="../media/image14.png"/><Relationship Id="rId15" Type="http://schemas.openxmlformats.org/officeDocument/2006/relationships/image" Target="../media/image340.png"/><Relationship Id="rId10" Type="http://schemas.microsoft.com/office/2007/relationships/hdphoto" Target="../media/hdphoto2.wdp"/><Relationship Id="rId19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3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8.png"/><Relationship Id="rId1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37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6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3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8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47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6.png"/><Relationship Id="rId5" Type="http://schemas.openxmlformats.org/officeDocument/2006/relationships/image" Target="../media/image14.png"/><Relationship Id="rId1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9846A450-4CB5-4667-9A03-6E9D6C469E6A}"/>
              </a:ext>
            </a:extLst>
          </p:cNvPr>
          <p:cNvSpPr txBox="1"/>
          <p:nvPr/>
        </p:nvSpPr>
        <p:spPr>
          <a:xfrm>
            <a:off x="5257800" y="342900"/>
            <a:ext cx="37719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err="1">
                <a:solidFill>
                  <a:srgbClr val="A5E2F5"/>
                </a:solidFill>
                <a:latin typeface="#9Slide05 Bellissima Script Pro" panose="02000505000000020002" pitchFamily="2" charset="0"/>
              </a:rPr>
              <a:t>Ktuts</a:t>
            </a:r>
            <a:endParaRPr lang="en-US" sz="15000" b="1" dirty="0">
              <a:solidFill>
                <a:srgbClr val="A5E2F5"/>
              </a:solidFill>
              <a:latin typeface="#9Slide05 Bellissima Script Pro" panose="02000505000000020002" pitchFamily="2" charset="0"/>
            </a:endParaRPr>
          </a:p>
        </p:txBody>
      </p:sp>
      <p:grpSp>
        <p:nvGrpSpPr>
          <p:cNvPr id="24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10395259" y="-762185"/>
            <a:ext cx="2478651" cy="2478651"/>
            <a:chOff x="14658975" y="-3295650"/>
            <a:chExt cx="3200400" cy="3200400"/>
          </a:xfrm>
        </p:grpSpPr>
        <p:sp>
          <p:nvSpPr>
            <p:cNvPr id="25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任意多边形: 形状 44">
            <a:extLst>
              <a:ext uri="{FF2B5EF4-FFF2-40B4-BE49-F238E27FC236}">
                <a16:creationId xmlns:a16="http://schemas.microsoft.com/office/drawing/2014/main" id="{2A7F6F15-2A5F-4FE4-8F74-DB6742C27E54}"/>
              </a:ext>
            </a:extLst>
          </p:cNvPr>
          <p:cNvSpPr/>
          <p:nvPr/>
        </p:nvSpPr>
        <p:spPr>
          <a:xfrm flipH="1">
            <a:off x="-5057767" y="2985620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2A7F6F15-2A5F-4FE4-8F74-DB6742C27E54}"/>
              </a:ext>
            </a:extLst>
          </p:cNvPr>
          <p:cNvSpPr/>
          <p:nvPr/>
        </p:nvSpPr>
        <p:spPr>
          <a:xfrm flipH="1">
            <a:off x="-980797" y="3013224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F4848DD-3127-48D5-8FEC-F6C07EAEAEAB}"/>
              </a:ext>
            </a:extLst>
          </p:cNvPr>
          <p:cNvGrpSpPr/>
          <p:nvPr/>
        </p:nvGrpSpPr>
        <p:grpSpPr>
          <a:xfrm>
            <a:off x="7870390" y="-3674706"/>
            <a:ext cx="3881073" cy="6949361"/>
            <a:chOff x="9142970" y="-1812924"/>
            <a:chExt cx="2408862" cy="4390233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34121B79-A0E4-45C4-9B11-BCFA0DE0EAB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75A9B7BF-FC2E-4285-AE36-2AFFEECF36F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5E763EE-D008-4F6D-9906-F07499109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26DBE3D-E48A-4264-9CFA-02A8DAA9095E}"/>
              </a:ext>
            </a:extLst>
          </p:cNvPr>
          <p:cNvGrpSpPr/>
          <p:nvPr/>
        </p:nvGrpSpPr>
        <p:grpSpPr>
          <a:xfrm>
            <a:off x="3930190" y="-1611678"/>
            <a:ext cx="5039034" cy="5884021"/>
            <a:chOff x="9142970" y="-1812924"/>
            <a:chExt cx="2408862" cy="4390233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38491A7D-4DA7-49AC-BFC9-9D9E4E1D273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375E7D8D-844D-4E7F-9E7A-B5B64DDFB1C1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E1B13F19-3B4E-46E6-B7A8-0C672C30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59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536" y="2922475"/>
            <a:ext cx="1544245" cy="960100"/>
          </a:xfrm>
          <a:prstGeom prst="rect">
            <a:avLst/>
          </a:prstGeom>
        </p:spPr>
      </p:pic>
      <p:pic>
        <p:nvPicPr>
          <p:cNvPr id="33" name="图片 22">
            <a:extLst>
              <a:ext uri="{FF2B5EF4-FFF2-40B4-BE49-F238E27FC236}">
                <a16:creationId xmlns:a16="http://schemas.microsoft.com/office/drawing/2014/main" id="{2DF0BFBC-88F9-4EFA-BB96-546C6FC3E7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2078" y="-200025"/>
            <a:ext cx="5615458" cy="5314871"/>
          </a:xfrm>
          <a:prstGeom prst="rect">
            <a:avLst/>
          </a:prstGeom>
        </p:spPr>
      </p:pic>
      <p:pic>
        <p:nvPicPr>
          <p:cNvPr id="34" name="图片 45">
            <a:extLst>
              <a:ext uri="{FF2B5EF4-FFF2-40B4-BE49-F238E27FC236}">
                <a16:creationId xmlns:a16="http://schemas.microsoft.com/office/drawing/2014/main" id="{B6BF1427-1B18-4456-AC12-8F4178BEBB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40" y="1592398"/>
            <a:ext cx="4625793" cy="3628042"/>
          </a:xfrm>
          <a:prstGeom prst="rect">
            <a:avLst/>
          </a:prstGeom>
        </p:spPr>
      </p:pic>
      <p:sp>
        <p:nvSpPr>
          <p:cNvPr id="35" name="任意多边形: 形状 35">
            <a:extLst>
              <a:ext uri="{FF2B5EF4-FFF2-40B4-BE49-F238E27FC236}">
                <a16:creationId xmlns:a16="http://schemas.microsoft.com/office/drawing/2014/main" id="{58D66637-1CF4-4B80-B170-63C4E665D7D6}"/>
              </a:ext>
            </a:extLst>
          </p:cNvPr>
          <p:cNvSpPr/>
          <p:nvPr/>
        </p:nvSpPr>
        <p:spPr>
          <a:xfrm>
            <a:off x="0" y="4540162"/>
            <a:ext cx="12192001" cy="2317839"/>
          </a:xfrm>
          <a:custGeom>
            <a:avLst/>
            <a:gdLst>
              <a:gd name="connsiteX0" fmla="*/ 2892867 w 12192001"/>
              <a:gd name="connsiteY0" fmla="*/ 734 h 2317839"/>
              <a:gd name="connsiteX1" fmla="*/ 3562351 w 12192001"/>
              <a:gd name="connsiteY1" fmla="*/ 12789 h 2317839"/>
              <a:gd name="connsiteX2" fmla="*/ 9353550 w 12192001"/>
              <a:gd name="connsiteY2" fmla="*/ 431889 h 2317839"/>
              <a:gd name="connsiteX3" fmla="*/ 12159146 w 12192001"/>
              <a:gd name="connsiteY3" fmla="*/ 1820084 h 2317839"/>
              <a:gd name="connsiteX4" fmla="*/ 12192001 w 12192001"/>
              <a:gd name="connsiteY4" fmla="*/ 1844521 h 2317839"/>
              <a:gd name="connsiteX5" fmla="*/ 12192001 w 12192001"/>
              <a:gd name="connsiteY5" fmla="*/ 2317839 h 2317839"/>
              <a:gd name="connsiteX6" fmla="*/ 0 w 12192001"/>
              <a:gd name="connsiteY6" fmla="*/ 2317839 h 2317839"/>
              <a:gd name="connsiteX7" fmla="*/ 0 w 12192001"/>
              <a:gd name="connsiteY7" fmla="*/ 66717 h 2317839"/>
              <a:gd name="connsiteX8" fmla="*/ 249901 w 12192001"/>
              <a:gd name="connsiteY8" fmla="*/ 56694 h 2317839"/>
              <a:gd name="connsiteX9" fmla="*/ 2892867 w 12192001"/>
              <a:gd name="connsiteY9" fmla="*/ 734 h 231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2317839">
                <a:moveTo>
                  <a:pt x="2892867" y="734"/>
                </a:moveTo>
                <a:cubicBezTo>
                  <a:pt x="3120134" y="2223"/>
                  <a:pt x="3344466" y="6043"/>
                  <a:pt x="3562351" y="12789"/>
                </a:cubicBezTo>
                <a:cubicBezTo>
                  <a:pt x="5305426" y="66764"/>
                  <a:pt x="7740650" y="-31661"/>
                  <a:pt x="9353550" y="431889"/>
                </a:cubicBezTo>
                <a:cubicBezTo>
                  <a:pt x="10361612" y="721608"/>
                  <a:pt x="11382077" y="1261854"/>
                  <a:pt x="12159146" y="1820084"/>
                </a:cubicBezTo>
                <a:lnTo>
                  <a:pt x="12192001" y="1844521"/>
                </a:lnTo>
                <a:lnTo>
                  <a:pt x="12192001" y="2317839"/>
                </a:lnTo>
                <a:lnTo>
                  <a:pt x="0" y="2317839"/>
                </a:lnTo>
                <a:lnTo>
                  <a:pt x="0" y="66717"/>
                </a:lnTo>
                <a:lnTo>
                  <a:pt x="249901" y="56694"/>
                </a:lnTo>
                <a:cubicBezTo>
                  <a:pt x="1027801" y="26134"/>
                  <a:pt x="1983799" y="-5219"/>
                  <a:pt x="2892867" y="734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任意多边形: 形状 29">
            <a:extLst>
              <a:ext uri="{FF2B5EF4-FFF2-40B4-BE49-F238E27FC236}">
                <a16:creationId xmlns:a16="http://schemas.microsoft.com/office/drawing/2014/main" id="{55062D08-B3DE-47C2-8E9E-188226C70391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任意多边形: 形状 23">
            <a:extLst>
              <a:ext uri="{FF2B5EF4-FFF2-40B4-BE49-F238E27FC236}">
                <a16:creationId xmlns:a16="http://schemas.microsoft.com/office/drawing/2014/main" id="{D32BCF95-A5FB-4C34-904D-BC50C7ABAF13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任意多边形: 形状 17">
            <a:extLst>
              <a:ext uri="{FF2B5EF4-FFF2-40B4-BE49-F238E27FC236}">
                <a16:creationId xmlns:a16="http://schemas.microsoft.com/office/drawing/2014/main" id="{1312F7B7-B4E2-4142-95D7-12AED8257AB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任意多边形: 形状 11">
            <a:extLst>
              <a:ext uri="{FF2B5EF4-FFF2-40B4-BE49-F238E27FC236}">
                <a16:creationId xmlns:a16="http://schemas.microsoft.com/office/drawing/2014/main" id="{DF143039-91FE-457B-9E67-8F67ACA3B7E3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60616" y="608509"/>
            <a:ext cx="1396767" cy="868409"/>
          </a:xfrm>
          <a:prstGeom prst="rect">
            <a:avLst/>
          </a:prstGeom>
        </p:spPr>
      </p:pic>
      <p:sp>
        <p:nvSpPr>
          <p:cNvPr id="67" name="文本框 17"/>
          <p:cNvSpPr txBox="1"/>
          <p:nvPr/>
        </p:nvSpPr>
        <p:spPr>
          <a:xfrm>
            <a:off x="7635009" y="1206177"/>
            <a:ext cx="452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0000"/>
                </a:solidFill>
                <a:effectLst/>
                <a:latin typeface="UTM Netmuc KT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TOÁN</a:t>
            </a:r>
          </a:p>
        </p:txBody>
      </p:sp>
      <p:sp>
        <p:nvSpPr>
          <p:cNvPr id="71" name="文本框 17"/>
          <p:cNvSpPr txBox="1"/>
          <p:nvPr/>
        </p:nvSpPr>
        <p:spPr>
          <a:xfrm>
            <a:off x="4075718" y="2375660"/>
            <a:ext cx="452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0000"/>
                </a:solidFill>
                <a:effectLst/>
                <a:latin typeface="UTM Netmuc KT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MÔN</a:t>
            </a:r>
          </a:p>
        </p:txBody>
      </p:sp>
      <p:pic>
        <p:nvPicPr>
          <p:cNvPr id="72" name="5c44c091b8da2">
            <a:hlinkClick r:id="" action="ppaction://media"/>
            <a:extLst>
              <a:ext uri="{FF2B5EF4-FFF2-40B4-BE49-F238E27FC236}">
                <a16:creationId xmlns:a16="http://schemas.microsoft.com/office/drawing/2014/main" id="{81270957-B945-4A0A-A48D-31DF413FA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23017" y="-504825"/>
            <a:ext cx="609600" cy="609600"/>
          </a:xfrm>
          <a:prstGeom prst="rect">
            <a:avLst/>
          </a:prstGeom>
        </p:spPr>
      </p:pic>
      <p:pic>
        <p:nvPicPr>
          <p:cNvPr id="27" name="图片 15">
            <a:extLst>
              <a:ext uri="{FF2B5EF4-FFF2-40B4-BE49-F238E27FC236}">
                <a16:creationId xmlns:a16="http://schemas.microsoft.com/office/drawing/2014/main" id="{F1501781-F15C-48C5-8151-2CD8425C683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510" y="4477150"/>
            <a:ext cx="1183035" cy="582512"/>
          </a:xfrm>
          <a:prstGeom prst="rect">
            <a:avLst/>
          </a:prstGeom>
        </p:spPr>
      </p:pic>
      <p:pic>
        <p:nvPicPr>
          <p:cNvPr id="28" name="图片 16">
            <a:extLst>
              <a:ext uri="{FF2B5EF4-FFF2-40B4-BE49-F238E27FC236}">
                <a16:creationId xmlns:a16="http://schemas.microsoft.com/office/drawing/2014/main" id="{3B200E3A-9364-45F3-A459-DACE13C25C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718" y="3988907"/>
            <a:ext cx="1558518" cy="69060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1000"/>
              </a:prstClr>
            </a:outerShdw>
          </a:effectLst>
        </p:spPr>
      </p:pic>
      <p:pic>
        <p:nvPicPr>
          <p:cNvPr id="29" name="图片 17">
            <a:extLst>
              <a:ext uri="{FF2B5EF4-FFF2-40B4-BE49-F238E27FC236}">
                <a16:creationId xmlns:a16="http://schemas.microsoft.com/office/drawing/2014/main" id="{0D70E19D-5090-4F58-AAB2-4BA1832EC4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62" y="4421010"/>
            <a:ext cx="828754" cy="33372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18">
            <a:extLst>
              <a:ext uri="{FF2B5EF4-FFF2-40B4-BE49-F238E27FC236}">
                <a16:creationId xmlns:a16="http://schemas.microsoft.com/office/drawing/2014/main" id="{A6D5BE57-6C9D-4D70-9732-C2F23EA96E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041" y="4467090"/>
            <a:ext cx="714321" cy="28764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945" y="4407340"/>
            <a:ext cx="359718" cy="361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2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891" y="4796595"/>
            <a:ext cx="222256" cy="223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6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956" y="4848517"/>
            <a:ext cx="178391" cy="179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6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727" y="4374878"/>
            <a:ext cx="359718" cy="361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 tmFilter="0,0; .5, 1; 1, 1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tmFilter="0,0; .5, 1; 1, 1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1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</p:childTnLst>
            </p:cTn>
          </p:par>
        </p:tnLst>
        <p:bldLst>
          <p:bldP spid="66" grpId="0" animBg="1"/>
          <p:bldP spid="45" grpId="0" animBg="1"/>
          <p:bldP spid="67" grpId="0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 tmFilter="0,0; .5, 1; 1, 1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tmFilter="0,0; .5, 1; 1, 1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1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</p:childTnLst>
            </p:cTn>
          </p:par>
        </p:tnLst>
        <p:bldLst>
          <p:bldP spid="66" grpId="0" animBg="1"/>
          <p:bldP spid="45" grpId="0" animBg="1"/>
          <p:bldP spid="67" grpId="0"/>
          <p:bldP spid="7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A6A5A3-2A89-471F-BF9E-3CA96DB64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461" y="1446336"/>
            <a:ext cx="4536827" cy="4581525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62FA6821-5C12-4059-8DA3-696093089187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86176E3-AA71-4FBB-BAC4-F4E035C4114A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9C9D5F-187A-4A06-B17E-7ABA415C0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30350" y="5245101"/>
            <a:ext cx="1022350" cy="9717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2C79024-173F-478D-82CB-453FD81B6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01950" y="5245101"/>
            <a:ext cx="1022350" cy="9717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FE8686-0EED-45BC-A985-097685F36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3550" y="5245101"/>
            <a:ext cx="1022350" cy="971794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7796879-CE14-438D-A3FD-A48805B756BE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A3D27E-5892-4811-9B94-FD291D546B65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E61C009-8896-4847-B7A8-677D69125B7B}"/>
              </a:ext>
            </a:extLst>
          </p:cNvPr>
          <p:cNvGrpSpPr/>
          <p:nvPr/>
        </p:nvGrpSpPr>
        <p:grpSpPr>
          <a:xfrm>
            <a:off x="404566" y="-547756"/>
            <a:ext cx="3134281" cy="2742872"/>
            <a:chOff x="14658975" y="-3295650"/>
            <a:chExt cx="3200400" cy="3200400"/>
          </a:xfrm>
        </p:grpSpPr>
        <p:sp>
          <p:nvSpPr>
            <p:cNvPr id="11" name="星形: 十二角 19">
              <a:extLst>
                <a:ext uri="{FF2B5EF4-FFF2-40B4-BE49-F238E27FC236}">
                  <a16:creationId xmlns:a16="http://schemas.microsoft.com/office/drawing/2014/main" id="{A0FA126A-4201-4C72-AAC8-FB9FC51ADEDB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B5757D1-3258-4FC5-B8C6-254B7419C408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733C3B4-C3DA-4252-A74C-D9FEFD330815}"/>
              </a:ext>
            </a:extLst>
          </p:cNvPr>
          <p:cNvGrpSpPr/>
          <p:nvPr/>
        </p:nvGrpSpPr>
        <p:grpSpPr>
          <a:xfrm>
            <a:off x="2218116" y="-2990720"/>
            <a:ext cx="3972958" cy="4885927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6886331-54CF-45A7-9E43-9F3D3357CAF3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F7D04C7-CDEF-4509-9DF6-2EDAB0683AF6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C13BFAD-0A63-4156-A6C0-67E2C3509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C2A987D-C3F2-4EF2-9B73-C488052127C7}"/>
              </a:ext>
            </a:extLst>
          </p:cNvPr>
          <p:cNvGrpSpPr/>
          <p:nvPr/>
        </p:nvGrpSpPr>
        <p:grpSpPr>
          <a:xfrm>
            <a:off x="10347864" y="-2266285"/>
            <a:ext cx="1401099" cy="3607846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B97EC70-9DD2-4F31-B7DA-0949B490824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3D548C3-8D6E-4F62-B356-528A201767C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D7DBEA0-C5B2-44EF-BA95-D81F3C461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0589" y="2909322"/>
                <a:ext cx="4004222" cy="1875578"/>
              </a:xfrm>
              <a:prstGeom prst="rect">
                <a:avLst/>
              </a:prstGeom>
              <a:solidFill>
                <a:schemeClr val="bg1"/>
              </a:solidFill>
              <a:ln w="69850" cmpd="thickThin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58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89" y="2909322"/>
                <a:ext cx="4004222" cy="18755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9850" cmpd="thickThin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41829" y="1843662"/>
                <a:ext cx="4582878" cy="1855573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53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829" y="1843662"/>
                <a:ext cx="4582878" cy="18555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81261" y="91313"/>
            <a:ext cx="2780889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1: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19561" y="2754"/>
            <a:ext cx="2263120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Tính</a:t>
            </a:r>
            <a:endParaRPr lang="en-US" sz="7200" b="1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UTM Nokia Stand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6" grpId="0"/>
          <p:bldP spid="3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CE0C8103-6FAF-4F1C-B794-AEA4D497E6A7}"/>
              </a:ext>
            </a:extLst>
          </p:cNvPr>
          <p:cNvSpPr/>
          <p:nvPr/>
        </p:nvSpPr>
        <p:spPr>
          <a:xfrm>
            <a:off x="-2624640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0B4C98-C2C4-44CA-A4C4-BC35A9BA4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14" y="3158842"/>
            <a:ext cx="4543809" cy="35637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53961AF-A299-4032-956D-B72727AB40D0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5" name="星形: 十二角 19">
              <a:extLst>
                <a:ext uri="{FF2B5EF4-FFF2-40B4-BE49-F238E27FC236}">
                  <a16:creationId xmlns:a16="http://schemas.microsoft.com/office/drawing/2014/main" id="{9B03A272-86EB-4A59-BEC2-19E5CE7A8739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676D8EA-88A3-41EA-BA2F-FE30A66B943E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E439304-1B4F-457E-B635-2FA6DA259893}"/>
              </a:ext>
            </a:extLst>
          </p:cNvPr>
          <p:cNvGrpSpPr/>
          <p:nvPr/>
        </p:nvGrpSpPr>
        <p:grpSpPr>
          <a:xfrm>
            <a:off x="1698753" y="-559437"/>
            <a:ext cx="1398369" cy="2548575"/>
            <a:chOff x="9142970" y="-1812924"/>
            <a:chExt cx="2408862" cy="4390233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AB10296-6148-41EE-825C-E7E529169B2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5DD63A5-39E6-45AF-A9BA-2CEA87E7572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B4CB9AA-FED3-4E33-8209-E3226F2E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7D545AE-F673-49ED-B962-06B7290B27C4}"/>
              </a:ext>
            </a:extLst>
          </p:cNvPr>
          <p:cNvSpPr/>
          <p:nvPr/>
        </p:nvSpPr>
        <p:spPr>
          <a:xfrm flipH="1"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71E0641-0B84-45C1-B13B-AC6C293E6B73}"/>
              </a:ext>
            </a:extLst>
          </p:cNvPr>
          <p:cNvSpPr/>
          <p:nvPr/>
        </p:nvSpPr>
        <p:spPr>
          <a:xfrm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7731E8A-AF3E-4920-B2FE-A6CC761EFE01}"/>
              </a:ext>
            </a:extLst>
          </p:cNvPr>
          <p:cNvGrpSpPr/>
          <p:nvPr/>
        </p:nvGrpSpPr>
        <p:grpSpPr>
          <a:xfrm>
            <a:off x="9224481" y="-2085773"/>
            <a:ext cx="2408862" cy="4390233"/>
            <a:chOff x="9142970" y="-1812924"/>
            <a:chExt cx="2408862" cy="4390233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6AFD0D8-839B-4DF7-9B08-B6A91452EAE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DC340D5-365F-46C2-B968-7AD5A609A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77916C8-175E-4C4C-B743-27400449D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47" name="Rectangle 46"/>
          <p:cNvSpPr/>
          <p:nvPr/>
        </p:nvSpPr>
        <p:spPr>
          <a:xfrm>
            <a:off x="608498" y="1760529"/>
            <a:ext cx="9553873" cy="133902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495" y="-1549542"/>
            <a:ext cx="2894936" cy="3429868"/>
          </a:xfrm>
          <a:prstGeom prst="rect">
            <a:avLst/>
          </a:prstGeom>
        </p:spPr>
      </p:pic>
      <p:sp>
        <p:nvSpPr>
          <p:cNvPr id="50" name="Google Shape;2066;p45"/>
          <p:cNvSpPr txBox="1">
            <a:spLocks/>
          </p:cNvSpPr>
          <p:nvPr/>
        </p:nvSpPr>
        <p:spPr>
          <a:xfrm>
            <a:off x="1271059" y="1636152"/>
            <a:ext cx="8891312" cy="16994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2066;p45"/>
          <p:cNvSpPr txBox="1">
            <a:spLocks/>
          </p:cNvSpPr>
          <p:nvPr/>
        </p:nvSpPr>
        <p:spPr>
          <a:xfrm>
            <a:off x="288314" y="3557821"/>
            <a:ext cx="11751275" cy="24974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图片 13">
            <a:extLst>
              <a:ext uri="{FF2B5EF4-FFF2-40B4-BE49-F238E27FC236}">
                <a16:creationId xmlns:a16="http://schemas.microsoft.com/office/drawing/2014/main" id="{8A4016FE-07BD-43EA-B7B0-72EE7610D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338" y="5546516"/>
            <a:ext cx="2367815" cy="1176067"/>
          </a:xfrm>
          <a:prstGeom prst="rect">
            <a:avLst/>
          </a:prstGeom>
        </p:spPr>
      </p:pic>
      <p:grpSp>
        <p:nvGrpSpPr>
          <p:cNvPr id="53" name="组合 17">
            <a:extLst>
              <a:ext uri="{FF2B5EF4-FFF2-40B4-BE49-F238E27FC236}">
                <a16:creationId xmlns:a16="http://schemas.microsoft.com/office/drawing/2014/main" id="{B52301A0-6BA1-4332-8728-DDBF879B3ABA}"/>
              </a:ext>
            </a:extLst>
          </p:cNvPr>
          <p:cNvGrpSpPr/>
          <p:nvPr/>
        </p:nvGrpSpPr>
        <p:grpSpPr>
          <a:xfrm>
            <a:off x="563837" y="5895665"/>
            <a:ext cx="1660711" cy="807868"/>
            <a:chOff x="2579649" y="5529206"/>
            <a:chExt cx="2452912" cy="1193242"/>
          </a:xfrm>
        </p:grpSpPr>
        <p:pic>
          <p:nvPicPr>
            <p:cNvPr id="54" name="图片 14">
              <a:extLst>
                <a:ext uri="{FF2B5EF4-FFF2-40B4-BE49-F238E27FC236}">
                  <a16:creationId xmlns:a16="http://schemas.microsoft.com/office/drawing/2014/main" id="{ADF556F2-64B8-4F86-A360-EB87404C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5" name="图片 15">
              <a:extLst>
                <a:ext uri="{FF2B5EF4-FFF2-40B4-BE49-F238E27FC236}">
                  <a16:creationId xmlns:a16="http://schemas.microsoft.com/office/drawing/2014/main" id="{D3A01FBE-1359-48D1-9130-35FB9BA6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6">
              <a:extLst>
                <a:ext uri="{FF2B5EF4-FFF2-40B4-BE49-F238E27FC236}">
                  <a16:creationId xmlns:a16="http://schemas.microsoft.com/office/drawing/2014/main" id="{AA22A950-97BB-4CCF-9666-1D96DC75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7" name="图片 18">
            <a:extLst>
              <a:ext uri="{FF2B5EF4-FFF2-40B4-BE49-F238E27FC236}">
                <a16:creationId xmlns:a16="http://schemas.microsoft.com/office/drawing/2014/main" id="{03AC793D-FE0B-4EE6-B86F-5889A897D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89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58" name="图片 19">
            <a:extLst>
              <a:ext uri="{FF2B5EF4-FFF2-40B4-BE49-F238E27FC236}">
                <a16:creationId xmlns:a16="http://schemas.microsoft.com/office/drawing/2014/main" id="{40C49FDC-1E82-499C-9917-2792CA0BD7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8" y="6372494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1FB4A67D-1A88-41BA-8A29-57CDE5FC24D9}"/>
              </a:ext>
            </a:extLst>
          </p:cNvPr>
          <p:cNvSpPr/>
          <p:nvPr/>
        </p:nvSpPr>
        <p:spPr>
          <a:xfrm>
            <a:off x="5889025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EB6F3E43-4EA7-4415-8100-FD22A5D40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75" y="3229693"/>
            <a:ext cx="4077383" cy="3197920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98A1D1-A5B1-45D5-BDF4-3BBF6127D17E}"/>
              </a:ext>
            </a:extLst>
          </p:cNvPr>
          <p:cNvGrpSpPr/>
          <p:nvPr/>
        </p:nvGrpSpPr>
        <p:grpSpPr>
          <a:xfrm>
            <a:off x="184589" y="-629727"/>
            <a:ext cx="1360003" cy="2478651"/>
            <a:chOff x="9142970" y="-1812924"/>
            <a:chExt cx="2408862" cy="4390233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7C9DE63E-0B39-446D-AC4A-FF2C30CE4EC8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F8A6450-9632-43B4-9A34-8349C66F6161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78B9F27-FA8C-44D3-9435-91C15DEB2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6DDC85D-25AD-4A41-88E7-17BFDB0F523E}"/>
              </a:ext>
            </a:extLst>
          </p:cNvPr>
          <p:cNvGrpSpPr/>
          <p:nvPr/>
        </p:nvGrpSpPr>
        <p:grpSpPr>
          <a:xfrm>
            <a:off x="2224548" y="-2302334"/>
            <a:ext cx="2141150" cy="3902318"/>
            <a:chOff x="9142970" y="-1812924"/>
            <a:chExt cx="2408862" cy="4390233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84B31EE-53D3-4F4F-8F15-065D7D5FA90F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35917AE-2EF2-4150-BC7F-CD9083CE3858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226D151-21AC-439D-8F8F-9EEADA7CA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3524909-052B-40B1-8D0A-415D6B1D9479}"/>
              </a:ext>
            </a:extLst>
          </p:cNvPr>
          <p:cNvGrpSpPr/>
          <p:nvPr/>
        </p:nvGrpSpPr>
        <p:grpSpPr>
          <a:xfrm>
            <a:off x="9142970" y="-2195117"/>
            <a:ext cx="2408862" cy="4390233"/>
            <a:chOff x="9142970" y="-1812924"/>
            <a:chExt cx="2408862" cy="4390233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213545F-A88B-4192-B09A-5663E5ED8C8F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00DBEE8-523F-45EC-B428-A745D845813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E99933A-C9FB-4D6A-B82A-258045792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9791246" y="5895665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54" y="6120589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64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64283" y="1633743"/>
            <a:ext cx="10645112" cy="4718947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图片 36">
            <a:extLst>
              <a:ext uri="{FF2B5EF4-FFF2-40B4-BE49-F238E27FC236}">
                <a16:creationId xmlns:a16="http://schemas.microsoft.com/office/drawing/2014/main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454" y="-1580944"/>
            <a:ext cx="2894936" cy="3429868"/>
          </a:xfrm>
          <a:prstGeom prst="rect">
            <a:avLst/>
          </a:prstGeom>
        </p:spPr>
      </p:pic>
      <p:pic>
        <p:nvPicPr>
          <p:cNvPr id="46" name="图片 13">
            <a:extLst>
              <a:ext uri="{FF2B5EF4-FFF2-40B4-BE49-F238E27FC236}">
                <a16:creationId xmlns:a16="http://schemas.microsoft.com/office/drawing/2014/main" id="{588B0B8A-3D02-4E42-A51A-5824A02D2A8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5671" y="4388597"/>
            <a:ext cx="3006418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50761" y="2275456"/>
                <a:ext cx="2918108" cy="108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61" y="2275456"/>
                <a:ext cx="2918108" cy="1085554"/>
              </a:xfrm>
              <a:prstGeom prst="rect">
                <a:avLst/>
              </a:prstGeom>
              <a:blipFill>
                <a:blip r:embed="rId12"/>
                <a:stretch>
                  <a:fillRect b="-1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711337" y="2231072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337" y="2231072"/>
                <a:ext cx="924431" cy="11596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11013" y="2207246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013" y="2207246"/>
                <a:ext cx="2679012" cy="1159676"/>
              </a:xfrm>
              <a:prstGeom prst="rect">
                <a:avLst/>
              </a:prstGeom>
              <a:blipFill>
                <a:blip r:embed="rId14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1362" y="2225189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𝟒𝟎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362" y="2225189"/>
                <a:ext cx="2165412" cy="1164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577161" y="3362560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738929" y="3363451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82214" y="221794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14" y="2217943"/>
                <a:ext cx="856400" cy="11597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44592" y="4330953"/>
                <a:ext cx="2918108" cy="108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592" y="4330953"/>
                <a:ext cx="2918108" cy="1085554"/>
              </a:xfrm>
              <a:prstGeom prst="rect">
                <a:avLst/>
              </a:prstGeom>
              <a:blipFill>
                <a:blip r:embed="rId17"/>
                <a:stretch>
                  <a:fillRect b="-1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705168" y="428656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168" y="4286569"/>
                <a:ext cx="924431" cy="11596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404844" y="4262743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21−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844" y="4262743"/>
                <a:ext cx="2679012" cy="11596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5193" y="4280686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193" y="4280686"/>
                <a:ext cx="2165412" cy="1164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rved Up Arrow 50"/>
          <p:cNvSpPr/>
          <p:nvPr/>
        </p:nvSpPr>
        <p:spPr>
          <a:xfrm>
            <a:off x="2570992" y="541805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52" name="Curved Up Arrow 51"/>
          <p:cNvSpPr/>
          <p:nvPr/>
        </p:nvSpPr>
        <p:spPr>
          <a:xfrm>
            <a:off x="3732760" y="541894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76045" y="4273440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45" y="4273440"/>
                <a:ext cx="856400" cy="11597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45" grpId="0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159" y="-2969292"/>
            <a:ext cx="12676425" cy="949712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3FB6CCA-A548-4A70-95A7-2BFCFA1A8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00" y="4355623"/>
            <a:ext cx="1193604" cy="22322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2EA9080-626E-4325-82ED-92C56F360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4239" y="4382443"/>
            <a:ext cx="1193604" cy="2232245"/>
          </a:xfrm>
          <a:prstGeom prst="rect">
            <a:avLst/>
          </a:prstGeom>
        </p:spPr>
      </p:pic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5974134-2D30-4257-91C5-981E011AE87F}"/>
              </a:ext>
            </a:extLst>
          </p:cNvPr>
          <p:cNvSpPr/>
          <p:nvPr/>
        </p:nvSpPr>
        <p:spPr>
          <a:xfrm flipH="1">
            <a:off x="0" y="5016843"/>
            <a:ext cx="12192000" cy="1841156"/>
          </a:xfrm>
          <a:custGeom>
            <a:avLst/>
            <a:gdLst>
              <a:gd name="connsiteX0" fmla="*/ 0 w 12191999"/>
              <a:gd name="connsiteY0" fmla="*/ 0 h 2825744"/>
              <a:gd name="connsiteX1" fmla="*/ 25400 w 12191999"/>
              <a:gd name="connsiteY1" fmla="*/ 6344 h 2825744"/>
              <a:gd name="connsiteX2" fmla="*/ 1257300 w 12191999"/>
              <a:gd name="connsiteY2" fmla="*/ 311144 h 2825744"/>
              <a:gd name="connsiteX3" fmla="*/ 2336800 w 12191999"/>
              <a:gd name="connsiteY3" fmla="*/ 82544 h 2825744"/>
              <a:gd name="connsiteX4" fmla="*/ 4724400 w 12191999"/>
              <a:gd name="connsiteY4" fmla="*/ 1428744 h 2825744"/>
              <a:gd name="connsiteX5" fmla="*/ 7340601 w 12191999"/>
              <a:gd name="connsiteY5" fmla="*/ 1365244 h 2825744"/>
              <a:gd name="connsiteX6" fmla="*/ 8420100 w 12191999"/>
              <a:gd name="connsiteY6" fmla="*/ 1162044 h 2825744"/>
              <a:gd name="connsiteX7" fmla="*/ 10185400 w 12191999"/>
              <a:gd name="connsiteY7" fmla="*/ 1428744 h 2825744"/>
              <a:gd name="connsiteX8" fmla="*/ 11163300 w 12191999"/>
              <a:gd name="connsiteY8" fmla="*/ 1797044 h 2825744"/>
              <a:gd name="connsiteX9" fmla="*/ 12064008 w 12191999"/>
              <a:gd name="connsiteY9" fmla="*/ 1641072 h 2825744"/>
              <a:gd name="connsiteX10" fmla="*/ 12191999 w 12191999"/>
              <a:gd name="connsiteY10" fmla="*/ 1626135 h 2825744"/>
              <a:gd name="connsiteX11" fmla="*/ 12191999 w 12191999"/>
              <a:gd name="connsiteY11" fmla="*/ 2825744 h 2825744"/>
              <a:gd name="connsiteX12" fmla="*/ 0 w 12191999"/>
              <a:gd name="connsiteY12" fmla="*/ 2825744 h 282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2825744">
                <a:moveTo>
                  <a:pt x="0" y="0"/>
                </a:moveTo>
                <a:lnTo>
                  <a:pt x="25400" y="6344"/>
                </a:lnTo>
                <a:cubicBezTo>
                  <a:pt x="260350" y="61377"/>
                  <a:pt x="872067" y="298444"/>
                  <a:pt x="1257300" y="311144"/>
                </a:cubicBezTo>
                <a:cubicBezTo>
                  <a:pt x="1642533" y="323844"/>
                  <a:pt x="1758950" y="-103723"/>
                  <a:pt x="2336800" y="82544"/>
                </a:cubicBezTo>
                <a:cubicBezTo>
                  <a:pt x="2914650" y="268811"/>
                  <a:pt x="3890433" y="1214961"/>
                  <a:pt x="4724400" y="1428744"/>
                </a:cubicBezTo>
                <a:cubicBezTo>
                  <a:pt x="5558369" y="1642527"/>
                  <a:pt x="6724650" y="1409694"/>
                  <a:pt x="7340601" y="1365244"/>
                </a:cubicBezTo>
                <a:cubicBezTo>
                  <a:pt x="7956550" y="1320794"/>
                  <a:pt x="7945968" y="1151461"/>
                  <a:pt x="8420100" y="1162044"/>
                </a:cubicBezTo>
                <a:cubicBezTo>
                  <a:pt x="8894233" y="1172627"/>
                  <a:pt x="9728200" y="1322911"/>
                  <a:pt x="10185400" y="1428744"/>
                </a:cubicBezTo>
                <a:cubicBezTo>
                  <a:pt x="10642600" y="1534577"/>
                  <a:pt x="10809817" y="1763177"/>
                  <a:pt x="11163300" y="1797044"/>
                </a:cubicBezTo>
                <a:cubicBezTo>
                  <a:pt x="11428412" y="1822445"/>
                  <a:pt x="11787584" y="1688301"/>
                  <a:pt x="12064008" y="1641072"/>
                </a:cubicBezTo>
                <a:lnTo>
                  <a:pt x="12191999" y="1626135"/>
                </a:lnTo>
                <a:lnTo>
                  <a:pt x="12191999" y="2825744"/>
                </a:lnTo>
                <a:lnTo>
                  <a:pt x="0" y="2825744"/>
                </a:ln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2AE7FFB-0383-4B10-AC88-0E0450483287}"/>
              </a:ext>
            </a:extLst>
          </p:cNvPr>
          <p:cNvGrpSpPr/>
          <p:nvPr/>
        </p:nvGrpSpPr>
        <p:grpSpPr>
          <a:xfrm>
            <a:off x="-803603" y="-1447717"/>
            <a:ext cx="2478651" cy="2478651"/>
            <a:chOff x="14658975" y="-3295650"/>
            <a:chExt cx="3200400" cy="3200400"/>
          </a:xfrm>
        </p:grpSpPr>
        <p:sp>
          <p:nvSpPr>
            <p:cNvPr id="3" name="星形: 十二角 19">
              <a:extLst>
                <a:ext uri="{FF2B5EF4-FFF2-40B4-BE49-F238E27FC236}">
                  <a16:creationId xmlns:a16="http://schemas.microsoft.com/office/drawing/2014/main" id="{2BD0AE63-2912-4B63-9933-4F3CDA80E9E6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4312C7A-2026-4225-8075-E079CF2BBFD9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DE676CE4-A001-4B52-8766-4E012E5FE814}"/>
              </a:ext>
            </a:extLst>
          </p:cNvPr>
          <p:cNvSpPr/>
          <p:nvPr/>
        </p:nvSpPr>
        <p:spPr>
          <a:xfrm flipH="1">
            <a:off x="0" y="6308724"/>
            <a:ext cx="12181714" cy="549275"/>
          </a:xfrm>
          <a:custGeom>
            <a:avLst/>
            <a:gdLst>
              <a:gd name="connsiteX0" fmla="*/ 3314700 w 12192000"/>
              <a:gd name="connsiteY0" fmla="*/ 883 h 953383"/>
              <a:gd name="connsiteX1" fmla="*/ 7410450 w 12192000"/>
              <a:gd name="connsiteY1" fmla="*/ 191383 h 953383"/>
              <a:gd name="connsiteX2" fmla="*/ 9810750 w 12192000"/>
              <a:gd name="connsiteY2" fmla="*/ 19933 h 953383"/>
              <a:gd name="connsiteX3" fmla="*/ 11715750 w 12192000"/>
              <a:gd name="connsiteY3" fmla="*/ 153283 h 953383"/>
              <a:gd name="connsiteX4" fmla="*/ 12071598 w 12192000"/>
              <a:gd name="connsiteY4" fmla="*/ 124262 h 953383"/>
              <a:gd name="connsiteX5" fmla="*/ 12192000 w 12192000"/>
              <a:gd name="connsiteY5" fmla="*/ 100720 h 953383"/>
              <a:gd name="connsiteX6" fmla="*/ 12192000 w 12192000"/>
              <a:gd name="connsiteY6" fmla="*/ 953383 h 953383"/>
              <a:gd name="connsiteX7" fmla="*/ 0 w 12192000"/>
              <a:gd name="connsiteY7" fmla="*/ 953383 h 953383"/>
              <a:gd name="connsiteX8" fmla="*/ 0 w 12192000"/>
              <a:gd name="connsiteY8" fmla="*/ 286633 h 953383"/>
              <a:gd name="connsiteX9" fmla="*/ 3314700 w 12192000"/>
              <a:gd name="connsiteY9" fmla="*/ 883 h 95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53383">
                <a:moveTo>
                  <a:pt x="3314700" y="883"/>
                </a:moveTo>
                <a:cubicBezTo>
                  <a:pt x="4549776" y="-14992"/>
                  <a:pt x="6327776" y="188208"/>
                  <a:pt x="7410450" y="191383"/>
                </a:cubicBezTo>
                <a:cubicBezTo>
                  <a:pt x="8493125" y="194558"/>
                  <a:pt x="9093200" y="26283"/>
                  <a:pt x="9810750" y="19933"/>
                </a:cubicBezTo>
                <a:cubicBezTo>
                  <a:pt x="10528300" y="13583"/>
                  <a:pt x="11207750" y="140583"/>
                  <a:pt x="11715750" y="153283"/>
                </a:cubicBezTo>
                <a:cubicBezTo>
                  <a:pt x="11842750" y="156458"/>
                  <a:pt x="11961217" y="143163"/>
                  <a:pt x="12071598" y="124262"/>
                </a:cubicBezTo>
                <a:lnTo>
                  <a:pt x="12192000" y="100720"/>
                </a:lnTo>
                <a:lnTo>
                  <a:pt x="12192000" y="953383"/>
                </a:lnTo>
                <a:lnTo>
                  <a:pt x="0" y="953383"/>
                </a:lnTo>
                <a:lnTo>
                  <a:pt x="0" y="286633"/>
                </a:lnTo>
                <a:cubicBezTo>
                  <a:pt x="850900" y="204083"/>
                  <a:pt x="2079625" y="16758"/>
                  <a:pt x="3314700" y="883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1501781-F15C-48C5-8151-2CD8425C68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7828" y="5635692"/>
            <a:ext cx="1811876" cy="8921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B200E3A-9364-45F3-A459-DACE13C25C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53" y="5529206"/>
            <a:ext cx="2386947" cy="105768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1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70E19D-5090-4F58-AAB2-4BA1832EC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171" y="6211330"/>
            <a:ext cx="1269277" cy="51111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6D5BE57-6C9D-4D70-9732-C2F23EA96E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88" y="6281904"/>
            <a:ext cx="1094018" cy="44054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136" y="5934835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155" y="6357916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B818499-FD81-41A0-947D-5D46D7FD3F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766" y="5560022"/>
            <a:ext cx="569991" cy="6334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7486F21-D9AE-4336-B60E-BCABA1F13A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3644" y="5845635"/>
            <a:ext cx="3861956" cy="87154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28DD8B3-83BC-4C44-9DF2-C2B1E43237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501" y="280354"/>
            <a:ext cx="2067175" cy="282289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A201E018-6DCF-4DAD-8F23-4000CB2C08F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418" y="673343"/>
            <a:ext cx="1020689" cy="139383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004682" y="1208093"/>
            <a:ext cx="4943341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2: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Tính</a:t>
            </a:r>
            <a:endParaRPr lang="en-US" sz="7200" b="1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UTM Nokia Standard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01081" y="2977685"/>
                <a:ext cx="2918108" cy="15822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081" y="2977685"/>
                <a:ext cx="2918108" cy="15822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67184" y="2325818"/>
                <a:ext cx="2918108" cy="15625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184" y="2325818"/>
                <a:ext cx="2918108" cy="15625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3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22">
            <a:extLst>
              <a:ext uri="{FF2B5EF4-FFF2-40B4-BE49-F238E27FC236}">
                <a16:creationId xmlns:a16="http://schemas.microsoft.com/office/drawing/2014/main" id="{6CC22CAB-1F78-4D61-9778-28FC4958D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8862" y="468061"/>
            <a:ext cx="6651982" cy="65650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27" y="-2904108"/>
            <a:ext cx="13644902" cy="10222708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9713349" y="0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1298810" y="5905220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8" y="613014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006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25142" y="2160934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142" y="2160934"/>
                <a:ext cx="2918108" cy="1099019"/>
              </a:xfrm>
              <a:prstGeom prst="rect">
                <a:avLst/>
              </a:prstGeom>
              <a:blipFill>
                <a:blip r:embed="rId8"/>
                <a:stretch>
                  <a:fillRect b="-1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95102" y="2119400"/>
                <a:ext cx="160709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102" y="2119400"/>
                <a:ext cx="1607095" cy="1156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94778" y="2095574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78" y="2095574"/>
                <a:ext cx="2679012" cy="1159676"/>
              </a:xfrm>
              <a:prstGeom prst="rect">
                <a:avLst/>
              </a:prstGeom>
              <a:blipFill>
                <a:blip r:embed="rId10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05127" y="2113517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27" y="2113517"/>
                <a:ext cx="2165412" cy="1164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460926" y="3250888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622694" y="3251779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26052" y="2110288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052" y="2110288"/>
                <a:ext cx="856400" cy="1159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60649" y="4182319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649" y="4182319"/>
                <a:ext cx="2918108" cy="1099019"/>
              </a:xfrm>
              <a:prstGeom prst="rect">
                <a:avLst/>
              </a:prstGeom>
              <a:blipFill>
                <a:blip r:embed="rId13"/>
                <a:stretch>
                  <a:fillRect b="-1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84393" y="4142536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393" y="4142536"/>
                <a:ext cx="2679012" cy="1159676"/>
              </a:xfrm>
              <a:prstGeom prst="rect">
                <a:avLst/>
              </a:prstGeom>
              <a:blipFill>
                <a:blip r:embed="rId14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94742" y="4160479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42" y="4160479"/>
                <a:ext cx="2165412" cy="1164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rved Up Arrow 50"/>
          <p:cNvSpPr/>
          <p:nvPr/>
        </p:nvSpPr>
        <p:spPr>
          <a:xfrm>
            <a:off x="2150541" y="5297850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52" name="Curved Up Arrow 51"/>
          <p:cNvSpPr/>
          <p:nvPr/>
        </p:nvSpPr>
        <p:spPr>
          <a:xfrm>
            <a:off x="3312309" y="5298741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55594" y="415323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594" y="4153233"/>
                <a:ext cx="856400" cy="11597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24">
            <a:extLst>
              <a:ext uri="{FF2B5EF4-FFF2-40B4-BE49-F238E27FC236}">
                <a16:creationId xmlns:a16="http://schemas.microsoft.com/office/drawing/2014/main" id="{F63969E7-722E-4AE2-AC47-BE49E306D48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1838" y="4889865"/>
            <a:ext cx="1690162" cy="1968135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046491" y="2320592"/>
            <a:ext cx="1126590" cy="779701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C1: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4201" y="4284413"/>
            <a:ext cx="1126590" cy="779701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8A6FE2-BC9A-4D88-BFD7-E6B8A9B1411C}"/>
                  </a:ext>
                </a:extLst>
              </p:cNvPr>
              <p:cNvSpPr txBox="1"/>
              <p:nvPr/>
            </p:nvSpPr>
            <p:spPr>
              <a:xfrm>
                <a:off x="10009564" y="2119400"/>
                <a:ext cx="992733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8A6FE2-BC9A-4D88-BFD7-E6B8A9B14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564" y="2119400"/>
                <a:ext cx="992733" cy="11567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4A69F0-18D7-43D4-878E-569E63728C22}"/>
                  </a:ext>
                </a:extLst>
              </p:cNvPr>
              <p:cNvSpPr txBox="1"/>
              <p:nvPr/>
            </p:nvSpPr>
            <p:spPr>
              <a:xfrm>
                <a:off x="8182147" y="4176800"/>
                <a:ext cx="160709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4A69F0-18D7-43D4-878E-569E63728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147" y="4176800"/>
                <a:ext cx="1607095" cy="11567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ACADB1-2ACF-4FCD-8BDD-204AD2EC4E22}"/>
                  </a:ext>
                </a:extLst>
              </p:cNvPr>
              <p:cNvSpPr txBox="1"/>
              <p:nvPr/>
            </p:nvSpPr>
            <p:spPr>
              <a:xfrm>
                <a:off x="9596609" y="4176800"/>
                <a:ext cx="992733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ACADB1-2ACF-4FCD-8BDD-204AD2EC4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609" y="4176800"/>
                <a:ext cx="992733" cy="11567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9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8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  <p:bldP spid="49" grpId="0"/>
          <p:bldP spid="50" grpId="0"/>
          <p:bldP spid="51" grpId="0" animBg="1"/>
          <p:bldP spid="51" grpId="1" animBg="1"/>
          <p:bldP spid="52" grpId="0" animBg="1"/>
          <p:bldP spid="52" grpId="1" animBg="1"/>
          <p:bldP spid="53" grpId="0"/>
          <p:bldP spid="32" grpId="0"/>
          <p:bldP spid="3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  <p:bldP spid="49" grpId="0"/>
          <p:bldP spid="50" grpId="0"/>
          <p:bldP spid="51" grpId="0" animBg="1"/>
          <p:bldP spid="51" grpId="1" animBg="1"/>
          <p:bldP spid="52" grpId="0" animBg="1"/>
          <p:bldP spid="52" grpId="1" animBg="1"/>
          <p:bldP spid="53" grpId="0"/>
          <p:bldP spid="32" grpId="0"/>
          <p:bldP spid="33" grpId="0"/>
          <p:bldP spid="4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22">
            <a:extLst>
              <a:ext uri="{FF2B5EF4-FFF2-40B4-BE49-F238E27FC236}">
                <a16:creationId xmlns:a16="http://schemas.microsoft.com/office/drawing/2014/main" id="{6CC22CAB-1F78-4D61-9778-28FC4958D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8862" y="468061"/>
            <a:ext cx="6651982" cy="65650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27" y="-2904108"/>
            <a:ext cx="13644902" cy="10222708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9713349" y="0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1298810" y="5905220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8" y="613014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64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39500" y="2864958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500" y="2864958"/>
                <a:ext cx="2918108" cy="1099019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72058" y="2816362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058" y="2816362"/>
                <a:ext cx="924431" cy="1159676"/>
              </a:xfrm>
              <a:prstGeom prst="rect">
                <a:avLst/>
              </a:prstGeom>
              <a:blipFill>
                <a:blip r:embed="rId9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02257" y="2828515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257" y="2828515"/>
                <a:ext cx="2679012" cy="11596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60571" y="2807806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71" y="2807806"/>
                <a:ext cx="2165412" cy="1164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818816" y="3960003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980584" y="3960894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83942" y="281940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42" y="2819403"/>
                <a:ext cx="856400" cy="1159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24">
            <a:extLst>
              <a:ext uri="{FF2B5EF4-FFF2-40B4-BE49-F238E27FC236}">
                <a16:creationId xmlns:a16="http://schemas.microsoft.com/office/drawing/2014/main" id="{F63969E7-722E-4AE2-AC47-BE49E306D48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220" y="4424131"/>
            <a:ext cx="1690162" cy="19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4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>
            <a:off x="0" y="5684917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6958169" y="1668211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>
            <a:off x="-20482" y="6140349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112144" y="244903"/>
            <a:ext cx="7203056" cy="1229232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194E559B-B1A2-4134-AB99-06FD5F016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2056"/>
            <a:ext cx="1676360" cy="230716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083730" y="87697"/>
            <a:ext cx="5012270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</a:t>
            </a:r>
            <a:r>
              <a:rPr lang="en-US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3: </a:t>
            </a:r>
            <a:r>
              <a:rPr lang="en-US" sz="72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Tìm</a:t>
            </a:r>
            <a:r>
              <a:rPr lang="en-US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72197" y="3447229"/>
                <a:ext cx="4501051" cy="15601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197" y="3447229"/>
                <a:ext cx="4501051" cy="15601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18997" y="5166387"/>
                <a:ext cx="5279942" cy="1582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997" y="5166387"/>
                <a:ext cx="5279942" cy="15822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4658" y="1734283"/>
                <a:ext cx="6104087" cy="1582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58" y="1734283"/>
                <a:ext cx="6104087" cy="15822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417" y="4496638"/>
            <a:ext cx="1257975" cy="2069572"/>
          </a:xfrm>
          <a:prstGeom prst="rect">
            <a:avLst/>
          </a:prstGeom>
        </p:spPr>
      </p:pic>
      <p:grpSp>
        <p:nvGrpSpPr>
          <p:cNvPr id="54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2579464" y="5614414"/>
            <a:ext cx="1660711" cy="807868"/>
            <a:chOff x="2579649" y="5529206"/>
            <a:chExt cx="2452912" cy="1193242"/>
          </a:xfrm>
        </p:grpSpPr>
        <p:pic>
          <p:nvPicPr>
            <p:cNvPr id="55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6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208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35995" y="5092335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95" y="5092335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6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=   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9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=    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0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46" y="3932540"/>
            <a:ext cx="10481815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419" y="3865487"/>
            <a:ext cx="10481041" cy="17411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420" y="240474"/>
            <a:ext cx="1965985" cy="586346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35322" y="-82913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29C05DC-26C6-46C2-B350-467250309B49}"/>
              </a:ext>
            </a:extLst>
          </p:cNvPr>
          <p:cNvGrpSpPr/>
          <p:nvPr/>
        </p:nvGrpSpPr>
        <p:grpSpPr>
          <a:xfrm>
            <a:off x="5483112" y="-4397789"/>
            <a:ext cx="1891723" cy="2976378"/>
            <a:chOff x="9142970" y="-1812924"/>
            <a:chExt cx="2408862" cy="439023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8A66654-EFC2-4245-96CE-DEA99195B3D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78311D1-222B-498D-A4C5-241F271A0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F2C3882-7369-409A-A4BD-D4F9AA5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7" name="图形 3">
            <a:extLst>
              <a:ext uri="{FF2B5EF4-FFF2-40B4-BE49-F238E27FC236}">
                <a16:creationId xmlns:a16="http://schemas.microsoft.com/office/drawing/2014/main" id="{449103B8-A37F-4F50-A5FC-EA7C234A5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4881" y="808972"/>
            <a:ext cx="8112728" cy="4424329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sp>
        <p:nvSpPr>
          <p:cNvPr id="28" name="文本框 15"/>
          <p:cNvSpPr txBox="1"/>
          <p:nvPr/>
        </p:nvSpPr>
        <p:spPr>
          <a:xfrm>
            <a:off x="3437032" y="2062533"/>
            <a:ext cx="5200463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LUYỆN TẬP </a:t>
            </a:r>
          </a:p>
          <a:p>
            <a:pPr algn="ctr"/>
            <a:r>
              <a:rPr lang="en-US" altLang="zh-CN" sz="72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CHUNG</a:t>
            </a:r>
            <a:endParaRPr lang="zh-CN" altLang="en-US" sz="7200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9" name="文本框 15"/>
          <p:cNvSpPr txBox="1"/>
          <p:nvPr/>
        </p:nvSpPr>
        <p:spPr>
          <a:xfrm>
            <a:off x="3492815" y="2056909"/>
            <a:ext cx="5200463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LUYỆN TẬP </a:t>
            </a:r>
          </a:p>
          <a:p>
            <a:pPr algn="ctr"/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CHUNG</a:t>
            </a:r>
            <a:endParaRPr lang="zh-CN" altLang="en-US" sz="7200" dirty="0">
              <a:solidFill>
                <a:srgbClr val="FBA31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0" name="图片 1">
            <a:extLst>
              <a:ext uri="{FF2B5EF4-FFF2-40B4-BE49-F238E27FC236}">
                <a16:creationId xmlns:a16="http://schemas.microsoft.com/office/drawing/2014/main" id="{36D5FC79-D773-424E-AD54-D5CE2FCF04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62" y="2270225"/>
            <a:ext cx="3928360" cy="3967063"/>
          </a:xfrm>
          <a:prstGeom prst="rect">
            <a:avLst/>
          </a:prstGeom>
        </p:spPr>
      </p:pic>
      <p:sp>
        <p:nvSpPr>
          <p:cNvPr id="31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CE0C8103-6FAF-4F1C-B794-AEA4D497E6A7}"/>
              </a:ext>
            </a:extLst>
          </p:cNvPr>
          <p:cNvSpPr/>
          <p:nvPr/>
        </p:nvSpPr>
        <p:spPr>
          <a:xfrm>
            <a:off x="-2624640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0B4C98-C2C4-44CA-A4C4-BC35A9BA4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14" y="3158842"/>
            <a:ext cx="4543809" cy="35637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53961AF-A299-4032-956D-B72727AB40D0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5" name="星形: 十二角 19">
              <a:extLst>
                <a:ext uri="{FF2B5EF4-FFF2-40B4-BE49-F238E27FC236}">
                  <a16:creationId xmlns:a16="http://schemas.microsoft.com/office/drawing/2014/main" id="{9B03A272-86EB-4A59-BEC2-19E5CE7A8739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676D8EA-88A3-41EA-BA2F-FE30A66B943E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E439304-1B4F-457E-B635-2FA6DA259893}"/>
              </a:ext>
            </a:extLst>
          </p:cNvPr>
          <p:cNvGrpSpPr/>
          <p:nvPr/>
        </p:nvGrpSpPr>
        <p:grpSpPr>
          <a:xfrm>
            <a:off x="1698753" y="-559437"/>
            <a:ext cx="1398369" cy="2548575"/>
            <a:chOff x="9142970" y="-1812924"/>
            <a:chExt cx="2408862" cy="4390233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AB10296-6148-41EE-825C-E7E529169B2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5DD63A5-39E6-45AF-A9BA-2CEA87E7572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B4CB9AA-FED3-4E33-8209-E3226F2E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7D545AE-F673-49ED-B962-06B7290B27C4}"/>
              </a:ext>
            </a:extLst>
          </p:cNvPr>
          <p:cNvSpPr/>
          <p:nvPr/>
        </p:nvSpPr>
        <p:spPr>
          <a:xfrm flipH="1"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71E0641-0B84-45C1-B13B-AC6C293E6B73}"/>
              </a:ext>
            </a:extLst>
          </p:cNvPr>
          <p:cNvSpPr/>
          <p:nvPr/>
        </p:nvSpPr>
        <p:spPr>
          <a:xfrm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7731E8A-AF3E-4920-B2FE-A6CC761EFE01}"/>
              </a:ext>
            </a:extLst>
          </p:cNvPr>
          <p:cNvGrpSpPr/>
          <p:nvPr/>
        </p:nvGrpSpPr>
        <p:grpSpPr>
          <a:xfrm>
            <a:off x="9224481" y="-2085773"/>
            <a:ext cx="2408862" cy="4390233"/>
            <a:chOff x="9142970" y="-1812924"/>
            <a:chExt cx="2408862" cy="4390233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6AFD0D8-839B-4DF7-9B08-B6A91452EAE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DC340D5-365F-46C2-B968-7AD5A609A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77916C8-175E-4C4C-B743-27400449D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47" name="Rectangle 46"/>
          <p:cNvSpPr/>
          <p:nvPr/>
        </p:nvSpPr>
        <p:spPr>
          <a:xfrm>
            <a:off x="608498" y="1760529"/>
            <a:ext cx="9553873" cy="133902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495" y="-1549542"/>
            <a:ext cx="2894936" cy="3429868"/>
          </a:xfrm>
          <a:prstGeom prst="rect">
            <a:avLst/>
          </a:prstGeom>
        </p:spPr>
      </p:pic>
      <p:sp>
        <p:nvSpPr>
          <p:cNvPr id="50" name="Google Shape;2066;p45"/>
          <p:cNvSpPr txBox="1">
            <a:spLocks/>
          </p:cNvSpPr>
          <p:nvPr/>
        </p:nvSpPr>
        <p:spPr>
          <a:xfrm>
            <a:off x="1271059" y="1636152"/>
            <a:ext cx="8891312" cy="16994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2066;p45"/>
          <p:cNvSpPr txBox="1">
            <a:spLocks/>
          </p:cNvSpPr>
          <p:nvPr/>
        </p:nvSpPr>
        <p:spPr>
          <a:xfrm>
            <a:off x="288314" y="3557821"/>
            <a:ext cx="11751275" cy="24974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图片 13">
            <a:extLst>
              <a:ext uri="{FF2B5EF4-FFF2-40B4-BE49-F238E27FC236}">
                <a16:creationId xmlns:a16="http://schemas.microsoft.com/office/drawing/2014/main" id="{8A4016FE-07BD-43EA-B7B0-72EE7610D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338" y="5546516"/>
            <a:ext cx="2367815" cy="1176067"/>
          </a:xfrm>
          <a:prstGeom prst="rect">
            <a:avLst/>
          </a:prstGeom>
        </p:spPr>
      </p:pic>
      <p:grpSp>
        <p:nvGrpSpPr>
          <p:cNvPr id="53" name="组合 17">
            <a:extLst>
              <a:ext uri="{FF2B5EF4-FFF2-40B4-BE49-F238E27FC236}">
                <a16:creationId xmlns:a16="http://schemas.microsoft.com/office/drawing/2014/main" id="{B52301A0-6BA1-4332-8728-DDBF879B3ABA}"/>
              </a:ext>
            </a:extLst>
          </p:cNvPr>
          <p:cNvGrpSpPr/>
          <p:nvPr/>
        </p:nvGrpSpPr>
        <p:grpSpPr>
          <a:xfrm>
            <a:off x="563837" y="5895665"/>
            <a:ext cx="1660711" cy="807868"/>
            <a:chOff x="2579649" y="5529206"/>
            <a:chExt cx="2452912" cy="1193242"/>
          </a:xfrm>
        </p:grpSpPr>
        <p:pic>
          <p:nvPicPr>
            <p:cNvPr id="54" name="图片 14">
              <a:extLst>
                <a:ext uri="{FF2B5EF4-FFF2-40B4-BE49-F238E27FC236}">
                  <a16:creationId xmlns:a16="http://schemas.microsoft.com/office/drawing/2014/main" id="{ADF556F2-64B8-4F86-A360-EB87404C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5" name="图片 15">
              <a:extLst>
                <a:ext uri="{FF2B5EF4-FFF2-40B4-BE49-F238E27FC236}">
                  <a16:creationId xmlns:a16="http://schemas.microsoft.com/office/drawing/2014/main" id="{D3A01FBE-1359-48D1-9130-35FB9BA6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6">
              <a:extLst>
                <a:ext uri="{FF2B5EF4-FFF2-40B4-BE49-F238E27FC236}">
                  <a16:creationId xmlns:a16="http://schemas.microsoft.com/office/drawing/2014/main" id="{AA22A950-97BB-4CCF-9666-1D96DC75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7" name="图片 18">
            <a:extLst>
              <a:ext uri="{FF2B5EF4-FFF2-40B4-BE49-F238E27FC236}">
                <a16:creationId xmlns:a16="http://schemas.microsoft.com/office/drawing/2014/main" id="{03AC793D-FE0B-4EE6-B86F-5889A897D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89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58" name="图片 19">
            <a:extLst>
              <a:ext uri="{FF2B5EF4-FFF2-40B4-BE49-F238E27FC236}">
                <a16:creationId xmlns:a16="http://schemas.microsoft.com/office/drawing/2014/main" id="{40C49FDC-1E82-499C-9917-2792CA0BD7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8" y="6372494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5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455347" y="1159930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4095141" y="2073701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Dặn</a:t>
            </a:r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 </a:t>
            </a:r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dò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charset="-122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46" y="3932540"/>
            <a:ext cx="10481815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419" y="3865487"/>
            <a:ext cx="10481041" cy="17411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420" y="240474"/>
            <a:ext cx="1965985" cy="586346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35322" y="-82913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29C05DC-26C6-46C2-B350-467250309B49}"/>
              </a:ext>
            </a:extLst>
          </p:cNvPr>
          <p:cNvGrpSpPr/>
          <p:nvPr/>
        </p:nvGrpSpPr>
        <p:grpSpPr>
          <a:xfrm>
            <a:off x="5483112" y="-4397789"/>
            <a:ext cx="1891723" cy="2976378"/>
            <a:chOff x="9142970" y="-1812924"/>
            <a:chExt cx="2408862" cy="439023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8A66654-EFC2-4245-96CE-DEA99195B3D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78311D1-222B-498D-A4C5-241F271A0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F2C3882-7369-409A-A4BD-D4F9AA5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7" name="图形 3">
            <a:extLst>
              <a:ext uri="{FF2B5EF4-FFF2-40B4-BE49-F238E27FC236}">
                <a16:creationId xmlns:a16="http://schemas.microsoft.com/office/drawing/2014/main" id="{449103B8-A37F-4F50-A5FC-EA7C234A5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4881" y="808972"/>
            <a:ext cx="8112728" cy="4424329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sp>
        <p:nvSpPr>
          <p:cNvPr id="28" name="文本框 15"/>
          <p:cNvSpPr txBox="1"/>
          <p:nvPr/>
        </p:nvSpPr>
        <p:spPr>
          <a:xfrm>
            <a:off x="2945415" y="2059940"/>
            <a:ext cx="6143028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Chúc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các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em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</a:p>
          <a:p>
            <a:pPr algn="ctr"/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học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tốt</a:t>
            </a:r>
            <a:endParaRPr lang="zh-CN" altLang="en-US" sz="72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9" name="文本框 15"/>
          <p:cNvSpPr txBox="1"/>
          <p:nvPr/>
        </p:nvSpPr>
        <p:spPr>
          <a:xfrm>
            <a:off x="3027188" y="2027717"/>
            <a:ext cx="6143028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Chúc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các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em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</a:p>
          <a:p>
            <a:pPr algn="ctr"/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học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tốt</a:t>
            </a:r>
            <a:endParaRPr lang="zh-CN" altLang="en-US" sz="7200" dirty="0">
              <a:solidFill>
                <a:srgbClr val="FBA31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0" name="图片 1">
            <a:extLst>
              <a:ext uri="{FF2B5EF4-FFF2-40B4-BE49-F238E27FC236}">
                <a16:creationId xmlns:a16="http://schemas.microsoft.com/office/drawing/2014/main" id="{36D5FC79-D773-424E-AD54-D5CE2FCF04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62" y="2270225"/>
            <a:ext cx="3928360" cy="3967063"/>
          </a:xfrm>
          <a:prstGeom prst="rect">
            <a:avLst/>
          </a:prstGeom>
        </p:spPr>
      </p:pic>
      <p:sp>
        <p:nvSpPr>
          <p:cNvPr id="31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54" y="3963530"/>
            <a:ext cx="11773583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23" y="3967709"/>
            <a:ext cx="11969578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208228" y="-72975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763" y="1229096"/>
            <a:ext cx="1646085" cy="4909376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93785" y="2379108"/>
            <a:ext cx="9959783" cy="2112822"/>
            <a:chOff x="1593785" y="2379108"/>
            <a:chExt cx="9959783" cy="211282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5730182" y="2379108"/>
              <a:ext cx="5823386" cy="2107911"/>
              <a:chOff x="1277146" y="2780702"/>
              <a:chExt cx="4733246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79668" y="2780702"/>
                <a:ext cx="3230724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77146" y="2780702"/>
                <a:ext cx="1399302" cy="1412641"/>
              </a:xfrm>
              <a:prstGeom prst="rect">
                <a:avLst/>
              </a:prstGeom>
            </p:spPr>
          </p:pic>
        </p:grpSp>
        <p:pic>
          <p:nvPicPr>
            <p:cNvPr id="1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5006" y="2384019"/>
              <a:ext cx="1721583" cy="2107911"/>
            </a:xfrm>
            <a:prstGeom prst="rect">
              <a:avLst/>
            </a:prstGeom>
          </p:spPr>
        </p:pic>
        <p:pic>
          <p:nvPicPr>
            <p:cNvPr id="1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3785" y="2384019"/>
              <a:ext cx="1721583" cy="2107911"/>
            </a:xfrm>
            <a:prstGeom prst="rect">
              <a:avLst/>
            </a:prstGeom>
          </p:spPr>
        </p:pic>
        <p:sp>
          <p:nvSpPr>
            <p:cNvPr id="18" name="文本框 15"/>
            <p:cNvSpPr txBox="1"/>
            <p:nvPr/>
          </p:nvSpPr>
          <p:spPr>
            <a:xfrm>
              <a:off x="1733719" y="2852787"/>
              <a:ext cx="13740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>
                  <a:solidFill>
                    <a:srgbClr val="CAEFFB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Toa</a:t>
              </a:r>
              <a:endParaRPr lang="zh-CN" altLang="en-US" sz="4800" dirty="0">
                <a:solidFill>
                  <a:srgbClr val="CAEFF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15"/>
            <p:cNvSpPr txBox="1"/>
            <p:nvPr/>
          </p:nvSpPr>
          <p:spPr>
            <a:xfrm>
              <a:off x="3891103" y="2869287"/>
              <a:ext cx="13789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rgbClr val="00AAE5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tàu</a:t>
              </a:r>
              <a:endParaRPr lang="zh-CN" altLang="en-US" sz="4800" dirty="0">
                <a:solidFill>
                  <a:srgbClr val="00AAE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" name="文本框 15"/>
            <p:cNvSpPr txBox="1"/>
            <p:nvPr/>
          </p:nvSpPr>
          <p:spPr>
            <a:xfrm>
              <a:off x="6109506" y="2852786"/>
              <a:ext cx="8274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rgbClr val="FDC9F7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bí</a:t>
              </a:r>
              <a:endParaRPr lang="zh-CN" altLang="en-US" sz="4800" dirty="0">
                <a:solidFill>
                  <a:srgbClr val="FDC9F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5" name="文本框 15"/>
            <p:cNvSpPr txBox="1"/>
            <p:nvPr/>
          </p:nvSpPr>
          <p:spPr>
            <a:xfrm>
              <a:off x="7943746" y="2814700"/>
              <a:ext cx="9573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Ẩn</a:t>
              </a:r>
              <a:endParaRPr lang="zh-CN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26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669" y="3296316"/>
            <a:ext cx="1646085" cy="2724954"/>
          </a:xfrm>
          <a:prstGeom prst="rect">
            <a:avLst/>
          </a:prstGeom>
        </p:spPr>
      </p:pic>
      <p:pic>
        <p:nvPicPr>
          <p:cNvPr id="27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466" y="237349"/>
            <a:ext cx="1544245" cy="960100"/>
          </a:xfrm>
          <a:prstGeom prst="rect">
            <a:avLst/>
          </a:prstGeom>
        </p:spPr>
      </p:pic>
      <p:pic>
        <p:nvPicPr>
          <p:cNvPr id="30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60096" y="852048"/>
            <a:ext cx="1396767" cy="8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709180" y="1199504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3167366" y="2868916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KHỞI ĐỘNG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charset="-122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50" y="3774893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387256" cy="12764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387256" cy="12764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0F533C-1062-427A-9944-A6974509E239}"/>
              </a:ext>
            </a:extLst>
          </p:cNvPr>
          <p:cNvGrpSpPr/>
          <p:nvPr/>
        </p:nvGrpSpPr>
        <p:grpSpPr>
          <a:xfrm>
            <a:off x="2406825" y="237004"/>
            <a:ext cx="1912922" cy="2415801"/>
            <a:chOff x="2406825" y="23700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6825" y="23700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808560" y="871723"/>
                  <a:ext cx="1039836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560" y="871723"/>
                  <a:ext cx="1039836" cy="6771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8666"/>
            <a:ext cx="1912922" cy="2412474"/>
            <a:chOff x="6414742" y="258606"/>
            <a:chExt cx="1912922" cy="2412474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4742" y="258606"/>
              <a:ext cx="1912922" cy="24124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98207" y="727439"/>
                  <a:ext cx="1281889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207" y="727439"/>
                  <a:ext cx="1281889" cy="12756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7101270" y="238665"/>
            <a:ext cx="1912922" cy="2412474"/>
            <a:chOff x="8629954" y="258606"/>
            <a:chExt cx="1912922" cy="2412474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29954" y="258606"/>
              <a:ext cx="1912922" cy="24124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918008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918008" cy="12750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0924 0.4884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2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50" y="3774893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318327" cy="1272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318327" cy="127208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7003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10238" y="666383"/>
                  <a:ext cx="1305935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0238" y="666383"/>
                  <a:ext cx="1305935" cy="12756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2592987" y="268428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855715" y="605867"/>
                  <a:ext cx="1346010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5715" y="605867"/>
                  <a:ext cx="1346010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831007" y="668597"/>
                  <a:ext cx="1326773" cy="12712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1007" y="668597"/>
                  <a:ext cx="1326773" cy="127124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101270" y="268429"/>
            <a:ext cx="1912922" cy="2415801"/>
            <a:chOff x="7101270" y="268429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1270" y="268429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455522" y="617352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5522" y="617352"/>
                  <a:ext cx="942053" cy="127567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04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47968 0.4856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2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328" y="4321058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161233" cy="12764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161233" cy="12764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406825" y="237004"/>
            <a:ext cx="1912922" cy="2415801"/>
            <a:chOff x="4032044" y="25694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2044" y="25694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284547" y="642129"/>
                  <a:ext cx="1007775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547" y="642129"/>
                  <a:ext cx="1007775" cy="12756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7003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57590" y="721424"/>
                  <a:ext cx="999761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590" y="721424"/>
                  <a:ext cx="999761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9057877" y="237002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1052659" cy="1285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1052659" cy="12858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865960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42053" cy="12756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5481 0.4974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24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684" y="4133046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286267" cy="12607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286267" cy="12607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406825" y="237004"/>
            <a:ext cx="1912922" cy="2415801"/>
            <a:chOff x="4032044" y="25694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2044" y="25694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433779" y="891663"/>
                  <a:ext cx="1039836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779" y="891663"/>
                  <a:ext cx="1039836" cy="6771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7041903" y="237002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98207" y="727439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207" y="727439"/>
                  <a:ext cx="942053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743402" y="251490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999761" cy="12712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999761" cy="127124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2975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2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680072" y="1159930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3284468" y="2810136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Luyện</a:t>
            </a:r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 </a:t>
            </a:r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tập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charset="-122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613</TotalTime>
  <Words>358</Words>
  <Application>Microsoft Office PowerPoint</Application>
  <PresentationFormat>Widescreen</PresentationFormat>
  <Paragraphs>117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等线</vt:lpstr>
      <vt:lpstr>#9Slide05 Bellissima Script Pro</vt:lpstr>
      <vt:lpstr>Arial</vt:lpstr>
      <vt:lpstr>Bahiana</vt:lpstr>
      <vt:lpstr>Cambria Math</vt:lpstr>
      <vt:lpstr>Times New Roman</vt:lpstr>
      <vt:lpstr>UTM Netmuc KT</vt:lpstr>
      <vt:lpstr>UTM Nokia Standard</vt:lpstr>
      <vt:lpstr>UTM Showcard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PHAN HOÀNG PHƯỚC HẠNH</cp:lastModifiedBy>
  <cp:revision>117</cp:revision>
  <dcterms:created xsi:type="dcterms:W3CDTF">2017-08-18T03:02:00Z</dcterms:created>
  <dcterms:modified xsi:type="dcterms:W3CDTF">2022-02-13T14:19:50Z</dcterms:modified>
  <cp:version>J29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