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57" r:id="rId4"/>
    <p:sldId id="284" r:id="rId5"/>
    <p:sldId id="258" r:id="rId6"/>
    <p:sldId id="285" r:id="rId7"/>
    <p:sldId id="286" r:id="rId8"/>
    <p:sldId id="263" r:id="rId9"/>
    <p:sldId id="287" r:id="rId10"/>
    <p:sldId id="261" r:id="rId11"/>
    <p:sldId id="288" r:id="rId12"/>
    <p:sldId id="289" r:id="rId13"/>
    <p:sldId id="290" r:id="rId14"/>
    <p:sldId id="260" r:id="rId15"/>
    <p:sldId id="291" r:id="rId16"/>
    <p:sldId id="259" r:id="rId17"/>
    <p:sldId id="282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  <p:embeddedFont>
      <p:font typeface="#9Slide03 AllRoundGothic" panose="020B0703020202020104" pitchFamily="34" charset="0"/>
      <p:regular r:id="rId23"/>
    </p:embeddedFont>
    <p:embeddedFont>
      <p:font typeface="Cambria Math" panose="0204050305040603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UTM Gradoo" panose="02040603050506020204" pitchFamily="18" charset="0"/>
      <p:regular r:id="rId29"/>
    </p:embeddedFont>
    <p:embeddedFont>
      <p:font typeface="UTM Showcard" panose="02040603050506020204" pitchFamily="18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56F"/>
    <a:srgbClr val="BF9EEE"/>
    <a:srgbClr val="FFA7AF"/>
    <a:srgbClr val="EA5F58"/>
    <a:srgbClr val="F6A9A9"/>
    <a:srgbClr val="58DDDC"/>
    <a:srgbClr val="F5873D"/>
    <a:srgbClr val="0EAE2A"/>
    <a:srgbClr val="E70707"/>
    <a:srgbClr val="28C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5" autoAdjust="0"/>
    <p:restoredTop sz="94660"/>
  </p:normalViewPr>
  <p:slideViewPr>
    <p:cSldViewPr snapToGrid="0">
      <p:cViewPr>
        <p:scale>
          <a:sx n="50" d="100"/>
          <a:sy n="50" d="100"/>
        </p:scale>
        <p:origin x="151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917F1-9AAE-4B86-8E44-44D45E08932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A13F6-C323-4538-9188-92604F5E4A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1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050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144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71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7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76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5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223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36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62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27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4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51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000A4-E4B3-4D06-85C1-ED40880A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A057870-E1D5-422D-A457-BD9BC4CC8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A0A4C0-52D3-4F2B-95B4-1164789EA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7DE86-9844-4119-991F-7D4A6246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B885CD-E712-4CD8-A8F1-025CEF10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3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2D3F2-A376-4026-A9C7-CA7F38B3B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442A04-ACE5-46BB-A842-B638C5064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D98AB8-9853-482E-B07C-0AC00BFC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96E1B6-F58C-459F-8806-D5158812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FC1F8-92D2-49AB-8099-902D2F8B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4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BE8005-CEAC-4A4D-8492-0607B14E0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CDA963-B5D3-4DE1-BBF8-621DFE953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82F7B3-093C-431B-8B8F-83EF8550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C70F9-50BE-42E0-8C20-3DC1FED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7B30FD-8C23-4F0F-9741-666272D1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6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EB72A-9CF9-447B-87FE-56FA246A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848CBF-48AE-4454-8060-E1708C05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F4889D-3E12-414B-AAC4-EE0A8812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70EDE1-B395-409F-863B-8B3C2EC5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EC731D-D898-4DD2-9D50-D747F30F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1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B52E50-2F43-4AD9-A659-400D0208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BF9AA0-D5FA-4AD3-8CC5-60640C8E9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BEC93A-E6B0-4C36-AA48-0FC24461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F4F46-FE7A-48C6-9C3F-E7BC0A5A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9D6AB1-8706-41E8-BFB2-35204EF9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6D6EE-638D-495F-88E2-E9FC51F7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F21FCA-D044-480A-962D-2748E2B4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D0093E-7099-4496-B8AA-BFE55142C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E85AC-2274-48C2-A42C-7DD5384F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62ACA-226B-44D4-9281-53718759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99D075-5E13-4A5A-A476-14A608E3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413C0-DEF4-4FB3-9D6B-C598914B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A253B3-8A09-4B7F-8F23-14F40E5AD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BEF8A4-60A5-44D2-91C1-0CD0D71C5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D83323-E37D-433E-8F6C-25FA40AFA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AE14A5-0374-4621-AA00-EEDE45E57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F93674-E12D-41AB-9E67-17144CD6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48C018-DB82-4A2E-82A6-8B1412C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1A3235-9530-4ACE-A8A7-14FFD8A2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0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4B59F-C2B9-4CB2-993E-DA4EA75C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C10B56-8DB0-43F5-8D11-78638FE4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EA7F01-6957-46FC-A951-B970459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D7072-4A39-4875-B11F-910481C7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73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D138-E1F5-4125-B0B8-13D7751A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A575D-C214-418E-8C72-A1521C05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365753-43F9-4E1C-8198-C646DC491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16FC66-56DA-45A5-909B-24335CBFE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1443C8-B89E-4816-BA26-8E03F170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A30A9D-BD16-4AE6-A74A-788A63184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7B51CB-B9F7-4D5F-8570-330C6E7D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10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FFB5543-5122-4629-B3B3-E6EE61B4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A145EB-A881-47A5-BEC1-3D2E845DA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C4610-6175-4458-A5D5-AF72FF367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5D937-9F9F-4D86-9AF9-B20F53B66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B0E124-64E4-4426-8D13-3BCB71D1E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AEA53C-DBD8-4621-B82D-B96063760D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8AB831-F591-4A03-AE41-D1CE5B032F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673846-BCD4-4DC6-A247-7903B7614D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4E5621-97E5-4A29-83EB-DC6C90B5AB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9BA799-9420-4D49-843D-E869B9DE8B42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64E163-F5AD-4510-AFE8-936527BC4C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E222FA-E571-4475-9192-6D1193DA2A82}"/>
              </a:ext>
            </a:extLst>
          </p:cNvPr>
          <p:cNvSpPr txBox="1"/>
          <p:nvPr userDrawn="1"/>
        </p:nvSpPr>
        <p:spPr>
          <a:xfrm>
            <a:off x="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188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91955" y="1046823"/>
            <a:ext cx="152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4032" y="1540982"/>
            <a:ext cx="6344946" cy="1992156"/>
            <a:chOff x="4574032" y="1540982"/>
            <a:chExt cx="6344946" cy="1992156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4032" y="1540982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00B0F0"/>
                  </a:solidFill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r="60885" b="12798"/>
          <a:stretch/>
        </p:blipFill>
        <p:spPr>
          <a:xfrm>
            <a:off x="9961563" y="2903716"/>
            <a:ext cx="1075219" cy="17370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8" r="46429" b="11436"/>
          <a:stretch/>
        </p:blipFill>
        <p:spPr>
          <a:xfrm>
            <a:off x="8398363" y="3968419"/>
            <a:ext cx="1700633" cy="20119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1" r="48882" b="31758"/>
          <a:stretch/>
        </p:blipFill>
        <p:spPr>
          <a:xfrm>
            <a:off x="6540471" y="3431192"/>
            <a:ext cx="1835791" cy="9611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14627" y="3616173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2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blipFill>
                <a:blip r:embed="rId6"/>
                <a:stretch>
                  <a:fillRect b="-7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 + 3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blipFill>
                <a:blip r:embed="rId7"/>
                <a:stretch>
                  <a:fillRect l="-1324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blipFill>
                <a:blip r:embed="rId8"/>
                <a:stretch>
                  <a:fillRect l="-25373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B1C187-8EE7-44D6-AA87-F343580A803A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338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blipFill>
                <a:blip r:embed="rId6"/>
                <a:stretch>
                  <a:fillRect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blipFill>
                <a:blip r:embed="rId7"/>
                <a:stretch>
                  <a:fillRect l="-13244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blipFill>
                <a:blip r:embed="rId8"/>
                <a:stretch>
                  <a:fillRect l="-25373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27083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blipFill>
                <a:blip r:embed="rId7"/>
                <a:stretch>
                  <a:fillRect l="-1302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blipFill>
                <a:blip r:embed="rId8"/>
                <a:stretch>
                  <a:fillRect l="-1943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blipFill>
                <a:blip r:embed="rId9"/>
                <a:stretch>
                  <a:fillRect l="-21184" b="-9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1DBCA90-3A94-4F6A-8709-487A89F2F2E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74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blipFill>
                <a:blip r:embed="rId7"/>
                <a:stretch>
                  <a:fillRect l="-10900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blipFill>
                <a:blip r:embed="rId8"/>
                <a:stretch>
                  <a:fillRect l="-19942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FF7E6A9-8B28-4064-9E4A-7725852DA0B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741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4174836" y="4056619"/>
            <a:ext cx="4331854" cy="260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3/ Hai ô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ô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bao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blipFill>
                <a:blip r:embed="rId4"/>
                <a:stretch>
                  <a:fillRect l="-1374" t="-3104" r="-1321" b="-6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-424878" y="3203403"/>
            <a:ext cx="4341098" cy="3654597"/>
            <a:chOff x="-424878" y="3203403"/>
            <a:chExt cx="4341098" cy="36545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22" y="3203403"/>
              <a:ext cx="2994897" cy="29948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48" y="4553528"/>
              <a:ext cx="2304472" cy="230447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4878" y="3863103"/>
              <a:ext cx="2994897" cy="299489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6530109" y="3499957"/>
            <a:ext cx="5874327" cy="3536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2F222-8EE4-4D92-B372-200236B57AF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740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38909" y="1270000"/>
            <a:ext cx="7065801" cy="358370"/>
            <a:chOff x="738909" y="1270000"/>
            <a:chExt cx="7065801" cy="358370"/>
          </a:xfrm>
        </p:grpSpPr>
        <p:grpSp>
          <p:nvGrpSpPr>
            <p:cNvPr id="12" name="Group 11"/>
            <p:cNvGrpSpPr/>
            <p:nvPr/>
          </p:nvGrpSpPr>
          <p:grpSpPr>
            <a:xfrm>
              <a:off x="738909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745671" y="1278313"/>
              <a:ext cx="1025236" cy="341745"/>
              <a:chOff x="738909" y="1270000"/>
              <a:chExt cx="1025236" cy="34174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2752432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375919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476595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772713" y="1286625"/>
              <a:ext cx="1025236" cy="341745"/>
              <a:chOff x="738909" y="1270000"/>
              <a:chExt cx="1025236" cy="341745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779474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Left Brace 61"/>
          <p:cNvSpPr/>
          <p:nvPr/>
        </p:nvSpPr>
        <p:spPr>
          <a:xfrm rot="16200000">
            <a:off x="1601825" y="765456"/>
            <a:ext cx="306168" cy="2031998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6200000">
            <a:off x="4127961" y="297412"/>
            <a:ext cx="306168" cy="3020281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/>
          <p:cNvSpPr/>
          <p:nvPr/>
        </p:nvSpPr>
        <p:spPr>
          <a:xfrm rot="5400000">
            <a:off x="3111964" y="-1442947"/>
            <a:ext cx="306168" cy="5015332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  <a:blipFill>
                <a:blip r:embed="rId3"/>
                <a:stretch>
                  <a:fillRect r="-32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  <a:blipFill>
                <a:blip r:embed="rId4"/>
                <a:stretch>
                  <a:fillRect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3091261" y="302979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898911" y="3432103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Hai ô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gạo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3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+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641896" y="4262221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Đáp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số gạo trong kho  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  <a:blipFill>
                <a:blip r:embed="rId6"/>
                <a:stretch>
                  <a:fillRect l="-2748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5278569" y="2805145"/>
            <a:ext cx="178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246912" y="352374"/>
            <a:ext cx="5105686" cy="3058987"/>
            <a:chOff x="-1367938" y="2925046"/>
            <a:chExt cx="5874327" cy="3536462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730" y="3230302"/>
              <a:ext cx="1143533" cy="114353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733" y="3558910"/>
              <a:ext cx="1143533" cy="114353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011" y="3552616"/>
              <a:ext cx="1143533" cy="114353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0" b="22829"/>
            <a:stretch/>
          </p:blipFill>
          <p:spPr>
            <a:xfrm>
              <a:off x="-1367938" y="2925046"/>
              <a:ext cx="5874327" cy="353646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-108211" y="4340053"/>
            <a:ext cx="4269663" cy="2570423"/>
            <a:chOff x="-108211" y="4340053"/>
            <a:chExt cx="4269663" cy="2570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24" y="4342992"/>
              <a:ext cx="993905" cy="98913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974" y="4627233"/>
              <a:ext cx="993905" cy="989139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52" y="4621789"/>
              <a:ext cx="993905" cy="989139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0" b="22829"/>
            <a:stretch/>
          </p:blipFill>
          <p:spPr>
            <a:xfrm flipH="1">
              <a:off x="-108211" y="4340053"/>
              <a:ext cx="4269663" cy="2570423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095D0C6-F732-4620-9806-54E83472623C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9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13" grpId="0"/>
      <p:bldP spid="17" grpId="0"/>
      <p:bldP spid="65" grpId="0"/>
      <p:bldP spid="66" grpId="0"/>
      <p:bldP spid="67" grpId="0"/>
      <p:bldP spid="19" grpId="0"/>
      <p:bldP spid="68" grpId="0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21760"/>
          <a:stretch/>
        </p:blipFill>
        <p:spPr>
          <a:xfrm>
            <a:off x="0" y="410561"/>
            <a:ext cx="12192000" cy="6531415"/>
          </a:xfrm>
          <a:prstGeom prst="rect">
            <a:avLst/>
          </a:prstGeom>
        </p:spPr>
      </p:pic>
      <p:pic>
        <p:nvPicPr>
          <p:cNvPr id="5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364" y="3279474"/>
            <a:ext cx="5714736" cy="381923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115239" y="410561"/>
            <a:ext cx="97178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Chào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tạm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biệt</a:t>
            </a:r>
            <a:endParaRPr lang="en-US" sz="11000" dirty="0">
              <a:solidFill>
                <a:srgbClr val="ED75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9077E-4C76-43EB-BBFA-45120A40C986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19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5537533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1" y="1685673"/>
            <a:ext cx="5232937" cy="47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464538" y="2777718"/>
            <a:ext cx="604624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7414" y="567322"/>
            <a:ext cx="349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203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760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3187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48765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2434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9992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549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Bạn Nam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blipFill>
                <a:blip r:embed="rId3"/>
                <a:stretch>
                  <a:fillRect l="-2178" r="-404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eft Brace 46"/>
          <p:cNvSpPr/>
          <p:nvPr/>
        </p:nvSpPr>
        <p:spPr>
          <a:xfrm rot="16200000">
            <a:off x="6486044" y="4072704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2479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987859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774150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496793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/>
          <p:cNvSpPr/>
          <p:nvPr/>
        </p:nvSpPr>
        <p:spPr>
          <a:xfrm rot="16200000">
            <a:off x="8380453" y="4455551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387414" y="1245855"/>
            <a:ext cx="3657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blipFill>
                <a:blip r:embed="rId6"/>
                <a:stretch>
                  <a:fillRect r="-14570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6312549" y="1245855"/>
            <a:ext cx="574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7414" y="1902305"/>
            <a:ext cx="508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2800" dirty="0"/>
          </a:p>
        </p:txBody>
      </p:sp>
      <p:sp>
        <p:nvSpPr>
          <p:cNvPr id="61" name="Left Brace 60"/>
          <p:cNvSpPr/>
          <p:nvPr/>
        </p:nvSpPr>
        <p:spPr>
          <a:xfrm rot="5400000">
            <a:off x="7266193" y="664573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187399" y="1845155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749667" y="3081796"/>
            <a:ext cx="4250285" cy="28039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E25E1D3-81D4-45A6-82C5-7BE5751DB38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/>
      <p:bldP spid="47" grpId="0" animBg="1"/>
      <p:bldP spid="48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1" grpId="0" animBg="1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37245" y="1095956"/>
            <a:ext cx="152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12291" y="1491197"/>
            <a:ext cx="6341375" cy="2606984"/>
            <a:chOff x="4646115" y="1541707"/>
            <a:chExt cx="6341375" cy="2606984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cộng</a:t>
              </a:r>
              <a:endParaRPr lang="en-US" sz="8000" dirty="0">
                <a:latin typeface="UTM Showcard" panose="02040603050506020204" pitchFamily="18" charset="0"/>
              </a:endParaRPr>
            </a:p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số</a:t>
              </a:r>
              <a:endParaRPr lang="en-US" sz="80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14627" y="1541707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cộng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số</a:t>
              </a:r>
              <a:endParaRPr lang="en-US" sz="8000" dirty="0">
                <a:solidFill>
                  <a:srgbClr val="FFA7AF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59880" y="3572844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6876195" y="3932151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837901" y="746800"/>
            <a:ext cx="1074016" cy="12221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7379254" y="4405049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531255" y="666555"/>
            <a:ext cx="578470" cy="6582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9D43DA9-7447-49AA-B664-85AE74F4BA2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21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7B49333-6A3E-4B1B-BFA8-78FCA6B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748924" y="809194"/>
            <a:ext cx="418260" cy="3655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27022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2600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8178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1512828" y="2517651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1322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5157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4643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276828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23577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3407237" y="2900498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eft Brace 37"/>
          <p:cNvSpPr/>
          <p:nvPr/>
        </p:nvSpPr>
        <p:spPr>
          <a:xfrm rot="5400000">
            <a:off x="2292977" y="-890480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14183" y="290102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715176" y="390013"/>
            <a:ext cx="899159" cy="785860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536700" y="229013"/>
            <a:ext cx="418260" cy="36555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625313" y="2162131"/>
            <a:ext cx="4260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blipFill>
                <a:blip r:embed="rId6"/>
                <a:stretch>
                  <a:fillRect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324477" y="1262312"/>
            <a:ext cx="418260" cy="36555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625313" y="2721162"/>
            <a:ext cx="121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blipFill>
                <a:blip r:embed="rId7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blipFill>
                <a:blip r:embed="rId8"/>
                <a:stretch>
                  <a:fillRect l="-9409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blipFill>
                <a:blip r:embed="rId9"/>
                <a:stretch>
                  <a:fillRect l="-17413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/>
          <a:stretch/>
        </p:blipFill>
        <p:spPr>
          <a:xfrm>
            <a:off x="0" y="4180265"/>
            <a:ext cx="12170277" cy="299784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57E2937-2C36-481B-8C14-FD4017105A1F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31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47" y="3978554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82655" y="3366247"/>
            <a:ext cx="747191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3187736" y="3086648"/>
            <a:ext cx="669072" cy="920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" y="2558473"/>
            <a:ext cx="3299380" cy="4331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03AF4E-B4CA-44A8-BA29-ED04E1D30306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506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47" y="3978554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90670" y="3344534"/>
            <a:ext cx="2603598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 + 2 = 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083664" y="3138209"/>
            <a:ext cx="669072" cy="920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" y="2558473"/>
            <a:ext cx="3299380" cy="4331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E76F4-1B6A-448A-980D-DABEF7BE9258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298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13C6248-A44B-4E48-B22B-95AEF81009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9" y="3223491"/>
            <a:ext cx="5714736" cy="3819237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748924" y="809194"/>
            <a:ext cx="418260" cy="365557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715176" y="390013"/>
            <a:ext cx="899159" cy="785860"/>
          </a:xfrm>
          <a:prstGeom prst="rect">
            <a:avLst/>
          </a:prstGeom>
        </p:spPr>
      </p:pic>
      <p:pic>
        <p:nvPicPr>
          <p:cNvPr id="12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536700" y="229013"/>
            <a:ext cx="418260" cy="365557"/>
          </a:xfrm>
          <a:prstGeom prst="rect">
            <a:avLst/>
          </a:prstGeom>
        </p:spPr>
      </p:pic>
      <p:pic>
        <p:nvPicPr>
          <p:cNvPr id="13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324477" y="1262312"/>
            <a:ext cx="418260" cy="365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34471" y="713134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471" y="713134"/>
                <a:ext cx="4321648" cy="1841081"/>
              </a:xfrm>
              <a:prstGeom prst="rect">
                <a:avLst/>
              </a:prstGeom>
              <a:blipFill>
                <a:blip r:embed="rId5"/>
                <a:stretch>
                  <a:fillRect b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23821" y="703434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821" y="703434"/>
                <a:ext cx="3177396" cy="1841081"/>
              </a:xfrm>
              <a:prstGeom prst="rect">
                <a:avLst/>
              </a:prstGeom>
              <a:blipFill>
                <a:blip r:embed="rId6"/>
                <a:stretch>
                  <a:fillRect l="-13628" b="-12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68373" y="713134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73" y="713134"/>
                <a:ext cx="1630479" cy="1829475"/>
              </a:xfrm>
              <a:prstGeom prst="rect">
                <a:avLst/>
              </a:prstGeom>
              <a:blipFill>
                <a:blip r:embed="rId7"/>
                <a:stretch>
                  <a:fillRect l="-26592" b="-1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098686" y="2772131"/>
            <a:ext cx="6647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388464" y="2753409"/>
            <a:ext cx="669072" cy="9207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874581" y="155712"/>
            <a:ext cx="899159" cy="785860"/>
          </a:xfrm>
          <a:prstGeom prst="rect">
            <a:avLst/>
          </a:pr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524478" y="981671"/>
            <a:ext cx="670068" cy="585636"/>
          </a:xfrm>
          <a:prstGeom prst="rect">
            <a:avLst/>
          </a:prstGeom>
        </p:spPr>
      </p:pic>
      <p:pic>
        <p:nvPicPr>
          <p:cNvPr id="22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98171" y="1441195"/>
            <a:ext cx="418260" cy="3655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420911-52A3-402F-AECC-C8B66C284929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502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62013" y="1007090"/>
            <a:ext cx="8377863" cy="3702570"/>
            <a:chOff x="4646115" y="1523339"/>
            <a:chExt cx="6358731" cy="3702570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latin typeface="UTM Showcard" panose="02040603050506020204" pitchFamily="18" charset="0"/>
                </a:rPr>
                <a:t>tập</a:t>
              </a:r>
              <a:endParaRPr lang="en-US" sz="115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31983" y="1523339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solidFill>
                    <a:srgbClr val="BF9EEE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tập</a:t>
              </a:r>
              <a:endParaRPr lang="en-US" sz="11500" dirty="0">
                <a:solidFill>
                  <a:srgbClr val="BF9EEE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53" name="图片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14" y="3041923"/>
            <a:ext cx="5793372" cy="333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FB7521E-4025-4881-AA0B-2734B802141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88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352</Words>
  <Application>Microsoft Office PowerPoint</Application>
  <PresentationFormat>Widescreen</PresentationFormat>
  <Paragraphs>98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UTM Gradoo</vt:lpstr>
      <vt:lpstr>Cambria Math</vt:lpstr>
      <vt:lpstr>UTM Showcard</vt:lpstr>
      <vt:lpstr>等线 Light</vt:lpstr>
      <vt:lpstr>UTM Avo</vt:lpstr>
      <vt:lpstr>等线</vt:lpstr>
      <vt:lpstr>#9Slide03 AllRoundGothic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PHAN HOÀNG PHƯỚC HẠNH</cp:lastModifiedBy>
  <cp:revision>103</cp:revision>
  <dcterms:created xsi:type="dcterms:W3CDTF">2019-08-15T02:07:47Z</dcterms:created>
  <dcterms:modified xsi:type="dcterms:W3CDTF">2022-01-23T21:03:43Z</dcterms:modified>
  <cp:version>K10</cp:version>
</cp:coreProperties>
</file>