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2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ink/ink3.xml" ContentType="application/inkml+xml"/>
  <Override PartName="/ppt/tags/tag16.xml" ContentType="application/vnd.openxmlformats-officedocument.presentationml.tags+xml"/>
  <Override PartName="/ppt/ink/ink4.xml" ContentType="application/inkml+xml"/>
  <Override PartName="/ppt/tags/tag17.xml" ContentType="application/vnd.openxmlformats-officedocument.presentationml.tags+xml"/>
  <Override PartName="/ppt/ink/ink5.xml" ContentType="application/inkml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256" r:id="rId3"/>
    <p:sldId id="279" r:id="rId4"/>
    <p:sldId id="278" r:id="rId5"/>
    <p:sldId id="269" r:id="rId6"/>
    <p:sldId id="259" r:id="rId7"/>
    <p:sldId id="297" r:id="rId8"/>
    <p:sldId id="271" r:id="rId9"/>
    <p:sldId id="280" r:id="rId10"/>
    <p:sldId id="281" r:id="rId11"/>
    <p:sldId id="282" r:id="rId12"/>
    <p:sldId id="283" r:id="rId13"/>
    <p:sldId id="285" r:id="rId14"/>
    <p:sldId id="268" r:id="rId15"/>
    <p:sldId id="286" r:id="rId16"/>
    <p:sldId id="270" r:id="rId17"/>
    <p:sldId id="287" r:id="rId18"/>
    <p:sldId id="298" r:id="rId19"/>
    <p:sldId id="293" r:id="rId20"/>
    <p:sldId id="258" r:id="rId21"/>
    <p:sldId id="291" r:id="rId22"/>
    <p:sldId id="290" r:id="rId23"/>
    <p:sldId id="288" r:id="rId24"/>
    <p:sldId id="294" r:id="rId25"/>
    <p:sldId id="295" r:id="rId26"/>
    <p:sldId id="296" r:id="rId27"/>
    <p:sldId id="274" r:id="rId28"/>
    <p:sldId id="29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TM Cookies" panose="02040603050506020204" pitchFamily="18" charset="0"/>
      <p:regular r:id="rId40"/>
    </p:embeddedFont>
    <p:embeddedFont>
      <p:font typeface="UTM Showcard" panose="02040603050506020204" pitchFamily="18" charset="0"/>
      <p:regular r:id="rId41"/>
    </p:embeddedFont>
    <p:embeddedFont>
      <p:font typeface="UVN Bach Dang Nang" panose="02070803090706020303" pitchFamily="18" charset="0"/>
      <p:regular r:id="rId42"/>
      <p:italic r:id="rId43"/>
    </p:embeddedFont>
    <p:embeddedFont>
      <p:font typeface="UVN Banh Mi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E71"/>
    <a:srgbClr val="E78DB1"/>
    <a:srgbClr val="DD6193"/>
    <a:srgbClr val="F5CFDE"/>
    <a:srgbClr val="AFE7DE"/>
    <a:srgbClr val="66D1BE"/>
    <a:srgbClr val="FFD5AB"/>
    <a:srgbClr val="46BDA9"/>
    <a:srgbClr val="23807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77" autoAdjust="0"/>
    <p:restoredTop sz="79456" autoAdjust="0"/>
  </p:normalViewPr>
  <p:slideViewPr>
    <p:cSldViewPr snapToGrid="0">
      <p:cViewPr>
        <p:scale>
          <a:sx n="29" d="100"/>
          <a:sy n="29" d="100"/>
        </p:scale>
        <p:origin x="1704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05:29:37.984"/>
    </inkml:context>
    <inkml:brush xml:id="br0">
      <inkml:brushProperty name="width" value="0.1" units="cm"/>
      <inkml:brushProperty name="height" value="0.1" units="cm"/>
      <inkml:brushProperty name="color" value="#663300"/>
    </inkml:brush>
  </inkml:definitions>
  <inkml:trace contextRef="#ctx0" brushRef="#br0">16 2311 24575,'-1'0'0,"1"0"0,-1 0 0,1 0 0,-1 0 0,0 0 0,1 0 0,-1 0 0,1 0 0,-1 0 0,1-1 0,-1 1 0,1 0 0,-1 0 0,1-1 0,-1 1 0,1 0 0,-1-1 0,1 1 0,-1-1 0,1 1 0,0-1 0,-1 1 0,1-1 0,0 1 0,-1-1 0,1 0 0,-2-19 0,12-21 0,-10 39 0,10-23 0,1 0 0,1 0 0,18-26 0,19-40 0,-19 28 0,39-62 0,5-5 0,-39 65 0,67-95 0,-97 154 0,24-33 0,2 0 0,2 2 0,42-37 0,-59 58 0,0 0 0,0-2 0,20-29 0,-24 28 0,2 2 0,0 0 0,1 0 0,20-16 0,21-8 0,67-37 0,-62 42 0,57-47 0,113-89 0,-224 168 0,0-1 0,1 1 0,0 0 0,0 1 0,15-4 0,-22 6 0,1 1 0,-1-1 0,1 1 0,0 0 0,-1-1 0,1 1 0,0 0 0,-1 0 0,1 0 0,0 1 0,-1-1 0,1 0 0,0 1 0,-1-1 0,1 1 0,0-1 0,-1 1 0,1 0 0,-1 0 0,0 0 0,1 0 0,-1 0 0,0 0 0,1 0 0,-1 0 0,0 0 0,0 1 0,0-1 0,0 0 0,0 1 0,0-1 0,0 1 0,0-1 0,-1 1 0,1 0 0,0 3 0,0 0 0,0 1 0,0-1 0,-1 1 0,0 0 0,0 0 0,0-1 0,-1 1 0,0 0 0,0-1 0,-2 8 0,-4 7 0,-12 28 0,-28 46 0,-115 173 0,7-38 0,72-92 0,52-88 0,-51 63 0,-11 17 0,27-25 0,5 3 0,-49 120 0,47-52 0,11-30 0,46-129 0,1 0 0,1 1 0,1 0 0,0-1 0,-1 27 0,6 89 0,0-60 0,-1-13 0,-2 97 0,-2-138 0,-1-1 0,0 0 0,-1 1 0,-1-1 0,-8 17 0,-7 23 0,-31 84 0,51-138 0,0-1 0,0 0 0,1 0 0,-1 0 0,1 1 0,0-1 0,-1 0 0,1 1 0,0-1 0,0 0 0,1 1 0,-1-1 0,0 0 0,1 0 0,-1 1 0,1-1 0,0 0 0,0 0 0,0 0 0,0 0 0,0 0 0,0 0 0,2 3 0,-1-4 0,0 1 0,0-1 0,0 0 0,0 0 0,0 0 0,0 0 0,0-1 0,0 1 0,0 0 0,0-1 0,1 0 0,-1 1 0,0-1 0,0 0 0,0 0 0,0 0 0,1-1 0,-1 1 0,0 0 0,0-1 0,0 0 0,0 1 0,0-1 0,4-2 0,12-7 0,-1-1 0,0 0 0,-1-1 0,0-1 0,24-25 0,-16 15 0,69-71 0,126-166 0,-33-19 0,-84 117 0,-60 99 0,134-215 0,-138 208 0,180-303 0,-119 221 0,269-388 0,-124 183 0,-67 93 0,-76 129 0,28-41 0,-114 153 0,32-38 0,-40 54 0,-1 0 0,1 1 0,1 0 0,-1 0 0,1 1 0,0 0 0,0 0 0,15-6 0,-21 10 0,0 0 0,1 0 0,-1 1 0,1-1 0,-1 1 0,0-1 0,1 1 0,-1 0 0,1 0 0,-1 0 0,1 1 0,-1-1 0,0 0 0,1 1 0,-1 0 0,0-1 0,1 1 0,-1 0 0,2 2 0,-1-1 0,0 0 0,0 0 0,-1 1 0,1-1 0,-1 1 0,0 0 0,0 0 0,0 0 0,0 0 0,0 0 0,2 7 0,1 5 0,-1 0 0,0 1 0,-1 0 0,2 30 0,-4 387 0,-5-385 0,-2 0 0,-2-1 0,-21 74 0,-58 133 0,86-252 0,-44 111 0,-4-2 0,-126 204 0,-154 234 0,202-338 0,-51 92 0,152-255 0,-72 154 0,84-167 0,1 1 0,2 0 0,-14 74 0,2 74 0,-1 317 0,23-395 0,5 114 0,-4-215 0,0 0 0,1 0 0,0 0 0,0 0 0,0-1 0,1 1 0,-1 0 0,1-1 0,0 1 0,0-1 0,1 0 0,-1 0 0,1 0 0,0 0 0,0 0 0,0 0 0,0-1 0,6 5 0,-3-4 0,0-1 0,1 1 0,-1-1 0,1 0 0,0 0 0,0-1 0,0 0 0,0 0 0,0-1 0,0 0 0,8 0 0,13 1 0,-1-1 0,1-1 0,0-2 0,-1-1 0,0-1 0,1-1 0,48-17 0,-27 0 0,0-2 0,-2-2 0,0-2 0,42-35 0,-17 5 0,102-107 0,15-45 0,-138 147 0,63-104 0,77-159 0,-21-13 0,13-128 0,-21-11 0,-4 8 0,-122 379 0,79-149 0,69-70 0,-84 146 0,128-209 0,-209 341 0,1 0 0,1 1 0,1 1 0,45-45 0,-63 71 0,1 0 0,0 0 0,0 0 0,0 0 0,8-3 0,-12 6 0,0 1 0,0-1 0,1 1 0,-1 0 0,0-1 0,1 1 0,-1 0 0,0 0 0,1-1 0,-1 1 0,0 0 0,1 1 0,-1-1 0,0 0 0,1 0 0,-1 1 0,0-1 0,1 0 0,-1 1 0,0-1 0,0 1 0,0 0 0,1-1 0,-1 1 0,0 0 0,0 0 0,0 0 0,0 0 0,0 0 0,1 2 0,3 5 0,0 0 0,-1 0 0,0 1 0,0-1 0,-1 1 0,0 0 0,-1 0 0,3 17 0,6 81 0,-10-92 0,1 489 0,-6-417 0,-3-1 0,-4 0 0,-21 86 0,-7-28 0,-7-2 0,-106 234 0,-3-10 0,21-43 0,89-214 0,4 2 0,5 2 0,-26 139 0,51-189 0,3 1 0,-1 68 0,10 129 0,2-115 0,-3-138 0,0 5 0,0 0 0,1 0 0,0 0 0,6 24 0,-6-34 0,0 0 0,0 0 0,0 0 0,1 0 0,-1 1 0,1-2 0,0 1 0,0 0 0,0 0 0,0-1 0,0 1 0,1-1 0,-1 0 0,1 1 0,-1-1 0,1-1 0,0 1 0,0 0 0,0-1 0,0 1 0,0-1 0,0 0 0,6 1 0,12 1 0,0-1 0,1 0 0,-1-2 0,36-5 0,-8 1 0,-46 4 0,15 0 0,0-1 0,0 0 0,0-2 0,0 0 0,-1-1 0,1-1 0,22-10 0,-6-3 0,0-2 0,-1-1 0,55-48 0,-34 20 0,56-67 0,-94 97 0,-1-2 0,0 0 0,-2-1 0,0-1 0,-1 0 0,-2 0 0,14-42 0,136-395 0,-122 345 0,33-94 0,97-210 0,-157 391 0,2 1 0,1 0 0,1 1 0,0 0 0,2 1 0,31-33 0,-45 54 0,0 1 0,0 0 0,0 0 0,1 1 0,0-1 0,-1 1 0,1 0 0,8-4 0,-11 6 0,0 0 0,0 0 0,0 0 0,1-1 0,-1 1 0,0 0 0,0 1 0,0-1 0,0 0 0,0 0 0,0 0 0,0 1 0,0-1 0,0 0 0,0 1 0,0-1 0,0 1 0,0 0 0,0-1 0,0 1 0,0 0 0,0-1 0,-1 1 0,1 0 0,0 0 0,0 0 0,-1 0 0,1 0 0,-1 0 0,1 0 0,-1 0 0,1 0 0,-1 0 0,1 0 0,-1 0 0,0 0 0,0 0 0,1 2 0,2 17 0,0-1 0,-1 1 0,-1 0 0,-1-1 0,-2 23 0,1-2 0,-4 480 0,4-481 0,-2 0 0,-2 0 0,-1 0 0,-16 54 0,-3-13 0,-35 77 0,-19 53 0,66-173 0,6-16 0,2 0 0,0 1 0,-2 30 0,-3 15 0,8-60 0,1 0 0,0 0 0,0 0 0,1 0 0,0 0 0,0 0 0,1 9 0,-1-14 0,1 0 0,0 0 0,-1 0 0,1 0 0,0 0 0,0-1 0,0 1 0,0 0 0,0-1 0,0 1 0,1-1 0,-1 1 0,0-1 0,1 0 0,-1 1 0,1-1 0,-1 0 0,1 0 0,0 0 0,-1 0 0,1-1 0,0 1 0,0 0 0,-1-1 0,1 1 0,0-1 0,0 0 0,0 1 0,0-1 0,0 0 0,2 0 0,1-1 0,-1 1 0,1-1 0,-1 1 0,1-1 0,-1 0 0,0-1 0,1 1 0,-1-1 0,0 0 0,0 0 0,0-1 0,0 1 0,0-1 0,0 0 0,-1 0 0,0 0 0,1 0 0,3-5 0,6-8 0,-1-1 0,19-34 0,-19 30 0,32-48 0,-17 29 0,27-57 0,-47 83 0,-1-1 0,-1-1 0,0 1 0,0-1 0,-2 0 0,0 0 0,2-30 0,-5 29 0,0 3 0,0 0 0,1 0 0,0 1 0,1-1 0,1 0 0,0 1 0,0 0 0,8-17 0,-4 14 0,2-6 0,1 1 0,0 0 0,2 1 0,0 1 0,29-35 0,15 0-1365,-35 38-5461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05EDA970-6177-49C2-9ED6-68BE35472C1F}" type="datetimeFigureOut">
              <a:rPr lang="en-US" smtClean="0"/>
              <a:pPr/>
              <a:t>16-Jan-22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343945FE-5C6A-40AD-82F2-0ED59B16CD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Twinkl.com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5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4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4E45-52CA-4850-B30D-DED277EC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7B291-C1A8-4309-B0BB-0CA61431C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2B2F-BB88-4A59-ADD9-751C737A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B94B-578A-4CD2-9537-991B0284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579-CAC8-47A7-88F3-66F66813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7512582"/>
      </p:ext>
    </p:extLst>
  </p:cSld>
  <p:clrMapOvr>
    <a:masterClrMapping/>
  </p:clrMapOvr>
  <p:transition spd="slow" advTm="817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DB35-FD0C-46B8-8D1B-1857C7BD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021F6-47F4-4F5D-B737-D0C4D8818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EDA6A-308F-4CA3-8199-78DAC32D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E067-525A-4AAF-8FB9-0522A42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B0A2C-86A8-4784-AB71-74479384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8808286"/>
      </p:ext>
    </p:extLst>
  </p:cSld>
  <p:clrMapOvr>
    <a:masterClrMapping/>
  </p:clrMapOvr>
  <p:transition spd="slow" advTm="817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303BB-DBA9-49B8-BCFA-CFA8FE2B9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DDB14-7AED-4247-B208-B04AE22F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0381-2280-49B7-A8FF-D8153F92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BB6B-53F6-49FD-BE97-46320A87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FA30-B626-465B-9290-B12235C1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6396879"/>
      </p:ext>
    </p:extLst>
  </p:cSld>
  <p:clrMapOvr>
    <a:masterClrMapping/>
  </p:clrMapOvr>
  <p:transition spd="slow" advTm="817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9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2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5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72028"/>
      </p:ext>
    </p:extLst>
  </p:cSld>
  <p:clrMapOvr>
    <a:masterClrMapping/>
  </p:clrMapOvr>
  <p:transition spd="slow" advTm="817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1519"/>
      </p:ext>
    </p:extLst>
  </p:cSld>
  <p:clrMapOvr>
    <a:masterClrMapping/>
  </p:clrMapOvr>
  <p:transition spd="slow" advTm="817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37941"/>
      </p:ext>
    </p:extLst>
  </p:cSld>
  <p:clrMapOvr>
    <a:masterClrMapping/>
  </p:clrMapOvr>
  <p:transition spd="slow" advTm="817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068928"/>
      </p:ext>
    </p:extLst>
  </p:cSld>
  <p:clrMapOvr>
    <a:masterClrMapping/>
  </p:clrMapOvr>
  <p:transition spd="slow" advTm="817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7512"/>
      </p:ext>
    </p:extLst>
  </p:cSld>
  <p:clrMapOvr>
    <a:masterClrMapping/>
  </p:clrMapOvr>
  <p:transition spd="slow" advTm="817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77DA-980D-4DE3-99E4-679327D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79B6-D784-4E57-BEAB-83B69E38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F9F2-A7D6-4097-8CC5-52FADE21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F37D8-DA01-4185-9310-978B3747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3C6A-D404-489D-949B-CE0B981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1972030"/>
      </p:ext>
    </p:extLst>
  </p:cSld>
  <p:clrMapOvr>
    <a:masterClrMapping/>
  </p:clrMapOvr>
  <p:transition spd="slow" advTm="817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95F5-E0C6-417F-A590-8115D47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D8E5D-9119-4481-9696-DCDCEF1B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4D2F-31B9-464D-890F-BFB3C40F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55F92-31A0-4A47-A235-5E1BDE4B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7799-2EDA-48BD-8875-C5D94E85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5413163"/>
      </p:ext>
    </p:extLst>
  </p:cSld>
  <p:clrMapOvr>
    <a:masterClrMapping/>
  </p:clrMapOvr>
  <p:transition spd="slow" advTm="817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DA8-D957-4722-99BC-947C52C2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EE292-EC55-484E-9E7B-DD91ACDE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488F1-84E1-446F-BAA7-A116A00C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82CC1-74F1-4922-B253-93077D81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F663D-EB4B-40F5-B21E-17CF21B0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6D857-2B57-455D-BCAC-9ADD65F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3578196"/>
      </p:ext>
    </p:extLst>
  </p:cSld>
  <p:clrMapOvr>
    <a:masterClrMapping/>
  </p:clrMapOvr>
  <p:transition spd="slow" advTm="817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22AE-13A5-421E-810B-8027A720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300E4-4606-4CF6-9663-DB29EFFF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410F7-E767-46FB-8E04-45250AAAC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1E832-6073-468D-8F13-68B319C5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42163-20ED-4BF2-A180-27B79CC6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F2906-1104-4064-8E29-BA8126C5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42288-23C6-4CBA-AEA4-6642B31A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9C3CF-D9E0-4106-9665-7142F5C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4102396"/>
      </p:ext>
    </p:extLst>
  </p:cSld>
  <p:clrMapOvr>
    <a:masterClrMapping/>
  </p:clrMapOvr>
  <p:transition spd="slow" advTm="817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7269-AF33-40F1-926C-4EA410C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4B054-D02D-407B-93BB-FDF54EC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00F7A-CC7F-4119-8718-9E1FBFB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97F9-D052-4CB6-9854-BE15C456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7982397"/>
      </p:ext>
    </p:extLst>
  </p:cSld>
  <p:clrMapOvr>
    <a:masterClrMapping/>
  </p:clrMapOvr>
  <p:transition spd="slow" advTm="817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81C8C-3ED5-41DF-BB7E-A62BCDB7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6AE55-142B-4711-BFBB-71328572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76D21-F5A8-43F7-A548-B096365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36892343"/>
      </p:ext>
    </p:extLst>
  </p:cSld>
  <p:clrMapOvr>
    <a:masterClrMapping/>
  </p:clrMapOvr>
  <p:transition spd="slow" advTm="817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5E7A-DF2A-46AC-A5A8-392E354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6B6F-3BE0-4E54-B931-F3F169417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8D7E-BAD0-4E7D-B990-8ED184AA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80437-BC51-4EB6-B09E-2D1127F3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A5F45-7DFB-44F2-B633-61F689B3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82886-9A7D-411E-A2AE-3B868D53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2285245"/>
      </p:ext>
    </p:extLst>
  </p:cSld>
  <p:clrMapOvr>
    <a:masterClrMapping/>
  </p:clrMapOvr>
  <p:transition spd="slow" advTm="817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20E-2BCD-4D09-A5A2-2D5D58AB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26406-9C18-4923-B1BE-748843B67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1EC87-08DB-41DE-857A-A020E2DA1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EB36-C0A2-4A38-8377-C17103B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B3C6D-D3CB-44CB-AA4A-4EB6A3BF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9C139-FEBE-4B87-A872-E9F437CF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4775339"/>
      </p:ext>
    </p:extLst>
  </p:cSld>
  <p:clrMapOvr>
    <a:masterClrMapping/>
  </p:clrMapOvr>
  <p:transition spd="slow" advTm="817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92932B-CFFE-46D2-AC21-7E37BB1D7131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858F90-ACB5-4B66-A925-D9C45618574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94848B-0ED6-462D-9AA4-5156CA107E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A88484-F75D-41AF-A3FD-E885DCF6346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BF1049-5564-4330-ACEE-5BF402FBDC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009041-5715-4D7A-B9C4-F975D5B774ED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8CEC3F-5F4B-4C65-A5FF-D50A27074E0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4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ransition spd="slow" advTm="817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NULL"/><Relationship Id="rId11" Type="http://schemas.openxmlformats.org/officeDocument/2006/relationships/image" Target="../media/image32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../media/image34.png"/><Relationship Id="rId10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slid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11" Type="http://schemas.openxmlformats.org/officeDocument/2006/relationships/slide" Target="NULL"/><Relationship Id="rId5" Type="http://schemas.openxmlformats.org/officeDocument/2006/relationships/image" Target="../media/image36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3.xml"/><Relationship Id="rId5" Type="http://schemas.openxmlformats.org/officeDocument/2006/relationships/slide" Target="slide28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15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15" Type="http://schemas.openxmlformats.org/officeDocument/2006/relationships/image" Target="NULL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gi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2.png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gif"/><Relationship Id="rId1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458393" y="3166811"/>
            <a:ext cx="29819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4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25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 r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444212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3670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7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27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2327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2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277370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2910626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0"/>
            <a:ext cx="724125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263105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-1"/>
            <a:ext cx="727789" cy="253250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8" name="Picture 14" descr="Pin on Apples,Candy,Food clipart">
            <a:extLst>
              <a:ext uri="{FF2B5EF4-FFF2-40B4-BE49-F238E27FC236}">
                <a16:creationId xmlns:a16="http://schemas.microsoft.com/office/drawing/2014/main" id="{CBF47C43-6F5C-4884-AC3D-A30E4199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831">
            <a:off x="-499835" y="1981583"/>
            <a:ext cx="4711155" cy="4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</a:p>
              <a:p>
                <a:pPr indent="355600" algn="ctr"/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5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  <a:endParaRPr lang="en-PH" sz="4400" dirty="0">
                  <a:solidFill>
                    <a:schemeClr val="bg1"/>
                  </a:solidFill>
                  <a:latin typeface="UTM Showcard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blipFill>
                <a:blip r:embed="rId4"/>
                <a:stretch>
                  <a:fillRect t="-5785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/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blipFill>
                <a:blip r:embed="rId5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/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/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CE85CD-6D19-4DDB-97AA-A341CEB18E71}"/>
              </a:ext>
            </a:extLst>
          </p:cNvPr>
          <p:cNvSpPr txBox="1"/>
          <p:nvPr/>
        </p:nvSpPr>
        <p:spPr>
          <a:xfrm>
            <a:off x="5181788" y="371034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5D4489-721D-4950-806C-440124D511B6}"/>
              </a:ext>
            </a:extLst>
          </p:cNvPr>
          <p:cNvSpPr txBox="1"/>
          <p:nvPr/>
        </p:nvSpPr>
        <p:spPr>
          <a:xfrm>
            <a:off x="6886158" y="36636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41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blipFill>
                <a:blip r:embed="rId3"/>
                <a:stretch>
                  <a:fillRect b="-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/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/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/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D6E79CD-4ED5-4167-B48C-BC7C3A141AF2}"/>
              </a:ext>
            </a:extLst>
          </p:cNvPr>
          <p:cNvSpPr txBox="1"/>
          <p:nvPr/>
        </p:nvSpPr>
        <p:spPr>
          <a:xfrm>
            <a:off x="2862149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06F4C1-6C53-45CC-8993-2B36F088550B}"/>
              </a:ext>
            </a:extLst>
          </p:cNvPr>
          <p:cNvSpPr txBox="1"/>
          <p:nvPr/>
        </p:nvSpPr>
        <p:spPr>
          <a:xfrm>
            <a:off x="5815338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/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2862149" y="524061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E7B143-6345-4574-A307-898BF7957F30}"/>
              </a:ext>
            </a:extLst>
          </p:cNvPr>
          <p:cNvSpPr txBox="1"/>
          <p:nvPr/>
        </p:nvSpPr>
        <p:spPr>
          <a:xfrm>
            <a:off x="5254899" y="5243577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/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75A44C1-0073-432A-85D5-AEF06B9FD6D4}"/>
              </a:ext>
            </a:extLst>
          </p:cNvPr>
          <p:cNvSpPr txBox="1"/>
          <p:nvPr/>
        </p:nvSpPr>
        <p:spPr>
          <a:xfrm>
            <a:off x="2468605" y="3734000"/>
            <a:ext cx="563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14" descr="Pin on Apples,Candy,Food clipart">
            <a:extLst>
              <a:ext uri="{FF2B5EF4-FFF2-40B4-BE49-F238E27FC236}">
                <a16:creationId xmlns:a16="http://schemas.microsoft.com/office/drawing/2014/main" id="{295C4541-7347-47F0-B020-0996A2A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73" flipH="1">
            <a:off x="7765576" y="1297723"/>
            <a:ext cx="5288141" cy="52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688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2F3B5300-D765-423E-A0E0-D5EC62247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89" b="39467" l="80214" r="97861">
                        <a14:foregroundMark x1="80303" y1="19733" x2="81462" y2="21156"/>
                        <a14:foregroundMark x1="88057" y1="39467" x2="88324" y2="37422"/>
                      </a14:backgroundRemoval>
                    </a14:imgEffect>
                    <a14:imgEffect>
                      <a14:artisticPlasticWrap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7" t="16070" r="-746" b="58976"/>
          <a:stretch/>
        </p:blipFill>
        <p:spPr>
          <a:xfrm>
            <a:off x="10221101" y="4373273"/>
            <a:ext cx="2206503" cy="2509481"/>
          </a:xfrm>
          <a:prstGeom prst="rect">
            <a:avLst/>
          </a:prstGeom>
        </p:spPr>
      </p:pic>
      <p:pic>
        <p:nvPicPr>
          <p:cNvPr id="34" name="Picture 33" descr="A picture containing chart&#10;&#10;Description automatically generated">
            <a:extLst>
              <a:ext uri="{FF2B5EF4-FFF2-40B4-BE49-F238E27FC236}">
                <a16:creationId xmlns:a16="http://schemas.microsoft.com/office/drawing/2014/main" id="{B25E7525-1C9B-439E-A88A-F101252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77688" r="52533" b="2756"/>
          <a:stretch/>
        </p:blipFill>
        <p:spPr>
          <a:xfrm rot="543553">
            <a:off x="9895473" y="3180526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E26D48E9-FE03-40FF-9E85-7AA04FAA8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7677" r="74456" b="62767"/>
          <a:stretch/>
        </p:blipFill>
        <p:spPr>
          <a:xfrm rot="20894438">
            <a:off x="9680978" y="1987153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14:cNvPr>
              <p14:cNvContentPartPr/>
              <p14:nvPr/>
            </p14:nvContentPartPr>
            <p14:xfrm rot="20790890">
              <a:off x="9795064" y="2229412"/>
              <a:ext cx="2102177" cy="15665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0790890">
                <a:off x="9777063" y="2211414"/>
                <a:ext cx="2137819" cy="160215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3ED106-9BCA-4403-8619-30C047FC0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36" y="1601305"/>
            <a:ext cx="938212" cy="103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blipFill>
                <a:blip r:embed="rId9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/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blipFill>
                <a:blip r:embed="rId11"/>
                <a:stretch>
                  <a:fillRect l="-4000" r="-5133" b="-7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3857793" y="437721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95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6" grpId="0"/>
      <p:bldP spid="58" grpId="0"/>
      <p:bldP spid="62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90544" y="4135853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6381327" y="360416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4991912" y="469337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6527800" y="372005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5118100" y="487053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6389929" y="469612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7782576" y="361178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7947271" y="373867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6537571" y="48891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4983990" y="3648390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7782576" y="4856358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1D0418-B048-4BFF-B1A5-35E902612C3A}"/>
              </a:ext>
            </a:extLst>
          </p:cNvPr>
          <p:cNvSpPr txBox="1"/>
          <p:nvPr/>
        </p:nvSpPr>
        <p:spPr>
          <a:xfrm>
            <a:off x="4150491" y="2380372"/>
            <a:ext cx="2459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6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99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5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 r="-9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31143" y="367768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4979212" y="3157181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6615869" y="423168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5139644" y="336234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6755501" y="44227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8018663" y="4245477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6381327" y="314448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6563657" y="331733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8175149" y="439625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7795727" y="3268561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4796380" y="4396259"/>
            <a:ext cx="1034503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650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482657" y="2963611"/>
            <a:ext cx="5019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THỰC HÀNH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8342" y="2077833"/>
            <a:ext cx="8141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Kem ở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đâu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rồi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13" name="TOP 10 FREE 2D Intro Templates 2015 - Blender, Sony Vegas, Adobe After Effects &amp;amp; Cinema 4D #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00" end="26832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87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03510" y="1661273"/>
            <a:ext cx="71849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13" name="TOP 10 FREE 2D Intro Templates 2015 - Blender, Sony Vegas, Adobe After Effects &amp;amp; Cinema 4D #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00" end="26832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E377269-C842-4B72-AAC6-6913EB241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18">
            <a:off x="5516099" y="5733569"/>
            <a:ext cx="1740368" cy="772107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7979888-C810-4986-882B-CC2D9B89AB70}"/>
              </a:ext>
            </a:extLst>
          </p:cNvPr>
          <p:cNvSpPr/>
          <p:nvPr/>
        </p:nvSpPr>
        <p:spPr bwMode="auto">
          <a:xfrm>
            <a:off x="1843918" y="1669505"/>
            <a:ext cx="8220075" cy="1834945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C1D7A-72A3-494C-A702-777CF314AFB2}"/>
              </a:ext>
            </a:extLst>
          </p:cNvPr>
          <p:cNvSpPr/>
          <p:nvPr/>
        </p:nvSpPr>
        <p:spPr>
          <a:xfrm>
            <a:off x="1843918" y="3623811"/>
            <a:ext cx="8220076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latin typeface="Tahoma" panose="020B0604030504040204" pitchFamily="34" charset="0"/>
              </a:rPr>
              <a:t>Nhấn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mũi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tên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để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bắt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đầu</a:t>
            </a:r>
            <a:r>
              <a:rPr lang="en-GB" sz="2800" b="1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2BCEA77-36BC-44AA-9118-0498C503243D}"/>
              </a:ext>
            </a:extLst>
          </p:cNvPr>
          <p:cNvSpPr txBox="1">
            <a:spLocks/>
          </p:cNvSpPr>
          <p:nvPr/>
        </p:nvSpPr>
        <p:spPr>
          <a:xfrm>
            <a:off x="1843918" y="2065745"/>
            <a:ext cx="8220075" cy="104246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Trả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lời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các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câu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hỏi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có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thể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tìm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đường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nhé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B019A188-CC23-4B15-95F7-1D585FD372F4}"/>
              </a:ext>
            </a:extLst>
          </p:cNvPr>
          <p:cNvSpPr/>
          <p:nvPr/>
        </p:nvSpPr>
        <p:spPr bwMode="auto">
          <a:xfrm>
            <a:off x="1981199" y="185237"/>
            <a:ext cx="8758137" cy="166302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  <a:blipFill>
                <a:blip r:embed="rId4"/>
                <a:stretch>
                  <a:fillRect t="-15337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B282936-40D7-44A3-A60C-BD9A2ABF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72" y="3595681"/>
            <a:ext cx="1087666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/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solidFill>
                <a:srgbClr val="4DB1E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738ACD1-14EC-4767-88CC-B0359CC55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4646" y="4031398"/>
            <a:ext cx="1062351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/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6340FC3-1AB9-4CE8-B192-BE941FF72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891" y="2764278"/>
            <a:ext cx="1087666" cy="768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/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solidFill>
                <a:srgbClr val="E78DB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1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6" grpId="1" animBg="1"/>
      <p:bldP spid="16" grpId="2" animBg="1"/>
      <p:bldP spid="18" grpId="0" animBg="1"/>
      <p:bldP spid="20" grpId="0" animBg="1"/>
      <p:bldP spid="20" grpId="1" animBg="1"/>
      <p:bldP spid="2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ADADB7D-8B86-49BD-B192-1701E6F94780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DF9CB89E-301A-409D-B087-AFD7A805A12B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32A14-016E-4AC2-B8AE-CEDB8C7D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184">
            <a:off x="4072098" y="4384448"/>
            <a:ext cx="1087666" cy="1024097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988F25A4-1C45-4F25-A3E9-46A0F291FB6D}"/>
              </a:ext>
            </a:extLst>
          </p:cNvPr>
          <p:cNvSpPr/>
          <p:nvPr/>
        </p:nvSpPr>
        <p:spPr>
          <a:xfrm>
            <a:off x="3052446" y="5577491"/>
            <a:ext cx="2766418" cy="1141439"/>
          </a:xfrm>
          <a:prstGeom prst="rect">
            <a:avLst/>
          </a:prstGeom>
          <a:solidFill>
            <a:srgbClr val="4DB1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863C89FD-07E3-47C4-A500-CCE69C387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D61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775">
            <a:off x="6772801" y="4453527"/>
            <a:ext cx="1062351" cy="1024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5149F4-2F78-4957-BEEC-247DA4C4ED1D}"/>
              </a:ext>
            </a:extLst>
          </p:cNvPr>
          <p:cNvSpPr/>
          <p:nvPr/>
        </p:nvSpPr>
        <p:spPr>
          <a:xfrm>
            <a:off x="6760138" y="5577491"/>
            <a:ext cx="2358724" cy="1141439"/>
          </a:xfrm>
          <a:prstGeom prst="rect">
            <a:avLst/>
          </a:prstGeom>
          <a:solidFill>
            <a:srgbClr val="D22E7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/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/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AB671B3-B0DA-4A18-8A90-A7A0C944DFC8}"/>
              </a:ext>
            </a:extLst>
          </p:cNvPr>
          <p:cNvSpPr txBox="1"/>
          <p:nvPr/>
        </p:nvSpPr>
        <p:spPr>
          <a:xfrm>
            <a:off x="7231961" y="213614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26C3F6-A56F-48E3-9090-F2F74BE4AB4C}"/>
              </a:ext>
            </a:extLst>
          </p:cNvPr>
          <p:cNvCxnSpPr>
            <a:cxnSpLocks/>
          </p:cNvCxnSpPr>
          <p:nvPr/>
        </p:nvCxnSpPr>
        <p:spPr>
          <a:xfrm flipH="1">
            <a:off x="5205392" y="1708084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FF70AF-62C8-4632-BA58-66552BA47C85}"/>
              </a:ext>
            </a:extLst>
          </p:cNvPr>
          <p:cNvCxnSpPr>
            <a:cxnSpLocks/>
          </p:cNvCxnSpPr>
          <p:nvPr/>
        </p:nvCxnSpPr>
        <p:spPr>
          <a:xfrm flipH="1">
            <a:off x="5156934" y="2875088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7363D-DA6D-4469-8B8A-68E9A9E5FE37}"/>
              </a:ext>
            </a:extLst>
          </p:cNvPr>
          <p:cNvCxnSpPr>
            <a:cxnSpLocks/>
          </p:cNvCxnSpPr>
          <p:nvPr/>
        </p:nvCxnSpPr>
        <p:spPr>
          <a:xfrm flipH="1">
            <a:off x="6687843" y="1779551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C724B5-196F-4068-90D1-29074E1C7907}"/>
              </a:ext>
            </a:extLst>
          </p:cNvPr>
          <p:cNvCxnSpPr>
            <a:cxnSpLocks/>
          </p:cNvCxnSpPr>
          <p:nvPr/>
        </p:nvCxnSpPr>
        <p:spPr>
          <a:xfrm flipH="1">
            <a:off x="6728492" y="284646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5" grpId="1" animBg="1"/>
      <p:bldP spid="15" grpId="2" animBg="1"/>
      <p:bldP spid="17" grpId="0" animBg="1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423602DC-0001-44F0-8E46-E3406AF578FE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C035F8A-4674-4320-BD67-E6A4D914CE28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A34D0-CEB9-4A2C-B237-ECB4F9C16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797">
            <a:off x="8048039" y="4422008"/>
            <a:ext cx="1087666" cy="1024097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8EC506CE-60B8-4F66-827D-F7F5F2C91739}"/>
              </a:ext>
            </a:extLst>
          </p:cNvPr>
          <p:cNvSpPr/>
          <p:nvPr/>
        </p:nvSpPr>
        <p:spPr>
          <a:xfrm>
            <a:off x="7507612" y="5556639"/>
            <a:ext cx="2766418" cy="114143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   </a:t>
            </a: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1BE665DE-9548-4D64-96DE-1FBA62A49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008">
            <a:off x="3147086" y="4446270"/>
            <a:ext cx="1062351" cy="10240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D8E938-EE9F-4E98-B194-9C8AE3B18E2F}"/>
              </a:ext>
            </a:extLst>
          </p:cNvPr>
          <p:cNvSpPr/>
          <p:nvPr/>
        </p:nvSpPr>
        <p:spPr>
          <a:xfrm>
            <a:off x="3134422" y="5570234"/>
            <a:ext cx="2766417" cy="11414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GB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/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/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77A4CA0-AA10-4522-A85D-409E43ED7205}"/>
              </a:ext>
            </a:extLst>
          </p:cNvPr>
          <p:cNvSpPr txBox="1"/>
          <p:nvPr/>
        </p:nvSpPr>
        <p:spPr>
          <a:xfrm>
            <a:off x="5985669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/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16D82DE-2E00-49DD-8A29-03A3F6AB8BF1}"/>
              </a:ext>
            </a:extLst>
          </p:cNvPr>
          <p:cNvSpPr txBox="1"/>
          <p:nvPr/>
        </p:nvSpPr>
        <p:spPr>
          <a:xfrm>
            <a:off x="7917412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0" grpId="1" animBg="1"/>
      <p:bldP spid="20" grpId="2" animBg="1"/>
      <p:bldP spid="22" grpId="0" animBg="1"/>
      <p:bldP spid="23" grpId="0"/>
      <p:bldP spid="24" grpId="0"/>
      <p:bldP spid="25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2349112" y="3874900"/>
            <a:ext cx="1893062" cy="23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77854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71158" y="-6923828"/>
            <a:ext cx="21168102" cy="158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7211928" y="1904531"/>
            <a:ext cx="3808072" cy="46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83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39403" r="15616"/>
          <a:stretch/>
        </p:blipFill>
        <p:spPr bwMode="auto">
          <a:xfrm>
            <a:off x="-2182960" y="-4222116"/>
            <a:ext cx="15035001" cy="158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3740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3017522" y="0"/>
            <a:ext cx="6156956" cy="749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28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93" y="39981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36" y="741784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64472-AEC7-41D1-BE3C-3A34A3F22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5900" y="3810001"/>
            <a:ext cx="2803289" cy="3158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CDA8F-B617-49DD-BC02-E3ECB65D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865">
            <a:off x="9632560" y="1340229"/>
            <a:ext cx="2253456" cy="2553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F1744-C404-4A8E-B24A-B72BD30A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55" y="-176622"/>
            <a:ext cx="2903611" cy="2903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3F96B5-125B-4C0D-962D-7B501F417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391">
            <a:off x="963958" y="1243116"/>
            <a:ext cx="2124440" cy="241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0AC669-6548-49C1-89B6-2C39E6439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658">
            <a:off x="3874489" y="468233"/>
            <a:ext cx="2440981" cy="2292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D96936-912B-4CEE-8030-F0D4A69A28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87" flipH="1">
            <a:off x="9217151" y="4524363"/>
            <a:ext cx="1910449" cy="21748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E2BF67-DD7E-46BA-B151-5D99F6AA185E}"/>
              </a:ext>
            </a:extLst>
          </p:cNvPr>
          <p:cNvSpPr txBox="1"/>
          <p:nvPr/>
        </p:nvSpPr>
        <p:spPr>
          <a:xfrm>
            <a:off x="2880352" y="2741525"/>
            <a:ext cx="70903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Tạm</a:t>
            </a:r>
            <a:r>
              <a:rPr lang="en-US" sz="11500" dirty="0"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biệt</a:t>
            </a:r>
            <a:endParaRPr lang="en-PH" sz="11500" dirty="0"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3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4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4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4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300"/>
                            </p:stCondLst>
                            <p:childTnLst>
                              <p:par>
                                <p:cTn id="14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89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/>
      <p:bldP spid="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1985963" y="255991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1985963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Thôi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 Sai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1523999" y="3521754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Nhấn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mũi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tên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để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quay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lại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BF5886-D02A-4806-8998-42A011BF631C}"/>
              </a:ext>
            </a:extLst>
          </p:cNvPr>
          <p:cNvSpPr/>
          <p:nvPr/>
        </p:nvSpPr>
        <p:spPr>
          <a:xfrm>
            <a:off x="5356697" y="4922196"/>
            <a:ext cx="1452666" cy="1556426"/>
          </a:xfrm>
          <a:prstGeom prst="actionButtonRetur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627492"/>
            <a:ext cx="12192000" cy="1728390"/>
          </a:xfrm>
          <a:prstGeom prst="rect">
            <a:avLst/>
          </a:prstGeom>
          <a:solidFill>
            <a:srgbClr val="DD619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/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Showcard" panose="02040603050506020204" pitchFamily="18" charset="0"/>
                  </a:rPr>
                  <a:t>phân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số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bằng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6000" dirty="0">
                    <a:latin typeface="UTM Showcard" panose="020406030505060202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blipFill>
                <a:blip r:embed="rId5"/>
                <a:stretch>
                  <a:fillRect l="-4839" r="-806" b="-5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" y="575130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03" y="49801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AFE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blipFill>
                <a:blip r:embed="rId10"/>
                <a:stretch>
                  <a:fillRect r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blipFill>
                <a:blip r:embed="rId11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blipFill>
                <a:blip r:embed="rId12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blipFill>
                <a:blip r:embed="rId14"/>
                <a:stretch>
                  <a:fillRect r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866" y="2578115"/>
            <a:ext cx="1652527" cy="15521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F42493-22C8-4964-9A41-E55D55FB16DD}"/>
              </a:ext>
            </a:extLst>
          </p:cNvPr>
          <p:cNvSpPr txBox="1"/>
          <p:nvPr/>
        </p:nvSpPr>
        <p:spPr>
          <a:xfrm>
            <a:off x="6407988" y="4544407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A7E2CD-D6B7-47E4-B3A8-982283E92447}"/>
              </a:ext>
            </a:extLst>
          </p:cNvPr>
          <p:cNvSpPr txBox="1"/>
          <p:nvPr/>
        </p:nvSpPr>
        <p:spPr>
          <a:xfrm>
            <a:off x="8058259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C02FF-EF78-4F88-AB47-9391C1140531}"/>
              </a:ext>
            </a:extLst>
          </p:cNvPr>
          <p:cNvSpPr txBox="1"/>
          <p:nvPr/>
        </p:nvSpPr>
        <p:spPr>
          <a:xfrm>
            <a:off x="9323793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C56701-C9C9-4137-9F61-22B57FB1C4B5}"/>
              </a:ext>
            </a:extLst>
          </p:cNvPr>
          <p:cNvSpPr txBox="1"/>
          <p:nvPr/>
        </p:nvSpPr>
        <p:spPr>
          <a:xfrm>
            <a:off x="4739018" y="451095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998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10833 0.0030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3" grpId="1"/>
      <p:bldP spid="21" grpId="0"/>
      <p:bldP spid="22" grpId="0"/>
      <p:bldP spid="26" grpId="0"/>
      <p:bldP spid="26" grpId="1"/>
      <p:bldP spid="35" grpId="0"/>
      <p:bldP spid="35" grpId="1"/>
      <p:bldP spid="33" grpId="0"/>
      <p:bldP spid="38" grpId="0"/>
      <p:bldP spid="39" grpId="0"/>
      <p:bldP spid="39" grpId="1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2786948" y="1256453"/>
            <a:ext cx="735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9" y="857552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26" y="79262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FD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gradFill>
            <a:gsLst>
              <a:gs pos="76000">
                <a:srgbClr val="5A3D28"/>
              </a:gs>
              <a:gs pos="0">
                <a:srgbClr val="9C6B46"/>
              </a:gs>
              <a:gs pos="30000">
                <a:srgbClr val="704D3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18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727D57-EE8E-4F58-A697-069E09203883}"/>
              </a:ext>
            </a:extLst>
          </p:cNvPr>
          <p:cNvSpPr txBox="1"/>
          <p:nvPr/>
        </p:nvSpPr>
        <p:spPr>
          <a:xfrm>
            <a:off x="5003800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9C960A-054C-421B-8133-D1632F5E56C2}"/>
              </a:ext>
            </a:extLst>
          </p:cNvPr>
          <p:cNvSpPr txBox="1"/>
          <p:nvPr/>
        </p:nvSpPr>
        <p:spPr>
          <a:xfrm>
            <a:off x="7956989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/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/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1F3C0F9-939E-4B90-AE9E-BF619D6D2021}"/>
              </a:ext>
            </a:extLst>
          </p:cNvPr>
          <p:cNvSpPr txBox="1"/>
          <p:nvPr/>
        </p:nvSpPr>
        <p:spPr>
          <a:xfrm>
            <a:off x="419707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7ED50A-2CA2-4F46-89F8-14C8391F3000}"/>
              </a:ext>
            </a:extLst>
          </p:cNvPr>
          <p:cNvSpPr txBox="1"/>
          <p:nvPr/>
        </p:nvSpPr>
        <p:spPr>
          <a:xfrm>
            <a:off x="638035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/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A0BECB-D68A-4940-BF3B-0804252E51C2}"/>
              </a:ext>
            </a:extLst>
          </p:cNvPr>
          <p:cNvSpPr txBox="1"/>
          <p:nvPr/>
        </p:nvSpPr>
        <p:spPr>
          <a:xfrm>
            <a:off x="7494686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FFA7A-5043-401E-A56D-F5190A65EBEB}"/>
              </a:ext>
            </a:extLst>
          </p:cNvPr>
          <p:cNvSpPr txBox="1"/>
          <p:nvPr/>
        </p:nvSpPr>
        <p:spPr>
          <a:xfrm>
            <a:off x="9176214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07A3C612-39DB-4D80-8C46-D78500E01E6D}"/>
              </a:ext>
            </a:extLst>
          </p:cNvPr>
          <p:cNvSpPr/>
          <p:nvPr/>
        </p:nvSpPr>
        <p:spPr>
          <a:xfrm>
            <a:off x="3136900" y="5078819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66" y="2214613"/>
            <a:ext cx="1652527" cy="227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20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21" grpId="0"/>
      <p:bldP spid="22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1287380" y="1256453"/>
            <a:ext cx="1006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Showcard" panose="02040603050506020204" pitchFamily="18" charset="0"/>
              </a:rPr>
              <a:t>Nêu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cách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rút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gọn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phân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số</a:t>
            </a:r>
            <a:endParaRPr lang="en-PH" sz="54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" y="952038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04" y="843954"/>
            <a:ext cx="1297008" cy="17795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4105E4-38E9-4ABE-AD9E-0B36FC4279ED}"/>
              </a:ext>
            </a:extLst>
          </p:cNvPr>
          <p:cNvSpPr/>
          <p:nvPr/>
        </p:nvSpPr>
        <p:spPr>
          <a:xfrm>
            <a:off x="829244" y="2618743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5CF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5" name="Rectangle 1439">
            <a:extLst>
              <a:ext uri="{FF2B5EF4-FFF2-40B4-BE49-F238E27FC236}">
                <a16:creationId xmlns:a16="http://schemas.microsoft.com/office/drawing/2014/main" id="{4334D5F1-981C-40A3-AF21-1FB29F148B02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A6CAA7-2658-44D8-B0EA-9360B5D3122F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37" name="Picture 36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1AD897CE-83FC-4930-ABA1-3B4D0544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38" name="Picture 3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FE7415-60BC-4CDE-A3A5-BB7C2D5E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BD3F63-5AF5-4F60-9E66-AF7795FEAB57}"/>
              </a:ext>
            </a:extLst>
          </p:cNvPr>
          <p:cNvSpPr txBox="1"/>
          <p:nvPr/>
        </p:nvSpPr>
        <p:spPr>
          <a:xfrm>
            <a:off x="2845603" y="3609117"/>
            <a:ext cx="8422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vi-V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Xét xem tử số và mẫu số cùng chia hết cho số tự nhiên nào lớn hơn 1.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Chia tử số và mẫu số cho số đó.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làm như thế cho đến khi nhận được phân số tối giản.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9FA0000-48FB-4EBD-8E9B-69D19B5F1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6099" y="1729911"/>
            <a:ext cx="1393175" cy="288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231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34" grpId="0" animBg="1"/>
      <p:bldP spid="35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696BD-CE11-4B52-9440-853E4EBB1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35698" y="2533269"/>
            <a:ext cx="815513" cy="824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626B5-4730-483F-B015-C51DFDB55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50" y="2491086"/>
            <a:ext cx="1362884" cy="1169163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93F85E-3927-4C62-B743-3B0233E123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4291" y="2255538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D04CDF5-62E2-499A-90EB-8AB2195CBB60}"/>
              </a:ext>
            </a:extLst>
          </p:cNvPr>
          <p:cNvSpPr txBox="1"/>
          <p:nvPr/>
        </p:nvSpPr>
        <p:spPr>
          <a:xfrm>
            <a:off x="5484396" y="1614556"/>
            <a:ext cx="6599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ahoma" panose="020B0604030504040204" pitchFamily="34" charset="0"/>
              </a:rPr>
              <a:t>Toán</a:t>
            </a:r>
            <a:endParaRPr lang="en-PH" sz="6000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282-41B9-4D15-836D-3CD38124C862}"/>
              </a:ext>
            </a:extLst>
          </p:cNvPr>
          <p:cNvSpPr txBox="1"/>
          <p:nvPr/>
        </p:nvSpPr>
        <p:spPr>
          <a:xfrm>
            <a:off x="6151084" y="2618447"/>
            <a:ext cx="5906127" cy="25107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9600" dirty="0">
                <a:solidFill>
                  <a:srgbClr val="D22E7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UVN Banh Mi" pitchFamily="2" charset="0"/>
              </a:rPr>
              <a:t>LUYỆN TẬP</a:t>
            </a:r>
            <a:endParaRPr lang="en-PH" sz="9600" dirty="0">
              <a:solidFill>
                <a:srgbClr val="D22E7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UVN Banh Mi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C117B-ED59-4762-9C18-F41693A66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618" y="4097292"/>
            <a:ext cx="415083" cy="4567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9C86F79-A8F8-401A-BB43-95190EBF41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11455087" y="4319400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7FDA18E-4F11-450C-BFCD-0E63B62D82CC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AFB0EDC-D157-4885-A779-741690C07F7E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55FB0A4-B1A3-448D-8DEA-0E8B4990B8F4}"/>
              </a:ext>
            </a:extLst>
          </p:cNvPr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C5F7DE3-A4D7-4FBE-9F82-56A46A9D237E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074427F-249E-4AAE-B67A-0FDF14475AB1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4B74478-2C49-47AE-92D3-AF1B433DCF0B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3AE483E-CF6A-4F5F-9367-8057164A7CFF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5FD66-9AA8-4396-8842-F8A235F4BC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39" y="1483569"/>
            <a:ext cx="4201923" cy="42019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2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50" presetClass="entr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1" grpId="0"/>
      <p:bldP spid="2" grpId="0"/>
      <p:bldP spid="36" grpId="0" animBg="1"/>
      <p:bldP spid="37" grpId="0" animBg="1"/>
      <p:bldP spid="3" grpId="0" animBg="1"/>
      <p:bldP spid="120" grpId="0" animBg="1"/>
      <p:bldP spid="120" grpId="1" animBg="1"/>
      <p:bldP spid="120" grpId="2" animBg="1"/>
      <p:bldP spid="121" grpId="0" animBg="1"/>
      <p:bldP spid="121" grpId="1" animBg="1"/>
      <p:bldP spid="122" grpId="0" animBg="1"/>
      <p:bldP spid="122" grpId="1" animBg="1"/>
      <p:bldP spid="122" grpId="2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689136" y="2963611"/>
            <a:ext cx="4615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6600" dirty="0">
              <a:solidFill>
                <a:srgbClr val="C22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/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blipFill>
                <a:blip r:embed="rId4"/>
                <a:stretch>
                  <a:fillRect r="-37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/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blipFill>
                <a:blip r:embed="rId5"/>
                <a:stretch>
                  <a:fillRect r="-4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/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/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83E1A916-BD89-4085-A411-18A2D517875A}"/>
              </a:ext>
            </a:extLst>
          </p:cNvPr>
          <p:cNvSpPr txBox="1"/>
          <p:nvPr/>
        </p:nvSpPr>
        <p:spPr>
          <a:xfrm>
            <a:off x="2643787" y="308674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D3A18E-1936-451B-8179-8B43ADF2A994}"/>
              </a:ext>
            </a:extLst>
          </p:cNvPr>
          <p:cNvSpPr txBox="1"/>
          <p:nvPr/>
        </p:nvSpPr>
        <p:spPr>
          <a:xfrm>
            <a:off x="4348157" y="30400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A2BCB6-02EA-4E55-B84E-EF41E803D7A3}"/>
              </a:ext>
            </a:extLst>
          </p:cNvPr>
          <p:cNvSpPr txBox="1"/>
          <p:nvPr/>
        </p:nvSpPr>
        <p:spPr>
          <a:xfrm>
            <a:off x="6111191" y="302419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2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14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0676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9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3.1|3.1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</TotalTime>
  <Words>383</Words>
  <Application>Microsoft Office PowerPoint</Application>
  <PresentationFormat>Widescreen</PresentationFormat>
  <Paragraphs>172</Paragraphs>
  <Slides>28</Slides>
  <Notes>5</Notes>
  <HiddenSlides>1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UTM Cookies</vt:lpstr>
      <vt:lpstr>UTM Showcard</vt:lpstr>
      <vt:lpstr>Calibri Light</vt:lpstr>
      <vt:lpstr>Times New Roman</vt:lpstr>
      <vt:lpstr>Arial</vt:lpstr>
      <vt:lpstr>Cambria Math</vt:lpstr>
      <vt:lpstr>UVN Bach Dang Nang</vt:lpstr>
      <vt:lpstr>UVN Banh Mi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114</dc:title>
  <dc:subject>Toan 4</dc:subject>
  <dc:creator>KTUTS</dc:creator>
  <cp:keywords>HaiHa</cp:keywords>
  <cp:lastModifiedBy>Nguyen Huu Hieu</cp:lastModifiedBy>
  <cp:revision>51</cp:revision>
  <dcterms:created xsi:type="dcterms:W3CDTF">2021-05-20T08:42:48Z</dcterms:created>
  <dcterms:modified xsi:type="dcterms:W3CDTF">2022-01-16T16:45:45Z</dcterms:modified>
  <cp:version>B32</cp:version>
</cp:coreProperties>
</file>