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6"/>
  </p:notesMasterIdLst>
  <p:sldIdLst>
    <p:sldId id="7089" r:id="rId3"/>
    <p:sldId id="266" r:id="rId4"/>
    <p:sldId id="7119" r:id="rId5"/>
    <p:sldId id="7125" r:id="rId6"/>
    <p:sldId id="7116" r:id="rId7"/>
    <p:sldId id="7104" r:id="rId8"/>
    <p:sldId id="268" r:id="rId9"/>
    <p:sldId id="7126" r:id="rId10"/>
    <p:sldId id="7127" r:id="rId11"/>
    <p:sldId id="7128" r:id="rId12"/>
    <p:sldId id="7130" r:id="rId13"/>
    <p:sldId id="7131" r:id="rId14"/>
    <p:sldId id="7132" r:id="rId15"/>
    <p:sldId id="7133" r:id="rId16"/>
    <p:sldId id="265" r:id="rId17"/>
    <p:sldId id="7129" r:id="rId18"/>
    <p:sldId id="7103" r:id="rId19"/>
    <p:sldId id="7109" r:id="rId20"/>
    <p:sldId id="7106" r:id="rId21"/>
    <p:sldId id="7112" r:id="rId22"/>
    <p:sldId id="7134" r:id="rId23"/>
    <p:sldId id="7114" r:id="rId24"/>
    <p:sldId id="712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CBE"/>
    <a:srgbClr val="B6DCBF"/>
    <a:srgbClr val="5D534B"/>
    <a:srgbClr val="F8504D"/>
    <a:srgbClr val="64C47B"/>
    <a:srgbClr val="FD5949"/>
    <a:srgbClr val="F93832"/>
    <a:srgbClr val="FE96A3"/>
    <a:srgbClr val="9ABD9D"/>
    <a:srgbClr val="8CBB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74" autoAdjust="0"/>
    <p:restoredTop sz="94660"/>
  </p:normalViewPr>
  <p:slideViewPr>
    <p:cSldViewPr snapToGrid="0">
      <p:cViewPr>
        <p:scale>
          <a:sx n="33" d="100"/>
          <a:sy n="33" d="100"/>
        </p:scale>
        <p:origin x="2256" y="786"/>
      </p:cViewPr>
      <p:guideLst>
        <p:guide orient="horz" pos="2160"/>
        <p:guide pos="3840"/>
      </p:guideLst>
    </p:cSldViewPr>
  </p:slideViewPr>
  <p:notesTextViewPr>
    <p:cViewPr>
      <p:scale>
        <a:sx n="1" d="1"/>
        <a:sy n="1" d="1"/>
      </p:scale>
      <p:origin x="0" y="0"/>
    </p:cViewPr>
  </p:notesTextViewPr>
  <p:sorterViewPr>
    <p:cViewPr>
      <p:scale>
        <a:sx n="100" d="100"/>
        <a:sy n="100" d="100"/>
      </p:scale>
      <p:origin x="0" y="-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E18F3-566C-4306-BED5-21AE2B34CDE0}" type="datetimeFigureOut">
              <a:rPr lang="zh-CN" altLang="en-US" smtClean="0"/>
              <a:t>2022/2/6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ABDD3A-BDD7-46E6-B3ED-D4221C22E707}" type="slidenum">
              <a:rPr lang="zh-CN" altLang="en-US" smtClean="0"/>
              <a:t>‹#›</a:t>
            </a:fld>
            <a:endParaRPr lang="zh-CN" altLang="en-US"/>
          </a:p>
        </p:txBody>
      </p:sp>
    </p:spTree>
    <p:extLst>
      <p:ext uri="{BB962C8B-B14F-4D97-AF65-F5344CB8AC3E}">
        <p14:creationId xmlns:p14="http://schemas.microsoft.com/office/powerpoint/2010/main" val="1546017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a:t>
            </a:fld>
            <a:endParaRPr lang="zh-CN" altLang="en-US"/>
          </a:p>
        </p:txBody>
      </p:sp>
    </p:spTree>
    <p:extLst>
      <p:ext uri="{BB962C8B-B14F-4D97-AF65-F5344CB8AC3E}">
        <p14:creationId xmlns:p14="http://schemas.microsoft.com/office/powerpoint/2010/main" val="2022115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10</a:t>
            </a:fld>
            <a:endParaRPr lang="zh-CN" altLang="en-US"/>
          </a:p>
        </p:txBody>
      </p:sp>
    </p:spTree>
    <p:extLst>
      <p:ext uri="{BB962C8B-B14F-4D97-AF65-F5344CB8AC3E}">
        <p14:creationId xmlns:p14="http://schemas.microsoft.com/office/powerpoint/2010/main" val="2221910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11</a:t>
            </a:fld>
            <a:endParaRPr lang="zh-CN" altLang="en-US"/>
          </a:p>
        </p:txBody>
      </p:sp>
    </p:spTree>
    <p:extLst>
      <p:ext uri="{BB962C8B-B14F-4D97-AF65-F5344CB8AC3E}">
        <p14:creationId xmlns:p14="http://schemas.microsoft.com/office/powerpoint/2010/main" val="227007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12</a:t>
            </a:fld>
            <a:endParaRPr lang="zh-CN" altLang="en-US"/>
          </a:p>
        </p:txBody>
      </p:sp>
    </p:spTree>
    <p:extLst>
      <p:ext uri="{BB962C8B-B14F-4D97-AF65-F5344CB8AC3E}">
        <p14:creationId xmlns:p14="http://schemas.microsoft.com/office/powerpoint/2010/main" val="125915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13</a:t>
            </a:fld>
            <a:endParaRPr lang="zh-CN" altLang="en-US"/>
          </a:p>
        </p:txBody>
      </p:sp>
    </p:spTree>
    <p:extLst>
      <p:ext uri="{BB962C8B-B14F-4D97-AF65-F5344CB8AC3E}">
        <p14:creationId xmlns:p14="http://schemas.microsoft.com/office/powerpoint/2010/main" val="480968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15</a:t>
            </a:fld>
            <a:endParaRPr lang="zh-CN" altLang="en-US"/>
          </a:p>
        </p:txBody>
      </p:sp>
    </p:spTree>
    <p:extLst>
      <p:ext uri="{BB962C8B-B14F-4D97-AF65-F5344CB8AC3E}">
        <p14:creationId xmlns:p14="http://schemas.microsoft.com/office/powerpoint/2010/main" val="283772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16</a:t>
            </a:fld>
            <a:endParaRPr lang="zh-CN" altLang="en-US"/>
          </a:p>
        </p:txBody>
      </p:sp>
    </p:spTree>
    <p:extLst>
      <p:ext uri="{BB962C8B-B14F-4D97-AF65-F5344CB8AC3E}">
        <p14:creationId xmlns:p14="http://schemas.microsoft.com/office/powerpoint/2010/main" val="4286023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Hoa</a:t>
            </a:r>
            <a:r>
              <a:rPr lang="en-US" altLang="zh-CN" dirty="0"/>
              <a:t> </a:t>
            </a:r>
            <a:r>
              <a:rPr lang="en-US" altLang="zh-CN" dirty="0" err="1"/>
              <a:t>hồng</a:t>
            </a:r>
            <a:r>
              <a:rPr lang="en-US" altLang="zh-CN" dirty="0"/>
              <a:t> – </a:t>
            </a:r>
            <a:r>
              <a:rPr lang="en-US" altLang="zh-CN" dirty="0" err="1"/>
              <a:t>Hoa</a:t>
            </a:r>
            <a:r>
              <a:rPr lang="en-US" altLang="zh-CN" dirty="0"/>
              <a:t> </a:t>
            </a:r>
            <a:r>
              <a:rPr lang="en-US" altLang="zh-CN" dirty="0" err="1"/>
              <a:t>sao</a:t>
            </a:r>
            <a:r>
              <a:rPr lang="en-US" altLang="zh-CN" dirty="0"/>
              <a:t> </a:t>
            </a:r>
            <a:r>
              <a:rPr lang="en-US" altLang="zh-CN" dirty="0" err="1"/>
              <a:t>nhái</a:t>
            </a:r>
            <a:r>
              <a:rPr lang="en-US" altLang="zh-CN" dirty="0"/>
              <a:t> – </a:t>
            </a:r>
            <a:r>
              <a:rPr lang="en-US" altLang="zh-CN" dirty="0" err="1"/>
              <a:t>Hoa</a:t>
            </a:r>
            <a:r>
              <a:rPr lang="en-US" altLang="zh-CN" dirty="0"/>
              <a:t> </a:t>
            </a:r>
            <a:r>
              <a:rPr lang="en-US" altLang="zh-CN" dirty="0" err="1"/>
              <a:t>lan</a:t>
            </a:r>
            <a:r>
              <a:rPr lang="en-US" altLang="zh-CN" dirty="0"/>
              <a:t> – </a:t>
            </a:r>
            <a:r>
              <a:rPr lang="en-US" altLang="zh-CN" dirty="0" err="1"/>
              <a:t>Hoa</a:t>
            </a:r>
            <a:r>
              <a:rPr lang="en-US" altLang="zh-CN" dirty="0"/>
              <a:t> </a:t>
            </a:r>
            <a:r>
              <a:rPr lang="en-US" altLang="zh-CN" dirty="0" err="1"/>
              <a:t>sen</a:t>
            </a:r>
            <a:r>
              <a:rPr lang="en-US" altLang="zh-CN" dirty="0"/>
              <a:t> – </a:t>
            </a:r>
            <a:r>
              <a:rPr lang="en-US" altLang="zh-CN" dirty="0" err="1"/>
              <a:t>Hoa</a:t>
            </a:r>
            <a:r>
              <a:rPr lang="en-US" altLang="zh-CN" dirty="0"/>
              <a:t> </a:t>
            </a:r>
            <a:r>
              <a:rPr lang="en-US" altLang="zh-CN" dirty="0" err="1"/>
              <a:t>hướng</a:t>
            </a:r>
            <a:r>
              <a:rPr lang="en-US" altLang="zh-CN" dirty="0"/>
              <a:t> </a:t>
            </a:r>
            <a:r>
              <a:rPr lang="en-US" altLang="zh-CN" dirty="0" err="1"/>
              <a:t>dương</a:t>
            </a:r>
            <a:r>
              <a:rPr lang="en-US" altLang="zh-CN" dirty="0"/>
              <a:t> – </a:t>
            </a:r>
            <a:r>
              <a:rPr lang="en-US" altLang="zh-CN" dirty="0" err="1"/>
              <a:t>Hoa</a:t>
            </a:r>
            <a:r>
              <a:rPr lang="en-US" altLang="zh-CN" dirty="0"/>
              <a:t> </a:t>
            </a:r>
            <a:r>
              <a:rPr lang="en-US" altLang="zh-CN" dirty="0" err="1"/>
              <a:t>mai</a:t>
            </a:r>
            <a:r>
              <a:rPr lang="en-US" altLang="zh-CN" dirty="0"/>
              <a:t> – </a:t>
            </a:r>
            <a:r>
              <a:rPr lang="en-US" altLang="zh-CN" dirty="0" err="1"/>
              <a:t>Hoa</a:t>
            </a:r>
            <a:r>
              <a:rPr lang="en-US" altLang="zh-CN" dirty="0"/>
              <a:t> </a:t>
            </a:r>
            <a:r>
              <a:rPr lang="en-US" altLang="zh-CN" dirty="0" err="1"/>
              <a:t>đào</a:t>
            </a:r>
            <a:endParaRPr lang="zh-CN" altLang="en-US" dirty="0"/>
          </a:p>
        </p:txBody>
      </p:sp>
      <p:sp>
        <p:nvSpPr>
          <p:cNvPr id="4" name="灯片编号占位符 3"/>
          <p:cNvSpPr>
            <a:spLocks noGrp="1"/>
          </p:cNvSpPr>
          <p:nvPr>
            <p:ph type="sldNum" sz="quarter" idx="10"/>
          </p:nvPr>
        </p:nvSpPr>
        <p:spPr/>
        <p:txBody>
          <a:bodyPr/>
          <a:lstStyle/>
          <a:p>
            <a:fld id="{96ABDD3A-BDD7-46E6-B3ED-D4221C22E707}" type="slidenum">
              <a:rPr lang="zh-CN" altLang="en-US" smtClean="0"/>
              <a:t>17</a:t>
            </a:fld>
            <a:endParaRPr lang="zh-CN" altLang="en-US"/>
          </a:p>
        </p:txBody>
      </p:sp>
    </p:spTree>
    <p:extLst>
      <p:ext uri="{BB962C8B-B14F-4D97-AF65-F5344CB8AC3E}">
        <p14:creationId xmlns:p14="http://schemas.microsoft.com/office/powerpoint/2010/main" val="2523765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18</a:t>
            </a:fld>
            <a:endParaRPr lang="zh-CN" altLang="en-US"/>
          </a:p>
        </p:txBody>
      </p:sp>
    </p:spTree>
    <p:extLst>
      <p:ext uri="{BB962C8B-B14F-4D97-AF65-F5344CB8AC3E}">
        <p14:creationId xmlns:p14="http://schemas.microsoft.com/office/powerpoint/2010/main" val="362973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19</a:t>
            </a:fld>
            <a:endParaRPr lang="zh-CN" altLang="en-US"/>
          </a:p>
        </p:txBody>
      </p:sp>
    </p:spTree>
    <p:extLst>
      <p:ext uri="{BB962C8B-B14F-4D97-AF65-F5344CB8AC3E}">
        <p14:creationId xmlns:p14="http://schemas.microsoft.com/office/powerpoint/2010/main" val="2583966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20</a:t>
            </a:fld>
            <a:endParaRPr lang="zh-CN" altLang="en-US"/>
          </a:p>
        </p:txBody>
      </p:sp>
    </p:spTree>
    <p:extLst>
      <p:ext uri="{BB962C8B-B14F-4D97-AF65-F5344CB8AC3E}">
        <p14:creationId xmlns:p14="http://schemas.microsoft.com/office/powerpoint/2010/main" val="1133300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a:t>
            </a:fld>
            <a:endParaRPr lang="zh-CN" altLang="en-US"/>
          </a:p>
        </p:txBody>
      </p:sp>
    </p:spTree>
    <p:extLst>
      <p:ext uri="{BB962C8B-B14F-4D97-AF65-F5344CB8AC3E}">
        <p14:creationId xmlns:p14="http://schemas.microsoft.com/office/powerpoint/2010/main" val="100556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21</a:t>
            </a:fld>
            <a:endParaRPr lang="zh-CN" altLang="en-US"/>
          </a:p>
        </p:txBody>
      </p:sp>
    </p:spTree>
    <p:extLst>
      <p:ext uri="{BB962C8B-B14F-4D97-AF65-F5344CB8AC3E}">
        <p14:creationId xmlns:p14="http://schemas.microsoft.com/office/powerpoint/2010/main" val="1486107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22</a:t>
            </a:fld>
            <a:endParaRPr lang="zh-CN" altLang="en-US"/>
          </a:p>
        </p:txBody>
      </p:sp>
    </p:spTree>
    <p:extLst>
      <p:ext uri="{BB962C8B-B14F-4D97-AF65-F5344CB8AC3E}">
        <p14:creationId xmlns:p14="http://schemas.microsoft.com/office/powerpoint/2010/main" val="1873324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23</a:t>
            </a:fld>
            <a:endParaRPr lang="zh-CN" altLang="en-US"/>
          </a:p>
        </p:txBody>
      </p:sp>
    </p:spTree>
    <p:extLst>
      <p:ext uri="{BB962C8B-B14F-4D97-AF65-F5344CB8AC3E}">
        <p14:creationId xmlns:p14="http://schemas.microsoft.com/office/powerpoint/2010/main" val="125625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3</a:t>
            </a:fld>
            <a:endParaRPr lang="zh-CN" altLang="en-US"/>
          </a:p>
        </p:txBody>
      </p:sp>
    </p:spTree>
    <p:extLst>
      <p:ext uri="{BB962C8B-B14F-4D97-AF65-F5344CB8AC3E}">
        <p14:creationId xmlns:p14="http://schemas.microsoft.com/office/powerpoint/2010/main" val="2746680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4</a:t>
            </a:fld>
            <a:endParaRPr lang="zh-CN" altLang="en-US"/>
          </a:p>
        </p:txBody>
      </p:sp>
    </p:spTree>
    <p:extLst>
      <p:ext uri="{BB962C8B-B14F-4D97-AF65-F5344CB8AC3E}">
        <p14:creationId xmlns:p14="http://schemas.microsoft.com/office/powerpoint/2010/main" val="54047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5</a:t>
            </a:fld>
            <a:endParaRPr lang="zh-CN" altLang="en-US"/>
          </a:p>
        </p:txBody>
      </p:sp>
    </p:spTree>
    <p:extLst>
      <p:ext uri="{BB962C8B-B14F-4D97-AF65-F5344CB8AC3E}">
        <p14:creationId xmlns:p14="http://schemas.microsoft.com/office/powerpoint/2010/main" val="199906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6</a:t>
            </a:fld>
            <a:endParaRPr lang="zh-CN" altLang="en-US"/>
          </a:p>
        </p:txBody>
      </p:sp>
    </p:spTree>
    <p:extLst>
      <p:ext uri="{BB962C8B-B14F-4D97-AF65-F5344CB8AC3E}">
        <p14:creationId xmlns:p14="http://schemas.microsoft.com/office/powerpoint/2010/main" val="722939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6ABDD3A-BDD7-46E6-B3ED-D4221C22E707}" type="slidenum">
              <a:rPr lang="zh-CN" altLang="en-US" smtClean="0"/>
              <a:t>7</a:t>
            </a:fld>
            <a:endParaRPr lang="zh-CN" altLang="en-US"/>
          </a:p>
        </p:txBody>
      </p:sp>
    </p:spTree>
    <p:extLst>
      <p:ext uri="{BB962C8B-B14F-4D97-AF65-F5344CB8AC3E}">
        <p14:creationId xmlns:p14="http://schemas.microsoft.com/office/powerpoint/2010/main" val="2470190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8</a:t>
            </a:fld>
            <a:endParaRPr lang="zh-CN" altLang="en-US"/>
          </a:p>
        </p:txBody>
      </p:sp>
    </p:spTree>
    <p:extLst>
      <p:ext uri="{BB962C8B-B14F-4D97-AF65-F5344CB8AC3E}">
        <p14:creationId xmlns:p14="http://schemas.microsoft.com/office/powerpoint/2010/main" val="2322583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6ABDD3A-BDD7-46E6-B3ED-D4221C22E707}" type="slidenum">
              <a:rPr lang="zh-CN" altLang="en-US" smtClean="0"/>
              <a:t>9</a:t>
            </a:fld>
            <a:endParaRPr lang="zh-CN" altLang="en-US"/>
          </a:p>
        </p:txBody>
      </p:sp>
    </p:spTree>
    <p:extLst>
      <p:ext uri="{BB962C8B-B14F-4D97-AF65-F5344CB8AC3E}">
        <p14:creationId xmlns:p14="http://schemas.microsoft.com/office/powerpoint/2010/main" val="2811112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7F9846-A4FC-4C89-B519-8184C342E4E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4E8B2CE5-E532-4BDF-8D3D-9C4D311D431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CC6DB2C-FF2D-41BF-AAA7-3C25424613FE}"/>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546E48EF-A4C7-46CA-8120-26E1483D780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DA61550-0297-413D-86AD-1100C7661463}"/>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643245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BBDF87-0574-40FE-B079-76DABC62B44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6F8FCC3-0D93-4CE7-A70C-1C5ED1E4842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88F216C-6223-48C8-9D7C-E734A77EC15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D2E40AF-2F1C-4220-8DEF-945DD935E6FE}"/>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6" name="页脚占位符 5">
            <a:extLst>
              <a:ext uri="{FF2B5EF4-FFF2-40B4-BE49-F238E27FC236}">
                <a16:creationId xmlns:a16="http://schemas.microsoft.com/office/drawing/2014/main" id="{DBF988F3-D75D-4DF5-85ED-3ACD95DB29B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698331E-4742-4DA8-ABE0-97DE793A85D5}"/>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004027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7A0C94-1C49-4420-B531-200176A1F60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D100361-6CC8-4A1D-BC66-FD520B2CF950}"/>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12E5979-5991-4E7A-A849-2F10DAA56971}"/>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023DE938-E6E5-4AEE-BA02-90069586E53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FF0C661-F0E5-402C-8A97-B3930A2EACCC}"/>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878017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55146B9-7D9E-40CF-A2D7-71518AD99212}"/>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943BE37-E807-4881-8BE0-9223B8C07EE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FE036D6-AB1D-4D3A-93AD-CE7C89BA667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323D5C9A-0F99-446F-9209-A33711145C7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79DF61-6FD8-49D0-828F-19E32E3ACF33}"/>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1741216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1621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2022/2/6</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50399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6061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2BCF61-6D9F-4AD5-928E-1FE674F07E4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EF1A6CD-B04A-4E4B-95E3-47E663B610AD}"/>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745591C-21AC-4E9A-AD05-1BD6516BA7F9}"/>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5569807C-D1A8-4423-8CE3-2487ED9AFEB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07DA5A3-B6AF-4201-A751-988BD1F57EB0}"/>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706267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33A66B-1310-407E-8464-A53D7AB3FA9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7320BFE-A17E-4D5B-A87F-1367AF93E24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1525AE42-6064-40DF-921C-BCD78E0B7834}"/>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FEBFA3DA-A537-442A-A88F-F6EFD028664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860557-5EDE-45A6-9ADB-31F620D725FD}"/>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087325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BBECC9-A2A3-4E7B-95EF-28FD0E6360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E445C89-753B-4B1F-B74D-056B86088BC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A2103950-CB81-4168-8C56-757A35FC144E}"/>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7974D78-0588-40EB-A1EC-30E411B1AEE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6" name="页脚占位符 5">
            <a:extLst>
              <a:ext uri="{FF2B5EF4-FFF2-40B4-BE49-F238E27FC236}">
                <a16:creationId xmlns:a16="http://schemas.microsoft.com/office/drawing/2014/main" id="{D1F0707D-7B0D-4C20-95BB-E978D88AF7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0B6E554-3D95-47A0-9060-660BD018E081}"/>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532095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1F9FF4-563F-48C2-A287-32C406C019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6FF4EE-B36F-4F5D-9387-81C59E4B50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1E9BF91-9483-4DD0-92E3-38EF8201A52B}"/>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185293A-3902-4ABE-93E0-FC7830AA8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4F7A5AC-CA20-440C-9D8C-19EFCCB201F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FA86D0-7754-47B4-BC04-14674151F8B3}"/>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8" name="页脚占位符 7">
            <a:extLst>
              <a:ext uri="{FF2B5EF4-FFF2-40B4-BE49-F238E27FC236}">
                <a16:creationId xmlns:a16="http://schemas.microsoft.com/office/drawing/2014/main" id="{514BE6DC-E074-4C05-B308-C5F9F29ACF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5D6B5EE-F465-42C2-AB20-016F3D6B7EB9}"/>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357243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1F9FF4-563F-48C2-A287-32C406C0198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E6FF4EE-B36F-4F5D-9387-81C59E4B503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1E9BF91-9483-4DD0-92E3-38EF8201A52B}"/>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1185293A-3902-4ABE-93E0-FC7830AA8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74F7A5AC-CA20-440C-9D8C-19EFCCB201F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31FA86D0-7754-47B4-BC04-14674151F8B3}"/>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8" name="页脚占位符 7">
            <a:extLst>
              <a:ext uri="{FF2B5EF4-FFF2-40B4-BE49-F238E27FC236}">
                <a16:creationId xmlns:a16="http://schemas.microsoft.com/office/drawing/2014/main" id="{514BE6DC-E074-4C05-B308-C5F9F29ACF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85D6B5EE-F465-42C2-AB20-016F3D6B7EB9}"/>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
        <p:nvSpPr>
          <p:cNvPr id="11" name="TextBox 10"/>
          <p:cNvSpPr txBox="1"/>
          <p:nvPr userDrawn="1"/>
        </p:nvSpPr>
        <p:spPr>
          <a:xfrm>
            <a:off x="2314105" y="673957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3189250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8A8BC2-D3A2-436D-8464-B618E1E707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A693347-5617-42FA-8F37-847D5B1A120F}"/>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4" name="页脚占位符 3">
            <a:extLst>
              <a:ext uri="{FF2B5EF4-FFF2-40B4-BE49-F238E27FC236}">
                <a16:creationId xmlns:a16="http://schemas.microsoft.com/office/drawing/2014/main" id="{3C6AD3E9-B0A7-4C5F-9475-EB079333524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A54C2ED-2D44-47EC-8050-8328CA18282B}"/>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396369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31D82B0-C3F2-440B-9E61-63BDD58D8EE2}"/>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3" name="页脚占位符 2">
            <a:extLst>
              <a:ext uri="{FF2B5EF4-FFF2-40B4-BE49-F238E27FC236}">
                <a16:creationId xmlns:a16="http://schemas.microsoft.com/office/drawing/2014/main" id="{545D42A2-DB8B-49EF-B4CD-2230E631A39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7BE194FD-D593-4149-9F7B-A17C82FBA7E6}"/>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20778130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D8AFEC-B493-4E62-A0D7-FF63C3B67EA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381806A-3A75-4213-BBCA-44607260462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B540107-05FE-40DB-8F12-FA4E84BC20D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2AA683E-EB92-408D-B28D-D6D0CB9CECE5}"/>
              </a:ext>
            </a:extLst>
          </p:cNvPr>
          <p:cNvSpPr>
            <a:spLocks noGrp="1"/>
          </p:cNvSpPr>
          <p:nvPr>
            <p:ph type="dt" sz="half" idx="10"/>
          </p:nvPr>
        </p:nvSpPr>
        <p:spPr>
          <a:xfrm>
            <a:off x="838200" y="6356350"/>
            <a:ext cx="2743200" cy="365125"/>
          </a:xfrm>
          <a:prstGeom prst="rect">
            <a:avLst/>
          </a:prstGeom>
        </p:spPr>
        <p:txBody>
          <a:bodyPr/>
          <a:lstStyle/>
          <a:p>
            <a:fld id="{5072447C-ED21-4AFC-A9AD-56A51C5BFA52}" type="datetimeFigureOut">
              <a:rPr lang="zh-CN" altLang="en-US" smtClean="0"/>
              <a:t>2022/2/6</a:t>
            </a:fld>
            <a:endParaRPr lang="zh-CN" altLang="en-US"/>
          </a:p>
        </p:txBody>
      </p:sp>
      <p:sp>
        <p:nvSpPr>
          <p:cNvPr id="6" name="页脚占位符 5">
            <a:extLst>
              <a:ext uri="{FF2B5EF4-FFF2-40B4-BE49-F238E27FC236}">
                <a16:creationId xmlns:a16="http://schemas.microsoft.com/office/drawing/2014/main" id="{E74D5743-D71E-4DA9-AD97-4FBD693FD2E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810BE337-5AF3-4B18-963D-333EE21B98DB}"/>
              </a:ext>
            </a:extLst>
          </p:cNvPr>
          <p:cNvSpPr>
            <a:spLocks noGrp="1"/>
          </p:cNvSpPr>
          <p:nvPr>
            <p:ph type="sldNum" sz="quarter" idx="12"/>
          </p:nvPr>
        </p:nvSpPr>
        <p:spPr>
          <a:xfrm>
            <a:off x="8610600" y="6356350"/>
            <a:ext cx="2743200" cy="365125"/>
          </a:xfrm>
          <a:prstGeom prst="rect">
            <a:avLst/>
          </a:prstGeom>
        </p:spPr>
        <p:txBody>
          <a:bodyPr/>
          <a:lstStyle/>
          <a:p>
            <a:fld id="{B80B7D43-F449-4BB5-A50E-853B11F679BC}" type="slidenum">
              <a:rPr lang="zh-CN" altLang="en-US" smtClean="0"/>
              <a:t>‹#›</a:t>
            </a:fld>
            <a:endParaRPr lang="zh-CN" altLang="en-US"/>
          </a:p>
        </p:txBody>
      </p:sp>
    </p:spTree>
    <p:extLst>
      <p:ext uri="{BB962C8B-B14F-4D97-AF65-F5344CB8AC3E}">
        <p14:creationId xmlns:p14="http://schemas.microsoft.com/office/powerpoint/2010/main" val="488024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hyperlink" Target="https://www.facebook.com/teamKTUTS"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hyperlink" Target="https://www.facebook.com/teamKTUTS" TargetMode="Externa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28A13BE-1B05-4DB4-B7AB-1D9B367895F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6925" cy="6858000"/>
          </a:xfrm>
          <a:prstGeom prst="rect">
            <a:avLst/>
          </a:prstGeom>
        </p:spPr>
      </p:pic>
      <p:sp>
        <p:nvSpPr>
          <p:cNvPr id="2" name="标题占位符 1">
            <a:extLst>
              <a:ext uri="{FF2B5EF4-FFF2-40B4-BE49-F238E27FC236}">
                <a16:creationId xmlns:a16="http://schemas.microsoft.com/office/drawing/2014/main" id="{0AD52985-C4F1-4491-BE86-B6D2F82CA9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269695-A6A6-4FEB-AAE8-081DC040A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8EDE5B8-AC37-46C1-B0C1-B11152A158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72447C-ED21-4AFC-A9AD-56A51C5BFA52}" type="datetimeFigureOut">
              <a:rPr lang="zh-CN" altLang="en-US" smtClean="0"/>
              <a:t>2022/2/6</a:t>
            </a:fld>
            <a:endParaRPr lang="zh-CN" altLang="en-US"/>
          </a:p>
        </p:txBody>
      </p:sp>
      <p:sp>
        <p:nvSpPr>
          <p:cNvPr id="5" name="页脚占位符 4">
            <a:extLst>
              <a:ext uri="{FF2B5EF4-FFF2-40B4-BE49-F238E27FC236}">
                <a16:creationId xmlns:a16="http://schemas.microsoft.com/office/drawing/2014/main" id="{57E6CC52-5DF2-4E7C-8DA0-3198870ED8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EB68395-B910-43B8-9F82-C8BBDCF320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0B7D43-F449-4BB5-A50E-853B11F679BC}" type="slidenum">
              <a:rPr lang="zh-CN" altLang="en-US" smtClean="0"/>
              <a:t>‹#›</a:t>
            </a:fld>
            <a:endParaRPr lang="zh-CN" altLang="en-US"/>
          </a:p>
        </p:txBody>
      </p:sp>
      <p:pic>
        <p:nvPicPr>
          <p:cNvPr id="7" name="Picture 6" descr="A picture containing diagram&#10;&#10;Description automatically generated">
            <a:extLst>
              <a:ext uri="{FF2B5EF4-FFF2-40B4-BE49-F238E27FC236}">
                <a16:creationId xmlns:a16="http://schemas.microsoft.com/office/drawing/2014/main" id="{ED170EE1-7E39-405A-BFD2-100C47C7F5F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9" name="Picture 8" descr="A picture containing diagram&#10;&#10;Description automatically generated">
            <a:extLst>
              <a:ext uri="{FF2B5EF4-FFF2-40B4-BE49-F238E27FC236}">
                <a16:creationId xmlns:a16="http://schemas.microsoft.com/office/drawing/2014/main" id="{7D4A6B5C-9C67-4DDD-A016-25830F4A115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38211749" y="19535162"/>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437256FC-E50B-444A-8FB8-3E8FE82FB70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5201165" y="19535162"/>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B207C1A4-87D7-4BDA-93A3-EC43E714190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5220596" y="-5438269"/>
            <a:ext cx="1881378" cy="1625303"/>
          </a:xfrm>
          <a:prstGeom prst="rect">
            <a:avLst/>
          </a:prstGeom>
        </p:spPr>
      </p:pic>
      <p:sp>
        <p:nvSpPr>
          <p:cNvPr id="12" name="TextBox 11">
            <a:extLst>
              <a:ext uri="{FF2B5EF4-FFF2-40B4-BE49-F238E27FC236}">
                <a16:creationId xmlns:a16="http://schemas.microsoft.com/office/drawing/2014/main" id="{2A22C6E6-4E1E-4613-8198-30B6FC463834}"/>
              </a:ext>
            </a:extLst>
          </p:cNvPr>
          <p:cNvSpPr txBox="1"/>
          <p:nvPr userDrawn="1"/>
        </p:nvSpPr>
        <p:spPr>
          <a:xfrm>
            <a:off x="1997947" y="9092728"/>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16"/>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3" name="Picture 12" descr="A picture containing diagram&#10;&#10;Description automatically generated">
            <a:extLst>
              <a:ext uri="{FF2B5EF4-FFF2-40B4-BE49-F238E27FC236}">
                <a16:creationId xmlns:a16="http://schemas.microsoft.com/office/drawing/2014/main" id="{7B331DF4-3543-429C-B85C-31F7044DA661}"/>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8968762"/>
            <a:ext cx="1881378" cy="1625303"/>
          </a:xfrm>
          <a:prstGeom prst="rect">
            <a:avLst/>
          </a:prstGeom>
        </p:spPr>
      </p:pic>
    </p:spTree>
    <p:extLst>
      <p:ext uri="{BB962C8B-B14F-4D97-AF65-F5344CB8AC3E}">
        <p14:creationId xmlns:p14="http://schemas.microsoft.com/office/powerpoint/2010/main" val="3794751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0">
        <p15:prstTrans prst="peelOff"/>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0F84AAF-FCB1-4598-8679-053A139E4BC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6925" cy="6858000"/>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618FFA10-C96B-4F4E-9E5C-3D92A2F4255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11749" y="-6054977"/>
            <a:ext cx="1881378" cy="1625303"/>
          </a:xfrm>
          <a:prstGeom prst="rect">
            <a:avLst/>
          </a:prstGeom>
        </p:spPr>
      </p:pic>
      <p:pic>
        <p:nvPicPr>
          <p:cNvPr id="10" name="Picture 9" descr="A picture containing diagram&#10;&#10;Description automatically generated">
            <a:extLst>
              <a:ext uri="{FF2B5EF4-FFF2-40B4-BE49-F238E27FC236}">
                <a16:creationId xmlns:a16="http://schemas.microsoft.com/office/drawing/2014/main" id="{D563A9CA-0E6D-4F6F-81D0-5239A27C1B1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211749" y="19535162"/>
            <a:ext cx="1881378" cy="1625303"/>
          </a:xfrm>
          <a:prstGeom prst="rect">
            <a:avLst/>
          </a:prstGeom>
        </p:spPr>
      </p:pic>
      <p:pic>
        <p:nvPicPr>
          <p:cNvPr id="11" name="Picture 10" descr="A picture containing diagram&#10;&#10;Description automatically generated">
            <a:extLst>
              <a:ext uri="{FF2B5EF4-FFF2-40B4-BE49-F238E27FC236}">
                <a16:creationId xmlns:a16="http://schemas.microsoft.com/office/drawing/2014/main" id="{818814D5-FDD9-443B-A001-110BA6BB54F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201165" y="19535162"/>
            <a:ext cx="1881378" cy="1625303"/>
          </a:xfrm>
          <a:prstGeom prst="rect">
            <a:avLst/>
          </a:prstGeom>
        </p:spPr>
      </p:pic>
      <p:pic>
        <p:nvPicPr>
          <p:cNvPr id="12" name="Picture 11" descr="A picture containing diagram&#10;&#10;Description automatically generated">
            <a:extLst>
              <a:ext uri="{FF2B5EF4-FFF2-40B4-BE49-F238E27FC236}">
                <a16:creationId xmlns:a16="http://schemas.microsoft.com/office/drawing/2014/main" id="{555665A4-1E1C-4A38-BBB7-7E8D183D7A9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5220596" y="-5438269"/>
            <a:ext cx="1881378" cy="1625303"/>
          </a:xfrm>
          <a:prstGeom prst="rect">
            <a:avLst/>
          </a:prstGeom>
        </p:spPr>
      </p:pic>
      <p:sp>
        <p:nvSpPr>
          <p:cNvPr id="13" name="TextBox 12">
            <a:extLst>
              <a:ext uri="{FF2B5EF4-FFF2-40B4-BE49-F238E27FC236}">
                <a16:creationId xmlns:a16="http://schemas.microsoft.com/office/drawing/2014/main" id="{ACE0D92E-25B6-42C9-B084-2709959DBB08}"/>
              </a:ext>
            </a:extLst>
          </p:cNvPr>
          <p:cNvSpPr txBox="1"/>
          <p:nvPr userDrawn="1"/>
        </p:nvSpPr>
        <p:spPr>
          <a:xfrm>
            <a:off x="1997947" y="9092728"/>
            <a:ext cx="9311220" cy="923330"/>
          </a:xfrm>
          <a:prstGeom prst="rect">
            <a:avLst/>
          </a:prstGeom>
          <a:noFill/>
        </p:spPr>
        <p:txBody>
          <a:bodyPr wrap="square">
            <a:spAutoFit/>
          </a:bodyPr>
          <a:lstStyle/>
          <a:p>
            <a:r>
              <a:rPr lang="en-US">
                <a:latin typeface="Times New Roman" panose="02020603050405020304" pitchFamily="18" charset="0"/>
                <a:cs typeface="Times New Roman" panose="02020603050405020304" pitchFamily="18" charset="0"/>
              </a:rPr>
              <a:t>Liên hệ page:</a:t>
            </a:r>
          </a:p>
          <a:p>
            <a:r>
              <a:rPr lang="en-US">
                <a:latin typeface="Times New Roman" panose="02020603050405020304" pitchFamily="18" charset="0"/>
                <a:cs typeface="Times New Roman" panose="02020603050405020304" pitchFamily="18" charset="0"/>
                <a:hlinkClick r:id="rId7"/>
              </a:rPr>
              <a:t>https://www.facebook.com/teamKTUTS</a:t>
            </a:r>
            <a:endParaRPr lang="en-US">
              <a:latin typeface="Times New Roman" panose="02020603050405020304" pitchFamily="18" charset="0"/>
              <a:cs typeface="Times New Roman" panose="02020603050405020304" pitchFamily="18" charset="0"/>
            </a:endParaRPr>
          </a:p>
          <a:p>
            <a:r>
              <a:rPr lang="en-US">
                <a:latin typeface="Times New Roman" panose="02020603050405020304" pitchFamily="18" charset="0"/>
                <a:cs typeface="Times New Roman" panose="02020603050405020304" pitchFamily="18" charset="0"/>
              </a:rPr>
              <a:t>Đây là sản phẩm của nhóm KTUTS. Mọi chi tiết vui lòng liên hệ page hoặc SĐT: 0922 645 654</a:t>
            </a:r>
          </a:p>
        </p:txBody>
      </p:sp>
      <p:pic>
        <p:nvPicPr>
          <p:cNvPr id="14" name="Picture 13" descr="A picture containing diagram&#10;&#10;Description automatically generated">
            <a:extLst>
              <a:ext uri="{FF2B5EF4-FFF2-40B4-BE49-F238E27FC236}">
                <a16:creationId xmlns:a16="http://schemas.microsoft.com/office/drawing/2014/main" id="{046297FD-82F0-475A-9428-E7A9593543A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8968762"/>
            <a:ext cx="1881378" cy="1625303"/>
          </a:xfrm>
          <a:prstGeom prst="rect">
            <a:avLst/>
          </a:prstGeom>
        </p:spPr>
      </p:pic>
    </p:spTree>
    <p:extLst>
      <p:ext uri="{BB962C8B-B14F-4D97-AF65-F5344CB8AC3E}">
        <p14:creationId xmlns:p14="http://schemas.microsoft.com/office/powerpoint/2010/main" val="22950190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hyperlink" Target="https://www.facebook.com/teamKTUTS"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5.png"/><Relationship Id="rId7"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7.jpg"/><Relationship Id="rId11" Type="http://schemas.openxmlformats.org/officeDocument/2006/relationships/image" Target="../media/image22.jpe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png"/><Relationship Id="rId9" Type="http://schemas.openxmlformats.org/officeDocument/2006/relationships/image" Target="../media/image20.jpg"/></Relationships>
</file>

<file path=ppt/slides/_rels/slide1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5.png"/><Relationship Id="rId7"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25.jpg"/><Relationship Id="rId5" Type="http://schemas.openxmlformats.org/officeDocument/2006/relationships/image" Target="../media/image24.jpg"/><Relationship Id="rId10" Type="http://schemas.openxmlformats.org/officeDocument/2006/relationships/image" Target="../media/image29.jpg"/><Relationship Id="rId4" Type="http://schemas.openxmlformats.org/officeDocument/2006/relationships/image" Target="../media/image23.png"/><Relationship Id="rId9"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B3469A5-1809-4E50-BF62-95E6119E9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5" y="0"/>
            <a:ext cx="12176450" cy="6858000"/>
          </a:xfrm>
          <a:prstGeom prst="rect">
            <a:avLst/>
          </a:prstGeom>
        </p:spPr>
      </p:pic>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49182" y="0"/>
            <a:ext cx="4855518" cy="6858000"/>
          </a:xfrm>
          <a:prstGeom prst="rect">
            <a:avLst/>
          </a:prstGeom>
          <a:effectLst>
            <a:outerShdw blurRad="50800" dist="38100" dir="2700000" algn="tl" rotWithShape="0">
              <a:prstClr val="black">
                <a:alpha val="40000"/>
              </a:prstClr>
            </a:outerShdw>
          </a:effectLst>
        </p:spPr>
      </p:pic>
      <p:sp>
        <p:nvSpPr>
          <p:cNvPr id="21" name="_14">
            <a:extLst>
              <a:ext uri="{FF2B5EF4-FFF2-40B4-BE49-F238E27FC236}">
                <a16:creationId xmlns:a16="http://schemas.microsoft.com/office/drawing/2014/main" id="{1030372D-8D4B-4D70-A8C8-C9C656C8D5F1}"/>
              </a:ext>
            </a:extLst>
          </p:cNvPr>
          <p:cNvSpPr txBox="1">
            <a:spLocks noChangeArrowheads="1"/>
          </p:cNvSpPr>
          <p:nvPr/>
        </p:nvSpPr>
        <p:spPr bwMode="auto">
          <a:xfrm>
            <a:off x="309591" y="2865863"/>
            <a:ext cx="7601347"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9600" b="1" dirty="0" err="1">
                <a:solidFill>
                  <a:srgbClr val="5D534B"/>
                </a:solidFill>
                <a:latin typeface="UTM Yves KT" panose="02040603050506020204" pitchFamily="18" charset="0"/>
                <a:ea typeface="+mn-ea"/>
                <a:cs typeface="+mn-ea"/>
                <a:sym typeface="+mn-lt"/>
              </a:rPr>
              <a:t>Tập</a:t>
            </a:r>
            <a:r>
              <a:rPr lang="en-US" altLang="zh-CN" sz="9600" b="1" dirty="0">
                <a:solidFill>
                  <a:srgbClr val="5D534B"/>
                </a:solidFill>
                <a:latin typeface="UTM Yves KT" panose="02040603050506020204" pitchFamily="18" charset="0"/>
                <a:ea typeface="+mn-ea"/>
                <a:cs typeface="+mn-ea"/>
                <a:sym typeface="+mn-lt"/>
              </a:rPr>
              <a:t> </a:t>
            </a:r>
            <a:r>
              <a:rPr lang="en-US" altLang="zh-CN" sz="9600" b="1" dirty="0" err="1">
                <a:solidFill>
                  <a:srgbClr val="5D534B"/>
                </a:solidFill>
                <a:latin typeface="UTM Yves KT" panose="02040603050506020204" pitchFamily="18" charset="0"/>
                <a:ea typeface="+mn-ea"/>
                <a:cs typeface="+mn-ea"/>
                <a:sym typeface="+mn-lt"/>
              </a:rPr>
              <a:t>làm</a:t>
            </a:r>
            <a:r>
              <a:rPr lang="en-US" altLang="zh-CN" sz="9600" b="1" dirty="0">
                <a:solidFill>
                  <a:srgbClr val="5D534B"/>
                </a:solidFill>
                <a:latin typeface="UTM Yves KT" panose="02040603050506020204" pitchFamily="18" charset="0"/>
                <a:ea typeface="+mn-ea"/>
                <a:cs typeface="+mn-ea"/>
                <a:sym typeface="+mn-lt"/>
              </a:rPr>
              <a:t> </a:t>
            </a:r>
            <a:r>
              <a:rPr lang="en-US" altLang="zh-CN" sz="9600" b="1" dirty="0" err="1">
                <a:solidFill>
                  <a:srgbClr val="5D534B"/>
                </a:solidFill>
                <a:latin typeface="UTM Yves KT" panose="02040603050506020204" pitchFamily="18" charset="0"/>
                <a:ea typeface="+mn-ea"/>
                <a:cs typeface="+mn-ea"/>
                <a:sym typeface="+mn-lt"/>
              </a:rPr>
              <a:t>văn</a:t>
            </a:r>
            <a:endParaRPr lang="zh-CN" sz="9600" b="1" dirty="0">
              <a:solidFill>
                <a:srgbClr val="5D534B"/>
              </a:solidFill>
              <a:latin typeface="UTM Yves KT" panose="02040603050506020204" pitchFamily="18" charset="0"/>
              <a:ea typeface="+mn-ea"/>
              <a:cs typeface="+mn-ea"/>
              <a:sym typeface="+mn-lt"/>
            </a:endParaRPr>
          </a:p>
        </p:txBody>
      </p:sp>
      <p:sp>
        <p:nvSpPr>
          <p:cNvPr id="19" name="TextBox 18">
            <a:extLst>
              <a:ext uri="{FF2B5EF4-FFF2-40B4-BE49-F238E27FC236}">
                <a16:creationId xmlns:a16="http://schemas.microsoft.com/office/drawing/2014/main" id="{1BBB3421-9A81-4B26-AF42-10EE1ED40856}"/>
              </a:ext>
            </a:extLst>
          </p:cNvPr>
          <p:cNvSpPr txBox="1"/>
          <p:nvPr/>
        </p:nvSpPr>
        <p:spPr>
          <a:xfrm>
            <a:off x="15510747" y="16915928"/>
            <a:ext cx="9311220" cy="923330"/>
          </a:xfrm>
          <a:prstGeom prst="rect">
            <a:avLst/>
          </a:prstGeom>
          <a:noFill/>
        </p:spPr>
        <p:txBody>
          <a:bodyPr wrap="square">
            <a:spAutoFit/>
          </a:bodyPr>
          <a:lstStyle/>
          <a:p>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a:t>
            </a:r>
          </a:p>
          <a:p>
            <a:r>
              <a:rPr lang="en-US" dirty="0">
                <a:latin typeface="Times New Roman" panose="02020603050405020304" pitchFamily="18" charset="0"/>
                <a:cs typeface="Times New Roman" panose="02020603050405020304" pitchFamily="18" charset="0"/>
                <a:hlinkClick r:id="rId5"/>
              </a:rPr>
              <a:t>https://www.facebook.com/</a:t>
            </a:r>
            <a:r>
              <a:rPr lang="en-US" dirty="0" err="1">
                <a:latin typeface="Times New Roman" panose="02020603050405020304" pitchFamily="18" charset="0"/>
                <a:cs typeface="Times New Roman" panose="02020603050405020304" pitchFamily="18" charset="0"/>
                <a:hlinkClick r:id="rId5"/>
              </a:rPr>
              <a:t>teamKTUTS</a:t>
            </a:r>
            <a:r>
              <a:rPr lang="en-US" dirty="0" err="1">
                <a:latin typeface="Times New Roman" panose="02020603050405020304" pitchFamily="18" charset="0"/>
                <a:cs typeface="Times New Roman" panose="02020603050405020304" pitchFamily="18" charset="0"/>
              </a:rPr>
              <a:t>Đây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KTUTS.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chi </a:t>
            </a:r>
            <a:r>
              <a:rPr lang="en-US" dirty="0" err="1">
                <a:latin typeface="Times New Roman" panose="02020603050405020304" pitchFamily="18" charset="0"/>
                <a:cs typeface="Times New Roman" panose="02020603050405020304" pitchFamily="18" charset="0"/>
              </a:rPr>
              <a:t>tiết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vui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lòng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hệ</a:t>
            </a:r>
            <a:r>
              <a:rPr lang="en-US" dirty="0">
                <a:latin typeface="Times New Roman" panose="02020603050405020304" pitchFamily="18" charset="0"/>
                <a:cs typeface="Times New Roman" panose="02020603050405020304" pitchFamily="18" charset="0"/>
              </a:rPr>
              <a:t> page </a:t>
            </a:r>
            <a:r>
              <a:rPr lang="en-US" dirty="0" err="1">
                <a:latin typeface="Times New Roman" panose="02020603050405020304" pitchFamily="18" charset="0"/>
                <a:cs typeface="Times New Roman" panose="02020603050405020304" pitchFamily="18" charset="0"/>
              </a:rPr>
              <a:t>hoặc</a:t>
            </a:r>
            <a:r>
              <a:rPr lang="en-US" dirty="0">
                <a:latin typeface="Times New Roman" panose="02020603050405020304" pitchFamily="18" charset="0"/>
                <a:cs typeface="Times New Roman" panose="02020603050405020304" pitchFamily="18" charset="0"/>
              </a:rPr>
              <a:t> SĐT: 0922 645 654</a:t>
            </a:r>
          </a:p>
        </p:txBody>
      </p:sp>
    </p:spTree>
    <p:extLst>
      <p:ext uri="{BB962C8B-B14F-4D97-AF65-F5344CB8AC3E}">
        <p14:creationId xmlns:p14="http://schemas.microsoft.com/office/powerpoint/2010/main" val="707605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by="(-#ppt_w*2)" calcmode="lin" valueType="num">
                                      <p:cBhvr rctx="PPT">
                                        <p:cTn id="11" dur="375" autoRev="1" fill="hold">
                                          <p:stCondLst>
                                            <p:cond delay="0"/>
                                          </p:stCondLst>
                                        </p:cTn>
                                        <p:tgtEl>
                                          <p:spTgt spid="21"/>
                                        </p:tgtEl>
                                        <p:attrNameLst>
                                          <p:attrName>ppt_w</p:attrName>
                                        </p:attrNameLst>
                                      </p:cBhvr>
                                    </p:anim>
                                    <p:anim by="(#ppt_w*0.50)" calcmode="lin" valueType="num">
                                      <p:cBhvr>
                                        <p:cTn id="12" dur="375" decel="50000" autoRev="1" fill="hold">
                                          <p:stCondLst>
                                            <p:cond delay="0"/>
                                          </p:stCondLst>
                                        </p:cTn>
                                        <p:tgtEl>
                                          <p:spTgt spid="21"/>
                                        </p:tgtEl>
                                        <p:attrNameLst>
                                          <p:attrName>ppt_x</p:attrName>
                                        </p:attrNameLst>
                                      </p:cBhvr>
                                    </p:anim>
                                    <p:anim from="(-#ppt_h/2)" to="(#ppt_y)" calcmode="lin" valueType="num">
                                      <p:cBhvr>
                                        <p:cTn id="13" dur="750" fill="hold">
                                          <p:stCondLst>
                                            <p:cond delay="0"/>
                                          </p:stCondLst>
                                        </p:cTn>
                                        <p:tgtEl>
                                          <p:spTgt spid="21"/>
                                        </p:tgtEl>
                                        <p:attrNameLst>
                                          <p:attrName>ppt_y</p:attrName>
                                        </p:attrNameLst>
                                      </p:cBhvr>
                                    </p:anim>
                                    <p:animRot by="21600000">
                                      <p:cBhvr>
                                        <p:cTn id="14" dur="750" fill="hold">
                                          <p:stCondLst>
                                            <p:cond delay="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clrChange>
              <a:clrFrom>
                <a:srgbClr val="DFEBF7"/>
              </a:clrFrom>
              <a:clrTo>
                <a:srgbClr val="DFEBF7">
                  <a:alpha val="0"/>
                </a:srgbClr>
              </a:clrTo>
            </a:clrChange>
            <a:extLst>
              <a:ext uri="{28A0092B-C50C-407E-A947-70E740481C1C}">
                <a14:useLocalDpi xmlns:a14="http://schemas.microsoft.com/office/drawing/2010/main" val="0"/>
              </a:ext>
            </a:extLst>
          </a:blip>
          <a:srcRect/>
          <a:stretch/>
        </p:blipFill>
        <p:spPr>
          <a:xfrm rot="11604725" flipV="1">
            <a:off x="10714510" y="27905"/>
            <a:ext cx="1548090" cy="1031414"/>
          </a:xfrm>
          <a:prstGeom prst="rect">
            <a:avLst/>
          </a:prstGeom>
          <a:ln>
            <a:noFill/>
          </a:ln>
          <a:effectLst>
            <a:softEdge rad="112500"/>
          </a:effectLst>
        </p:spPr>
      </p:pic>
      <p:sp>
        <p:nvSpPr>
          <p:cNvPr id="34" name="Rectangle 33">
            <a:extLst>
              <a:ext uri="{FF2B5EF4-FFF2-40B4-BE49-F238E27FC236}">
                <a16:creationId xmlns:a16="http://schemas.microsoft.com/office/drawing/2014/main" id="{47398DEE-D1E0-46F7-BFAD-70900798FEC2}"/>
              </a:ext>
            </a:extLst>
          </p:cNvPr>
          <p:cNvSpPr/>
          <p:nvPr/>
        </p:nvSpPr>
        <p:spPr>
          <a:xfrm>
            <a:off x="360920" y="1058123"/>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nhớ</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hòa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6231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384695"/>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600" dirty="0" err="1">
                <a:solidFill>
                  <a:srgbClr val="C00000"/>
                </a:solidFill>
                <a:latin typeface="UTM Yves KT" panose="02040603050506020204" pitchFamily="18" charset="0"/>
                <a:ea typeface="+mn-ea"/>
                <a:cs typeface="+mn-ea"/>
                <a:sym typeface="+mn-lt"/>
              </a:rPr>
              <a:t>Hoa</a:t>
            </a:r>
            <a:r>
              <a:rPr lang="en-US" altLang="zh-CN" sz="6600" dirty="0">
                <a:solidFill>
                  <a:srgbClr val="C00000"/>
                </a:solidFill>
                <a:latin typeface="UTM Yves KT" panose="02040603050506020204" pitchFamily="18" charset="0"/>
                <a:ea typeface="+mn-ea"/>
                <a:cs typeface="+mn-ea"/>
                <a:sym typeface="+mn-lt"/>
              </a:rPr>
              <a:t> </a:t>
            </a:r>
            <a:r>
              <a:rPr lang="en-US" altLang="zh-CN" sz="6600" dirty="0" err="1">
                <a:solidFill>
                  <a:srgbClr val="C00000"/>
                </a:solidFill>
                <a:latin typeface="UTM Yves KT" panose="02040603050506020204" pitchFamily="18" charset="0"/>
                <a:ea typeface="+mn-ea"/>
                <a:cs typeface="+mn-ea"/>
                <a:sym typeface="+mn-lt"/>
              </a:rPr>
              <a:t>sầu</a:t>
            </a:r>
            <a:r>
              <a:rPr lang="en-US" altLang="zh-CN" sz="6600" dirty="0">
                <a:solidFill>
                  <a:srgbClr val="C00000"/>
                </a:solidFill>
                <a:latin typeface="UTM Yves KT" panose="02040603050506020204" pitchFamily="18" charset="0"/>
                <a:ea typeface="+mn-ea"/>
                <a:cs typeface="+mn-ea"/>
                <a:sym typeface="+mn-lt"/>
              </a:rPr>
              <a:t> </a:t>
            </a:r>
            <a:r>
              <a:rPr lang="en-US" altLang="zh-CN" sz="6600" dirty="0" err="1">
                <a:solidFill>
                  <a:srgbClr val="C00000"/>
                </a:solidFill>
                <a:latin typeface="UTM Yves KT" panose="02040603050506020204" pitchFamily="18" charset="0"/>
                <a:ea typeface="+mn-ea"/>
                <a:cs typeface="+mn-ea"/>
                <a:sym typeface="+mn-lt"/>
              </a:rPr>
              <a:t>đâu</a:t>
            </a:r>
            <a:endParaRPr lang="zh-CN" sz="6600" dirty="0">
              <a:solidFill>
                <a:srgbClr val="C00000"/>
              </a:solidFill>
              <a:latin typeface="UTM Yves KT" panose="02040603050506020204" pitchFamily="18" charset="0"/>
              <a:ea typeface="+mn-ea"/>
              <a:cs typeface="+mn-ea"/>
              <a:sym typeface="+mn-lt"/>
            </a:endParaRPr>
          </a:p>
        </p:txBody>
      </p:sp>
      <p:sp>
        <p:nvSpPr>
          <p:cNvPr id="8" name="Text Placeholder 6" hidden="1">
            <a:extLst>
              <a:ext uri="{FF2B5EF4-FFF2-40B4-BE49-F238E27FC236}">
                <a16:creationId xmlns:a16="http://schemas.microsoft.com/office/drawing/2014/main" id="{75BB47AC-483B-4BDE-9138-4C2129382377}"/>
              </a:ext>
            </a:extLst>
          </p:cNvPr>
          <p:cNvSpPr txBox="1">
            <a:spLocks/>
          </p:cNvSpPr>
          <p:nvPr/>
        </p:nvSpPr>
        <p:spPr bwMode="auto">
          <a:xfrm>
            <a:off x="355620" y="4978003"/>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đã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các</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a:t>
            </a:r>
          </a:p>
        </p:txBody>
      </p:sp>
      <p:sp>
        <p:nvSpPr>
          <p:cNvPr id="15" name="Text Placeholder 6">
            <a:extLst>
              <a:ext uri="{FF2B5EF4-FFF2-40B4-BE49-F238E27FC236}">
                <a16:creationId xmlns:a16="http://schemas.microsoft.com/office/drawing/2014/main" id="{9CDAB54A-922A-49A8-9A8F-51802B01AC0A}"/>
              </a:ext>
            </a:extLst>
          </p:cNvPr>
          <p:cNvSpPr txBox="1">
            <a:spLocks/>
          </p:cNvSpPr>
          <p:nvPr/>
        </p:nvSpPr>
        <p:spPr bwMode="auto">
          <a:xfrm>
            <a:off x="334970" y="4982531"/>
            <a:ext cx="11466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so </a:t>
            </a:r>
            <a:r>
              <a:rPr lang="en-US" altLang="en-US" sz="2800" dirty="0" err="1">
                <a:solidFill>
                  <a:schemeClr val="accent2">
                    <a:lumMod val="50000"/>
                  </a:schemeClr>
                </a:solidFill>
              </a:rPr>
              <a:t>sánh</a:t>
            </a:r>
            <a:r>
              <a:rPr lang="en-US" altLang="en-US" sz="2800" dirty="0">
                <a:solidFill>
                  <a:schemeClr val="accent2">
                    <a:lumMod val="50000"/>
                  </a:schemeClr>
                </a:solidFill>
              </a:rPr>
              <a:t>.</a:t>
            </a:r>
          </a:p>
        </p:txBody>
      </p:sp>
      <p:cxnSp>
        <p:nvCxnSpPr>
          <p:cNvPr id="4" name="Straight Connector 3">
            <a:extLst>
              <a:ext uri="{FF2B5EF4-FFF2-40B4-BE49-F238E27FC236}">
                <a16:creationId xmlns:a16="http://schemas.microsoft.com/office/drawing/2014/main" id="{BD8514B5-CCF4-4227-A35B-BD52BDDC85E6}"/>
              </a:ext>
            </a:extLst>
          </p:cNvPr>
          <p:cNvCxnSpPr/>
          <p:nvPr/>
        </p:nvCxnSpPr>
        <p:spPr>
          <a:xfrm>
            <a:off x="1415143" y="1894114"/>
            <a:ext cx="332014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7" name="Straight Connector 16">
            <a:extLst>
              <a:ext uri="{FF2B5EF4-FFF2-40B4-BE49-F238E27FC236}">
                <a16:creationId xmlns:a16="http://schemas.microsoft.com/office/drawing/2014/main" id="{A755E23F-DB39-415F-9174-A98A4139EC26}"/>
              </a:ext>
            </a:extLst>
          </p:cNvPr>
          <p:cNvCxnSpPr>
            <a:cxnSpLocks/>
          </p:cNvCxnSpPr>
          <p:nvPr/>
        </p:nvCxnSpPr>
        <p:spPr>
          <a:xfrm>
            <a:off x="480393" y="2286000"/>
            <a:ext cx="5038664"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6FB4287E-48AC-4F99-84A8-CE92827B927E}"/>
              </a:ext>
            </a:extLst>
          </p:cNvPr>
          <p:cNvCxnSpPr>
            <a:cxnSpLocks/>
          </p:cNvCxnSpPr>
          <p:nvPr/>
        </p:nvCxnSpPr>
        <p:spPr>
          <a:xfrm>
            <a:off x="5696071" y="2286000"/>
            <a:ext cx="6105083"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C53D6453-F47F-441B-BAB2-69932B9DF2ED}"/>
              </a:ext>
            </a:extLst>
          </p:cNvPr>
          <p:cNvCxnSpPr>
            <a:cxnSpLocks/>
          </p:cNvCxnSpPr>
          <p:nvPr/>
        </p:nvCxnSpPr>
        <p:spPr>
          <a:xfrm>
            <a:off x="480393" y="2674620"/>
            <a:ext cx="11320761"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21" name="Straight Connector 20">
            <a:extLst>
              <a:ext uri="{FF2B5EF4-FFF2-40B4-BE49-F238E27FC236}">
                <a16:creationId xmlns:a16="http://schemas.microsoft.com/office/drawing/2014/main" id="{0CA1D4D1-C252-4CAF-B3C0-C320D82164A6}"/>
              </a:ext>
            </a:extLst>
          </p:cNvPr>
          <p:cNvCxnSpPr>
            <a:cxnSpLocks/>
          </p:cNvCxnSpPr>
          <p:nvPr/>
        </p:nvCxnSpPr>
        <p:spPr>
          <a:xfrm>
            <a:off x="480393" y="3064873"/>
            <a:ext cx="7803636" cy="0"/>
          </a:xfrm>
          <a:prstGeom prst="line">
            <a:avLst/>
          </a:prstGeom>
          <a:ln w="38100">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60711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614102" flipH="1" flipV="1">
            <a:off x="16307" y="40572"/>
            <a:ext cx="1872756" cy="3809968"/>
          </a:xfrm>
          <a:prstGeom prst="rect">
            <a:avLst/>
          </a:prstGeom>
          <a:ln>
            <a:noFill/>
          </a:ln>
          <a:effectLst>
            <a:softEdge rad="12700"/>
          </a:effectLst>
        </p:spPr>
      </p:pic>
      <p:sp>
        <p:nvSpPr>
          <p:cNvPr id="34" name="Rectangle 33">
            <a:extLst>
              <a:ext uri="{FF2B5EF4-FFF2-40B4-BE49-F238E27FC236}">
                <a16:creationId xmlns:a16="http://schemas.microsoft.com/office/drawing/2014/main" id="{47398DEE-D1E0-46F7-BFAD-70900798FEC2}"/>
              </a:ext>
            </a:extLst>
          </p:cNvPr>
          <p:cNvSpPr/>
          <p:nvPr/>
        </p:nvSpPr>
        <p:spPr>
          <a:xfrm>
            <a:off x="1569236" y="1208526"/>
            <a:ext cx="10339737" cy="5632311"/>
          </a:xfrm>
          <a:prstGeom prst="rect">
            <a:avLst/>
          </a:prstGeom>
        </p:spPr>
        <p:txBody>
          <a:bodyPr wrap="square">
            <a:spAutoFit/>
          </a:bodyPr>
          <a:lstStyle/>
          <a:p>
            <a:pPr indent="358775" algn="just">
              <a:defRPr/>
            </a:pPr>
            <a:r>
              <a:rPr lang="vi-VN" sz="30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3000" dirty="0">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a:t>
            </a:r>
            <a:r>
              <a:rPr lang="en-US" sz="3000" dirty="0" err="1">
                <a:latin typeface="Times New Roman" panose="02020603050405020304" pitchFamily="18" charset="0"/>
                <a:cs typeface="Times New Roman" panose="02020603050405020304" pitchFamily="18" charset="0"/>
              </a:rPr>
              <a:t>oẻ</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cả những cành to nhất.</a:t>
            </a:r>
          </a:p>
          <a:p>
            <a:pPr indent="358775" algn="just">
              <a:defRPr/>
            </a:pPr>
            <a:r>
              <a:rPr lang="vi-VN" sz="3000" dirty="0">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Những quả cà chua đầu mùa gieo sự náo nức cho mọi người.</a:t>
            </a:r>
          </a:p>
          <a:p>
            <a:pPr indent="457200" algn="just">
              <a:defRPr/>
            </a:pPr>
            <a:r>
              <a:rPr lang="vi-VN" sz="3000" dirty="0">
                <a:latin typeface="Times New Roman" panose="02020603050405020304" pitchFamily="18" charset="0"/>
                <a:cs typeface="Times New Roman" panose="02020603050405020304" pitchFamily="18" charset="0"/>
              </a:rPr>
              <a:t>                                			</a:t>
            </a:r>
            <a:r>
              <a:rPr lang="vi-VN" sz="3000" i="1" dirty="0">
                <a:latin typeface="Times New Roman" panose="02020603050405020304" pitchFamily="18" charset="0"/>
                <a:cs typeface="Times New Roman" panose="02020603050405020304" pitchFamily="18" charset="0"/>
              </a:rPr>
              <a:t>      Theo </a:t>
            </a:r>
            <a:r>
              <a:rPr lang="vi-VN" sz="3000" dirty="0">
                <a:latin typeface="Times New Roman" panose="02020603050405020304" pitchFamily="18" charset="0"/>
                <a:cs typeface="Times New Roman" panose="02020603050405020304" pitchFamily="18" charset="0"/>
              </a:rPr>
              <a:t>Ngô Văn Phú</a:t>
            </a:r>
            <a:endParaRPr lang="en-US" sz="30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1905370" y="19488"/>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b.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quả</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396100" y="483656"/>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Quả</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cà</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chua</a:t>
            </a:r>
            <a:endParaRPr lang="zh-CN" sz="80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1080317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6"/>
                                        </p:tgtEl>
                                        <p:attrNameLst>
                                          <p:attrName>style.visibility</p:attrName>
                                        </p:attrNameLst>
                                      </p:cBhvr>
                                      <p:to>
                                        <p:strVal val="visible"/>
                                      </p:to>
                                    </p:set>
                                    <p:anim by="(-#ppt_w*2)" calcmode="lin" valueType="num">
                                      <p:cBhvr rctx="PPT">
                                        <p:cTn id="11" dur="375" autoRev="1" fill="hold">
                                          <p:stCondLst>
                                            <p:cond delay="0"/>
                                          </p:stCondLst>
                                        </p:cTn>
                                        <p:tgtEl>
                                          <p:spTgt spid="36"/>
                                        </p:tgtEl>
                                        <p:attrNameLst>
                                          <p:attrName>ppt_w</p:attrName>
                                        </p:attrNameLst>
                                      </p:cBhvr>
                                    </p:anim>
                                    <p:anim by="(#ppt_w*0.50)" calcmode="lin" valueType="num">
                                      <p:cBhvr>
                                        <p:cTn id="12" dur="375" decel="50000" autoRev="1" fill="hold">
                                          <p:stCondLst>
                                            <p:cond delay="0"/>
                                          </p:stCondLst>
                                        </p:cTn>
                                        <p:tgtEl>
                                          <p:spTgt spid="36"/>
                                        </p:tgtEl>
                                        <p:attrNameLst>
                                          <p:attrName>ppt_x</p:attrName>
                                        </p:attrNameLst>
                                      </p:cBhvr>
                                    </p:anim>
                                    <p:anim from="(-#ppt_h/2)" to="(#ppt_y)" calcmode="lin" valueType="num">
                                      <p:cBhvr>
                                        <p:cTn id="13" dur="750" fill="hold">
                                          <p:stCondLst>
                                            <p:cond delay="0"/>
                                          </p:stCondLst>
                                        </p:cTn>
                                        <p:tgtEl>
                                          <p:spTgt spid="36"/>
                                        </p:tgtEl>
                                        <p:attrNameLst>
                                          <p:attrName>ppt_y</p:attrName>
                                        </p:attrNameLst>
                                      </p:cBhvr>
                                    </p:anim>
                                    <p:animRot by="21600000">
                                      <p:cBhvr>
                                        <p:cTn id="14" dur="750" fill="hold">
                                          <p:stCondLst>
                                            <p:cond delay="0"/>
                                          </p:stCondLst>
                                        </p:cTn>
                                        <p:tgtEl>
                                          <p:spTgt spid="36"/>
                                        </p:tgtEl>
                                        <p:attrNameLst>
                                          <p:attrName>r</p:attrName>
                                        </p:attrNameLst>
                                      </p:cBhvr>
                                    </p:animRot>
                                  </p:childTnLst>
                                </p:cTn>
                              </p:par>
                            </p:childTnLst>
                          </p:cTn>
                        </p:par>
                        <p:par>
                          <p:cTn id="15" fill="hold">
                            <p:stCondLst>
                              <p:cond delay="1850"/>
                            </p:stCondLst>
                            <p:childTnLst>
                              <p:par>
                                <p:cTn id="16" presetID="2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23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614102" flipH="1" flipV="1">
            <a:off x="-140570" y="52957"/>
            <a:ext cx="1310573" cy="2666253"/>
          </a:xfrm>
          <a:prstGeom prst="rect">
            <a:avLst/>
          </a:prstGeom>
          <a:ln>
            <a:noFill/>
          </a:ln>
          <a:effectLst>
            <a:softEdge rad="12700"/>
          </a:effectLst>
        </p:spPr>
      </p:pic>
      <p:sp>
        <p:nvSpPr>
          <p:cNvPr id="34" name="Rectangle 33">
            <a:extLst>
              <a:ext uri="{FF2B5EF4-FFF2-40B4-BE49-F238E27FC236}">
                <a16:creationId xmlns:a16="http://schemas.microsoft.com/office/drawing/2014/main" id="{47398DEE-D1E0-46F7-BFAD-70900798FEC2}"/>
              </a:ext>
            </a:extLst>
          </p:cNvPr>
          <p:cNvSpPr/>
          <p:nvPr/>
        </p:nvSpPr>
        <p:spPr>
          <a:xfrm>
            <a:off x="419100"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a:t>
            </a:r>
            <a:r>
              <a:rPr lang="en-US" sz="2600" dirty="0" err="1">
                <a:latin typeface="Times New Roman" panose="02020603050405020304" pitchFamily="18" charset="0"/>
                <a:cs typeface="Times New Roman" panose="02020603050405020304" pitchFamily="18" charset="0"/>
              </a:rPr>
              <a:t>oẻ</a:t>
            </a:r>
            <a:r>
              <a:rPr lang="vi-VN" sz="2600" dirty="0">
                <a:latin typeface="Times New Roman" panose="02020603050405020304" pitchFamily="18" charset="0"/>
                <a:cs typeface="Times New Roman" panose="02020603050405020304" pitchFamily="18" charset="0"/>
              </a:rPr>
              <a:t>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1238591" y="2923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b.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quả</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50" y="334966"/>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000" dirty="0" err="1">
                <a:solidFill>
                  <a:srgbClr val="C00000"/>
                </a:solidFill>
                <a:latin typeface="UTM Yves KT" panose="02040603050506020204" pitchFamily="18" charset="0"/>
                <a:ea typeface="+mn-ea"/>
                <a:cs typeface="+mn-ea"/>
                <a:sym typeface="+mn-lt"/>
              </a:rPr>
              <a:t>Quả</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cà</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chua</a:t>
            </a:r>
            <a:endParaRPr lang="zh-CN" sz="6000" dirty="0">
              <a:solidFill>
                <a:srgbClr val="C00000"/>
              </a:solidFill>
              <a:latin typeface="UTM Yves KT" panose="02040603050506020204" pitchFamily="18" charset="0"/>
              <a:ea typeface="+mn-ea"/>
              <a:cs typeface="+mn-ea"/>
              <a:sym typeface="+mn-lt"/>
            </a:endParaRPr>
          </a:p>
        </p:txBody>
      </p:sp>
      <p:sp>
        <p:nvSpPr>
          <p:cNvPr id="8" name="Text Placeholder 6">
            <a:extLst>
              <a:ext uri="{FF2B5EF4-FFF2-40B4-BE49-F238E27FC236}">
                <a16:creationId xmlns:a16="http://schemas.microsoft.com/office/drawing/2014/main" id="{E5FB6B2A-5629-4E90-B04D-B9086423A94B}"/>
              </a:ext>
            </a:extLst>
          </p:cNvPr>
          <p:cNvSpPr txBox="1">
            <a:spLocks/>
          </p:cNvSpPr>
          <p:nvPr/>
        </p:nvSpPr>
        <p:spPr bwMode="auto">
          <a:xfrm>
            <a:off x="355620" y="4834893"/>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bộ</a:t>
            </a:r>
            <a:r>
              <a:rPr lang="en-US" altLang="en-US" sz="2800" dirty="0">
                <a:solidFill>
                  <a:schemeClr val="accent2">
                    <a:lumMod val="50000"/>
                  </a:schemeClr>
                </a:solidFill>
              </a:rPr>
              <a:t> </a:t>
            </a:r>
            <a:r>
              <a:rPr lang="en-US" altLang="en-US" sz="2800" dirty="0" err="1">
                <a:solidFill>
                  <a:schemeClr val="accent2">
                    <a:lumMod val="50000"/>
                  </a:schemeClr>
                </a:solidFill>
              </a:rPr>
              <a:t>phận</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cây</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như</a:t>
            </a:r>
            <a:r>
              <a:rPr lang="en-US" altLang="en-US" sz="2800" dirty="0">
                <a:solidFill>
                  <a:schemeClr val="accent2">
                    <a:lumMod val="50000"/>
                  </a:schemeClr>
                </a:solidFill>
              </a:rPr>
              <a:t> </a:t>
            </a:r>
            <a:r>
              <a:rPr lang="en-US" altLang="en-US" sz="2800" dirty="0" err="1">
                <a:solidFill>
                  <a:schemeClr val="accent2">
                    <a:lumMod val="50000"/>
                  </a:schemeClr>
                </a:solidFill>
              </a:rPr>
              <a:t>thế</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p>
        </p:txBody>
      </p:sp>
      <p:sp>
        <p:nvSpPr>
          <p:cNvPr id="9" name="Text Placeholder 6">
            <a:extLst>
              <a:ext uri="{FF2B5EF4-FFF2-40B4-BE49-F238E27FC236}">
                <a16:creationId xmlns:a16="http://schemas.microsoft.com/office/drawing/2014/main" id="{439FA9EB-B4C5-471A-BC3F-12E550EA7FC3}"/>
              </a:ext>
            </a:extLst>
          </p:cNvPr>
          <p:cNvSpPr txBox="1">
            <a:spLocks/>
          </p:cNvSpPr>
          <p:nvPr/>
        </p:nvSpPr>
        <p:spPr bwMode="auto">
          <a:xfrm>
            <a:off x="334970" y="4839421"/>
            <a:ext cx="114661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cây</a:t>
            </a:r>
            <a:r>
              <a:rPr lang="en-US" altLang="en-US" sz="2800" dirty="0">
                <a:solidFill>
                  <a:schemeClr val="accent2">
                    <a:lumMod val="50000"/>
                  </a:schemeClr>
                </a:solidFill>
              </a:rPr>
              <a:t> </a:t>
            </a:r>
            <a:r>
              <a:rPr lang="en-US" altLang="en-US" sz="2800" dirty="0" err="1">
                <a:solidFill>
                  <a:schemeClr val="accent2">
                    <a:lumMod val="50000"/>
                  </a:schemeClr>
                </a:solidFill>
              </a:rPr>
              <a:t>cà</a:t>
            </a:r>
            <a:r>
              <a:rPr lang="en-US" altLang="en-US" sz="2800" dirty="0">
                <a:solidFill>
                  <a:schemeClr val="accent2">
                    <a:lumMod val="50000"/>
                  </a:schemeClr>
                </a:solidFill>
              </a:rPr>
              <a:t> </a:t>
            </a:r>
            <a:r>
              <a:rPr lang="en-US" altLang="en-US" sz="2800" dirty="0" err="1">
                <a:solidFill>
                  <a:schemeClr val="accent2">
                    <a:lumMod val="50000"/>
                  </a:schemeClr>
                </a:solidFill>
              </a:rPr>
              <a:t>chua</a:t>
            </a:r>
            <a:r>
              <a:rPr lang="en-US" altLang="en-US" sz="2800" dirty="0">
                <a:solidFill>
                  <a:schemeClr val="accent2">
                    <a:lumMod val="50000"/>
                  </a:schemeClr>
                </a:solidFill>
              </a:rPr>
              <a:t> </a:t>
            </a:r>
            <a:r>
              <a:rPr lang="en-US" altLang="en-US" sz="2800" dirty="0" err="1">
                <a:solidFill>
                  <a:schemeClr val="accent2">
                    <a:lumMod val="50000"/>
                  </a:schemeClr>
                </a:solidFill>
              </a:rPr>
              <a:t>từ</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rụng</a:t>
            </a:r>
            <a:r>
              <a:rPr lang="en-US" altLang="en-US" sz="2800" dirty="0">
                <a:solidFill>
                  <a:schemeClr val="accent2">
                    <a:lumMod val="50000"/>
                  </a:schemeClr>
                </a:solidFill>
              </a:rPr>
              <a:t> </a:t>
            </a:r>
            <a:r>
              <a:rPr lang="en-US" altLang="en-US" sz="2800" dirty="0" err="1">
                <a:solidFill>
                  <a:schemeClr val="accent2">
                    <a:lumMod val="50000"/>
                  </a:schemeClr>
                </a:solidFill>
              </a:rPr>
              <a:t>đến</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kết</a:t>
            </a:r>
            <a:r>
              <a:rPr lang="en-US" altLang="en-US" sz="2800" dirty="0">
                <a:solidFill>
                  <a:schemeClr val="accent2">
                    <a:lumMod val="50000"/>
                  </a:schemeClr>
                </a:solidFill>
              </a:rPr>
              <a:t> </a:t>
            </a:r>
            <a:r>
              <a:rPr lang="en-US" altLang="en-US" sz="2800" dirty="0" err="1">
                <a:solidFill>
                  <a:schemeClr val="accent2">
                    <a:lumMod val="50000"/>
                  </a:schemeClr>
                </a:solidFill>
              </a:rPr>
              <a:t>quả</a:t>
            </a:r>
            <a:r>
              <a:rPr lang="en-US" altLang="en-US" sz="2800" dirty="0">
                <a:solidFill>
                  <a:schemeClr val="accent2">
                    <a:lumMod val="50000"/>
                  </a:schemeClr>
                </a:solidFill>
              </a:rPr>
              <a:t>, </a:t>
            </a:r>
            <a:r>
              <a:rPr lang="en-US" altLang="en-US" sz="2800" dirty="0" err="1">
                <a:solidFill>
                  <a:schemeClr val="accent2">
                    <a:lumMod val="50000"/>
                  </a:schemeClr>
                </a:solidFill>
              </a:rPr>
              <a:t>từ</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quả</a:t>
            </a:r>
            <a:r>
              <a:rPr lang="en-US" altLang="en-US" sz="2800" dirty="0">
                <a:solidFill>
                  <a:schemeClr val="accent2">
                    <a:lumMod val="50000"/>
                  </a:schemeClr>
                </a:solidFill>
              </a:rPr>
              <a:t> </a:t>
            </a:r>
            <a:r>
              <a:rPr lang="en-US" altLang="en-US" sz="2800" dirty="0" err="1">
                <a:solidFill>
                  <a:schemeClr val="accent2">
                    <a:lumMod val="50000"/>
                  </a:schemeClr>
                </a:solidFill>
              </a:rPr>
              <a:t>còn</a:t>
            </a:r>
            <a:r>
              <a:rPr lang="en-US" altLang="en-US" sz="2800" dirty="0">
                <a:solidFill>
                  <a:schemeClr val="accent2">
                    <a:lumMod val="50000"/>
                  </a:schemeClr>
                </a:solidFill>
              </a:rPr>
              <a:t> </a:t>
            </a:r>
            <a:r>
              <a:rPr lang="en-US" altLang="en-US" sz="2800" dirty="0" err="1">
                <a:solidFill>
                  <a:schemeClr val="accent2">
                    <a:lumMod val="50000"/>
                  </a:schemeClr>
                </a:solidFill>
              </a:rPr>
              <a:t>xanh</a:t>
            </a:r>
            <a:r>
              <a:rPr lang="en-US" altLang="en-US" sz="2800" dirty="0">
                <a:solidFill>
                  <a:schemeClr val="accent2">
                    <a:lumMod val="50000"/>
                  </a:schemeClr>
                </a:solidFill>
              </a:rPr>
              <a:t> </a:t>
            </a:r>
            <a:r>
              <a:rPr lang="en-US" altLang="en-US" sz="2800" dirty="0" err="1">
                <a:solidFill>
                  <a:schemeClr val="accent2">
                    <a:lumMod val="50000"/>
                  </a:schemeClr>
                </a:solidFill>
              </a:rPr>
              <a:t>đến</a:t>
            </a:r>
            <a:r>
              <a:rPr lang="en-US" altLang="en-US" sz="2800" dirty="0">
                <a:solidFill>
                  <a:schemeClr val="accent2">
                    <a:lumMod val="50000"/>
                  </a:schemeClr>
                </a:solidFill>
              </a:rPr>
              <a:t> </a:t>
            </a:r>
            <a:r>
              <a:rPr lang="en-US" altLang="en-US" sz="2800" dirty="0" err="1">
                <a:solidFill>
                  <a:schemeClr val="accent2">
                    <a:lumMod val="50000"/>
                  </a:schemeClr>
                </a:solidFill>
              </a:rPr>
              <a:t>khi</a:t>
            </a:r>
            <a:r>
              <a:rPr lang="en-US" altLang="en-US" sz="2800" dirty="0">
                <a:solidFill>
                  <a:schemeClr val="accent2">
                    <a:lumMod val="50000"/>
                  </a:schemeClr>
                </a:solidFill>
              </a:rPr>
              <a:t> </a:t>
            </a:r>
            <a:r>
              <a:rPr lang="en-US" altLang="en-US" sz="2800" dirty="0" err="1">
                <a:solidFill>
                  <a:schemeClr val="accent2">
                    <a:lumMod val="50000"/>
                  </a:schemeClr>
                </a:solidFill>
              </a:rPr>
              <a:t>quả</a:t>
            </a:r>
            <a:r>
              <a:rPr lang="en-US" altLang="en-US" sz="2800" dirty="0">
                <a:solidFill>
                  <a:schemeClr val="accent2">
                    <a:lumMod val="50000"/>
                  </a:schemeClr>
                </a:solidFill>
              </a:rPr>
              <a:t> </a:t>
            </a:r>
            <a:r>
              <a:rPr lang="en-US" altLang="en-US" sz="2800" dirty="0" err="1">
                <a:solidFill>
                  <a:schemeClr val="accent2">
                    <a:lumMod val="50000"/>
                  </a:schemeClr>
                </a:solidFill>
              </a:rPr>
              <a:t>chín</a:t>
            </a:r>
            <a:r>
              <a:rPr lang="en-US" altLang="en-US" sz="2800" dirty="0">
                <a:solidFill>
                  <a:schemeClr val="accent2">
                    <a:lumMod val="50000"/>
                  </a:schemeClr>
                </a:solidFill>
              </a:rPr>
              <a:t>.</a:t>
            </a:r>
          </a:p>
        </p:txBody>
      </p:sp>
      <p:sp>
        <p:nvSpPr>
          <p:cNvPr id="12" name="Text Placeholder 6">
            <a:extLst>
              <a:ext uri="{FF2B5EF4-FFF2-40B4-BE49-F238E27FC236}">
                <a16:creationId xmlns:a16="http://schemas.microsoft.com/office/drawing/2014/main" id="{BCD4D1DF-7C1A-40C8-8F37-E4882FB9DA37}"/>
              </a:ext>
            </a:extLst>
          </p:cNvPr>
          <p:cNvSpPr txBox="1">
            <a:spLocks/>
          </p:cNvSpPr>
          <p:nvPr/>
        </p:nvSpPr>
        <p:spPr bwMode="auto">
          <a:xfrm>
            <a:off x="2084649" y="5999814"/>
            <a:ext cx="439397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b="1" dirty="0">
                <a:solidFill>
                  <a:srgbClr val="FF0000"/>
                </a:solidFill>
                <a:sym typeface="Wingdings" panose="05000000000000000000" pitchFamily="2" charset="2"/>
              </a:rPr>
              <a:t></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theo</a:t>
            </a:r>
            <a:r>
              <a:rPr lang="en-US" altLang="en-US" sz="2800" b="1" dirty="0">
                <a:solidFill>
                  <a:srgbClr val="FF0000"/>
                </a:solidFill>
              </a:rPr>
              <a:t> </a:t>
            </a:r>
            <a:r>
              <a:rPr lang="en-US" altLang="en-US" sz="2800" b="1" dirty="0" err="1">
                <a:solidFill>
                  <a:srgbClr val="FF0000"/>
                </a:solidFill>
              </a:rPr>
              <a:t>trình</a:t>
            </a:r>
            <a:r>
              <a:rPr lang="en-US" altLang="en-US" sz="2800" b="1" dirty="0">
                <a:solidFill>
                  <a:srgbClr val="FF0000"/>
                </a:solidFill>
              </a:rPr>
              <a:t> </a:t>
            </a:r>
            <a:r>
              <a:rPr lang="en-US" altLang="en-US" sz="2800" b="1" dirty="0" err="1">
                <a:solidFill>
                  <a:srgbClr val="FF0000"/>
                </a:solidFill>
              </a:rPr>
              <a:t>tự</a:t>
            </a:r>
            <a:r>
              <a:rPr lang="en-US" altLang="en-US" sz="2800" b="1" dirty="0">
                <a:solidFill>
                  <a:srgbClr val="FF0000"/>
                </a:solidFill>
              </a:rPr>
              <a:t> </a:t>
            </a:r>
            <a:r>
              <a:rPr lang="en-US" altLang="en-US" sz="2800" b="1" dirty="0" err="1">
                <a:solidFill>
                  <a:srgbClr val="FF0000"/>
                </a:solidFill>
              </a:rPr>
              <a:t>thời</a:t>
            </a:r>
            <a:r>
              <a:rPr lang="en-US" altLang="en-US" sz="2800" b="1" dirty="0">
                <a:solidFill>
                  <a:srgbClr val="FF0000"/>
                </a:solidFill>
              </a:rPr>
              <a:t> </a:t>
            </a:r>
            <a:r>
              <a:rPr lang="en-US" altLang="en-US" sz="2800" b="1" dirty="0" err="1">
                <a:solidFill>
                  <a:srgbClr val="FF0000"/>
                </a:solidFill>
              </a:rPr>
              <a:t>gian</a:t>
            </a:r>
            <a:endParaRPr lang="en-US" altLang="en-US" sz="2800" b="1" dirty="0">
              <a:solidFill>
                <a:srgbClr val="FF0000"/>
              </a:solidFill>
            </a:endParaRPr>
          </a:p>
        </p:txBody>
      </p:sp>
      <p:sp>
        <p:nvSpPr>
          <p:cNvPr id="15" name="Rectangle 14">
            <a:extLst>
              <a:ext uri="{FF2B5EF4-FFF2-40B4-BE49-F238E27FC236}">
                <a16:creationId xmlns:a16="http://schemas.microsoft.com/office/drawing/2014/main" id="{856AC186-49A1-49AB-A726-E2F809A365D7}"/>
              </a:ext>
            </a:extLst>
          </p:cNvPr>
          <p:cNvSpPr/>
          <p:nvPr/>
        </p:nvSpPr>
        <p:spPr>
          <a:xfrm>
            <a:off x="417775" y="1114958"/>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a:t>
            </a:r>
            <a:r>
              <a:rPr lang="vi-VN" sz="2600" dirty="0">
                <a:solidFill>
                  <a:srgbClr val="FF0000"/>
                </a:solidFill>
                <a:latin typeface="Times New Roman" panose="02020603050405020304" pitchFamily="18" charset="0"/>
                <a:cs typeface="Times New Roman" panose="02020603050405020304" pitchFamily="18" charset="0"/>
              </a:rPr>
              <a:t>Hoa biến đi để cây tạo ra những quả nõn chung màu với cây với lá.</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a:t>
            </a:r>
            <a:r>
              <a:rPr lang="en-US" sz="2600" dirty="0" err="1">
                <a:solidFill>
                  <a:srgbClr val="FF0000"/>
                </a:solidFill>
                <a:latin typeface="Times New Roman" panose="02020603050405020304" pitchFamily="18" charset="0"/>
                <a:cs typeface="Times New Roman" panose="02020603050405020304" pitchFamily="18" charset="0"/>
              </a:rPr>
              <a:t>oẻ</a:t>
            </a:r>
            <a:r>
              <a:rPr lang="vi-VN" sz="2600" dirty="0">
                <a:solidFill>
                  <a:srgbClr val="FF0000"/>
                </a:solidFill>
                <a:latin typeface="Times New Roman" panose="02020603050405020304" pitchFamily="18" charset="0"/>
                <a:cs typeface="Times New Roman" panose="02020603050405020304" pitchFamily="18" charset="0"/>
              </a:rPr>
              <a:t> cả những cành to nhất.</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a:t>
            </a:r>
            <a:r>
              <a:rPr lang="vi-VN" sz="2600" dirty="0">
                <a:latin typeface="Times New Roman" panose="02020603050405020304" pitchFamily="18" charset="0"/>
                <a:cs typeface="Times New Roman" panose="02020603050405020304" pitchFamily="18" charset="0"/>
              </a:rPr>
              <a:t>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345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8" grpId="1"/>
      <p:bldP spid="9" grpId="0"/>
      <p:bldP spid="12"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614102" flipH="1" flipV="1">
            <a:off x="-140570" y="52957"/>
            <a:ext cx="1310573" cy="2666253"/>
          </a:xfrm>
          <a:prstGeom prst="rect">
            <a:avLst/>
          </a:prstGeom>
          <a:ln>
            <a:noFill/>
          </a:ln>
          <a:effectLst>
            <a:softEdge rad="12700"/>
          </a:effectLst>
        </p:spPr>
      </p:pic>
      <p:sp>
        <p:nvSpPr>
          <p:cNvPr id="34" name="Rectangle 33">
            <a:extLst>
              <a:ext uri="{FF2B5EF4-FFF2-40B4-BE49-F238E27FC236}">
                <a16:creationId xmlns:a16="http://schemas.microsoft.com/office/drawing/2014/main" id="{47398DEE-D1E0-46F7-BFAD-70900798FEC2}"/>
              </a:ext>
            </a:extLst>
          </p:cNvPr>
          <p:cNvSpPr/>
          <p:nvPr/>
        </p:nvSpPr>
        <p:spPr>
          <a:xfrm>
            <a:off x="417775"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latin typeface="Times New Roman" panose="02020603050405020304" pitchFamily="18" charset="0"/>
                <a:cs typeface="Times New Roman" panose="02020603050405020304" pitchFamily="18" charset="0"/>
              </a:rPr>
              <a:t>Cà chua ra quả xum xuê, chi chít, quả lớn, quả bé vui mắt như đàn gà mẹ đông con. Quả một, quả chùm, quả sinh đôi, quả chùm ba, chùm bốn. Quả ở thân, quả leo nghịch ngợm lên ngọn làm ỏe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Mỗi quả cà chua chín là một mặt trời nhỏ hiền dịu. Cà chua thắp đèn lồng trong lùm cây nhỏ bé, gọi người đến hái.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1238591" y="2923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b.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quả</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50" y="334966"/>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6000" dirty="0" err="1">
                <a:solidFill>
                  <a:srgbClr val="C00000"/>
                </a:solidFill>
                <a:latin typeface="UTM Yves KT" panose="02040603050506020204" pitchFamily="18" charset="0"/>
                <a:ea typeface="+mn-ea"/>
                <a:cs typeface="+mn-ea"/>
                <a:sym typeface="+mn-lt"/>
              </a:rPr>
              <a:t>Quả</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cà</a:t>
            </a:r>
            <a:r>
              <a:rPr lang="en-US" altLang="zh-CN" sz="6000" dirty="0">
                <a:solidFill>
                  <a:srgbClr val="C00000"/>
                </a:solidFill>
                <a:latin typeface="UTM Yves KT" panose="02040603050506020204" pitchFamily="18" charset="0"/>
                <a:ea typeface="+mn-ea"/>
                <a:cs typeface="+mn-ea"/>
                <a:sym typeface="+mn-lt"/>
              </a:rPr>
              <a:t> </a:t>
            </a:r>
            <a:r>
              <a:rPr lang="en-US" altLang="zh-CN" sz="6000" dirty="0" err="1">
                <a:solidFill>
                  <a:srgbClr val="C00000"/>
                </a:solidFill>
                <a:latin typeface="UTM Yves KT" panose="02040603050506020204" pitchFamily="18" charset="0"/>
                <a:ea typeface="+mn-ea"/>
                <a:cs typeface="+mn-ea"/>
                <a:sym typeface="+mn-lt"/>
              </a:rPr>
              <a:t>chua</a:t>
            </a:r>
            <a:endParaRPr lang="zh-CN" sz="6000" dirty="0">
              <a:solidFill>
                <a:srgbClr val="C00000"/>
              </a:solidFill>
              <a:latin typeface="UTM Yves KT" panose="02040603050506020204" pitchFamily="18" charset="0"/>
              <a:ea typeface="+mn-ea"/>
              <a:cs typeface="+mn-ea"/>
              <a:sym typeface="+mn-lt"/>
            </a:endParaRPr>
          </a:p>
        </p:txBody>
      </p:sp>
      <p:sp>
        <p:nvSpPr>
          <p:cNvPr id="8" name="Text Placeholder 6">
            <a:extLst>
              <a:ext uri="{FF2B5EF4-FFF2-40B4-BE49-F238E27FC236}">
                <a16:creationId xmlns:a16="http://schemas.microsoft.com/office/drawing/2014/main" id="{E5FB6B2A-5629-4E90-B04D-B9086423A94B}"/>
              </a:ext>
            </a:extLst>
          </p:cNvPr>
          <p:cNvSpPr txBox="1">
            <a:spLocks/>
          </p:cNvSpPr>
          <p:nvPr/>
        </p:nvSpPr>
        <p:spPr bwMode="auto">
          <a:xfrm>
            <a:off x="355620" y="4834893"/>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đã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các</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a:t>
            </a:r>
          </a:p>
        </p:txBody>
      </p:sp>
      <p:sp>
        <p:nvSpPr>
          <p:cNvPr id="9" name="Text Placeholder 6">
            <a:extLst>
              <a:ext uri="{FF2B5EF4-FFF2-40B4-BE49-F238E27FC236}">
                <a16:creationId xmlns:a16="http://schemas.microsoft.com/office/drawing/2014/main" id="{439FA9EB-B4C5-471A-BC3F-12E550EA7FC3}"/>
              </a:ext>
            </a:extLst>
          </p:cNvPr>
          <p:cNvSpPr txBox="1">
            <a:spLocks/>
          </p:cNvSpPr>
          <p:nvPr/>
        </p:nvSpPr>
        <p:spPr bwMode="auto">
          <a:xfrm>
            <a:off x="334970" y="4839421"/>
            <a:ext cx="82059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đã</a:t>
            </a:r>
            <a:r>
              <a:rPr lang="en-US" altLang="en-US" sz="2800" dirty="0">
                <a:solidFill>
                  <a:schemeClr val="accent2">
                    <a:lumMod val="50000"/>
                  </a:schemeClr>
                </a:solidFill>
              </a:rPr>
              <a:t> </a:t>
            </a:r>
            <a:r>
              <a:rPr lang="en-US" altLang="en-US" sz="2800" dirty="0" err="1">
                <a:solidFill>
                  <a:schemeClr val="accent2">
                    <a:lumMod val="50000"/>
                  </a:schemeClr>
                </a:solidFill>
              </a:rPr>
              <a:t>sử</a:t>
            </a:r>
            <a:r>
              <a:rPr lang="en-US" altLang="en-US" sz="2800" dirty="0">
                <a:solidFill>
                  <a:schemeClr val="accent2">
                    <a:lumMod val="50000"/>
                  </a:schemeClr>
                </a:solidFill>
              </a:rPr>
              <a:t> </a:t>
            </a:r>
            <a:r>
              <a:rPr lang="en-US" altLang="en-US" sz="2800" dirty="0" err="1">
                <a:solidFill>
                  <a:schemeClr val="accent2">
                    <a:lumMod val="50000"/>
                  </a:schemeClr>
                </a:solidFill>
              </a:rPr>
              <a:t>dụng</a:t>
            </a:r>
            <a:r>
              <a:rPr lang="en-US" altLang="en-US" sz="2800" dirty="0">
                <a:solidFill>
                  <a:schemeClr val="accent2">
                    <a:lumMod val="50000"/>
                  </a:schemeClr>
                </a:solidFill>
              </a:rPr>
              <a:t> </a:t>
            </a:r>
            <a:r>
              <a:rPr lang="en-US" altLang="en-US" sz="2800" dirty="0" err="1">
                <a:solidFill>
                  <a:schemeClr val="accent2">
                    <a:lumMod val="50000"/>
                  </a:schemeClr>
                </a:solidFill>
              </a:rPr>
              <a:t>các</a:t>
            </a:r>
            <a:r>
              <a:rPr lang="en-US" altLang="en-US" sz="2800" dirty="0">
                <a:solidFill>
                  <a:schemeClr val="accent2">
                    <a:lumMod val="50000"/>
                  </a:schemeClr>
                </a:solidFill>
              </a:rPr>
              <a:t> </a:t>
            </a:r>
            <a:r>
              <a:rPr lang="en-US" altLang="en-US" sz="2800" dirty="0" err="1">
                <a:solidFill>
                  <a:schemeClr val="accent2">
                    <a:lumMod val="50000"/>
                  </a:schemeClr>
                </a:solidFill>
              </a:rPr>
              <a:t>biện</a:t>
            </a:r>
            <a:r>
              <a:rPr lang="en-US" altLang="en-US" sz="2800" dirty="0">
                <a:solidFill>
                  <a:schemeClr val="accent2">
                    <a:lumMod val="50000"/>
                  </a:schemeClr>
                </a:solidFill>
              </a:rPr>
              <a:t> </a:t>
            </a:r>
            <a:r>
              <a:rPr lang="en-US" altLang="en-US" sz="2800" dirty="0" err="1">
                <a:solidFill>
                  <a:schemeClr val="accent2">
                    <a:lumMod val="50000"/>
                  </a:schemeClr>
                </a:solidFill>
              </a:rPr>
              <a:t>pháp</a:t>
            </a:r>
            <a:r>
              <a:rPr lang="en-US" altLang="en-US" sz="2800" dirty="0">
                <a:solidFill>
                  <a:schemeClr val="accent2">
                    <a:lumMod val="50000"/>
                  </a:schemeClr>
                </a:solidFill>
              </a:rPr>
              <a:t> </a:t>
            </a:r>
            <a:r>
              <a:rPr lang="en-US" altLang="en-US" sz="2800" dirty="0" err="1">
                <a:solidFill>
                  <a:schemeClr val="accent2">
                    <a:lumMod val="50000"/>
                  </a:schemeClr>
                </a:solidFill>
              </a:rPr>
              <a:t>nghệ</a:t>
            </a:r>
            <a:r>
              <a:rPr lang="en-US" altLang="en-US" sz="2800" dirty="0">
                <a:solidFill>
                  <a:schemeClr val="accent2">
                    <a:lumMod val="50000"/>
                  </a:schemeClr>
                </a:solidFill>
              </a:rPr>
              <a:t> </a:t>
            </a:r>
            <a:r>
              <a:rPr lang="en-US" altLang="en-US" sz="2800" dirty="0" err="1">
                <a:solidFill>
                  <a:schemeClr val="accent2">
                    <a:lumMod val="50000"/>
                  </a:schemeClr>
                </a:solidFill>
              </a:rPr>
              <a:t>thuật</a:t>
            </a:r>
            <a:r>
              <a:rPr lang="en-US" altLang="en-US" sz="2800" dirty="0">
                <a:solidFill>
                  <a:schemeClr val="accent2">
                    <a:lumMod val="50000"/>
                  </a:schemeClr>
                </a:solidFill>
              </a:rPr>
              <a:t> so </a:t>
            </a:r>
            <a:r>
              <a:rPr lang="en-US" altLang="en-US" sz="2800" dirty="0" err="1">
                <a:solidFill>
                  <a:schemeClr val="accent2">
                    <a:lumMod val="50000"/>
                  </a:schemeClr>
                </a:solidFill>
              </a:rPr>
              <a:t>sánh</a:t>
            </a:r>
            <a:endParaRPr lang="en-US" altLang="en-US" sz="2800" dirty="0">
              <a:solidFill>
                <a:schemeClr val="accent2">
                  <a:lumMod val="50000"/>
                </a:schemeClr>
              </a:solidFill>
            </a:endParaRPr>
          </a:p>
        </p:txBody>
      </p:sp>
      <p:sp>
        <p:nvSpPr>
          <p:cNvPr id="15" name="Rectangle 14">
            <a:extLst>
              <a:ext uri="{FF2B5EF4-FFF2-40B4-BE49-F238E27FC236}">
                <a16:creationId xmlns:a16="http://schemas.microsoft.com/office/drawing/2014/main" id="{856AC186-49A1-49AB-A726-E2F809A365D7}"/>
              </a:ext>
            </a:extLst>
          </p:cNvPr>
          <p:cNvSpPr/>
          <p:nvPr/>
        </p:nvSpPr>
        <p:spPr>
          <a:xfrm>
            <a:off x="417775"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Cà chua ra quả xum xuê, chi chít, quả lớn, quả bé vui mắt như đàn gà mẹ đông con.</a:t>
            </a:r>
            <a:r>
              <a:rPr lang="vi-VN" sz="2600" dirty="0">
                <a:latin typeface="Times New Roman" panose="02020603050405020304" pitchFamily="18" charset="0"/>
                <a:cs typeface="Times New Roman" panose="02020603050405020304" pitchFamily="18" charset="0"/>
              </a:rPr>
              <a:t> Quả một, quả chùm, quả sinh đôi, quả chùm ba, chùm bốn. Quả ở thân, quả leo nghịch ngợm lên ngọn làm ỏe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a:t>
            </a:r>
            <a:r>
              <a:rPr lang="vi-VN" sz="2600" dirty="0">
                <a:solidFill>
                  <a:srgbClr val="FF0000"/>
                </a:solidFill>
                <a:latin typeface="Times New Roman" panose="02020603050405020304" pitchFamily="18" charset="0"/>
                <a:cs typeface="Times New Roman" panose="02020603050405020304" pitchFamily="18" charset="0"/>
              </a:rPr>
              <a:t>Mỗi quả cà chua chín là một mặt trời nhỏ hiền dịu.</a:t>
            </a:r>
            <a:r>
              <a:rPr lang="vi-VN" sz="2600" dirty="0">
                <a:latin typeface="Times New Roman" panose="02020603050405020304" pitchFamily="18" charset="0"/>
                <a:cs typeface="Times New Roman" panose="02020603050405020304" pitchFamily="18" charset="0"/>
              </a:rPr>
              <a:t> Cà chua thắp đèn lồng trong lùm cây nhỏ bé, gọi người đến hái.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sp>
        <p:nvSpPr>
          <p:cNvPr id="14" name="Text Placeholder 6">
            <a:extLst>
              <a:ext uri="{FF2B5EF4-FFF2-40B4-BE49-F238E27FC236}">
                <a16:creationId xmlns:a16="http://schemas.microsoft.com/office/drawing/2014/main" id="{0B4020F7-792A-4F7F-A092-D9DF8221EA06}"/>
              </a:ext>
            </a:extLst>
          </p:cNvPr>
          <p:cNvSpPr txBox="1">
            <a:spLocks/>
          </p:cNvSpPr>
          <p:nvPr/>
        </p:nvSpPr>
        <p:spPr bwMode="auto">
          <a:xfrm>
            <a:off x="8226681" y="4839421"/>
            <a:ext cx="219746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err="1">
                <a:solidFill>
                  <a:schemeClr val="accent2">
                    <a:lumMod val="50000"/>
                  </a:schemeClr>
                </a:solidFill>
              </a:rPr>
              <a:t>và</a:t>
            </a:r>
            <a:r>
              <a:rPr lang="en-US" altLang="en-US" sz="2800" dirty="0">
                <a:solidFill>
                  <a:schemeClr val="accent2">
                    <a:lumMod val="50000"/>
                  </a:schemeClr>
                </a:solidFill>
              </a:rPr>
              <a:t> </a:t>
            </a:r>
            <a:r>
              <a:rPr lang="en-US" altLang="en-US" sz="2800" dirty="0" err="1">
                <a:solidFill>
                  <a:schemeClr val="accent2">
                    <a:lumMod val="50000"/>
                  </a:schemeClr>
                </a:solidFill>
              </a:rPr>
              <a:t>nhân</a:t>
            </a:r>
            <a:r>
              <a:rPr lang="en-US" altLang="en-US" sz="2800" dirty="0">
                <a:solidFill>
                  <a:schemeClr val="accent2">
                    <a:lumMod val="50000"/>
                  </a:schemeClr>
                </a:solidFill>
              </a:rPr>
              <a:t> </a:t>
            </a:r>
            <a:r>
              <a:rPr lang="en-US" altLang="en-US" sz="2800" dirty="0" err="1">
                <a:solidFill>
                  <a:schemeClr val="accent2">
                    <a:lumMod val="50000"/>
                  </a:schemeClr>
                </a:solidFill>
              </a:rPr>
              <a:t>hóa</a:t>
            </a:r>
            <a:r>
              <a:rPr lang="en-US" altLang="en-US" sz="2800" dirty="0">
                <a:solidFill>
                  <a:schemeClr val="accent2">
                    <a:lumMod val="50000"/>
                  </a:schemeClr>
                </a:solidFill>
              </a:rPr>
              <a:t>.</a:t>
            </a:r>
          </a:p>
        </p:txBody>
      </p:sp>
      <p:sp>
        <p:nvSpPr>
          <p:cNvPr id="16" name="Rectangle 15">
            <a:extLst>
              <a:ext uri="{FF2B5EF4-FFF2-40B4-BE49-F238E27FC236}">
                <a16:creationId xmlns:a16="http://schemas.microsoft.com/office/drawing/2014/main" id="{EBEA49A2-0C2A-4127-B9D0-468CCB20A341}"/>
              </a:ext>
            </a:extLst>
          </p:cNvPr>
          <p:cNvSpPr/>
          <p:nvPr/>
        </p:nvSpPr>
        <p:spPr>
          <a:xfrm>
            <a:off x="417775" y="1120354"/>
            <a:ext cx="11540673" cy="3693319"/>
          </a:xfrm>
          <a:prstGeom prst="rect">
            <a:avLst/>
          </a:prstGeom>
        </p:spPr>
        <p:txBody>
          <a:bodyPr wrap="square">
            <a:spAutoFit/>
          </a:bodyPr>
          <a:lstStyle/>
          <a:p>
            <a:pPr indent="358775" algn="just">
              <a:defRPr/>
            </a:pPr>
            <a:r>
              <a:rPr lang="vi-VN" sz="2600" dirty="0">
                <a:latin typeface="Times New Roman" panose="02020603050405020304" pitchFamily="18" charset="0"/>
                <a:cs typeface="Times New Roman" panose="02020603050405020304" pitchFamily="18" charset="0"/>
              </a:rPr>
              <a:t> Đêm huyền diệu đã rủ hoa cà chua lặn theo vòng thời gian chuyển vần. Hoa biến đi để cây tạo ra những quả nõn chung màu với cây với lá.</a:t>
            </a:r>
          </a:p>
          <a:p>
            <a:pPr indent="358775" algn="just">
              <a:defRPr/>
            </a:pPr>
            <a:r>
              <a:rPr lang="vi-VN" sz="2600" dirty="0">
                <a:solidFill>
                  <a:srgbClr val="FF0000"/>
                </a:solidFill>
                <a:latin typeface="Times New Roman" panose="02020603050405020304" pitchFamily="18" charset="0"/>
                <a:cs typeface="Times New Roman" panose="02020603050405020304" pitchFamily="18" charset="0"/>
              </a:rPr>
              <a:t>Cà chua ra quả xum xuê, chi chít, quả lớn, quả bé vui mắt như đàn gà mẹ đông con.</a:t>
            </a:r>
            <a:r>
              <a:rPr lang="vi-VN" sz="2600" dirty="0">
                <a:latin typeface="Times New Roman" panose="02020603050405020304" pitchFamily="18" charset="0"/>
                <a:cs typeface="Times New Roman" panose="02020603050405020304" pitchFamily="18" charset="0"/>
              </a:rPr>
              <a:t> Quả một, quả chùm, quả sinh đôi, quả chùm ba, chùm bốn. </a:t>
            </a:r>
            <a:r>
              <a:rPr lang="vi-VN" sz="2600" dirty="0">
                <a:solidFill>
                  <a:schemeClr val="accent4">
                    <a:lumMod val="75000"/>
                  </a:schemeClr>
                </a:solidFill>
                <a:latin typeface="Times New Roman" panose="02020603050405020304" pitchFamily="18" charset="0"/>
                <a:cs typeface="Times New Roman" panose="02020603050405020304" pitchFamily="18" charset="0"/>
              </a:rPr>
              <a:t>Quả ở thân, quả leo nghịch ngợm lên ngọn làm ỏe cả những cành to nhất.</a:t>
            </a:r>
          </a:p>
          <a:p>
            <a:pPr indent="358775" algn="just">
              <a:defRPr/>
            </a:pPr>
            <a:r>
              <a:rPr lang="vi-VN" sz="2600" dirty="0">
                <a:latin typeface="Times New Roman" panose="02020603050405020304" pitchFamily="18" charset="0"/>
                <a:cs typeface="Times New Roman" panose="02020603050405020304" pitchFamily="18" charset="0"/>
              </a:rPr>
              <a:t>Nắng đến tạo vị thơm mát dần trong quả. </a:t>
            </a:r>
            <a:r>
              <a:rPr lang="vi-VN" sz="2600" dirty="0">
                <a:solidFill>
                  <a:srgbClr val="FF0000"/>
                </a:solidFill>
                <a:latin typeface="Times New Roman" panose="02020603050405020304" pitchFamily="18" charset="0"/>
                <a:cs typeface="Times New Roman" panose="02020603050405020304" pitchFamily="18" charset="0"/>
              </a:rPr>
              <a:t>Mỗi quả cà chua chín là một mặt trời nhỏ hiền dịu.</a:t>
            </a:r>
            <a:r>
              <a:rPr lang="vi-VN" sz="2600" dirty="0">
                <a:latin typeface="Times New Roman" panose="02020603050405020304" pitchFamily="18" charset="0"/>
                <a:cs typeface="Times New Roman" panose="02020603050405020304" pitchFamily="18" charset="0"/>
              </a:rPr>
              <a:t> </a:t>
            </a:r>
            <a:r>
              <a:rPr lang="vi-VN" sz="2600" dirty="0">
                <a:solidFill>
                  <a:schemeClr val="accent4">
                    <a:lumMod val="75000"/>
                  </a:schemeClr>
                </a:solidFill>
                <a:latin typeface="Times New Roman" panose="02020603050405020304" pitchFamily="18" charset="0"/>
                <a:cs typeface="Times New Roman" panose="02020603050405020304" pitchFamily="18" charset="0"/>
              </a:rPr>
              <a:t>Cà chua thắp đèn lồng trong lùm cây nhỏ bé, gọi người đến hái.</a:t>
            </a:r>
            <a:r>
              <a:rPr lang="vi-VN" sz="2600" dirty="0">
                <a:latin typeface="Times New Roman" panose="02020603050405020304" pitchFamily="18" charset="0"/>
                <a:cs typeface="Times New Roman" panose="02020603050405020304" pitchFamily="18" charset="0"/>
              </a:rPr>
              <a:t> Màu đỏ là màu nhận ra sớm nhất. Những quả cà chua đầu mùa gieo sự náo nức cho mọi người.</a:t>
            </a:r>
          </a:p>
          <a:p>
            <a:pPr indent="457200" algn="just">
              <a:defRPr/>
            </a:pPr>
            <a:r>
              <a:rPr lang="vi-VN" sz="2600" dirty="0">
                <a:latin typeface="Times New Roman" panose="02020603050405020304" pitchFamily="18" charset="0"/>
                <a:cs typeface="Times New Roman" panose="02020603050405020304" pitchFamily="18" charset="0"/>
              </a:rPr>
              <a:t>                                			</a:t>
            </a:r>
            <a:r>
              <a:rPr lang="vi-VN" sz="2600" i="1" dirty="0">
                <a:latin typeface="Times New Roman" panose="02020603050405020304" pitchFamily="18" charset="0"/>
                <a:cs typeface="Times New Roman" panose="02020603050405020304" pitchFamily="18" charset="0"/>
              </a:rPr>
              <a:t>      Theo </a:t>
            </a:r>
            <a:r>
              <a:rPr lang="vi-VN" sz="2600" dirty="0">
                <a:latin typeface="Times New Roman" panose="02020603050405020304" pitchFamily="18" charset="0"/>
                <a:cs typeface="Times New Roman" panose="02020603050405020304" pitchFamily="18" charset="0"/>
              </a:rPr>
              <a:t>Ngô Văn Phú</a:t>
            </a:r>
            <a:endParaRPr lang="en-US" sz="2600" dirty="0">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97CA9801-FD44-424D-9453-8BB644162B97}"/>
              </a:ext>
            </a:extLst>
          </p:cNvPr>
          <p:cNvCxnSpPr/>
          <p:nvPr/>
        </p:nvCxnSpPr>
        <p:spPr>
          <a:xfrm>
            <a:off x="508000" y="3175000"/>
            <a:ext cx="1765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58E7F1A-9C04-417F-9F2E-9A8416AFB54E}"/>
              </a:ext>
            </a:extLst>
          </p:cNvPr>
          <p:cNvCxnSpPr/>
          <p:nvPr/>
        </p:nvCxnSpPr>
        <p:spPr>
          <a:xfrm>
            <a:off x="3005435" y="3924300"/>
            <a:ext cx="17653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5D4E1A0-8044-4C45-B62F-965BCA91686F}"/>
              </a:ext>
            </a:extLst>
          </p:cNvPr>
          <p:cNvCxnSpPr>
            <a:cxnSpLocks/>
          </p:cNvCxnSpPr>
          <p:nvPr/>
        </p:nvCxnSpPr>
        <p:spPr>
          <a:xfrm>
            <a:off x="7935055" y="3924300"/>
            <a:ext cx="127244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216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left)">
                                      <p:cBhvr>
                                        <p:cTn id="32" dur="500"/>
                                        <p:tgtEl>
                                          <p:spTgt spid="4"/>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left)">
                                      <p:cBhvr>
                                        <p:cTn id="36" dur="500"/>
                                        <p:tgtEl>
                                          <p:spTgt spid="18"/>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8" grpId="1"/>
      <p:bldP spid="9" grpId="0"/>
      <p:bldP spid="15" grpId="0"/>
      <p:bldP spid="15" grpId="1"/>
      <p:bldP spid="1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52161F-AEC0-464A-93C5-4FA66E55D500}"/>
              </a:ext>
            </a:extLst>
          </p:cNvPr>
          <p:cNvGraphicFramePr>
            <a:graphicFrameLocks noGrp="1"/>
          </p:cNvGraphicFramePr>
          <p:nvPr>
            <p:extLst>
              <p:ext uri="{D42A27DB-BD31-4B8C-83A1-F6EECF244321}">
                <p14:modId xmlns:p14="http://schemas.microsoft.com/office/powerpoint/2010/main" val="3495395482"/>
              </p:ext>
            </p:extLst>
          </p:nvPr>
        </p:nvGraphicFramePr>
        <p:xfrm>
          <a:off x="333601" y="324643"/>
          <a:ext cx="11495317" cy="6322589"/>
        </p:xfrm>
        <a:graphic>
          <a:graphicData uri="http://schemas.openxmlformats.org/drawingml/2006/table">
            <a:tbl>
              <a:tblPr firstRow="1" bandRow="1">
                <a:tableStyleId>{5940675A-B579-460E-94D1-54222C63F5DA}</a:tableStyleId>
              </a:tblPr>
              <a:tblGrid>
                <a:gridCol w="2191885">
                  <a:extLst>
                    <a:ext uri="{9D8B030D-6E8A-4147-A177-3AD203B41FA5}">
                      <a16:colId xmlns:a16="http://schemas.microsoft.com/office/drawing/2014/main" val="20000"/>
                    </a:ext>
                  </a:extLst>
                </a:gridCol>
                <a:gridCol w="4651716">
                  <a:extLst>
                    <a:ext uri="{9D8B030D-6E8A-4147-A177-3AD203B41FA5}">
                      <a16:colId xmlns:a16="http://schemas.microsoft.com/office/drawing/2014/main" val="20001"/>
                    </a:ext>
                  </a:extLst>
                </a:gridCol>
                <a:gridCol w="4651716">
                  <a:extLst>
                    <a:ext uri="{9D8B030D-6E8A-4147-A177-3AD203B41FA5}">
                      <a16:colId xmlns:a16="http://schemas.microsoft.com/office/drawing/2014/main" val="20002"/>
                    </a:ext>
                  </a:extLst>
                </a:gridCol>
              </a:tblGrid>
              <a:tr h="706149">
                <a:tc>
                  <a:txBody>
                    <a:bodyPr/>
                    <a:lstStyle/>
                    <a:p>
                      <a:pPr algn="ctr"/>
                      <a:endParaRPr lang="en-US" sz="1800" dirty="0"/>
                    </a:p>
                  </a:txBody>
                  <a:tcPr marT="45726" marB="45726"/>
                </a:tc>
                <a:tc>
                  <a:txBody>
                    <a:bodyPr/>
                    <a:lstStyle/>
                    <a:p>
                      <a:pPr algn="ctr"/>
                      <a:endParaRPr lang="en-US" sz="1800" dirty="0"/>
                    </a:p>
                  </a:txBody>
                  <a:tcPr marT="45726" marB="45726"/>
                </a:tc>
                <a:tc>
                  <a:txBody>
                    <a:bodyPr/>
                    <a:lstStyle/>
                    <a:p>
                      <a:pPr algn="ctr"/>
                      <a:endParaRPr lang="en-US" sz="1800"/>
                    </a:p>
                  </a:txBody>
                  <a:tcPr marT="45726" marB="45726"/>
                </a:tc>
                <a:extLst>
                  <a:ext uri="{0D108BD9-81ED-4DB2-BD59-A6C34878D82A}">
                    <a16:rowId xmlns:a16="http://schemas.microsoft.com/office/drawing/2014/main" val="10000"/>
                  </a:ext>
                </a:extLst>
              </a:tr>
              <a:tr h="950085">
                <a:tc>
                  <a:txBody>
                    <a:bodyPr/>
                    <a:lstStyle/>
                    <a:p>
                      <a:endParaRPr lang="en-US" sz="1800"/>
                    </a:p>
                  </a:txBody>
                  <a:tcPr marT="45726" marB="45726"/>
                </a:tc>
                <a:tc>
                  <a:txBody>
                    <a:bodyPr/>
                    <a:lstStyle/>
                    <a:p>
                      <a:endParaRPr lang="en-US" sz="1800" dirty="0"/>
                    </a:p>
                  </a:txBody>
                  <a:tcPr marT="45726" marB="45726"/>
                </a:tc>
                <a:tc>
                  <a:txBody>
                    <a:bodyPr/>
                    <a:lstStyle/>
                    <a:p>
                      <a:endParaRPr lang="en-US" sz="1800"/>
                    </a:p>
                  </a:txBody>
                  <a:tcPr marT="45726" marB="45726"/>
                </a:tc>
                <a:extLst>
                  <a:ext uri="{0D108BD9-81ED-4DB2-BD59-A6C34878D82A}">
                    <a16:rowId xmlns:a16="http://schemas.microsoft.com/office/drawing/2014/main" val="10001"/>
                  </a:ext>
                </a:extLst>
              </a:tr>
              <a:tr h="1437237">
                <a:tc>
                  <a:txBody>
                    <a:bodyPr/>
                    <a:lstStyle/>
                    <a:p>
                      <a:endParaRPr lang="en-US" sz="1800"/>
                    </a:p>
                  </a:txBody>
                  <a:tcPr marT="45726" marB="45726"/>
                </a:tc>
                <a:tc>
                  <a:txBody>
                    <a:bodyPr/>
                    <a:lstStyle/>
                    <a:p>
                      <a:endParaRPr lang="en-US" sz="1800" dirty="0"/>
                    </a:p>
                  </a:txBody>
                  <a:tcPr marT="45726" marB="45726"/>
                </a:tc>
                <a:tc>
                  <a:txBody>
                    <a:bodyPr/>
                    <a:lstStyle/>
                    <a:p>
                      <a:endParaRPr lang="en-US" sz="1800" dirty="0"/>
                    </a:p>
                  </a:txBody>
                  <a:tcPr marT="45726" marB="45726"/>
                </a:tc>
                <a:extLst>
                  <a:ext uri="{0D108BD9-81ED-4DB2-BD59-A6C34878D82A}">
                    <a16:rowId xmlns:a16="http://schemas.microsoft.com/office/drawing/2014/main" val="10002"/>
                  </a:ext>
                </a:extLst>
              </a:tr>
              <a:tr h="3229118">
                <a:tc>
                  <a:txBody>
                    <a:bodyPr/>
                    <a:lstStyle/>
                    <a:p>
                      <a:endParaRPr lang="en-US" sz="1800" dirty="0"/>
                    </a:p>
                  </a:txBody>
                  <a:tcPr marT="45726" marB="45726"/>
                </a:tc>
                <a:tc>
                  <a:txBody>
                    <a:bodyPr/>
                    <a:lstStyle/>
                    <a:p>
                      <a:endParaRPr lang="en-US" sz="1800"/>
                    </a:p>
                  </a:txBody>
                  <a:tcPr marT="45726" marB="45726"/>
                </a:tc>
                <a:tc>
                  <a:txBody>
                    <a:bodyPr/>
                    <a:lstStyle/>
                    <a:p>
                      <a:endParaRPr lang="en-US" sz="1800" dirty="0"/>
                    </a:p>
                  </a:txBody>
                  <a:tcPr marT="45726" marB="45726"/>
                </a:tc>
                <a:extLst>
                  <a:ext uri="{0D108BD9-81ED-4DB2-BD59-A6C34878D82A}">
                    <a16:rowId xmlns:a16="http://schemas.microsoft.com/office/drawing/2014/main" val="10003"/>
                  </a:ext>
                </a:extLst>
              </a:tr>
            </a:tbl>
          </a:graphicData>
        </a:graphic>
      </p:graphicFrame>
      <p:sp>
        <p:nvSpPr>
          <p:cNvPr id="3" name="Subtitle 3">
            <a:extLst>
              <a:ext uri="{FF2B5EF4-FFF2-40B4-BE49-F238E27FC236}">
                <a16:creationId xmlns:a16="http://schemas.microsoft.com/office/drawing/2014/main" id="{D5E51E99-9B54-4E3A-AFAD-2BBBD8602DDA}"/>
              </a:ext>
            </a:extLst>
          </p:cNvPr>
          <p:cNvSpPr txBox="1">
            <a:spLocks/>
          </p:cNvSpPr>
          <p:nvPr/>
        </p:nvSpPr>
        <p:spPr>
          <a:xfrm>
            <a:off x="3634713" y="439512"/>
            <a:ext cx="2213654" cy="4683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b="1" dirty="0" err="1">
                <a:solidFill>
                  <a:srgbClr val="FF0000"/>
                </a:solidFill>
                <a:latin typeface="Times New Roman" panose="02020603050405020304" pitchFamily="18" charset="0"/>
                <a:cs typeface="Times New Roman" panose="02020603050405020304" pitchFamily="18" charset="0"/>
              </a:rPr>
              <a:t>Hoa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đâu</a:t>
            </a:r>
            <a:endParaRPr lang="en-US" altLang="en-US" b="1" dirty="0">
              <a:solidFill>
                <a:srgbClr val="FF0000"/>
              </a:solidFill>
              <a:latin typeface="Times New Roman" panose="02020603050405020304" pitchFamily="18" charset="0"/>
              <a:cs typeface="Times New Roman" panose="02020603050405020304" pitchFamily="18" charset="0"/>
            </a:endParaRPr>
          </a:p>
        </p:txBody>
      </p:sp>
      <p:sp>
        <p:nvSpPr>
          <p:cNvPr id="4" name="Subtitle 3">
            <a:extLst>
              <a:ext uri="{FF2B5EF4-FFF2-40B4-BE49-F238E27FC236}">
                <a16:creationId xmlns:a16="http://schemas.microsoft.com/office/drawing/2014/main" id="{BBE5F295-E171-4530-9302-225D166C0931}"/>
              </a:ext>
            </a:extLst>
          </p:cNvPr>
          <p:cNvSpPr txBox="1">
            <a:spLocks/>
          </p:cNvSpPr>
          <p:nvPr/>
        </p:nvSpPr>
        <p:spPr bwMode="auto">
          <a:xfrm>
            <a:off x="8093756" y="379640"/>
            <a:ext cx="29987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Quả</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cà</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chua</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Subtitle 3">
            <a:extLst>
              <a:ext uri="{FF2B5EF4-FFF2-40B4-BE49-F238E27FC236}">
                <a16:creationId xmlns:a16="http://schemas.microsoft.com/office/drawing/2014/main" id="{1D860466-A5B9-42CD-9EC4-FC2FCA515F02}"/>
              </a:ext>
            </a:extLst>
          </p:cNvPr>
          <p:cNvSpPr txBox="1">
            <a:spLocks/>
          </p:cNvSpPr>
          <p:nvPr/>
        </p:nvSpPr>
        <p:spPr bwMode="auto">
          <a:xfrm>
            <a:off x="404250" y="1043213"/>
            <a:ext cx="2066807" cy="85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Các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bộ</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phận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được</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miêu</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tả</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6" name="Subtitle 3">
            <a:extLst>
              <a:ext uri="{FF2B5EF4-FFF2-40B4-BE49-F238E27FC236}">
                <a16:creationId xmlns:a16="http://schemas.microsoft.com/office/drawing/2014/main" id="{A29C8FED-DE0A-4A28-938B-67B29E8A86B3}"/>
              </a:ext>
            </a:extLst>
          </p:cNvPr>
          <p:cNvSpPr txBox="1">
            <a:spLocks/>
          </p:cNvSpPr>
          <p:nvPr/>
        </p:nvSpPr>
        <p:spPr bwMode="auto">
          <a:xfrm>
            <a:off x="2651634" y="1959316"/>
            <a:ext cx="4506061"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chùm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hoa</a:t>
            </a:r>
            <a:r>
              <a:rPr lang="en-US" altLang="en-US" sz="2800" dirty="0">
                <a:latin typeface="Times New Roman" panose="02020603050405020304" pitchFamily="18" charset="0"/>
                <a:cs typeface="Times New Roman" panose="02020603050405020304" pitchFamily="18" charset="0"/>
              </a:rPr>
              <a:t>. </a:t>
            </a:r>
          </a:p>
          <a:p>
            <a:pPr algn="just">
              <a:buFontTx/>
              <a:buNone/>
            </a:pP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tự</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gian</a:t>
            </a:r>
            <a:endParaRPr lang="en-US" altLang="en-US" sz="2800" b="1" dirty="0">
              <a:latin typeface="Times New Roman" panose="02020603050405020304" pitchFamily="18" charset="0"/>
              <a:cs typeface="Times New Roman" panose="02020603050405020304" pitchFamily="18" charset="0"/>
            </a:endParaRPr>
          </a:p>
          <a:p>
            <a:pPr algn="just">
              <a:buFontTx/>
              <a:buNone/>
            </a:pPr>
            <a:endParaRPr lang="en-US" altLang="en-US" sz="2800" dirty="0">
              <a:latin typeface="Times New Roman" panose="02020603050405020304" pitchFamily="18" charset="0"/>
              <a:cs typeface="Times New Roman" panose="02020603050405020304" pitchFamily="18" charset="0"/>
            </a:endParaRPr>
          </a:p>
        </p:txBody>
      </p:sp>
      <p:sp>
        <p:nvSpPr>
          <p:cNvPr id="7" name="Subtitle 3">
            <a:extLst>
              <a:ext uri="{FF2B5EF4-FFF2-40B4-BE49-F238E27FC236}">
                <a16:creationId xmlns:a16="http://schemas.microsoft.com/office/drawing/2014/main" id="{F7400AF3-8D81-447B-8EAE-698654536C5D}"/>
              </a:ext>
            </a:extLst>
          </p:cNvPr>
          <p:cNvSpPr txBox="1">
            <a:spLocks/>
          </p:cNvSpPr>
          <p:nvPr/>
        </p:nvSpPr>
        <p:spPr bwMode="auto">
          <a:xfrm>
            <a:off x="7338897" y="1946945"/>
            <a:ext cx="4395510"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FontTx/>
              <a:buNone/>
            </a:pP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triển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chua</a:t>
            </a:r>
            <a:r>
              <a:rPr lang="en-US" altLang="en-US" sz="2800" dirty="0">
                <a:latin typeface="Times New Roman" panose="02020603050405020304" pitchFamily="18" charset="0"/>
                <a:cs typeface="Times New Roman" panose="02020603050405020304" pitchFamily="18" charset="0"/>
              </a:rPr>
              <a:t>. </a:t>
            </a:r>
          </a:p>
          <a:p>
            <a:pPr algn="just">
              <a:buFontTx/>
              <a:buNone/>
            </a:pP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trình</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tự</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thời</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dirty="0" err="1">
                <a:latin typeface="Times New Roman" panose="02020603050405020304" pitchFamily="18" charset="0"/>
                <a:cs typeface="Times New Roman" panose="02020603050405020304" pitchFamily="18" charset="0"/>
                <a:sym typeface="Wingdings" panose="05000000000000000000" pitchFamily="2" charset="2"/>
              </a:rPr>
              <a:t>gian</a:t>
            </a:r>
            <a:r>
              <a:rPr lang="en-US" altLang="en-US" sz="2800" b="1" dirty="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800" b="1" dirty="0">
              <a:latin typeface="Times New Roman" panose="02020603050405020304" pitchFamily="18" charset="0"/>
              <a:cs typeface="Times New Roman" panose="02020603050405020304" pitchFamily="18" charset="0"/>
            </a:endParaRPr>
          </a:p>
        </p:txBody>
      </p:sp>
      <p:sp>
        <p:nvSpPr>
          <p:cNvPr id="8" name="Subtitle 3">
            <a:extLst>
              <a:ext uri="{FF2B5EF4-FFF2-40B4-BE49-F238E27FC236}">
                <a16:creationId xmlns:a16="http://schemas.microsoft.com/office/drawing/2014/main" id="{A73588E3-A869-4CDF-B3FD-EB8ABBC21D9A}"/>
              </a:ext>
            </a:extLst>
          </p:cNvPr>
          <p:cNvSpPr txBox="1">
            <a:spLocks/>
          </p:cNvSpPr>
          <p:nvPr/>
        </p:nvSpPr>
        <p:spPr bwMode="auto">
          <a:xfrm>
            <a:off x="404250" y="2107015"/>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Cách</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miêu</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tả</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9" name="Subtitle 3">
            <a:extLst>
              <a:ext uri="{FF2B5EF4-FFF2-40B4-BE49-F238E27FC236}">
                <a16:creationId xmlns:a16="http://schemas.microsoft.com/office/drawing/2014/main" id="{80A3E135-BDFD-41EC-A1FF-28E4E0C55008}"/>
              </a:ext>
            </a:extLst>
          </p:cNvPr>
          <p:cNvSpPr txBox="1">
            <a:spLocks/>
          </p:cNvSpPr>
          <p:nvPr/>
        </p:nvSpPr>
        <p:spPr bwMode="auto">
          <a:xfrm>
            <a:off x="2966128" y="1191533"/>
            <a:ext cx="314122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err="1">
                <a:latin typeface="Times New Roman" panose="02020603050405020304" pitchFamily="18" charset="0"/>
                <a:cs typeface="Times New Roman" panose="02020603050405020304" pitchFamily="18" charset="0"/>
              </a:rPr>
              <a:t>Hoa</a:t>
            </a:r>
            <a:endParaRPr lang="en-US" altLang="en-US" sz="2800" dirty="0">
              <a:latin typeface="Times New Roman" panose="02020603050405020304" pitchFamily="18" charset="0"/>
              <a:cs typeface="Times New Roman" panose="02020603050405020304" pitchFamily="18" charset="0"/>
            </a:endParaRPr>
          </a:p>
        </p:txBody>
      </p:sp>
      <p:sp>
        <p:nvSpPr>
          <p:cNvPr id="10" name="Subtitle 3">
            <a:extLst>
              <a:ext uri="{FF2B5EF4-FFF2-40B4-BE49-F238E27FC236}">
                <a16:creationId xmlns:a16="http://schemas.microsoft.com/office/drawing/2014/main" id="{AD865E42-E271-4304-AA68-D0E034625935}"/>
              </a:ext>
            </a:extLst>
          </p:cNvPr>
          <p:cNvSpPr txBox="1">
            <a:spLocks/>
          </p:cNvSpPr>
          <p:nvPr/>
        </p:nvSpPr>
        <p:spPr bwMode="auto">
          <a:xfrm>
            <a:off x="7854269" y="1201738"/>
            <a:ext cx="2950040"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2800" dirty="0" err="1">
                <a:latin typeface="Times New Roman" panose="02020603050405020304" pitchFamily="18" charset="0"/>
                <a:cs typeface="Times New Roman" panose="02020603050405020304" pitchFamily="18" charset="0"/>
              </a:rPr>
              <a:t>Quả</a:t>
            </a:r>
            <a:endParaRPr lang="en-US" altLang="en-US" sz="2800" dirty="0">
              <a:latin typeface="Times New Roman" panose="02020603050405020304" pitchFamily="18" charset="0"/>
              <a:cs typeface="Times New Roman" panose="02020603050405020304" pitchFamily="18" charset="0"/>
            </a:endParaRPr>
          </a:p>
        </p:txBody>
      </p:sp>
      <p:sp>
        <p:nvSpPr>
          <p:cNvPr id="11" name="Subtitle 3">
            <a:extLst>
              <a:ext uri="{FF2B5EF4-FFF2-40B4-BE49-F238E27FC236}">
                <a16:creationId xmlns:a16="http://schemas.microsoft.com/office/drawing/2014/main" id="{33475DB8-B6A6-41BE-B7C5-84CDC2A5296F}"/>
              </a:ext>
            </a:extLst>
          </p:cNvPr>
          <p:cNvSpPr txBox="1">
            <a:spLocks/>
          </p:cNvSpPr>
          <p:nvPr/>
        </p:nvSpPr>
        <p:spPr bwMode="auto">
          <a:xfrm>
            <a:off x="404250" y="3485937"/>
            <a:ext cx="2590800" cy="110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Biện</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pháp</a:t>
            </a:r>
            <a:r>
              <a:rPr lang="en-US" altLang="en-US" sz="2800" dirty="0">
                <a:solidFill>
                  <a:srgbClr val="C00000"/>
                </a:solidFill>
                <a:latin typeface="Times New Roman" panose="02020603050405020304" pitchFamily="18" charset="0"/>
                <a:cs typeface="Times New Roman" panose="02020603050405020304" pitchFamily="18" charset="0"/>
              </a:rPr>
              <a:t> </a:t>
            </a:r>
          </a:p>
          <a:p>
            <a:pPr>
              <a:buFontTx/>
              <a:buNone/>
            </a:pPr>
            <a:r>
              <a:rPr lang="en-US" altLang="en-US" sz="2800" dirty="0" err="1">
                <a:solidFill>
                  <a:srgbClr val="C00000"/>
                </a:solidFill>
                <a:latin typeface="Times New Roman" panose="02020603050405020304" pitchFamily="18" charset="0"/>
                <a:cs typeface="Times New Roman" panose="02020603050405020304" pitchFamily="18" charset="0"/>
              </a:rPr>
              <a:t>nghệ</a:t>
            </a:r>
            <a:r>
              <a:rPr lang="en-US" altLang="en-US" sz="2800" dirty="0">
                <a:solidFill>
                  <a:srgbClr val="C00000"/>
                </a:solidFill>
                <a:latin typeface="Times New Roman" panose="02020603050405020304" pitchFamily="18" charset="0"/>
                <a:cs typeface="Times New Roman" panose="02020603050405020304" pitchFamily="18" charset="0"/>
              </a:rPr>
              <a:t> </a:t>
            </a:r>
            <a:r>
              <a:rPr lang="en-US" altLang="en-US" sz="2800" dirty="0" err="1">
                <a:solidFill>
                  <a:srgbClr val="C00000"/>
                </a:solidFill>
                <a:latin typeface="Times New Roman" panose="02020603050405020304" pitchFamily="18" charset="0"/>
                <a:cs typeface="Times New Roman" panose="02020603050405020304" pitchFamily="18" charset="0"/>
              </a:rPr>
              <a:t>thuật</a:t>
            </a:r>
            <a:endParaRPr lang="en-US" altLang="en-US" sz="2800" dirty="0">
              <a:solidFill>
                <a:srgbClr val="C00000"/>
              </a:solidFill>
              <a:latin typeface="Times New Roman" panose="02020603050405020304" pitchFamily="18" charset="0"/>
              <a:cs typeface="Times New Roman" panose="02020603050405020304" pitchFamily="18" charset="0"/>
            </a:endParaRPr>
          </a:p>
        </p:txBody>
      </p:sp>
      <p:sp>
        <p:nvSpPr>
          <p:cNvPr id="12" name="Subtitle 3">
            <a:extLst>
              <a:ext uri="{FF2B5EF4-FFF2-40B4-BE49-F238E27FC236}">
                <a16:creationId xmlns:a16="http://schemas.microsoft.com/office/drawing/2014/main" id="{5C4684FE-F934-4FAA-A2A0-8BDCEED6509A}"/>
              </a:ext>
            </a:extLst>
          </p:cNvPr>
          <p:cNvSpPr txBox="1">
            <a:spLocks/>
          </p:cNvSpPr>
          <p:nvPr/>
        </p:nvSpPr>
        <p:spPr bwMode="auto">
          <a:xfrm>
            <a:off x="2651634" y="3368213"/>
            <a:ext cx="1966159"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latin typeface="Times New Roman" panose="02020603050405020304" pitchFamily="18" charset="0"/>
                <a:cs typeface="Times New Roman" panose="02020603050405020304" pitchFamily="18" charset="0"/>
              </a:rPr>
              <a:t>So </a:t>
            </a:r>
            <a:r>
              <a:rPr lang="en-US" altLang="en-US" sz="2800" b="1" dirty="0" err="1">
                <a:latin typeface="Times New Roman" panose="02020603050405020304" pitchFamily="18" charset="0"/>
                <a:cs typeface="Times New Roman" panose="02020603050405020304" pitchFamily="18" charset="0"/>
              </a:rPr>
              <a:t>sánh</a:t>
            </a:r>
            <a:endParaRPr lang="en-US" altLang="en-US" sz="2800" b="1" dirty="0">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D37BE54C-9CBA-4E16-BBF6-D0C76AACF841}"/>
              </a:ext>
            </a:extLst>
          </p:cNvPr>
          <p:cNvSpPr>
            <a:spLocks noChangeArrowheads="1"/>
          </p:cNvSpPr>
          <p:nvPr/>
        </p:nvSpPr>
        <p:spPr bwMode="auto">
          <a:xfrm>
            <a:off x="2651635" y="3825413"/>
            <a:ext cx="4448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cs typeface="Times New Roman" panose="02020603050405020304" pitchFamily="18" charset="0"/>
              </a:rPr>
              <a:t>- </a:t>
            </a:r>
            <a:r>
              <a:rPr lang="vi-VN" altLang="en-US" sz="2800" i="1" dirty="0">
                <a:latin typeface="Times New Roman" panose="02020603050405020304" pitchFamily="18" charset="0"/>
                <a:cs typeface="Times New Roman" panose="02020603050405020304" pitchFamily="18" charset="0"/>
              </a:rPr>
              <a:t>hoa sầu đâu nở như cười</a:t>
            </a:r>
            <a:endParaRPr lang="en-US" altLang="en-US" sz="2800" i="1" dirty="0">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EC8875B5-152B-454F-A72E-15F2044721D7}"/>
              </a:ext>
            </a:extLst>
          </p:cNvPr>
          <p:cNvSpPr>
            <a:spLocks noChangeArrowheads="1"/>
          </p:cNvSpPr>
          <p:nvPr/>
        </p:nvSpPr>
        <p:spPr bwMode="auto">
          <a:xfrm>
            <a:off x="2651634" y="4293725"/>
            <a:ext cx="444898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cs typeface="Times New Roman" panose="02020603050405020304" pitchFamily="18" charset="0"/>
              </a:rPr>
              <a:t>- </a:t>
            </a:r>
            <a:r>
              <a:rPr lang="vi-VN" altLang="en-US" sz="2800" i="1" dirty="0">
                <a:latin typeface="Times New Roman" panose="02020603050405020304" pitchFamily="18" charset="0"/>
                <a:cs typeface="Times New Roman" panose="02020603050405020304" pitchFamily="18" charset="0"/>
              </a:rPr>
              <a:t>một mùi thơm mát mẻ, dịu dàng, mát mẻ còn hơn cả hương cau, mà dịu dàng có khi hơn cả mùi thơm hoa mộc</a:t>
            </a:r>
            <a:endParaRPr lang="en-US" altLang="en-US" sz="2800" i="1" dirty="0"/>
          </a:p>
        </p:txBody>
      </p:sp>
      <p:sp>
        <p:nvSpPr>
          <p:cNvPr id="15" name="Subtitle 3">
            <a:extLst>
              <a:ext uri="{FF2B5EF4-FFF2-40B4-BE49-F238E27FC236}">
                <a16:creationId xmlns:a16="http://schemas.microsoft.com/office/drawing/2014/main" id="{85471F6B-C74D-4810-8A6C-0691B8946CBC}"/>
              </a:ext>
            </a:extLst>
          </p:cNvPr>
          <p:cNvSpPr txBox="1">
            <a:spLocks/>
          </p:cNvSpPr>
          <p:nvPr/>
        </p:nvSpPr>
        <p:spPr bwMode="auto">
          <a:xfrm>
            <a:off x="7338898" y="3374231"/>
            <a:ext cx="182998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a:latin typeface="Times New Roman" panose="02020603050405020304" pitchFamily="18" charset="0"/>
                <a:cs typeface="Times New Roman" panose="02020603050405020304" pitchFamily="18" charset="0"/>
              </a:rPr>
              <a:t>So </a:t>
            </a:r>
            <a:r>
              <a:rPr lang="en-US" altLang="en-US" sz="2800" b="1" dirty="0" err="1">
                <a:latin typeface="Times New Roman" panose="02020603050405020304" pitchFamily="18" charset="0"/>
                <a:cs typeface="Times New Roman" panose="02020603050405020304" pitchFamily="18" charset="0"/>
              </a:rPr>
              <a:t>sánh</a:t>
            </a:r>
            <a:endParaRPr lang="en-US" altLang="en-US" sz="2800" b="1" dirty="0">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CCE8808-4890-49B3-B059-6B3A922165E9}"/>
              </a:ext>
            </a:extLst>
          </p:cNvPr>
          <p:cNvSpPr>
            <a:spLocks noChangeArrowheads="1"/>
          </p:cNvSpPr>
          <p:nvPr/>
        </p:nvSpPr>
        <p:spPr bwMode="auto">
          <a:xfrm>
            <a:off x="7338898" y="3707811"/>
            <a:ext cx="43955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rPr>
              <a:t>- </a:t>
            </a:r>
            <a:r>
              <a:rPr lang="vi-VN" altLang="en-US" sz="2800" i="1" dirty="0">
                <a:latin typeface="Times New Roman" panose="02020603050405020304" pitchFamily="18" charset="0"/>
              </a:rPr>
              <a:t>quả lớn, quả bé vui mắt như đàn gà mẹ đông con.</a:t>
            </a:r>
            <a:endParaRPr lang="en-US" altLang="en-US" sz="2800" i="1" dirty="0"/>
          </a:p>
        </p:txBody>
      </p:sp>
      <p:sp>
        <p:nvSpPr>
          <p:cNvPr id="17" name="Subtitle 3">
            <a:extLst>
              <a:ext uri="{FF2B5EF4-FFF2-40B4-BE49-F238E27FC236}">
                <a16:creationId xmlns:a16="http://schemas.microsoft.com/office/drawing/2014/main" id="{BD460E99-DA4A-4826-AC3A-766DE239FCF6}"/>
              </a:ext>
            </a:extLst>
          </p:cNvPr>
          <p:cNvSpPr txBox="1">
            <a:spLocks/>
          </p:cNvSpPr>
          <p:nvPr/>
        </p:nvSpPr>
        <p:spPr bwMode="auto">
          <a:xfrm>
            <a:off x="7356816" y="5340439"/>
            <a:ext cx="4472102" cy="560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US" altLang="en-US" sz="2800" b="1" dirty="0" err="1">
                <a:latin typeface="Times New Roman" panose="02020603050405020304" pitchFamily="18" charset="0"/>
                <a:cs typeface="Times New Roman" panose="02020603050405020304" pitchFamily="18" charset="0"/>
              </a:rPr>
              <a:t>Nhân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hóa</a:t>
            </a:r>
            <a:endParaRPr lang="en-US" altLang="en-US" sz="2800" b="1" dirty="0">
              <a:latin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13FE004F-449E-40AF-89FB-E19AC238FE0C}"/>
              </a:ext>
            </a:extLst>
          </p:cNvPr>
          <p:cNvSpPr>
            <a:spLocks noChangeArrowheads="1"/>
          </p:cNvSpPr>
          <p:nvPr/>
        </p:nvSpPr>
        <p:spPr bwMode="auto">
          <a:xfrm>
            <a:off x="7342451" y="5693125"/>
            <a:ext cx="44242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nghịch</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ngợm</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thắp</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đèn</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lồng</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gọi</a:t>
            </a:r>
            <a:r>
              <a:rPr lang="en-US" altLang="en-US" sz="2800" i="1" dirty="0">
                <a:latin typeface="Times New Roman" panose="02020603050405020304" pitchFamily="18" charset="0"/>
              </a:rPr>
              <a:t> </a:t>
            </a:r>
            <a:r>
              <a:rPr lang="en-US" altLang="en-US" sz="2800" i="1" dirty="0" err="1">
                <a:latin typeface="Times New Roman" panose="02020603050405020304" pitchFamily="18" charset="0"/>
              </a:rPr>
              <a:t>người</a:t>
            </a:r>
            <a:r>
              <a:rPr lang="en-US" altLang="en-US" sz="2800" i="1" dirty="0">
                <a:latin typeface="Times New Roman" panose="02020603050405020304" pitchFamily="18" charset="0"/>
              </a:rPr>
              <a:t>. </a:t>
            </a:r>
            <a:endParaRPr lang="en-US" altLang="en-US" sz="2800" i="1" dirty="0"/>
          </a:p>
        </p:txBody>
      </p:sp>
      <p:sp>
        <p:nvSpPr>
          <p:cNvPr id="19" name="Rectangle 18">
            <a:extLst>
              <a:ext uri="{FF2B5EF4-FFF2-40B4-BE49-F238E27FC236}">
                <a16:creationId xmlns:a16="http://schemas.microsoft.com/office/drawing/2014/main" id="{C72F169A-4401-486B-98D3-9FDC7EB8395D}"/>
              </a:ext>
            </a:extLst>
          </p:cNvPr>
          <p:cNvSpPr>
            <a:spLocks noChangeArrowheads="1"/>
          </p:cNvSpPr>
          <p:nvPr/>
        </p:nvSpPr>
        <p:spPr bwMode="auto">
          <a:xfrm>
            <a:off x="7356816" y="4535011"/>
            <a:ext cx="4395509"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None/>
            </a:pPr>
            <a:r>
              <a:rPr lang="en-US" altLang="en-US" sz="2800" i="1" dirty="0">
                <a:latin typeface="Times New Roman" panose="02020603050405020304" pitchFamily="18" charset="0"/>
              </a:rPr>
              <a:t>- </a:t>
            </a:r>
            <a:r>
              <a:rPr lang="vi-VN" altLang="en-US" sz="2800" i="1" dirty="0">
                <a:latin typeface="Times New Roman" panose="02020603050405020304" pitchFamily="18" charset="0"/>
              </a:rPr>
              <a:t>Mỗi quả cà chua chín là một mặt trời nhỏ hiền dịu.</a:t>
            </a:r>
            <a:endParaRPr lang="en-US" altLang="en-US" sz="2800" i="1" dirty="0"/>
          </a:p>
        </p:txBody>
      </p:sp>
    </p:spTree>
    <p:extLst>
      <p:ext uri="{BB962C8B-B14F-4D97-AF65-F5344CB8AC3E}">
        <p14:creationId xmlns:p14="http://schemas.microsoft.com/office/powerpoint/2010/main" val="29529459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P spid="12" grpId="0"/>
      <p:bldP spid="13" grpId="0"/>
      <p:bldP spid="14" grpId="0"/>
      <p:bldP spid="15" grpId="0"/>
      <p:bldP spid="16" grpId="0"/>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a:extLst>
              <a:ext uri="{FF2B5EF4-FFF2-40B4-BE49-F238E27FC236}">
                <a16:creationId xmlns:a16="http://schemas.microsoft.com/office/drawing/2014/main" id="{A5E6C48B-1EEE-458D-817B-2A8081497C7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347" y="-20459"/>
            <a:ext cx="1943358" cy="3068460"/>
          </a:xfrm>
          <a:prstGeom prst="rect">
            <a:avLst/>
          </a:prstGeom>
          <a:effectLst>
            <a:outerShdw blurRad="50800" dist="38100" dir="2700000" algn="tl" rotWithShape="0">
              <a:prstClr val="black">
                <a:alpha val="40000"/>
              </a:prstClr>
            </a:outerShdw>
          </a:effectLst>
        </p:spPr>
      </p:pic>
      <p:sp>
        <p:nvSpPr>
          <p:cNvPr id="20" name="Title 1">
            <a:extLst>
              <a:ext uri="{FF2B5EF4-FFF2-40B4-BE49-F238E27FC236}">
                <a16:creationId xmlns:a16="http://schemas.microsoft.com/office/drawing/2014/main" id="{78CCF82A-16D1-4483-9364-297C4C39CEDB}"/>
              </a:ext>
            </a:extLst>
          </p:cNvPr>
          <p:cNvSpPr txBox="1">
            <a:spLocks/>
          </p:cNvSpPr>
          <p:nvPr/>
        </p:nvSpPr>
        <p:spPr>
          <a:xfrm>
            <a:off x="3083153" y="827314"/>
            <a:ext cx="6613525" cy="1143000"/>
          </a:xfrm>
          <a:prstGeom prst="rect">
            <a:avLst/>
          </a:prstGeom>
          <a:solidFill>
            <a:schemeClr val="accent2">
              <a:lumMod val="40000"/>
              <a:lumOff val="60000"/>
            </a:schemeClr>
          </a:solidFill>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sz="3600" dirty="0" err="1">
                <a:latin typeface="Times New Roman" panose="02020603050405020304" pitchFamily="18" charset="0"/>
                <a:ea typeface="Tahoma" panose="020B0604030504040204" pitchFamily="34" charset="0"/>
                <a:cs typeface="Times New Roman" panose="02020603050405020304" pitchFamily="18" charset="0"/>
              </a:rPr>
              <a:t>Miêu</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tả</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các</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bộ</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phận</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của</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cây</a:t>
            </a:r>
            <a:r>
              <a:rPr lang="en-US" sz="3600" dirty="0">
                <a:latin typeface="Times New Roman" panose="02020603050405020304" pitchFamily="18" charset="0"/>
                <a:ea typeface="Tahoma" panose="020B0604030504040204" pitchFamily="34" charset="0"/>
                <a:cs typeface="Times New Roman" panose="02020603050405020304" pitchFamily="18" charset="0"/>
              </a:rPr>
              <a:t> </a:t>
            </a:r>
            <a:r>
              <a:rPr lang="en-US" sz="3600" dirty="0" err="1">
                <a:latin typeface="Times New Roman" panose="02020603050405020304" pitchFamily="18" charset="0"/>
                <a:ea typeface="Tahoma" panose="020B0604030504040204" pitchFamily="34" charset="0"/>
                <a:cs typeface="Times New Roman" panose="02020603050405020304" pitchFamily="18" charset="0"/>
              </a:rPr>
              <a:t>cối</a:t>
            </a:r>
            <a:endParaRPr lang="en-US" sz="3600"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EEFC8129-AE44-4A9C-BC75-E44AE8D92405}"/>
              </a:ext>
            </a:extLst>
          </p:cNvPr>
          <p:cNvGrpSpPr>
            <a:grpSpLocks/>
          </p:cNvGrpSpPr>
          <p:nvPr/>
        </p:nvGrpSpPr>
        <p:grpSpPr bwMode="auto">
          <a:xfrm>
            <a:off x="3335565" y="1970314"/>
            <a:ext cx="6613524" cy="1166813"/>
            <a:chOff x="1708278" y="1828842"/>
            <a:chExt cx="6108435" cy="1166902"/>
          </a:xfrm>
        </p:grpSpPr>
        <p:cxnSp>
          <p:nvCxnSpPr>
            <p:cNvPr id="22" name="Straight Arrow Connector 21">
              <a:extLst>
                <a:ext uri="{FF2B5EF4-FFF2-40B4-BE49-F238E27FC236}">
                  <a16:creationId xmlns:a16="http://schemas.microsoft.com/office/drawing/2014/main" id="{DE87BE5D-42E8-41FA-AFAD-7893F40B7DF6}"/>
                </a:ext>
              </a:extLst>
            </p:cNvPr>
            <p:cNvCxnSpPr/>
            <p:nvPr/>
          </p:nvCxnSpPr>
          <p:spPr>
            <a:xfrm>
              <a:off x="4762496" y="1828842"/>
              <a:ext cx="0" cy="114308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23" name="Straight Connector 22">
              <a:extLst>
                <a:ext uri="{FF2B5EF4-FFF2-40B4-BE49-F238E27FC236}">
                  <a16:creationId xmlns:a16="http://schemas.microsoft.com/office/drawing/2014/main" id="{1E7A1979-47AC-4BEB-9352-D9E7107C7E33}"/>
                </a:ext>
              </a:extLst>
            </p:cNvPr>
            <p:cNvCxnSpPr/>
            <p:nvPr/>
          </p:nvCxnSpPr>
          <p:spPr>
            <a:xfrm>
              <a:off x="1708278" y="2286077"/>
              <a:ext cx="6108435"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24" name="Straight Arrow Connector 23">
              <a:extLst>
                <a:ext uri="{FF2B5EF4-FFF2-40B4-BE49-F238E27FC236}">
                  <a16:creationId xmlns:a16="http://schemas.microsoft.com/office/drawing/2014/main" id="{03EB36E6-47A1-4ADF-B645-7BAAE1AAB8EF}"/>
                </a:ext>
              </a:extLst>
            </p:cNvPr>
            <p:cNvCxnSpPr/>
            <p:nvPr/>
          </p:nvCxnSpPr>
          <p:spPr>
            <a:xfrm>
              <a:off x="1714628" y="2286077"/>
              <a:ext cx="0" cy="70966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1" name="Straight Arrow Connector 40">
              <a:extLst>
                <a:ext uri="{FF2B5EF4-FFF2-40B4-BE49-F238E27FC236}">
                  <a16:creationId xmlns:a16="http://schemas.microsoft.com/office/drawing/2014/main" id="{35365F77-E320-494B-A3B2-DBCEB71134B4}"/>
                </a:ext>
              </a:extLst>
            </p:cNvPr>
            <p:cNvCxnSpPr/>
            <p:nvPr/>
          </p:nvCxnSpPr>
          <p:spPr>
            <a:xfrm>
              <a:off x="7810363" y="2286077"/>
              <a:ext cx="0" cy="70966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42" name="Rounded Rectangle 15">
            <a:extLst>
              <a:ext uri="{FF2B5EF4-FFF2-40B4-BE49-F238E27FC236}">
                <a16:creationId xmlns:a16="http://schemas.microsoft.com/office/drawing/2014/main" id="{AEB0C385-7C54-451A-8CBE-5E00F58A524F}"/>
              </a:ext>
            </a:extLst>
          </p:cNvPr>
          <p:cNvSpPr/>
          <p:nvPr/>
        </p:nvSpPr>
        <p:spPr>
          <a:xfrm>
            <a:off x="1894114" y="3137127"/>
            <a:ext cx="2908123" cy="147841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Nêu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được</a:t>
            </a:r>
            <a:r>
              <a:rPr lang="en-US" sz="2800" dirty="0">
                <a:solidFill>
                  <a:schemeClr val="tx1"/>
                </a:solidFill>
                <a:latin typeface="Times New Roman" pitchFamily="18" charset="0"/>
                <a:cs typeface="Times New Roman" pitchFamily="18" charset="0"/>
              </a:rPr>
              <a:t> </a:t>
            </a:r>
          </a:p>
          <a:p>
            <a:pPr algn="ctr" eaLnBrk="1" hangingPunct="1">
              <a:defRPr/>
            </a:pP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đặc</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điểm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của</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bộ</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phận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cần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tả</a:t>
            </a:r>
            <a:r>
              <a:rPr lang="en-US" sz="2800" dirty="0">
                <a:solidFill>
                  <a:schemeClr val="tx1"/>
                </a:solidFill>
                <a:latin typeface="Times New Roman" pitchFamily="18" charset="0"/>
                <a:cs typeface="Times New Roman" pitchFamily="18" charset="0"/>
              </a:rPr>
              <a:t>.</a:t>
            </a:r>
          </a:p>
        </p:txBody>
      </p:sp>
      <p:sp>
        <p:nvSpPr>
          <p:cNvPr id="43" name="Rounded Rectangle 17">
            <a:extLst>
              <a:ext uri="{FF2B5EF4-FFF2-40B4-BE49-F238E27FC236}">
                <a16:creationId xmlns:a16="http://schemas.microsoft.com/office/drawing/2014/main" id="{915BEB17-6230-41D6-9DEF-4B3F131C93C8}"/>
              </a:ext>
            </a:extLst>
          </p:cNvPr>
          <p:cNvSpPr/>
          <p:nvPr/>
        </p:nvSpPr>
        <p:spPr>
          <a:xfrm>
            <a:off x="5404969" y="3113314"/>
            <a:ext cx="2289175" cy="11953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Tả</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theo</a:t>
            </a:r>
            <a:r>
              <a:rPr lang="en-US" sz="2800" dirty="0">
                <a:solidFill>
                  <a:schemeClr val="tx1"/>
                </a:solidFill>
                <a:latin typeface="Times New Roman" pitchFamily="18" charset="0"/>
                <a:cs typeface="Times New Roman" pitchFamily="18" charset="0"/>
              </a:rPr>
              <a:t> </a:t>
            </a:r>
          </a:p>
          <a:p>
            <a:pPr algn="ctr" eaLnBrk="1" hangingPunct="1">
              <a:defRPr/>
            </a:pPr>
            <a:r>
              <a:rPr lang="en-US" sz="2800" dirty="0" err="1">
                <a:solidFill>
                  <a:schemeClr val="tx1"/>
                </a:solidFill>
                <a:latin typeface="Times New Roman" pitchFamily="18" charset="0"/>
                <a:cs typeface="Times New Roman" pitchFamily="18" charset="0"/>
              </a:rPr>
              <a:t>trình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hợp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lí</a:t>
            </a:r>
            <a:endParaRPr lang="en-US" sz="2800" dirty="0">
              <a:solidFill>
                <a:schemeClr val="tx1"/>
              </a:solidFill>
              <a:latin typeface="Times New Roman" pitchFamily="18" charset="0"/>
              <a:cs typeface="Times New Roman" pitchFamily="18" charset="0"/>
            </a:endParaRPr>
          </a:p>
        </p:txBody>
      </p:sp>
      <p:sp>
        <p:nvSpPr>
          <p:cNvPr id="44" name="Rounded Rectangle 18">
            <a:extLst>
              <a:ext uri="{FF2B5EF4-FFF2-40B4-BE49-F238E27FC236}">
                <a16:creationId xmlns:a16="http://schemas.microsoft.com/office/drawing/2014/main" id="{330D1902-392F-4F6B-87E0-018D0A849BE3}"/>
              </a:ext>
            </a:extLst>
          </p:cNvPr>
          <p:cNvSpPr/>
          <p:nvPr/>
        </p:nvSpPr>
        <p:spPr>
          <a:xfrm>
            <a:off x="8309398" y="3113314"/>
            <a:ext cx="3298369" cy="1195388"/>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Sử</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dụng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các</a:t>
            </a:r>
            <a:r>
              <a:rPr lang="en-US" sz="2800" dirty="0">
                <a:solidFill>
                  <a:schemeClr val="tx1"/>
                </a:solidFill>
                <a:latin typeface="Times New Roman" pitchFamily="18" charset="0"/>
                <a:cs typeface="Times New Roman" pitchFamily="18" charset="0"/>
              </a:rPr>
              <a:t> </a:t>
            </a:r>
          </a:p>
          <a:p>
            <a:pPr algn="ctr" eaLnBrk="1" hangingPunct="1">
              <a:defRPr/>
            </a:pPr>
            <a:r>
              <a:rPr lang="en-US" sz="2800" dirty="0" err="1">
                <a:solidFill>
                  <a:schemeClr val="tx1"/>
                </a:solidFill>
                <a:latin typeface="Times New Roman" pitchFamily="18" charset="0"/>
                <a:cs typeface="Times New Roman" pitchFamily="18" charset="0"/>
              </a:rPr>
              <a:t>biện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pháp</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nghệ</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thuật</a:t>
            </a:r>
            <a:endParaRPr lang="en-US" sz="2800" dirty="0">
              <a:solidFill>
                <a:schemeClr val="tx1"/>
              </a:solidFill>
              <a:latin typeface="Times New Roman" pitchFamily="18" charset="0"/>
              <a:cs typeface="Times New Roman" pitchFamily="18" charset="0"/>
            </a:endParaRPr>
          </a:p>
        </p:txBody>
      </p:sp>
      <p:grpSp>
        <p:nvGrpSpPr>
          <p:cNvPr id="45" name="Group 44">
            <a:extLst>
              <a:ext uri="{FF2B5EF4-FFF2-40B4-BE49-F238E27FC236}">
                <a16:creationId xmlns:a16="http://schemas.microsoft.com/office/drawing/2014/main" id="{57301943-E7AF-4922-88FA-AACA1980CE7B}"/>
              </a:ext>
            </a:extLst>
          </p:cNvPr>
          <p:cNvGrpSpPr>
            <a:grpSpLocks/>
          </p:cNvGrpSpPr>
          <p:nvPr/>
        </p:nvGrpSpPr>
        <p:grpSpPr bwMode="auto">
          <a:xfrm>
            <a:off x="5655152" y="4303940"/>
            <a:ext cx="1563432" cy="1001712"/>
            <a:chOff x="3598832" y="4164486"/>
            <a:chExt cx="1946336" cy="1000557"/>
          </a:xfrm>
        </p:grpSpPr>
        <p:cxnSp>
          <p:nvCxnSpPr>
            <p:cNvPr id="46" name="Straight Arrow Connector 45">
              <a:extLst>
                <a:ext uri="{FF2B5EF4-FFF2-40B4-BE49-F238E27FC236}">
                  <a16:creationId xmlns:a16="http://schemas.microsoft.com/office/drawing/2014/main" id="{72BE5035-7AF4-4934-A477-F2E79D363689}"/>
                </a:ext>
              </a:extLst>
            </p:cNvPr>
            <p:cNvCxnSpPr/>
            <p:nvPr/>
          </p:nvCxnSpPr>
          <p:spPr>
            <a:xfrm>
              <a:off x="4571999" y="4164486"/>
              <a:ext cx="0" cy="58669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7" name="Straight Connector 46">
              <a:extLst>
                <a:ext uri="{FF2B5EF4-FFF2-40B4-BE49-F238E27FC236}">
                  <a16:creationId xmlns:a16="http://schemas.microsoft.com/office/drawing/2014/main" id="{A2444556-00CB-4FC6-A9E4-89A552420FD2}"/>
                </a:ext>
              </a:extLst>
            </p:cNvPr>
            <p:cNvCxnSpPr/>
            <p:nvPr/>
          </p:nvCxnSpPr>
          <p:spPr>
            <a:xfrm>
              <a:off x="3598832" y="4724227"/>
              <a:ext cx="1946336"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48" name="Straight Arrow Connector 47">
              <a:extLst>
                <a:ext uri="{FF2B5EF4-FFF2-40B4-BE49-F238E27FC236}">
                  <a16:creationId xmlns:a16="http://schemas.microsoft.com/office/drawing/2014/main" id="{FEF3E1B5-1247-4D06-AA78-B82A12E824C1}"/>
                </a:ext>
              </a:extLst>
            </p:cNvPr>
            <p:cNvCxnSpPr/>
            <p:nvPr/>
          </p:nvCxnSpPr>
          <p:spPr>
            <a:xfrm>
              <a:off x="3598832" y="4724227"/>
              <a:ext cx="0" cy="440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49" name="Straight Arrow Connector 48">
              <a:extLst>
                <a:ext uri="{FF2B5EF4-FFF2-40B4-BE49-F238E27FC236}">
                  <a16:creationId xmlns:a16="http://schemas.microsoft.com/office/drawing/2014/main" id="{402BD7D5-6888-42A1-AA87-C00CD269E8C6}"/>
                </a:ext>
              </a:extLst>
            </p:cNvPr>
            <p:cNvCxnSpPr/>
            <p:nvPr/>
          </p:nvCxnSpPr>
          <p:spPr>
            <a:xfrm>
              <a:off x="5537230" y="4724227"/>
              <a:ext cx="0" cy="440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50" name="Rounded Rectangle 23">
            <a:extLst>
              <a:ext uri="{FF2B5EF4-FFF2-40B4-BE49-F238E27FC236}">
                <a16:creationId xmlns:a16="http://schemas.microsoft.com/office/drawing/2014/main" id="{770F7518-D22E-4F3C-AA39-B7879ED1D6E4}"/>
              </a:ext>
            </a:extLst>
          </p:cNvPr>
          <p:cNvSpPr/>
          <p:nvPr/>
        </p:nvSpPr>
        <p:spPr>
          <a:xfrm>
            <a:off x="4411890" y="5305652"/>
            <a:ext cx="1946275" cy="1008062"/>
          </a:xfrm>
          <a:prstGeom prst="roundRect">
            <a:avLst/>
          </a:prstGeom>
          <a:solidFill>
            <a:srgbClr val="FCB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a:solidFill>
                  <a:schemeClr val="tx1"/>
                </a:solidFill>
                <a:latin typeface="Times New Roman" pitchFamily="18" charset="0"/>
                <a:cs typeface="Times New Roman" pitchFamily="18" charset="0"/>
              </a:rPr>
              <a:t>Trình tự </a:t>
            </a:r>
          </a:p>
          <a:p>
            <a:pPr algn="ctr" eaLnBrk="1" hangingPunct="1">
              <a:defRPr/>
            </a:pPr>
            <a:r>
              <a:rPr lang="en-US" sz="2800">
                <a:solidFill>
                  <a:schemeClr val="tx1"/>
                </a:solidFill>
                <a:latin typeface="Times New Roman" pitchFamily="18" charset="0"/>
                <a:cs typeface="Times New Roman" pitchFamily="18" charset="0"/>
              </a:rPr>
              <a:t>thời gian</a:t>
            </a:r>
          </a:p>
        </p:txBody>
      </p:sp>
      <p:sp>
        <p:nvSpPr>
          <p:cNvPr id="51" name="Rounded Rectangle 24">
            <a:extLst>
              <a:ext uri="{FF2B5EF4-FFF2-40B4-BE49-F238E27FC236}">
                <a16:creationId xmlns:a16="http://schemas.microsoft.com/office/drawing/2014/main" id="{33E85C60-A2DD-4E1F-B502-E6C1A37B9F63}"/>
              </a:ext>
            </a:extLst>
          </p:cNvPr>
          <p:cNvSpPr/>
          <p:nvPr/>
        </p:nvSpPr>
        <p:spPr>
          <a:xfrm>
            <a:off x="6442530" y="5305651"/>
            <a:ext cx="1934110" cy="1008063"/>
          </a:xfrm>
          <a:prstGeom prst="roundRect">
            <a:avLst/>
          </a:prstGeom>
          <a:solidFill>
            <a:srgbClr val="FCB02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Trình</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tự</a:t>
            </a:r>
            <a:r>
              <a:rPr lang="en-US" sz="2800" dirty="0">
                <a:solidFill>
                  <a:schemeClr val="tx1"/>
                </a:solidFill>
                <a:latin typeface="Times New Roman" pitchFamily="18" charset="0"/>
                <a:cs typeface="Times New Roman" pitchFamily="18" charset="0"/>
              </a:rPr>
              <a:t> </a:t>
            </a:r>
          </a:p>
          <a:p>
            <a:pPr algn="ctr" eaLnBrk="1" hangingPunct="1">
              <a:defRPr/>
            </a:pPr>
            <a:r>
              <a:rPr lang="en-US" sz="2800" dirty="0" err="1">
                <a:solidFill>
                  <a:schemeClr val="tx1"/>
                </a:solidFill>
                <a:latin typeface="Times New Roman" pitchFamily="18" charset="0"/>
                <a:cs typeface="Times New Roman" pitchFamily="18" charset="0"/>
              </a:rPr>
              <a:t>không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gian</a:t>
            </a:r>
            <a:endParaRPr lang="en-US" sz="2800" dirty="0">
              <a:solidFill>
                <a:schemeClr val="tx1"/>
              </a:solidFill>
              <a:latin typeface="Times New Roman" pitchFamily="18" charset="0"/>
              <a:cs typeface="Times New Roman" pitchFamily="18" charset="0"/>
            </a:endParaRPr>
          </a:p>
        </p:txBody>
      </p:sp>
      <p:grpSp>
        <p:nvGrpSpPr>
          <p:cNvPr id="52" name="Group 51">
            <a:extLst>
              <a:ext uri="{FF2B5EF4-FFF2-40B4-BE49-F238E27FC236}">
                <a16:creationId xmlns:a16="http://schemas.microsoft.com/office/drawing/2014/main" id="{D792F9A7-556E-44D5-BF2E-504F8953A4CC}"/>
              </a:ext>
            </a:extLst>
          </p:cNvPr>
          <p:cNvGrpSpPr>
            <a:grpSpLocks/>
          </p:cNvGrpSpPr>
          <p:nvPr/>
        </p:nvGrpSpPr>
        <p:grpSpPr bwMode="auto">
          <a:xfrm>
            <a:off x="9112717" y="4303940"/>
            <a:ext cx="1720840" cy="1001712"/>
            <a:chOff x="7120531" y="4164485"/>
            <a:chExt cx="998778" cy="1000557"/>
          </a:xfrm>
        </p:grpSpPr>
        <p:cxnSp>
          <p:nvCxnSpPr>
            <p:cNvPr id="53" name="Straight Arrow Connector 52">
              <a:extLst>
                <a:ext uri="{FF2B5EF4-FFF2-40B4-BE49-F238E27FC236}">
                  <a16:creationId xmlns:a16="http://schemas.microsoft.com/office/drawing/2014/main" id="{7B73F1E4-E70D-4B82-BDFC-9CEEF2B9E545}"/>
                </a:ext>
              </a:extLst>
            </p:cNvPr>
            <p:cNvCxnSpPr/>
            <p:nvPr/>
          </p:nvCxnSpPr>
          <p:spPr>
            <a:xfrm>
              <a:off x="7619920" y="4164485"/>
              <a:ext cx="0" cy="58669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4" name="Straight Connector 53">
              <a:extLst>
                <a:ext uri="{FF2B5EF4-FFF2-40B4-BE49-F238E27FC236}">
                  <a16:creationId xmlns:a16="http://schemas.microsoft.com/office/drawing/2014/main" id="{CC937745-3B9C-4360-AB07-38D621B3D56B}"/>
                </a:ext>
              </a:extLst>
            </p:cNvPr>
            <p:cNvCxnSpPr/>
            <p:nvPr/>
          </p:nvCxnSpPr>
          <p:spPr>
            <a:xfrm>
              <a:off x="7120531" y="4724226"/>
              <a:ext cx="998778"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55" name="Straight Arrow Connector 54">
              <a:extLst>
                <a:ext uri="{FF2B5EF4-FFF2-40B4-BE49-F238E27FC236}">
                  <a16:creationId xmlns:a16="http://schemas.microsoft.com/office/drawing/2014/main" id="{53D6FD6C-24DC-4F0D-9498-4E1B113260B8}"/>
                </a:ext>
              </a:extLst>
            </p:cNvPr>
            <p:cNvCxnSpPr/>
            <p:nvPr/>
          </p:nvCxnSpPr>
          <p:spPr>
            <a:xfrm>
              <a:off x="7120531" y="4724226"/>
              <a:ext cx="0" cy="440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56" name="Straight Arrow Connector 55">
              <a:extLst>
                <a:ext uri="{FF2B5EF4-FFF2-40B4-BE49-F238E27FC236}">
                  <a16:creationId xmlns:a16="http://schemas.microsoft.com/office/drawing/2014/main" id="{7FBA80FF-5EF0-4CCA-99B9-CC8569AF2EDA}"/>
                </a:ext>
              </a:extLst>
            </p:cNvPr>
            <p:cNvCxnSpPr/>
            <p:nvPr/>
          </p:nvCxnSpPr>
          <p:spPr>
            <a:xfrm>
              <a:off x="8119309" y="4724226"/>
              <a:ext cx="0" cy="440816"/>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grpSp>
      <p:sp>
        <p:nvSpPr>
          <p:cNvPr id="57" name="Rounded Rectangle 29">
            <a:extLst>
              <a:ext uri="{FF2B5EF4-FFF2-40B4-BE49-F238E27FC236}">
                <a16:creationId xmlns:a16="http://schemas.microsoft.com/office/drawing/2014/main" id="{BED9A452-B9B4-4B5E-A50A-434ABCB392D9}"/>
              </a:ext>
            </a:extLst>
          </p:cNvPr>
          <p:cNvSpPr/>
          <p:nvPr/>
        </p:nvSpPr>
        <p:spPr>
          <a:xfrm>
            <a:off x="8461845" y="5305652"/>
            <a:ext cx="1386950" cy="74295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solidFill>
                  <a:schemeClr val="tx1"/>
                </a:solidFill>
                <a:latin typeface="Times New Roman" pitchFamily="18" charset="0"/>
                <a:cs typeface="Times New Roman" pitchFamily="18" charset="0"/>
              </a:rPr>
              <a:t>So </a:t>
            </a:r>
            <a:r>
              <a:rPr lang="en-US" sz="2800" dirty="0" err="1">
                <a:solidFill>
                  <a:schemeClr val="tx1"/>
                </a:solidFill>
                <a:latin typeface="Times New Roman" pitchFamily="18" charset="0"/>
                <a:cs typeface="Times New Roman" pitchFamily="18" charset="0"/>
              </a:rPr>
              <a:t>sánh</a:t>
            </a:r>
            <a:endParaRPr lang="en-US" sz="2800" dirty="0">
              <a:solidFill>
                <a:schemeClr val="tx1"/>
              </a:solidFill>
              <a:latin typeface="Times New Roman" pitchFamily="18" charset="0"/>
              <a:cs typeface="Times New Roman" pitchFamily="18" charset="0"/>
            </a:endParaRPr>
          </a:p>
        </p:txBody>
      </p:sp>
      <p:sp>
        <p:nvSpPr>
          <p:cNvPr id="58" name="Rounded Rectangle 30">
            <a:extLst>
              <a:ext uri="{FF2B5EF4-FFF2-40B4-BE49-F238E27FC236}">
                <a16:creationId xmlns:a16="http://schemas.microsoft.com/office/drawing/2014/main" id="{167257C4-2113-4139-81CC-1547422F283B}"/>
              </a:ext>
            </a:extLst>
          </p:cNvPr>
          <p:cNvSpPr/>
          <p:nvPr/>
        </p:nvSpPr>
        <p:spPr>
          <a:xfrm>
            <a:off x="10046180" y="5305652"/>
            <a:ext cx="1720841" cy="742950"/>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err="1">
                <a:solidFill>
                  <a:schemeClr val="tx1"/>
                </a:solidFill>
                <a:latin typeface="Times New Roman" pitchFamily="18" charset="0"/>
                <a:cs typeface="Times New Roman" pitchFamily="18" charset="0"/>
              </a:rPr>
              <a:t>Nhân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hóa</a:t>
            </a:r>
            <a:endParaRPr lang="en-US"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927639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500"/>
                                        <p:tgtEl>
                                          <p:spTgt spid="4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fade">
                                      <p:cBhvr>
                                        <p:cTn id="48" dur="500"/>
                                        <p:tgtEl>
                                          <p:spTgt spid="5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2" grpId="0" animBg="1"/>
      <p:bldP spid="43" grpId="0" animBg="1"/>
      <p:bldP spid="44" grpId="0" animBg="1"/>
      <p:bldP spid="50" grpId="0" animBg="1"/>
      <p:bldP spid="51"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C249CBDD-E7EA-4084-8D82-8EB9DA82CEF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图文框 1">
            <a:extLst>
              <a:ext uri="{FF2B5EF4-FFF2-40B4-BE49-F238E27FC236}">
                <a16:creationId xmlns:a16="http://schemas.microsoft.com/office/drawing/2014/main" id="{2782F274-D7AE-4B93-91EF-1831C5AAFBDF}"/>
              </a:ext>
            </a:extLst>
          </p:cNvPr>
          <p:cNvSpPr/>
          <p:nvPr/>
        </p:nvSpPr>
        <p:spPr>
          <a:xfrm>
            <a:off x="-1325" y="-7254"/>
            <a:ext cx="12192000" cy="6865254"/>
          </a:xfrm>
          <a:prstGeom prst="frame">
            <a:avLst>
              <a:gd name="adj1" fmla="val 2756"/>
            </a:avLst>
          </a:prstGeom>
          <a:solidFill>
            <a:srgbClr val="B4DCBE"/>
          </a:solidFill>
          <a:ln>
            <a:noFill/>
          </a:ln>
          <a:effectLst>
            <a:innerShdw blurRad="114300">
              <a:schemeClr val="bg1">
                <a:lumMod val="8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25" name="图片 24">
            <a:extLst>
              <a:ext uri="{FF2B5EF4-FFF2-40B4-BE49-F238E27FC236}">
                <a16:creationId xmlns:a16="http://schemas.microsoft.com/office/drawing/2014/main" id="{A5E6C48B-1EEE-458D-817B-2A8081497C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9620" y="-148724"/>
            <a:ext cx="5221415" cy="6103254"/>
          </a:xfrm>
          <a:prstGeom prst="rect">
            <a:avLst/>
          </a:prstGeom>
          <a:effectLst>
            <a:outerShdw blurRad="50800" dist="38100" dir="2700000" algn="tl" rotWithShape="0">
              <a:prstClr val="black">
                <a:alpha val="40000"/>
              </a:prstClr>
            </a:outerShdw>
          </a:effectLst>
        </p:spPr>
      </p:pic>
      <p:sp>
        <p:nvSpPr>
          <p:cNvPr id="20" name="Text Box 7">
            <a:extLst>
              <a:ext uri="{FF2B5EF4-FFF2-40B4-BE49-F238E27FC236}">
                <a16:creationId xmlns:a16="http://schemas.microsoft.com/office/drawing/2014/main" id="{9A39B318-1C57-4F47-A9FD-53E5C52A4E38}"/>
              </a:ext>
            </a:extLst>
          </p:cNvPr>
          <p:cNvSpPr txBox="1">
            <a:spLocks noChangeArrowheads="1"/>
          </p:cNvSpPr>
          <p:nvPr/>
        </p:nvSpPr>
        <p:spPr bwMode="auto">
          <a:xfrm>
            <a:off x="4271030" y="554393"/>
            <a:ext cx="72595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i="1" dirty="0">
                <a:latin typeface="Times New Roman" panose="02020603050405020304" pitchFamily="18" charset="0"/>
              </a:rPr>
              <a:t>2. Viết một đoạn văn tả một loài hoa hoặc </a:t>
            </a:r>
            <a:endParaRPr lang="en-US" altLang="en-US" i="1" dirty="0">
              <a:latin typeface="Times New Roman" panose="02020603050405020304" pitchFamily="18" charset="0"/>
            </a:endParaRPr>
          </a:p>
          <a:p>
            <a:pPr algn="just" eaLnBrk="1" hangingPunct="1">
              <a:spcBef>
                <a:spcPct val="0"/>
              </a:spcBef>
              <a:buFontTx/>
              <a:buNone/>
            </a:pPr>
            <a:r>
              <a:rPr lang="vi-VN" altLang="en-US" i="1" dirty="0">
                <a:latin typeface="Times New Roman" panose="02020603050405020304" pitchFamily="18" charset="0"/>
              </a:rPr>
              <a:t>một thứ quả mà em yêu thích. </a:t>
            </a:r>
          </a:p>
        </p:txBody>
      </p:sp>
      <p:sp>
        <p:nvSpPr>
          <p:cNvPr id="21" name="Text Placeholder 6">
            <a:extLst>
              <a:ext uri="{FF2B5EF4-FFF2-40B4-BE49-F238E27FC236}">
                <a16:creationId xmlns:a16="http://schemas.microsoft.com/office/drawing/2014/main" id="{2F9181F2-639A-456A-8F22-97F0442323D3}"/>
              </a:ext>
            </a:extLst>
          </p:cNvPr>
          <p:cNvSpPr txBox="1">
            <a:spLocks/>
          </p:cNvSpPr>
          <p:nvPr/>
        </p:nvSpPr>
        <p:spPr bwMode="auto">
          <a:xfrm>
            <a:off x="3175907" y="242940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Em</a:t>
            </a:r>
            <a:r>
              <a:rPr lang="en-US" altLang="en-US" dirty="0">
                <a:solidFill>
                  <a:schemeClr val="accent2">
                    <a:lumMod val="50000"/>
                  </a:schemeClr>
                </a:solidFill>
              </a:rPr>
              <a:t> </a:t>
            </a:r>
            <a:r>
              <a:rPr lang="en-US" altLang="en-US" dirty="0" err="1">
                <a:solidFill>
                  <a:schemeClr val="accent2">
                    <a:lumMod val="50000"/>
                  </a:schemeClr>
                </a:solidFill>
              </a:rPr>
              <a:t>sẽ</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theo</a:t>
            </a:r>
            <a:r>
              <a:rPr lang="en-US" altLang="en-US" dirty="0">
                <a:solidFill>
                  <a:schemeClr val="accent2">
                    <a:lumMod val="50000"/>
                  </a:schemeClr>
                </a:solidFill>
              </a:rPr>
              <a:t> </a:t>
            </a:r>
            <a:r>
              <a:rPr lang="en-US" altLang="en-US" dirty="0" err="1">
                <a:solidFill>
                  <a:schemeClr val="accent2">
                    <a:lumMod val="50000"/>
                  </a:schemeClr>
                </a:solidFill>
              </a:rPr>
              <a:t>trình</a:t>
            </a:r>
            <a:r>
              <a:rPr lang="en-US" altLang="en-US" dirty="0">
                <a:solidFill>
                  <a:schemeClr val="accent2">
                    <a:lumMod val="50000"/>
                  </a:schemeClr>
                </a:solidFill>
              </a:rPr>
              <a:t> </a:t>
            </a:r>
            <a:r>
              <a:rPr lang="en-US" altLang="en-US" dirty="0" err="1">
                <a:solidFill>
                  <a:schemeClr val="accent2">
                    <a:lumMod val="50000"/>
                  </a:schemeClr>
                </a:solidFill>
              </a:rPr>
              <a:t>tự</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a:t>
            </a:r>
          </a:p>
        </p:txBody>
      </p:sp>
      <p:sp>
        <p:nvSpPr>
          <p:cNvPr id="22" name="Text Placeholder 6">
            <a:extLst>
              <a:ext uri="{FF2B5EF4-FFF2-40B4-BE49-F238E27FC236}">
                <a16:creationId xmlns:a16="http://schemas.microsoft.com/office/drawing/2014/main" id="{959872B7-6508-43A2-A240-28A4546FCE84}"/>
              </a:ext>
            </a:extLst>
          </p:cNvPr>
          <p:cNvSpPr txBox="1">
            <a:spLocks/>
          </p:cNvSpPr>
          <p:nvPr/>
        </p:nvSpPr>
        <p:spPr bwMode="auto">
          <a:xfrm>
            <a:off x="3220883" y="1884554"/>
            <a:ext cx="84621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Em</a:t>
            </a:r>
            <a:r>
              <a:rPr lang="en-US" altLang="en-US" dirty="0">
                <a:solidFill>
                  <a:schemeClr val="accent2">
                    <a:lumMod val="50000"/>
                  </a:schemeClr>
                </a:solidFill>
              </a:rPr>
              <a:t> </a:t>
            </a:r>
            <a:r>
              <a:rPr lang="en-US" altLang="en-US" dirty="0" err="1">
                <a:solidFill>
                  <a:schemeClr val="accent2">
                    <a:lumMod val="50000"/>
                  </a:schemeClr>
                </a:solidFill>
              </a:rPr>
              <a:t>thích</a:t>
            </a:r>
            <a:r>
              <a:rPr lang="en-US" altLang="en-US" dirty="0">
                <a:solidFill>
                  <a:schemeClr val="accent2">
                    <a:lumMod val="50000"/>
                  </a:schemeClr>
                </a:solidFill>
              </a:rPr>
              <a:t> </a:t>
            </a:r>
            <a:r>
              <a:rPr lang="en-US" altLang="en-US" dirty="0" err="1">
                <a:solidFill>
                  <a:schemeClr val="accent2">
                    <a:lumMod val="50000"/>
                  </a:schemeClr>
                </a:solidFill>
              </a:rPr>
              <a:t>một</a:t>
            </a:r>
            <a:r>
              <a:rPr lang="en-US" altLang="en-US" dirty="0">
                <a:solidFill>
                  <a:schemeClr val="accent2">
                    <a:lumMod val="50000"/>
                  </a:schemeClr>
                </a:solidFill>
              </a:rPr>
              <a:t> </a:t>
            </a:r>
            <a:r>
              <a:rPr lang="en-US" altLang="en-US" dirty="0" err="1">
                <a:solidFill>
                  <a:schemeClr val="accent2">
                    <a:lumMod val="50000"/>
                  </a:schemeClr>
                </a:solidFill>
              </a:rPr>
              <a:t>loài</a:t>
            </a:r>
            <a:r>
              <a:rPr lang="en-US" altLang="en-US" dirty="0">
                <a:solidFill>
                  <a:schemeClr val="accent2">
                    <a:lumMod val="50000"/>
                  </a:schemeClr>
                </a:solidFill>
              </a:rPr>
              <a:t> </a:t>
            </a:r>
            <a:r>
              <a:rPr lang="en-US" altLang="en-US" dirty="0" err="1">
                <a:solidFill>
                  <a:schemeClr val="accent2">
                    <a:lumMod val="50000"/>
                  </a:schemeClr>
                </a:solidFill>
              </a:rPr>
              <a:t>hoa</a:t>
            </a:r>
            <a:r>
              <a:rPr lang="en-US" altLang="en-US" dirty="0">
                <a:solidFill>
                  <a:schemeClr val="accent2">
                    <a:lumMod val="50000"/>
                  </a:schemeClr>
                </a:solidFill>
              </a:rPr>
              <a:t> hay </a:t>
            </a:r>
            <a:r>
              <a:rPr lang="en-US" altLang="en-US" dirty="0" err="1">
                <a:solidFill>
                  <a:schemeClr val="accent2">
                    <a:lumMod val="50000"/>
                  </a:schemeClr>
                </a:solidFill>
              </a:rPr>
              <a:t>một</a:t>
            </a:r>
            <a:r>
              <a:rPr lang="en-US" altLang="en-US" dirty="0">
                <a:solidFill>
                  <a:schemeClr val="accent2">
                    <a:lumMod val="50000"/>
                  </a:schemeClr>
                </a:solidFill>
              </a:rPr>
              <a:t> </a:t>
            </a:r>
            <a:r>
              <a:rPr lang="en-US" altLang="en-US" dirty="0" err="1">
                <a:solidFill>
                  <a:schemeClr val="accent2">
                    <a:lumMod val="50000"/>
                  </a:schemeClr>
                </a:solidFill>
              </a:rPr>
              <a:t>thứ</a:t>
            </a:r>
            <a:r>
              <a:rPr lang="en-US" altLang="en-US" dirty="0">
                <a:solidFill>
                  <a:schemeClr val="accent2">
                    <a:lumMod val="50000"/>
                  </a:schemeClr>
                </a:solidFill>
              </a:rPr>
              <a:t> </a:t>
            </a:r>
            <a:r>
              <a:rPr lang="en-US" altLang="en-US" dirty="0" err="1">
                <a:solidFill>
                  <a:schemeClr val="accent2">
                    <a:lumMod val="50000"/>
                  </a:schemeClr>
                </a:solidFill>
              </a:rPr>
              <a:t>quả</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a:t>
            </a:r>
          </a:p>
        </p:txBody>
      </p:sp>
      <p:cxnSp>
        <p:nvCxnSpPr>
          <p:cNvPr id="4" name="Straight Connector 3">
            <a:extLst>
              <a:ext uri="{FF2B5EF4-FFF2-40B4-BE49-F238E27FC236}">
                <a16:creationId xmlns:a16="http://schemas.microsoft.com/office/drawing/2014/main" id="{E9FDDB8E-1D69-4CBE-A02B-6DED9573CB3A}"/>
              </a:ext>
            </a:extLst>
          </p:cNvPr>
          <p:cNvCxnSpPr/>
          <p:nvPr/>
        </p:nvCxnSpPr>
        <p:spPr>
          <a:xfrm>
            <a:off x="5436377" y="1079733"/>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90B3B3A9-4372-4735-A4B1-C0D90123C829}"/>
              </a:ext>
            </a:extLst>
          </p:cNvPr>
          <p:cNvCxnSpPr>
            <a:cxnSpLocks/>
          </p:cNvCxnSpPr>
          <p:nvPr/>
        </p:nvCxnSpPr>
        <p:spPr>
          <a:xfrm>
            <a:off x="7831852" y="1082118"/>
            <a:ext cx="293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643D2F9-9B99-40FD-B503-E1192BEF873A}"/>
              </a:ext>
            </a:extLst>
          </p:cNvPr>
          <p:cNvCxnSpPr>
            <a:cxnSpLocks/>
          </p:cNvCxnSpPr>
          <p:nvPr/>
        </p:nvCxnSpPr>
        <p:spPr>
          <a:xfrm>
            <a:off x="8174134" y="1079733"/>
            <a:ext cx="206206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3C83D2B-9D2C-475A-966C-8E3DA7E12D29}"/>
              </a:ext>
            </a:extLst>
          </p:cNvPr>
          <p:cNvCxnSpPr>
            <a:cxnSpLocks/>
          </p:cNvCxnSpPr>
          <p:nvPr/>
        </p:nvCxnSpPr>
        <p:spPr>
          <a:xfrm>
            <a:off x="4422191" y="1551553"/>
            <a:ext cx="1999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Text Placeholder 6">
            <a:extLst>
              <a:ext uri="{FF2B5EF4-FFF2-40B4-BE49-F238E27FC236}">
                <a16:creationId xmlns:a16="http://schemas.microsoft.com/office/drawing/2014/main" id="{2C87BB35-8B64-4C11-ADD6-FF2A43CC1D6E}"/>
              </a:ext>
            </a:extLst>
          </p:cNvPr>
          <p:cNvSpPr txBox="1">
            <a:spLocks/>
          </p:cNvSpPr>
          <p:nvPr/>
        </p:nvSpPr>
        <p:spPr bwMode="auto">
          <a:xfrm>
            <a:off x="3384197" y="297425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từng</a:t>
            </a:r>
            <a:r>
              <a:rPr lang="en-US" altLang="en-US" dirty="0">
                <a:solidFill>
                  <a:schemeClr val="accent2">
                    <a:lumMod val="50000"/>
                  </a:schemeClr>
                </a:solidFill>
              </a:rPr>
              <a:t> </a:t>
            </a:r>
            <a:r>
              <a:rPr lang="en-US" altLang="en-US" dirty="0" err="1">
                <a:solidFill>
                  <a:schemeClr val="accent2">
                    <a:lumMod val="50000"/>
                  </a:schemeClr>
                </a:solidFill>
              </a:rPr>
              <a:t>bộ</a:t>
            </a:r>
            <a:r>
              <a:rPr lang="en-US" altLang="en-US" dirty="0">
                <a:solidFill>
                  <a:schemeClr val="accent2">
                    <a:lumMod val="50000"/>
                  </a:schemeClr>
                </a:solidFill>
              </a:rPr>
              <a:t> </a:t>
            </a:r>
            <a:r>
              <a:rPr lang="en-US" altLang="en-US" dirty="0" err="1">
                <a:solidFill>
                  <a:schemeClr val="accent2">
                    <a:lumMod val="50000"/>
                  </a:schemeClr>
                </a:solidFill>
              </a:rPr>
              <a:t>phận</a:t>
            </a:r>
            <a:endParaRPr lang="en-US" altLang="en-US" dirty="0">
              <a:solidFill>
                <a:schemeClr val="accent2">
                  <a:lumMod val="50000"/>
                </a:schemeClr>
              </a:solidFill>
            </a:endParaRPr>
          </a:p>
        </p:txBody>
      </p:sp>
      <p:sp>
        <p:nvSpPr>
          <p:cNvPr id="45" name="Text Placeholder 6">
            <a:extLst>
              <a:ext uri="{FF2B5EF4-FFF2-40B4-BE49-F238E27FC236}">
                <a16:creationId xmlns:a16="http://schemas.microsoft.com/office/drawing/2014/main" id="{1EDF1224-2E92-45CB-BEDF-C3017D52089C}"/>
              </a:ext>
            </a:extLst>
          </p:cNvPr>
          <p:cNvSpPr txBox="1">
            <a:spLocks/>
          </p:cNvSpPr>
          <p:nvPr/>
        </p:nvSpPr>
        <p:spPr bwMode="auto">
          <a:xfrm>
            <a:off x="3412382" y="406395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từng</a:t>
            </a:r>
            <a:r>
              <a:rPr lang="en-US" altLang="en-US" dirty="0">
                <a:solidFill>
                  <a:schemeClr val="accent2">
                    <a:lumMod val="50000"/>
                  </a:schemeClr>
                </a:solidFill>
              </a:rPr>
              <a:t> </a:t>
            </a:r>
            <a:r>
              <a:rPr lang="en-US" altLang="en-US" dirty="0" err="1">
                <a:solidFill>
                  <a:schemeClr val="accent2">
                    <a:lumMod val="50000"/>
                  </a:schemeClr>
                </a:solidFill>
              </a:rPr>
              <a:t>thời</a:t>
            </a:r>
            <a:r>
              <a:rPr lang="en-US" altLang="en-US" dirty="0">
                <a:solidFill>
                  <a:schemeClr val="accent2">
                    <a:lumMod val="50000"/>
                  </a:schemeClr>
                </a:solidFill>
              </a:rPr>
              <a:t> </a:t>
            </a:r>
            <a:r>
              <a:rPr lang="en-US" altLang="en-US" dirty="0" err="1">
                <a:solidFill>
                  <a:schemeClr val="accent2">
                    <a:lumMod val="50000"/>
                  </a:schemeClr>
                </a:solidFill>
              </a:rPr>
              <a:t>kì</a:t>
            </a:r>
            <a:r>
              <a:rPr lang="en-US" altLang="en-US" dirty="0">
                <a:solidFill>
                  <a:schemeClr val="accent2">
                    <a:lumMod val="50000"/>
                  </a:schemeClr>
                </a:solidFill>
              </a:rPr>
              <a:t> </a:t>
            </a:r>
            <a:r>
              <a:rPr lang="en-US" altLang="en-US" dirty="0" err="1">
                <a:solidFill>
                  <a:schemeClr val="accent2">
                    <a:lumMod val="50000"/>
                  </a:schemeClr>
                </a:solidFill>
              </a:rPr>
              <a:t>phát</a:t>
            </a:r>
            <a:r>
              <a:rPr lang="en-US" altLang="en-US" dirty="0">
                <a:solidFill>
                  <a:schemeClr val="accent2">
                    <a:lumMod val="50000"/>
                  </a:schemeClr>
                </a:solidFill>
              </a:rPr>
              <a:t> </a:t>
            </a:r>
            <a:r>
              <a:rPr lang="en-US" altLang="en-US" dirty="0" err="1">
                <a:solidFill>
                  <a:schemeClr val="accent2">
                    <a:lumMod val="50000"/>
                  </a:schemeClr>
                </a:solidFill>
              </a:rPr>
              <a:t>triển</a:t>
            </a:r>
            <a:endParaRPr lang="en-US" altLang="en-US" dirty="0">
              <a:solidFill>
                <a:schemeClr val="accent2">
                  <a:lumMod val="50000"/>
                </a:schemeClr>
              </a:solidFill>
            </a:endParaRPr>
          </a:p>
        </p:txBody>
      </p:sp>
      <p:sp>
        <p:nvSpPr>
          <p:cNvPr id="46" name="Text Placeholder 6">
            <a:extLst>
              <a:ext uri="{FF2B5EF4-FFF2-40B4-BE49-F238E27FC236}">
                <a16:creationId xmlns:a16="http://schemas.microsoft.com/office/drawing/2014/main" id="{E00390C1-B902-43AD-A212-6424B2D87E09}"/>
              </a:ext>
            </a:extLst>
          </p:cNvPr>
          <p:cNvSpPr txBox="1">
            <a:spLocks/>
          </p:cNvSpPr>
          <p:nvPr/>
        </p:nvSpPr>
        <p:spPr bwMode="auto">
          <a:xfrm>
            <a:off x="3717993" y="3519104"/>
            <a:ext cx="757738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err="1">
                <a:solidFill>
                  <a:schemeClr val="accent2">
                    <a:lumMod val="50000"/>
                  </a:schemeClr>
                </a:solidFill>
              </a:rPr>
              <a:t>Loài</a:t>
            </a:r>
            <a:r>
              <a:rPr lang="en-US" altLang="en-US" dirty="0">
                <a:solidFill>
                  <a:schemeClr val="accent2">
                    <a:lumMod val="50000"/>
                  </a:schemeClr>
                </a:solidFill>
              </a:rPr>
              <a:t> </a:t>
            </a:r>
            <a:r>
              <a:rPr lang="en-US" altLang="en-US" dirty="0" err="1">
                <a:solidFill>
                  <a:schemeClr val="accent2">
                    <a:lumMod val="50000"/>
                  </a:schemeClr>
                </a:solidFill>
              </a:rPr>
              <a:t>hoa</a:t>
            </a:r>
            <a:r>
              <a:rPr lang="en-US" altLang="en-US" dirty="0">
                <a:solidFill>
                  <a:schemeClr val="accent2">
                    <a:lumMod val="50000"/>
                  </a:schemeClr>
                </a:solidFill>
              </a:rPr>
              <a:t> hay </a:t>
            </a:r>
            <a:r>
              <a:rPr lang="en-US" altLang="en-US" dirty="0" err="1">
                <a:solidFill>
                  <a:schemeClr val="accent2">
                    <a:lumMod val="50000"/>
                  </a:schemeClr>
                </a:solidFill>
              </a:rPr>
              <a:t>thứ</a:t>
            </a:r>
            <a:r>
              <a:rPr lang="en-US" altLang="en-US" dirty="0">
                <a:solidFill>
                  <a:schemeClr val="accent2">
                    <a:lumMod val="50000"/>
                  </a:schemeClr>
                </a:solidFill>
              </a:rPr>
              <a:t> </a:t>
            </a:r>
            <a:r>
              <a:rPr lang="en-US" altLang="en-US" dirty="0" err="1">
                <a:solidFill>
                  <a:schemeClr val="accent2">
                    <a:lumMod val="50000"/>
                  </a:schemeClr>
                </a:solidFill>
              </a:rPr>
              <a:t>quả</a:t>
            </a:r>
            <a:r>
              <a:rPr lang="en-US" altLang="en-US" dirty="0">
                <a:solidFill>
                  <a:schemeClr val="accent2">
                    <a:lumMod val="50000"/>
                  </a:schemeClr>
                </a:solidFill>
              </a:rPr>
              <a:t> </a:t>
            </a:r>
            <a:r>
              <a:rPr lang="en-US" altLang="en-US" dirty="0" err="1">
                <a:solidFill>
                  <a:schemeClr val="accent2">
                    <a:lumMod val="50000"/>
                  </a:schemeClr>
                </a:solidFill>
              </a:rPr>
              <a:t>đó</a:t>
            </a:r>
            <a:r>
              <a:rPr lang="en-US" altLang="en-US" dirty="0">
                <a:solidFill>
                  <a:schemeClr val="accent2">
                    <a:lumMod val="50000"/>
                  </a:schemeClr>
                </a:solidFill>
              </a:rPr>
              <a:t> </a:t>
            </a:r>
            <a:r>
              <a:rPr lang="en-US" altLang="en-US" dirty="0" err="1">
                <a:solidFill>
                  <a:schemeClr val="accent2">
                    <a:lumMod val="50000"/>
                  </a:schemeClr>
                </a:solidFill>
              </a:rPr>
              <a:t>có</a:t>
            </a:r>
            <a:r>
              <a:rPr lang="en-US" altLang="en-US" dirty="0">
                <a:solidFill>
                  <a:schemeClr val="accent2">
                    <a:lumMod val="50000"/>
                  </a:schemeClr>
                </a:solidFill>
              </a:rPr>
              <a:t> </a:t>
            </a:r>
            <a:r>
              <a:rPr lang="en-US" altLang="en-US" dirty="0" err="1">
                <a:solidFill>
                  <a:schemeClr val="accent2">
                    <a:lumMod val="50000"/>
                  </a:schemeClr>
                </a:solidFill>
              </a:rPr>
              <a:t>điểm</a:t>
            </a:r>
            <a:r>
              <a:rPr lang="en-US" altLang="en-US" dirty="0">
                <a:solidFill>
                  <a:schemeClr val="accent2">
                    <a:lumMod val="50000"/>
                  </a:schemeClr>
                </a:solidFill>
              </a:rPr>
              <a:t> </a:t>
            </a:r>
            <a:r>
              <a:rPr lang="en-US" altLang="en-US" dirty="0" err="1">
                <a:solidFill>
                  <a:schemeClr val="accent2">
                    <a:lumMod val="50000"/>
                  </a:schemeClr>
                </a:solidFill>
              </a:rPr>
              <a:t>gì</a:t>
            </a:r>
            <a:r>
              <a:rPr lang="en-US" altLang="en-US" dirty="0">
                <a:solidFill>
                  <a:schemeClr val="accent2">
                    <a:lumMod val="50000"/>
                  </a:schemeClr>
                </a:solidFill>
              </a:rPr>
              <a:t> </a:t>
            </a:r>
            <a:r>
              <a:rPr lang="en-US" altLang="en-US" dirty="0" err="1">
                <a:solidFill>
                  <a:schemeClr val="accent2">
                    <a:lumMod val="50000"/>
                  </a:schemeClr>
                </a:solidFill>
              </a:rPr>
              <a:t>nổi</a:t>
            </a:r>
            <a:r>
              <a:rPr lang="en-US" altLang="en-US" dirty="0">
                <a:solidFill>
                  <a:schemeClr val="accent2">
                    <a:lumMod val="50000"/>
                  </a:schemeClr>
                </a:solidFill>
              </a:rPr>
              <a:t> </a:t>
            </a:r>
            <a:r>
              <a:rPr lang="en-US" altLang="en-US" dirty="0" err="1">
                <a:solidFill>
                  <a:schemeClr val="accent2">
                    <a:lumMod val="50000"/>
                  </a:schemeClr>
                </a:solidFill>
              </a:rPr>
              <a:t>bật</a:t>
            </a:r>
            <a:r>
              <a:rPr lang="en-US" altLang="en-US" dirty="0">
                <a:solidFill>
                  <a:schemeClr val="accent2">
                    <a:lumMod val="50000"/>
                  </a:schemeClr>
                </a:solidFill>
              </a:rPr>
              <a:t>?</a:t>
            </a:r>
          </a:p>
        </p:txBody>
      </p:sp>
      <p:sp>
        <p:nvSpPr>
          <p:cNvPr id="47" name="Text Placeholder 6">
            <a:extLst>
              <a:ext uri="{FF2B5EF4-FFF2-40B4-BE49-F238E27FC236}">
                <a16:creationId xmlns:a16="http://schemas.microsoft.com/office/drawing/2014/main" id="{7B36E10E-EFD2-48F3-A376-4515EE3685BE}"/>
              </a:ext>
            </a:extLst>
          </p:cNvPr>
          <p:cNvSpPr txBox="1">
            <a:spLocks/>
          </p:cNvSpPr>
          <p:nvPr/>
        </p:nvSpPr>
        <p:spPr bwMode="auto">
          <a:xfrm>
            <a:off x="3735461" y="4608805"/>
            <a:ext cx="8176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vi-VN" altLang="en-US" dirty="0">
                <a:solidFill>
                  <a:schemeClr val="accent2">
                    <a:lumMod val="50000"/>
                  </a:schemeClr>
                </a:solidFill>
              </a:rPr>
              <a:t>Loài hoa hay thứ quả đó phát triển như thế nào?</a:t>
            </a:r>
            <a:endParaRPr lang="en-US" altLang="en-US" dirty="0">
              <a:solidFill>
                <a:schemeClr val="accent2">
                  <a:lumMod val="50000"/>
                </a:schemeClr>
              </a:solidFill>
            </a:endParaRPr>
          </a:p>
        </p:txBody>
      </p:sp>
    </p:spTree>
    <p:extLst>
      <p:ext uri="{BB962C8B-B14F-4D97-AF65-F5344CB8AC3E}">
        <p14:creationId xmlns:p14="http://schemas.microsoft.com/office/powerpoint/2010/main" val="4630027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up)">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left)">
                                      <p:cBhvr>
                                        <p:cTn id="16" dur="500"/>
                                        <p:tgtEl>
                                          <p:spTgt spid="4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left)">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500"/>
                                        <p:tgtEl>
                                          <p:spTgt spid="4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500"/>
                                        <p:tgtEl>
                                          <p:spTgt spid="4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44" grpId="0"/>
      <p:bldP spid="45" grpId="0"/>
      <p:bldP spid="46" grpId="0"/>
      <p:bldP spid="4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47" name="图片 46">
            <a:extLst>
              <a:ext uri="{FF2B5EF4-FFF2-40B4-BE49-F238E27FC236}">
                <a16:creationId xmlns:a16="http://schemas.microsoft.com/office/drawing/2014/main" id="{9D869A76-72D5-4E2A-918E-978B873FF64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130" y="5137204"/>
            <a:ext cx="1367921" cy="1892263"/>
          </a:xfrm>
          <a:prstGeom prst="rect">
            <a:avLst/>
          </a:prstGeom>
        </p:spPr>
      </p:pic>
      <p:pic>
        <p:nvPicPr>
          <p:cNvPr id="7" name="Picture 6">
            <a:extLst>
              <a:ext uri="{FF2B5EF4-FFF2-40B4-BE49-F238E27FC236}">
                <a16:creationId xmlns:a16="http://schemas.microsoft.com/office/drawing/2014/main" id="{681599F5-BD9A-47BA-8CD1-51D26A463E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9149" y="1832280"/>
            <a:ext cx="3288358" cy="2160000"/>
          </a:xfrm>
          <a:prstGeom prst="rect">
            <a:avLst/>
          </a:prstGeom>
          <a:ln>
            <a:noFill/>
          </a:ln>
          <a:effectLst>
            <a:softEdge rad="31750"/>
          </a:effectLst>
        </p:spPr>
      </p:pic>
      <p:pic>
        <p:nvPicPr>
          <p:cNvPr id="9" name="Picture 8">
            <a:extLst>
              <a:ext uri="{FF2B5EF4-FFF2-40B4-BE49-F238E27FC236}">
                <a16:creationId xmlns:a16="http://schemas.microsoft.com/office/drawing/2014/main" id="{D3E75824-AB7C-4A99-89C3-6691158A48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48571" y="4169206"/>
            <a:ext cx="2449905" cy="2160000"/>
          </a:xfrm>
          <a:prstGeom prst="rect">
            <a:avLst/>
          </a:prstGeom>
          <a:ln>
            <a:noFill/>
          </a:ln>
          <a:effectLst>
            <a:softEdge rad="31750"/>
          </a:effectLst>
        </p:spPr>
      </p:pic>
      <p:pic>
        <p:nvPicPr>
          <p:cNvPr id="12" name="Picture 11">
            <a:extLst>
              <a:ext uri="{FF2B5EF4-FFF2-40B4-BE49-F238E27FC236}">
                <a16:creationId xmlns:a16="http://schemas.microsoft.com/office/drawing/2014/main" id="{2BC9D0D8-8F03-4468-8AC2-2454E43B1B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9452" y="4168353"/>
            <a:ext cx="2358079" cy="2160000"/>
          </a:xfrm>
          <a:prstGeom prst="rect">
            <a:avLst/>
          </a:prstGeom>
          <a:ln>
            <a:noFill/>
          </a:ln>
          <a:effectLst>
            <a:softEdge rad="31750"/>
          </a:effectLst>
        </p:spPr>
      </p:pic>
      <p:pic>
        <p:nvPicPr>
          <p:cNvPr id="15" name="Picture 14">
            <a:extLst>
              <a:ext uri="{FF2B5EF4-FFF2-40B4-BE49-F238E27FC236}">
                <a16:creationId xmlns:a16="http://schemas.microsoft.com/office/drawing/2014/main" id="{1773F98A-6036-4E5A-A20D-919A66DFF38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80593" y="1754570"/>
            <a:ext cx="2181818" cy="2160000"/>
          </a:xfrm>
          <a:prstGeom prst="rect">
            <a:avLst/>
          </a:prstGeom>
          <a:ln>
            <a:noFill/>
          </a:ln>
          <a:effectLst>
            <a:softEdge rad="31750"/>
          </a:effectLst>
        </p:spPr>
      </p:pic>
      <p:pic>
        <p:nvPicPr>
          <p:cNvPr id="17" name="Picture 16">
            <a:extLst>
              <a:ext uri="{FF2B5EF4-FFF2-40B4-BE49-F238E27FC236}">
                <a16:creationId xmlns:a16="http://schemas.microsoft.com/office/drawing/2014/main" id="{58370C5F-9308-4CA1-8B79-8F5A42F7B31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87256" y="4193522"/>
            <a:ext cx="3843416" cy="2160000"/>
          </a:xfrm>
          <a:prstGeom prst="rect">
            <a:avLst/>
          </a:prstGeom>
          <a:ln>
            <a:noFill/>
          </a:ln>
          <a:effectLst>
            <a:softEdge rad="31750"/>
          </a:effectLst>
        </p:spPr>
      </p:pic>
      <p:pic>
        <p:nvPicPr>
          <p:cNvPr id="19" name="Picture 18">
            <a:extLst>
              <a:ext uri="{FF2B5EF4-FFF2-40B4-BE49-F238E27FC236}">
                <a16:creationId xmlns:a16="http://schemas.microsoft.com/office/drawing/2014/main" id="{0D6E00C0-CC82-4DB3-9F5A-632DE2A882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60262" y="1832280"/>
            <a:ext cx="2947548" cy="2160000"/>
          </a:xfrm>
          <a:prstGeom prst="rect">
            <a:avLst/>
          </a:prstGeom>
          <a:ln>
            <a:noFill/>
          </a:ln>
          <a:effectLst>
            <a:softEdge rad="31750"/>
          </a:effectLst>
        </p:spPr>
      </p:pic>
      <p:pic>
        <p:nvPicPr>
          <p:cNvPr id="25" name="Picture 24">
            <a:extLst>
              <a:ext uri="{FF2B5EF4-FFF2-40B4-BE49-F238E27FC236}">
                <a16:creationId xmlns:a16="http://schemas.microsoft.com/office/drawing/2014/main" id="{567E0427-D815-4546-B8E6-3A8912FFA0F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79906" y="674570"/>
            <a:ext cx="2160000" cy="3240000"/>
          </a:xfrm>
          <a:prstGeom prst="rect">
            <a:avLst/>
          </a:prstGeom>
          <a:ln>
            <a:noFill/>
          </a:ln>
          <a:effectLst>
            <a:softEdge rad="31750"/>
          </a:effectLst>
        </p:spPr>
      </p:pic>
    </p:spTree>
    <p:extLst>
      <p:ext uri="{BB962C8B-B14F-4D97-AF65-F5344CB8AC3E}">
        <p14:creationId xmlns:p14="http://schemas.microsoft.com/office/powerpoint/2010/main" val="1893404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p:cTn id="15" dur="500" fill="hold"/>
                                        <p:tgtEl>
                                          <p:spTgt spid="25"/>
                                        </p:tgtEl>
                                        <p:attrNameLst>
                                          <p:attrName>ppt_w</p:attrName>
                                        </p:attrNameLst>
                                      </p:cBhvr>
                                      <p:tavLst>
                                        <p:tav tm="0">
                                          <p:val>
                                            <p:fltVal val="0"/>
                                          </p:val>
                                        </p:tav>
                                        <p:tav tm="100000">
                                          <p:val>
                                            <p:strVal val="#ppt_w"/>
                                          </p:val>
                                        </p:tav>
                                      </p:tavLst>
                                    </p:anim>
                                    <p:anim calcmode="lin" valueType="num">
                                      <p:cBhvr>
                                        <p:cTn id="16" dur="500" fill="hold"/>
                                        <p:tgtEl>
                                          <p:spTgt spid="25"/>
                                        </p:tgtEl>
                                        <p:attrNameLst>
                                          <p:attrName>ppt_h</p:attrName>
                                        </p:attrNameLst>
                                      </p:cBhvr>
                                      <p:tavLst>
                                        <p:tav tm="0">
                                          <p:val>
                                            <p:fltVal val="0"/>
                                          </p:val>
                                        </p:tav>
                                        <p:tav tm="100000">
                                          <p:val>
                                            <p:strVal val="#ppt_h"/>
                                          </p:val>
                                        </p:tav>
                                      </p:tavLst>
                                    </p:anim>
                                    <p:animEffect transition="in" filter="fade">
                                      <p:cBhvr>
                                        <p:cTn id="17" dur="500"/>
                                        <p:tgtEl>
                                          <p:spTgt spid="25"/>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p:cTn id="45" dur="500" fill="hold"/>
                                        <p:tgtEl>
                                          <p:spTgt spid="17"/>
                                        </p:tgtEl>
                                        <p:attrNameLst>
                                          <p:attrName>ppt_w</p:attrName>
                                        </p:attrNameLst>
                                      </p:cBhvr>
                                      <p:tavLst>
                                        <p:tav tm="0">
                                          <p:val>
                                            <p:fltVal val="0"/>
                                          </p:val>
                                        </p:tav>
                                        <p:tav tm="100000">
                                          <p:val>
                                            <p:strVal val="#ppt_w"/>
                                          </p:val>
                                        </p:tav>
                                      </p:tavLst>
                                    </p:anim>
                                    <p:anim calcmode="lin" valueType="num">
                                      <p:cBhvr>
                                        <p:cTn id="46" dur="500" fill="hold"/>
                                        <p:tgtEl>
                                          <p:spTgt spid="17"/>
                                        </p:tgtEl>
                                        <p:attrNameLst>
                                          <p:attrName>ppt_h</p:attrName>
                                        </p:attrNameLst>
                                      </p:cBhvr>
                                      <p:tavLst>
                                        <p:tav tm="0">
                                          <p:val>
                                            <p:fltVal val="0"/>
                                          </p:val>
                                        </p:tav>
                                        <p:tav tm="100000">
                                          <p:val>
                                            <p:strVal val="#ppt_h"/>
                                          </p:val>
                                        </p:tav>
                                      </p:tavLst>
                                    </p:anim>
                                    <p:animEffect transition="in" filter="fade">
                                      <p:cBhvr>
                                        <p:cTn id="47" dur="500"/>
                                        <p:tgtEl>
                                          <p:spTgt spid="17"/>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animEffect transition="in" filter="fade">
                                      <p:cBhvr>
                                        <p:cTn id="5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33" name="图片 32">
            <a:extLst>
              <a:ext uri="{FF2B5EF4-FFF2-40B4-BE49-F238E27FC236}">
                <a16:creationId xmlns:a16="http://schemas.microsoft.com/office/drawing/2014/main" id="{1179554B-3A54-47BD-B7B3-B4E1CDFD903C}"/>
              </a:ext>
            </a:extLst>
          </p:cNvPr>
          <p:cNvPicPr>
            <a:picLocks noChangeAspect="1"/>
          </p:cNvPicPr>
          <p:nvPr/>
        </p:nvPicPr>
        <p:blipFill rotWithShape="1">
          <a:blip r:embed="rId4">
            <a:extLst>
              <a:ext uri="{28A0092B-C50C-407E-A947-70E740481C1C}">
                <a14:useLocalDpi xmlns:a14="http://schemas.microsoft.com/office/drawing/2010/main"/>
              </a:ext>
            </a:extLst>
          </a:blip>
          <a:srcRect l="26585" t="24577" r="24592" b="14461"/>
          <a:stretch/>
        </p:blipFill>
        <p:spPr>
          <a:xfrm>
            <a:off x="-111724" y="4419601"/>
            <a:ext cx="2214829" cy="2765499"/>
          </a:xfrm>
          <a:prstGeom prst="rect">
            <a:avLst/>
          </a:prstGeom>
        </p:spPr>
      </p:pic>
      <p:pic>
        <p:nvPicPr>
          <p:cNvPr id="7" name="Picture 6">
            <a:extLst>
              <a:ext uri="{FF2B5EF4-FFF2-40B4-BE49-F238E27FC236}">
                <a16:creationId xmlns:a16="http://schemas.microsoft.com/office/drawing/2014/main" id="{FFD657DE-2BB2-4C67-AB45-8E67B70651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5516" y="691989"/>
            <a:ext cx="3020979" cy="2160000"/>
          </a:xfrm>
          <a:prstGeom prst="rect">
            <a:avLst/>
          </a:prstGeom>
          <a:effectLst>
            <a:softEdge rad="31750"/>
          </a:effectLst>
        </p:spPr>
      </p:pic>
      <p:pic>
        <p:nvPicPr>
          <p:cNvPr id="15" name="Picture 14">
            <a:extLst>
              <a:ext uri="{FF2B5EF4-FFF2-40B4-BE49-F238E27FC236}">
                <a16:creationId xmlns:a16="http://schemas.microsoft.com/office/drawing/2014/main" id="{8BF81E43-D8F1-4ADE-8B1C-6A3188032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79954" y="3140274"/>
            <a:ext cx="3319149" cy="2160000"/>
          </a:xfrm>
          <a:prstGeom prst="rect">
            <a:avLst/>
          </a:prstGeom>
          <a:effectLst>
            <a:softEdge rad="31750"/>
          </a:effectLst>
        </p:spPr>
      </p:pic>
      <p:pic>
        <p:nvPicPr>
          <p:cNvPr id="17" name="Picture 16">
            <a:extLst>
              <a:ext uri="{FF2B5EF4-FFF2-40B4-BE49-F238E27FC236}">
                <a16:creationId xmlns:a16="http://schemas.microsoft.com/office/drawing/2014/main" id="{B5B6B0EF-467B-42C3-8DE7-3DCEC3B748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75516" y="3140274"/>
            <a:ext cx="2880000" cy="2160000"/>
          </a:xfrm>
          <a:prstGeom prst="rect">
            <a:avLst/>
          </a:prstGeom>
          <a:effectLst>
            <a:softEdge rad="31750"/>
          </a:effectLst>
        </p:spPr>
      </p:pic>
      <p:pic>
        <p:nvPicPr>
          <p:cNvPr id="21" name="Picture 20">
            <a:extLst>
              <a:ext uri="{FF2B5EF4-FFF2-40B4-BE49-F238E27FC236}">
                <a16:creationId xmlns:a16="http://schemas.microsoft.com/office/drawing/2014/main" id="{CC1863E0-2C39-44F5-B6B1-B4E0D7F58A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05954" y="684486"/>
            <a:ext cx="2943137" cy="2160000"/>
          </a:xfrm>
          <a:prstGeom prst="rect">
            <a:avLst/>
          </a:prstGeom>
          <a:effectLst>
            <a:softEdge rad="31750"/>
          </a:effectLst>
        </p:spPr>
      </p:pic>
      <p:pic>
        <p:nvPicPr>
          <p:cNvPr id="23" name="Picture 22">
            <a:extLst>
              <a:ext uri="{FF2B5EF4-FFF2-40B4-BE49-F238E27FC236}">
                <a16:creationId xmlns:a16="http://schemas.microsoft.com/office/drawing/2014/main" id="{D2EDB9A1-9072-4E2A-A90E-12A97C571A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9707" y="3140274"/>
            <a:ext cx="3371707" cy="2160000"/>
          </a:xfrm>
          <a:prstGeom prst="rect">
            <a:avLst/>
          </a:prstGeom>
          <a:effectLst>
            <a:softEdge rad="31750"/>
          </a:effectLst>
        </p:spPr>
      </p:pic>
      <p:pic>
        <p:nvPicPr>
          <p:cNvPr id="25" name="Picture 24">
            <a:extLst>
              <a:ext uri="{FF2B5EF4-FFF2-40B4-BE49-F238E27FC236}">
                <a16:creationId xmlns:a16="http://schemas.microsoft.com/office/drawing/2014/main" id="{7D65567A-9EA1-4CDC-8D1B-EA3F5CC5200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9529" y="676719"/>
            <a:ext cx="2880000" cy="2160000"/>
          </a:xfrm>
          <a:prstGeom prst="rect">
            <a:avLst/>
          </a:prstGeom>
          <a:effectLst>
            <a:softEdge rad="31750"/>
          </a:effectLst>
        </p:spPr>
      </p:pic>
    </p:spTree>
    <p:extLst>
      <p:ext uri="{BB962C8B-B14F-4D97-AF65-F5344CB8AC3E}">
        <p14:creationId xmlns:p14="http://schemas.microsoft.com/office/powerpoint/2010/main" val="626858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anim calcmode="lin" valueType="num">
                                      <p:cBhvr>
                                        <p:cTn id="18" dur="1000" fill="hold"/>
                                        <p:tgtEl>
                                          <p:spTgt spid="25"/>
                                        </p:tgtEl>
                                        <p:attrNameLst>
                                          <p:attrName>style.rotation</p:attrName>
                                        </p:attrNameLst>
                                      </p:cBhvr>
                                      <p:tavLst>
                                        <p:tav tm="0">
                                          <p:val>
                                            <p:fltVal val="90"/>
                                          </p:val>
                                        </p:tav>
                                        <p:tav tm="100000">
                                          <p:val>
                                            <p:fltVal val="0"/>
                                          </p:val>
                                        </p:tav>
                                      </p:tavLst>
                                    </p:anim>
                                    <p:animEffect transition="in" filter="fade">
                                      <p:cBhvr>
                                        <p:cTn id="19" dur="1000"/>
                                        <p:tgtEl>
                                          <p:spTgt spid="25"/>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4000"/>
                            </p:stCondLst>
                            <p:childTnLst>
                              <p:par>
                                <p:cTn id="35" presetID="31"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1000" fill="hold"/>
                                        <p:tgtEl>
                                          <p:spTgt spid="23"/>
                                        </p:tgtEl>
                                        <p:attrNameLst>
                                          <p:attrName>ppt_w</p:attrName>
                                        </p:attrNameLst>
                                      </p:cBhvr>
                                      <p:tavLst>
                                        <p:tav tm="0">
                                          <p:val>
                                            <p:fltVal val="0"/>
                                          </p:val>
                                        </p:tav>
                                        <p:tav tm="100000">
                                          <p:val>
                                            <p:strVal val="#ppt_w"/>
                                          </p:val>
                                        </p:tav>
                                      </p:tavLst>
                                    </p:anim>
                                    <p:anim calcmode="lin" valueType="num">
                                      <p:cBhvr>
                                        <p:cTn id="38" dur="1000" fill="hold"/>
                                        <p:tgtEl>
                                          <p:spTgt spid="23"/>
                                        </p:tgtEl>
                                        <p:attrNameLst>
                                          <p:attrName>ppt_h</p:attrName>
                                        </p:attrNameLst>
                                      </p:cBhvr>
                                      <p:tavLst>
                                        <p:tav tm="0">
                                          <p:val>
                                            <p:fltVal val="0"/>
                                          </p:val>
                                        </p:tav>
                                        <p:tav tm="100000">
                                          <p:val>
                                            <p:strVal val="#ppt_h"/>
                                          </p:val>
                                        </p:tav>
                                      </p:tavLst>
                                    </p:anim>
                                    <p:anim calcmode="lin" valueType="num">
                                      <p:cBhvr>
                                        <p:cTn id="39" dur="1000" fill="hold"/>
                                        <p:tgtEl>
                                          <p:spTgt spid="23"/>
                                        </p:tgtEl>
                                        <p:attrNameLst>
                                          <p:attrName>style.rotation</p:attrName>
                                        </p:attrNameLst>
                                      </p:cBhvr>
                                      <p:tavLst>
                                        <p:tav tm="0">
                                          <p:val>
                                            <p:fltVal val="90"/>
                                          </p:val>
                                        </p:tav>
                                        <p:tav tm="100000">
                                          <p:val>
                                            <p:fltVal val="0"/>
                                          </p:val>
                                        </p:tav>
                                      </p:tavLst>
                                    </p:anim>
                                    <p:animEffect transition="in" filter="fade">
                                      <p:cBhvr>
                                        <p:cTn id="40" dur="1000"/>
                                        <p:tgtEl>
                                          <p:spTgt spid="23"/>
                                        </p:tgtEl>
                                      </p:cBhvr>
                                    </p:animEffect>
                                  </p:childTnLst>
                                </p:cTn>
                              </p:par>
                            </p:childTnLst>
                          </p:cTn>
                        </p:par>
                        <p:par>
                          <p:cTn id="41" fill="hold">
                            <p:stCondLst>
                              <p:cond delay="5000"/>
                            </p:stCondLst>
                            <p:childTnLst>
                              <p:par>
                                <p:cTn id="42" presetID="31" presetClass="entr" presetSubtype="0"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1000" fill="hold"/>
                                        <p:tgtEl>
                                          <p:spTgt spid="17"/>
                                        </p:tgtEl>
                                        <p:attrNameLst>
                                          <p:attrName>ppt_w</p:attrName>
                                        </p:attrNameLst>
                                      </p:cBhvr>
                                      <p:tavLst>
                                        <p:tav tm="0">
                                          <p:val>
                                            <p:fltVal val="0"/>
                                          </p:val>
                                        </p:tav>
                                        <p:tav tm="100000">
                                          <p:val>
                                            <p:strVal val="#ppt_w"/>
                                          </p:val>
                                        </p:tav>
                                      </p:tavLst>
                                    </p:anim>
                                    <p:anim calcmode="lin" valueType="num">
                                      <p:cBhvr>
                                        <p:cTn id="45" dur="1000" fill="hold"/>
                                        <p:tgtEl>
                                          <p:spTgt spid="17"/>
                                        </p:tgtEl>
                                        <p:attrNameLst>
                                          <p:attrName>ppt_h</p:attrName>
                                        </p:attrNameLst>
                                      </p:cBhvr>
                                      <p:tavLst>
                                        <p:tav tm="0">
                                          <p:val>
                                            <p:fltVal val="0"/>
                                          </p:val>
                                        </p:tav>
                                        <p:tav tm="100000">
                                          <p:val>
                                            <p:strVal val="#ppt_h"/>
                                          </p:val>
                                        </p:tav>
                                      </p:tavLst>
                                    </p:anim>
                                    <p:anim calcmode="lin" valueType="num">
                                      <p:cBhvr>
                                        <p:cTn id="46" dur="1000" fill="hold"/>
                                        <p:tgtEl>
                                          <p:spTgt spid="17"/>
                                        </p:tgtEl>
                                        <p:attrNameLst>
                                          <p:attrName>style.rotation</p:attrName>
                                        </p:attrNameLst>
                                      </p:cBhvr>
                                      <p:tavLst>
                                        <p:tav tm="0">
                                          <p:val>
                                            <p:fltVal val="90"/>
                                          </p:val>
                                        </p:tav>
                                        <p:tav tm="100000">
                                          <p:val>
                                            <p:fltVal val="0"/>
                                          </p:val>
                                        </p:tav>
                                      </p:tavLst>
                                    </p:anim>
                                    <p:animEffect transition="in" filter="fade">
                                      <p:cBhvr>
                                        <p:cTn id="47" dur="1000"/>
                                        <p:tgtEl>
                                          <p:spTgt spid="17"/>
                                        </p:tgtEl>
                                      </p:cBhvr>
                                    </p:animEffect>
                                  </p:childTnLst>
                                </p:cTn>
                              </p:par>
                            </p:childTnLst>
                          </p:cTn>
                        </p:par>
                        <p:par>
                          <p:cTn id="48" fill="hold">
                            <p:stCondLst>
                              <p:cond delay="6000"/>
                            </p:stCondLst>
                            <p:childTnLst>
                              <p:par>
                                <p:cTn id="49" presetID="31" presetClass="entr" presetSubtype="0"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 calcmode="lin" valueType="num">
                                      <p:cBhvr>
                                        <p:cTn id="53" dur="1000" fill="hold"/>
                                        <p:tgtEl>
                                          <p:spTgt spid="15"/>
                                        </p:tgtEl>
                                        <p:attrNameLst>
                                          <p:attrName>style.rotation</p:attrName>
                                        </p:attrNameLst>
                                      </p:cBhvr>
                                      <p:tavLst>
                                        <p:tav tm="0">
                                          <p:val>
                                            <p:fltVal val="90"/>
                                          </p:val>
                                        </p:tav>
                                        <p:tav tm="100000">
                                          <p:val>
                                            <p:fltVal val="0"/>
                                          </p:val>
                                        </p:tav>
                                      </p:tavLst>
                                    </p:anim>
                                    <p:animEffect transition="in" filter="fade">
                                      <p:cBhvr>
                                        <p:cTn id="54"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B5B5A18-DD06-4891-B917-0343A5BB91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95187" y="29025"/>
            <a:ext cx="5225143" cy="6858000"/>
          </a:xfrm>
          <a:prstGeom prst="rect">
            <a:avLst/>
          </a:prstGeom>
        </p:spPr>
      </p:pic>
      <p:sp>
        <p:nvSpPr>
          <p:cNvPr id="12" name="Text Box 7">
            <a:extLst>
              <a:ext uri="{FF2B5EF4-FFF2-40B4-BE49-F238E27FC236}">
                <a16:creationId xmlns:a16="http://schemas.microsoft.com/office/drawing/2014/main" id="{2B0BD4E0-ACC5-4DC3-9056-5685C2C4494A}"/>
              </a:ext>
            </a:extLst>
          </p:cNvPr>
          <p:cNvSpPr txBox="1">
            <a:spLocks noChangeArrowheads="1"/>
          </p:cNvSpPr>
          <p:nvPr/>
        </p:nvSpPr>
        <p:spPr bwMode="auto">
          <a:xfrm>
            <a:off x="515458" y="401993"/>
            <a:ext cx="725953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i="1" dirty="0">
                <a:latin typeface="Times New Roman" panose="02020603050405020304" pitchFamily="18" charset="0"/>
              </a:rPr>
              <a:t>2. Viết một đoạn văn tả một loài hoa hoặc </a:t>
            </a:r>
            <a:endParaRPr lang="en-US" altLang="en-US" i="1" dirty="0">
              <a:latin typeface="Times New Roman" panose="02020603050405020304" pitchFamily="18" charset="0"/>
            </a:endParaRPr>
          </a:p>
          <a:p>
            <a:pPr algn="just" eaLnBrk="1" hangingPunct="1">
              <a:spcBef>
                <a:spcPct val="0"/>
              </a:spcBef>
              <a:buFontTx/>
              <a:buNone/>
            </a:pPr>
            <a:r>
              <a:rPr lang="vi-VN" altLang="en-US" i="1" dirty="0">
                <a:latin typeface="Times New Roman" panose="02020603050405020304" pitchFamily="18" charset="0"/>
              </a:rPr>
              <a:t>một thứ quả mà em yêu thích. </a:t>
            </a:r>
          </a:p>
        </p:txBody>
      </p:sp>
      <p:cxnSp>
        <p:nvCxnSpPr>
          <p:cNvPr id="14" name="Straight Connector 13">
            <a:extLst>
              <a:ext uri="{FF2B5EF4-FFF2-40B4-BE49-F238E27FC236}">
                <a16:creationId xmlns:a16="http://schemas.microsoft.com/office/drawing/2014/main" id="{BACF8212-7253-4C0C-A55E-DDCFA2481576}"/>
              </a:ext>
            </a:extLst>
          </p:cNvPr>
          <p:cNvCxnSpPr/>
          <p:nvPr/>
        </p:nvCxnSpPr>
        <p:spPr>
          <a:xfrm>
            <a:off x="1655405" y="928135"/>
            <a:ext cx="2209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AD4E10-780E-4D05-B783-2C37549361A9}"/>
              </a:ext>
            </a:extLst>
          </p:cNvPr>
          <p:cNvCxnSpPr>
            <a:cxnSpLocks/>
          </p:cNvCxnSpPr>
          <p:nvPr/>
        </p:nvCxnSpPr>
        <p:spPr>
          <a:xfrm>
            <a:off x="4012780" y="927333"/>
            <a:ext cx="29343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403DE3-FFAF-42FB-9E4E-C2BFE60C2742}"/>
              </a:ext>
            </a:extLst>
          </p:cNvPr>
          <p:cNvCxnSpPr>
            <a:cxnSpLocks/>
          </p:cNvCxnSpPr>
          <p:nvPr/>
        </p:nvCxnSpPr>
        <p:spPr>
          <a:xfrm>
            <a:off x="4485512" y="927333"/>
            <a:ext cx="1991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72173EA-1DF9-47EB-9A7A-64608637CD40}"/>
              </a:ext>
            </a:extLst>
          </p:cNvPr>
          <p:cNvCxnSpPr>
            <a:cxnSpLocks/>
          </p:cNvCxnSpPr>
          <p:nvPr/>
        </p:nvCxnSpPr>
        <p:spPr>
          <a:xfrm>
            <a:off x="666619" y="1399153"/>
            <a:ext cx="19999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Rectangle 1">
            <a:extLst>
              <a:ext uri="{FF2B5EF4-FFF2-40B4-BE49-F238E27FC236}">
                <a16:creationId xmlns:a16="http://schemas.microsoft.com/office/drawing/2014/main" id="{6A6CD53F-06E5-42C7-B814-F53FF100AE2B}"/>
              </a:ext>
            </a:extLst>
          </p:cNvPr>
          <p:cNvSpPr>
            <a:spLocks noChangeArrowheads="1"/>
          </p:cNvSpPr>
          <p:nvPr/>
        </p:nvSpPr>
        <p:spPr bwMode="auto">
          <a:xfrm>
            <a:off x="626426" y="2199795"/>
            <a:ext cx="760888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từng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bộ</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cây</a:t>
            </a:r>
            <a:r>
              <a:rPr lang="en-US" altLang="en-US" sz="2800" dirty="0">
                <a:latin typeface="Times New Roman" panose="02020603050405020304" pitchFamily="18" charset="0"/>
                <a:cs typeface="Times New Roman" panose="02020603050405020304" pitchFamily="18" charset="0"/>
              </a:rPr>
              <a:t> hay </a:t>
            </a:r>
            <a:r>
              <a:rPr lang="en-US" altLang="en-US" sz="2800" dirty="0" err="1">
                <a:latin typeface="Times New Roman" panose="02020603050405020304" pitchFamily="18" charset="0"/>
                <a:cs typeface="Times New Roman" panose="02020603050405020304" pitchFamily="18" charset="0"/>
              </a:rPr>
              <a:t>tả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theo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tự</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endParaRPr lang="en-US" altLang="en-US" sz="2800" dirty="0">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23EA2152-B296-44F1-B492-E2486B4F7957}"/>
              </a:ext>
            </a:extLst>
          </p:cNvPr>
          <p:cNvSpPr>
            <a:spLocks noChangeArrowheads="1"/>
          </p:cNvSpPr>
          <p:nvPr/>
        </p:nvSpPr>
        <p:spPr bwMode="auto">
          <a:xfrm>
            <a:off x="626426" y="4121826"/>
            <a:ext cx="75676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Sử</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dụng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nhiều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giác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quan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khi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miêu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tả</a:t>
            </a:r>
            <a:r>
              <a:rPr lang="en-US" altLang="en-US" sz="2800" dirty="0">
                <a:latin typeface="Times New Roman" panose="02020603050405020304" pitchFamily="18" charset="0"/>
              </a:rPr>
              <a:t>.</a:t>
            </a:r>
          </a:p>
        </p:txBody>
      </p:sp>
      <p:sp>
        <p:nvSpPr>
          <p:cNvPr id="26" name="Rectangle 3">
            <a:extLst>
              <a:ext uri="{FF2B5EF4-FFF2-40B4-BE49-F238E27FC236}">
                <a16:creationId xmlns:a16="http://schemas.microsoft.com/office/drawing/2014/main" id="{466B68EC-5596-46CD-9BFD-474413E3C8C3}"/>
              </a:ext>
            </a:extLst>
          </p:cNvPr>
          <p:cNvSpPr>
            <a:spLocks noChangeArrowheads="1"/>
          </p:cNvSpPr>
          <p:nvPr/>
        </p:nvSpPr>
        <p:spPr bwMode="auto">
          <a:xfrm>
            <a:off x="647064" y="3172042"/>
            <a:ext cx="6477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Tả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nét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riêng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biệt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dáng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màu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sắc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kích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thước</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hương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thơm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mùi</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vị</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cách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a:t>
            </a:r>
          </a:p>
        </p:txBody>
      </p:sp>
      <p:sp>
        <p:nvSpPr>
          <p:cNvPr id="27" name="Rectangle 9">
            <a:extLst>
              <a:ext uri="{FF2B5EF4-FFF2-40B4-BE49-F238E27FC236}">
                <a16:creationId xmlns:a16="http://schemas.microsoft.com/office/drawing/2014/main" id="{5587CEDD-BC6C-4DE6-A80C-80617218985E}"/>
              </a:ext>
            </a:extLst>
          </p:cNvPr>
          <p:cNvSpPr>
            <a:spLocks noChangeArrowheads="1"/>
          </p:cNvSpPr>
          <p:nvPr/>
        </p:nvSpPr>
        <p:spPr bwMode="auto">
          <a:xfrm>
            <a:off x="647064" y="1706779"/>
            <a:ext cx="449988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Tả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hoa</a:t>
            </a:r>
            <a:r>
              <a:rPr lang="en-US" altLang="en-US" sz="2800" dirty="0">
                <a:latin typeface="Times New Roman" panose="02020603050405020304" pitchFamily="18" charset="0"/>
              </a:rPr>
              <a:t> hay </a:t>
            </a:r>
            <a:r>
              <a:rPr lang="en-US" altLang="en-US" sz="2800" dirty="0" err="1">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của</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một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cây</a:t>
            </a:r>
            <a:endParaRPr lang="en-US" altLang="en-US" sz="2800" dirty="0">
              <a:latin typeface="Times New Roman" panose="02020603050405020304" pitchFamily="18" charset="0"/>
            </a:endParaRPr>
          </a:p>
        </p:txBody>
      </p:sp>
      <p:sp>
        <p:nvSpPr>
          <p:cNvPr id="28" name="Rectangle 27">
            <a:extLst>
              <a:ext uri="{FF2B5EF4-FFF2-40B4-BE49-F238E27FC236}">
                <a16:creationId xmlns:a16="http://schemas.microsoft.com/office/drawing/2014/main" id="{C19EDBA6-B836-4386-833E-6B5F4D91EC98}"/>
              </a:ext>
            </a:extLst>
          </p:cNvPr>
          <p:cNvSpPr>
            <a:spLocks noChangeArrowheads="1"/>
          </p:cNvSpPr>
          <p:nvPr/>
        </p:nvSpPr>
        <p:spPr bwMode="auto">
          <a:xfrm>
            <a:off x="575182" y="4665463"/>
            <a:ext cx="6671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dirty="0">
                <a:latin typeface="Times New Roman" panose="02020603050405020304" pitchFamily="18" charset="0"/>
              </a:rPr>
              <a:t>- </a:t>
            </a:r>
            <a:r>
              <a:rPr lang="en-US" altLang="en-US" sz="2800" dirty="0" err="1">
                <a:latin typeface="Times New Roman" panose="02020603050405020304" pitchFamily="18" charset="0"/>
              </a:rPr>
              <a:t>Viết</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câu</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văn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có</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hình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ảnh</a:t>
            </a:r>
            <a:r>
              <a:rPr lang="en-US" altLang="en-US" sz="2800" dirty="0">
                <a:latin typeface="Times New Roman" panose="02020603050405020304" pitchFamily="18" charset="0"/>
              </a:rPr>
              <a:t> so </a:t>
            </a:r>
            <a:r>
              <a:rPr lang="en-US" altLang="en-US" sz="2800" dirty="0" err="1">
                <a:latin typeface="Times New Roman" panose="02020603050405020304" pitchFamily="18" charset="0"/>
              </a:rPr>
              <a:t>sánh</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nhân</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hóa</a:t>
            </a:r>
            <a:r>
              <a:rPr lang="en-US" altLang="en-US" sz="2800" dirty="0">
                <a:latin typeface="Times New Roman" panose="02020603050405020304" pitchFamily="18" charset="0"/>
              </a:rPr>
              <a:t>.</a:t>
            </a:r>
          </a:p>
        </p:txBody>
      </p:sp>
    </p:spTree>
    <p:extLst>
      <p:ext uri="{BB962C8B-B14F-4D97-AF65-F5344CB8AC3E}">
        <p14:creationId xmlns:p14="http://schemas.microsoft.com/office/powerpoint/2010/main" val="257067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ppt_x"/>
                                          </p:val>
                                        </p:tav>
                                        <p:tav tm="100000">
                                          <p:val>
                                            <p:strVal val="#ppt_x"/>
                                          </p:val>
                                        </p:tav>
                                      </p:tavLst>
                                    </p:anim>
                                    <p:anim calcmode="lin" valueType="num">
                                      <p:cBhvr additive="base">
                                        <p:cTn id="13"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ppt_x"/>
                                          </p:val>
                                        </p:tav>
                                        <p:tav tm="100000">
                                          <p:val>
                                            <p:strVal val="#ppt_x"/>
                                          </p:val>
                                        </p:tav>
                                      </p:tavLst>
                                    </p:anim>
                                    <p:anim calcmode="lin" valueType="num">
                                      <p:cBhvr additive="base">
                                        <p:cTn id="1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500" fill="hold"/>
                                        <p:tgtEl>
                                          <p:spTgt spid="26"/>
                                        </p:tgtEl>
                                        <p:attrNameLst>
                                          <p:attrName>ppt_x</p:attrName>
                                        </p:attrNameLst>
                                      </p:cBhvr>
                                      <p:tavLst>
                                        <p:tav tm="0">
                                          <p:val>
                                            <p:strVal val="#ppt_x"/>
                                          </p:val>
                                        </p:tav>
                                        <p:tav tm="100000">
                                          <p:val>
                                            <p:strVal val="#ppt_x"/>
                                          </p:val>
                                        </p:tav>
                                      </p:tavLst>
                                    </p:anim>
                                    <p:anim calcmode="lin" valueType="num">
                                      <p:cBhvr additive="base">
                                        <p:cTn id="2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ppt_x"/>
                                          </p:val>
                                        </p:tav>
                                        <p:tav tm="100000">
                                          <p:val>
                                            <p:strVal val="#ppt_x"/>
                                          </p:val>
                                        </p:tav>
                                      </p:tavLst>
                                    </p:anim>
                                    <p:anim calcmode="lin" valueType="num">
                                      <p:cBhvr additive="base">
                                        <p:cTn id="31"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500" fill="hold"/>
                                        <p:tgtEl>
                                          <p:spTgt spid="28"/>
                                        </p:tgtEl>
                                        <p:attrNameLst>
                                          <p:attrName>ppt_x</p:attrName>
                                        </p:attrNameLst>
                                      </p:cBhvr>
                                      <p:tavLst>
                                        <p:tav tm="0">
                                          <p:val>
                                            <p:strVal val="#ppt_x"/>
                                          </p:val>
                                        </p:tav>
                                        <p:tav tm="100000">
                                          <p:val>
                                            <p:strVal val="#ppt_x"/>
                                          </p:val>
                                        </p:tav>
                                      </p:tavLst>
                                    </p:anim>
                                    <p:anim calcmode="lin" valueType="num">
                                      <p:cBhvr additive="base">
                                        <p:cTn id="3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B5B5A18-DD06-4891-B917-0343A5BB910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16898" y="7254"/>
            <a:ext cx="5225143" cy="6858000"/>
          </a:xfrm>
          <a:prstGeom prst="rect">
            <a:avLst/>
          </a:prstGeom>
        </p:spPr>
      </p:pic>
      <p:sp>
        <p:nvSpPr>
          <p:cNvPr id="4" name="1">
            <a:extLst>
              <a:ext uri="{FF2B5EF4-FFF2-40B4-BE49-F238E27FC236}">
                <a16:creationId xmlns:a16="http://schemas.microsoft.com/office/drawing/2014/main" id="{3EE12329-4B9B-4386-AA0A-33B988FAAC15}"/>
              </a:ext>
            </a:extLst>
          </p:cNvPr>
          <p:cNvSpPr txBox="1"/>
          <p:nvPr/>
        </p:nvSpPr>
        <p:spPr>
          <a:xfrm rot="10800000" flipV="1">
            <a:off x="0" y="2317377"/>
            <a:ext cx="7646669" cy="2215991"/>
          </a:xfrm>
          <a:prstGeom prst="rect">
            <a:avLst/>
          </a:prstGeom>
          <a:noFill/>
        </p:spPr>
        <p:txBody>
          <a:bodyPr vert="horz" wrap="square" rtlCol="0">
            <a:spAutoFit/>
          </a:bodyPr>
          <a:lstStyle/>
          <a:p>
            <a:pPr algn="ctr"/>
            <a:r>
              <a:rPr lang="en-US" altLang="zh-CN" sz="13800" b="1" dirty="0" err="1">
                <a:solidFill>
                  <a:srgbClr val="5D534B"/>
                </a:solidFill>
                <a:effectLst>
                  <a:outerShdw blurRad="60007" dir="1500000" sy="-30000" kx="800400" algn="bl" rotWithShape="0">
                    <a:prstClr val="black">
                      <a:alpha val="20000"/>
                    </a:prstClr>
                  </a:outerShdw>
                </a:effectLst>
                <a:latin typeface="UTM Yves KT" panose="02040603050506020204" pitchFamily="18" charset="0"/>
                <a:cs typeface="+mn-ea"/>
                <a:sym typeface="+mn-lt"/>
              </a:rPr>
              <a:t>Khởi</a:t>
            </a:r>
            <a:r>
              <a:rPr lang="en-US" altLang="zh-CN" sz="13800" b="1" dirty="0">
                <a:solidFill>
                  <a:srgbClr val="5D534B"/>
                </a:solidFill>
                <a:effectLst>
                  <a:outerShdw blurRad="60007" dir="1500000" sy="-30000" kx="800400" algn="bl" rotWithShape="0">
                    <a:prstClr val="black">
                      <a:alpha val="20000"/>
                    </a:prstClr>
                  </a:outerShdw>
                </a:effectLst>
                <a:latin typeface="UTM Yves KT" panose="02040603050506020204" pitchFamily="18" charset="0"/>
                <a:cs typeface="+mn-ea"/>
                <a:sym typeface="+mn-lt"/>
              </a:rPr>
              <a:t> </a:t>
            </a:r>
            <a:r>
              <a:rPr lang="en-US" altLang="zh-CN" sz="13800" b="1" dirty="0" err="1">
                <a:solidFill>
                  <a:srgbClr val="5D534B"/>
                </a:solidFill>
                <a:effectLst>
                  <a:outerShdw blurRad="60007" dir="1500000" sy="-30000" kx="800400" algn="bl" rotWithShape="0">
                    <a:prstClr val="black">
                      <a:alpha val="20000"/>
                    </a:prstClr>
                  </a:outerShdw>
                </a:effectLst>
                <a:latin typeface="UTM Yves KT" panose="02040603050506020204" pitchFamily="18" charset="0"/>
                <a:cs typeface="+mn-ea"/>
                <a:sym typeface="+mn-lt"/>
              </a:rPr>
              <a:t>động</a:t>
            </a:r>
            <a:endParaRPr lang="zh-CN" altLang="en-US" sz="13800" b="1" dirty="0">
              <a:solidFill>
                <a:srgbClr val="5D534B"/>
              </a:solidFill>
              <a:effectLst>
                <a:outerShdw blurRad="60007" dir="1500000" sy="-30000" kx="800400" algn="bl" rotWithShape="0">
                  <a:prstClr val="black">
                    <a:alpha val="20000"/>
                  </a:prstClr>
                </a:outerShdw>
              </a:effectLst>
              <a:latin typeface="UTM Yves KT" panose="02040603050506020204" pitchFamily="18" charset="0"/>
              <a:cs typeface="+mn-ea"/>
              <a:sym typeface="+mn-lt"/>
            </a:endParaRPr>
          </a:p>
        </p:txBody>
      </p:sp>
    </p:spTree>
    <p:extLst>
      <p:ext uri="{BB962C8B-B14F-4D97-AF65-F5344CB8AC3E}">
        <p14:creationId xmlns:p14="http://schemas.microsoft.com/office/powerpoint/2010/main" val="35858912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B5B5A18-DD06-4891-B917-0343A5BB91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142513" y="846935"/>
            <a:ext cx="4178789" cy="5852883"/>
          </a:xfrm>
          <a:prstGeom prst="rect">
            <a:avLst/>
          </a:prstGeom>
        </p:spPr>
      </p:pic>
      <p:sp>
        <p:nvSpPr>
          <p:cNvPr id="14" name="_14">
            <a:extLst>
              <a:ext uri="{FF2B5EF4-FFF2-40B4-BE49-F238E27FC236}">
                <a16:creationId xmlns:a16="http://schemas.microsoft.com/office/drawing/2014/main" id="{55559F4D-5652-487E-98FB-0368C6FE9516}"/>
              </a:ext>
            </a:extLst>
          </p:cNvPr>
          <p:cNvSpPr txBox="1">
            <a:spLocks noChangeArrowheads="1"/>
          </p:cNvSpPr>
          <p:nvPr/>
        </p:nvSpPr>
        <p:spPr bwMode="auto">
          <a:xfrm>
            <a:off x="-2650" y="320757"/>
            <a:ext cx="4759813"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5400" dirty="0" err="1">
                <a:solidFill>
                  <a:srgbClr val="C00000"/>
                </a:solidFill>
                <a:latin typeface="UTM Yves KT" panose="02040603050506020204" pitchFamily="18" charset="0"/>
                <a:ea typeface="+mn-ea"/>
                <a:cs typeface="+mn-ea"/>
                <a:sym typeface="+mn-lt"/>
              </a:rPr>
              <a:t>Bài</a:t>
            </a:r>
            <a:r>
              <a:rPr lang="en-US" altLang="zh-CN" sz="5400" dirty="0">
                <a:solidFill>
                  <a:srgbClr val="C00000"/>
                </a:solidFill>
                <a:latin typeface="UTM Yves KT" panose="02040603050506020204" pitchFamily="18" charset="0"/>
                <a:ea typeface="+mn-ea"/>
                <a:cs typeface="+mn-ea"/>
                <a:sym typeface="+mn-lt"/>
              </a:rPr>
              <a:t> </a:t>
            </a:r>
            <a:r>
              <a:rPr lang="en-US" altLang="zh-CN" sz="5400" dirty="0" err="1">
                <a:solidFill>
                  <a:srgbClr val="C00000"/>
                </a:solidFill>
                <a:latin typeface="UTM Yves KT" panose="02040603050506020204" pitchFamily="18" charset="0"/>
                <a:ea typeface="+mn-ea"/>
                <a:cs typeface="+mn-ea"/>
                <a:sym typeface="+mn-lt"/>
              </a:rPr>
              <a:t>tham</a:t>
            </a:r>
            <a:r>
              <a:rPr lang="en-US" altLang="zh-CN" sz="5400" dirty="0">
                <a:solidFill>
                  <a:srgbClr val="C00000"/>
                </a:solidFill>
                <a:latin typeface="UTM Yves KT" panose="02040603050506020204" pitchFamily="18" charset="0"/>
                <a:ea typeface="+mn-ea"/>
                <a:cs typeface="+mn-ea"/>
                <a:sym typeface="+mn-lt"/>
              </a:rPr>
              <a:t> </a:t>
            </a:r>
            <a:r>
              <a:rPr lang="en-US" altLang="zh-CN" sz="5400" dirty="0" err="1">
                <a:solidFill>
                  <a:srgbClr val="C00000"/>
                </a:solidFill>
                <a:latin typeface="UTM Yves KT" panose="02040603050506020204" pitchFamily="18" charset="0"/>
                <a:ea typeface="+mn-ea"/>
                <a:cs typeface="+mn-ea"/>
                <a:sym typeface="+mn-lt"/>
              </a:rPr>
              <a:t>khảo</a:t>
            </a:r>
            <a:endParaRPr lang="zh-CN" sz="5400" dirty="0">
              <a:solidFill>
                <a:srgbClr val="C00000"/>
              </a:solidFill>
              <a:latin typeface="UTM Yves KT" panose="02040603050506020204" pitchFamily="18" charset="0"/>
              <a:ea typeface="+mn-ea"/>
              <a:cs typeface="+mn-ea"/>
              <a:sym typeface="+mn-lt"/>
            </a:endParaRPr>
          </a:p>
        </p:txBody>
      </p:sp>
      <p:sp>
        <p:nvSpPr>
          <p:cNvPr id="15" name="Rectangle 14">
            <a:extLst>
              <a:ext uri="{FF2B5EF4-FFF2-40B4-BE49-F238E27FC236}">
                <a16:creationId xmlns:a16="http://schemas.microsoft.com/office/drawing/2014/main" id="{F958D4FF-F645-45FD-8F72-FA17455E07BD}"/>
              </a:ext>
            </a:extLst>
          </p:cNvPr>
          <p:cNvSpPr/>
          <p:nvPr/>
        </p:nvSpPr>
        <p:spPr>
          <a:xfrm>
            <a:off x="252059" y="926443"/>
            <a:ext cx="8489166" cy="5693866"/>
          </a:xfrm>
          <a:prstGeom prst="rect">
            <a:avLst/>
          </a:prstGeom>
        </p:spPr>
        <p:txBody>
          <a:bodyPr wrap="square">
            <a:spAutoFit/>
          </a:bodyPr>
          <a:lstStyle/>
          <a:p>
            <a:pPr indent="457200">
              <a:defRPr/>
            </a:pPr>
            <a:r>
              <a:rPr lang="vi-VN" sz="2600" dirty="0">
                <a:latin typeface="Times New Roman" panose="02020603050405020304" pitchFamily="18" charset="0"/>
                <a:cs typeface="Times New Roman" panose="02020603050405020304" pitchFamily="18" charset="0"/>
              </a:rPr>
              <a:t>Vườn nhà tôi có loài cúc trắng. Nó không chỉ nở về mùa thu không thôi mà suốt quanh năm, cúc trắng vườn tôi cứ đơm bông khoe sắc với trời đất, vẫn nở nụ cười chúm chím lúc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rạng đông, rồi cười tươi một cách hồn nhiên đón nắng mai vàng khi ông mặt trời lên cao rực rỡ. </a:t>
            </a:r>
            <a:r>
              <a:rPr lang="en-US" sz="2600" dirty="0">
                <a:latin typeface="Times New Roman" panose="02020603050405020304" pitchFamily="18" charset="0"/>
                <a:cs typeface="Times New Roman" panose="02020603050405020304" pitchFamily="18" charset="0"/>
              </a:rPr>
              <a:t>N</a:t>
            </a:r>
            <a:r>
              <a:rPr lang="vi-VN" sz="2600" dirty="0">
                <a:latin typeface="Times New Roman" panose="02020603050405020304" pitchFamily="18" charset="0"/>
                <a:cs typeface="Times New Roman" panose="02020603050405020304" pitchFamily="18" charset="0"/>
              </a:rPr>
              <a:t>hững cánh hoa nhỏ li ti, cũng hương thơm thoang thoảng dịu dàng</a:t>
            </a:r>
            <a:r>
              <a:rPr lang="en-US" sz="2600" dirty="0">
                <a:latin typeface="Times New Roman" panose="02020603050405020304" pitchFamily="18" charset="0"/>
                <a:cs typeface="Times New Roman" panose="02020603050405020304" pitchFamily="18" charset="0"/>
              </a:rPr>
              <a:t>.</a:t>
            </a:r>
            <a:r>
              <a:rPr lang="vi-VN" sz="2600" dirty="0">
                <a:latin typeface="Times New Roman" panose="02020603050405020304" pitchFamily="18" charset="0"/>
                <a:cs typeface="Times New Roman" panose="02020603050405020304" pitchFamily="18" charset="0"/>
              </a:rPr>
              <a:t> Cúc mọc thành từng khóm, thân cây chi chít chen chúc nhau như muốn đứng tựa vào nhau bởi thân mềm, mảnh mai như cành liễu. Lá mọc thành từng chùm xòe ra như những bàn tay. Hình lá nhỏ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cong cong, mềm mại mọc so le nhưng rất dày. Lá cúc xanh quanh năm một màu xanh dìu dịu. Còn bông thì nở theo từng tháng, mỗi đợt dễ đến nửa tháng hoa mới tàn. Vài ngày sau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đó lại bắt đầu thấy lứa khác điểm nụ. Quanh năm dường </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như lúc nào cũng thấy có bông ở đầu cành.</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6470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375" autoRev="1" fill="hold">
                                          <p:stCondLst>
                                            <p:cond delay="0"/>
                                          </p:stCondLst>
                                        </p:cTn>
                                        <p:tgtEl>
                                          <p:spTgt spid="14"/>
                                        </p:tgtEl>
                                        <p:attrNameLst>
                                          <p:attrName>ppt_w</p:attrName>
                                        </p:attrNameLst>
                                      </p:cBhvr>
                                    </p:anim>
                                    <p:anim by="(#ppt_w*0.50)" calcmode="lin" valueType="num">
                                      <p:cBhvr>
                                        <p:cTn id="12" dur="375" decel="50000" autoRev="1" fill="hold">
                                          <p:stCondLst>
                                            <p:cond delay="0"/>
                                          </p:stCondLst>
                                        </p:cTn>
                                        <p:tgtEl>
                                          <p:spTgt spid="14"/>
                                        </p:tgtEl>
                                        <p:attrNameLst>
                                          <p:attrName>ppt_x</p:attrName>
                                        </p:attrNameLst>
                                      </p:cBhvr>
                                    </p:anim>
                                    <p:anim from="(-#ppt_h/2)" to="(#ppt_y)" calcmode="lin" valueType="num">
                                      <p:cBhvr>
                                        <p:cTn id="13" dur="750" fill="hold">
                                          <p:stCondLst>
                                            <p:cond delay="0"/>
                                          </p:stCondLst>
                                        </p:cTn>
                                        <p:tgtEl>
                                          <p:spTgt spid="14"/>
                                        </p:tgtEl>
                                        <p:attrNameLst>
                                          <p:attrName>ppt_y</p:attrName>
                                        </p:attrNameLst>
                                      </p:cBhvr>
                                    </p:anim>
                                    <p:animRot by="21600000">
                                      <p:cBhvr>
                                        <p:cTn id="14" dur="750" fill="hold">
                                          <p:stCondLst>
                                            <p:cond delay="0"/>
                                          </p:stCondLst>
                                        </p:cTn>
                                        <p:tgtEl>
                                          <p:spTgt spid="14"/>
                                        </p:tgtEl>
                                        <p:attrNameLst>
                                          <p:attrName>r</p:attrName>
                                        </p:attrNameLst>
                                      </p:cBhvr>
                                    </p:animRo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7B5B5A18-DD06-4891-B917-0343A5BB910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rot="20905402">
            <a:off x="-323807" y="-690820"/>
            <a:ext cx="4749428" cy="6541911"/>
          </a:xfrm>
          <a:prstGeom prst="rect">
            <a:avLst/>
          </a:prstGeom>
        </p:spPr>
      </p:pic>
      <p:sp>
        <p:nvSpPr>
          <p:cNvPr id="14" name="_14">
            <a:extLst>
              <a:ext uri="{FF2B5EF4-FFF2-40B4-BE49-F238E27FC236}">
                <a16:creationId xmlns:a16="http://schemas.microsoft.com/office/drawing/2014/main" id="{55559F4D-5652-487E-98FB-0368C6FE9516}"/>
              </a:ext>
            </a:extLst>
          </p:cNvPr>
          <p:cNvSpPr txBox="1">
            <a:spLocks noChangeArrowheads="1"/>
          </p:cNvSpPr>
          <p:nvPr/>
        </p:nvSpPr>
        <p:spPr bwMode="auto">
          <a:xfrm>
            <a:off x="5257124" y="328011"/>
            <a:ext cx="4759813"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5400" dirty="0" err="1">
                <a:solidFill>
                  <a:srgbClr val="C00000"/>
                </a:solidFill>
                <a:latin typeface="UTM Yves KT" panose="02040603050506020204" pitchFamily="18" charset="0"/>
                <a:ea typeface="+mn-ea"/>
                <a:cs typeface="+mn-ea"/>
                <a:sym typeface="+mn-lt"/>
              </a:rPr>
              <a:t>Bài</a:t>
            </a:r>
            <a:r>
              <a:rPr lang="en-US" altLang="zh-CN" sz="5400" dirty="0">
                <a:solidFill>
                  <a:srgbClr val="C00000"/>
                </a:solidFill>
                <a:latin typeface="UTM Yves KT" panose="02040603050506020204" pitchFamily="18" charset="0"/>
                <a:ea typeface="+mn-ea"/>
                <a:cs typeface="+mn-ea"/>
                <a:sym typeface="+mn-lt"/>
              </a:rPr>
              <a:t> </a:t>
            </a:r>
            <a:r>
              <a:rPr lang="en-US" altLang="zh-CN" sz="5400" dirty="0" err="1">
                <a:solidFill>
                  <a:srgbClr val="C00000"/>
                </a:solidFill>
                <a:latin typeface="UTM Yves KT" panose="02040603050506020204" pitchFamily="18" charset="0"/>
                <a:ea typeface="+mn-ea"/>
                <a:cs typeface="+mn-ea"/>
                <a:sym typeface="+mn-lt"/>
              </a:rPr>
              <a:t>tham</a:t>
            </a:r>
            <a:r>
              <a:rPr lang="en-US" altLang="zh-CN" sz="5400" dirty="0">
                <a:solidFill>
                  <a:srgbClr val="C00000"/>
                </a:solidFill>
                <a:latin typeface="UTM Yves KT" panose="02040603050506020204" pitchFamily="18" charset="0"/>
                <a:ea typeface="+mn-ea"/>
                <a:cs typeface="+mn-ea"/>
                <a:sym typeface="+mn-lt"/>
              </a:rPr>
              <a:t> </a:t>
            </a:r>
            <a:r>
              <a:rPr lang="en-US" altLang="zh-CN" sz="5400" dirty="0" err="1">
                <a:solidFill>
                  <a:srgbClr val="C00000"/>
                </a:solidFill>
                <a:latin typeface="UTM Yves KT" panose="02040603050506020204" pitchFamily="18" charset="0"/>
                <a:ea typeface="+mn-ea"/>
                <a:cs typeface="+mn-ea"/>
                <a:sym typeface="+mn-lt"/>
              </a:rPr>
              <a:t>khảo</a:t>
            </a:r>
            <a:endParaRPr lang="zh-CN" sz="5400" dirty="0">
              <a:solidFill>
                <a:srgbClr val="C00000"/>
              </a:solidFill>
              <a:latin typeface="UTM Yves KT" panose="02040603050506020204" pitchFamily="18" charset="0"/>
              <a:ea typeface="+mn-ea"/>
              <a:cs typeface="+mn-ea"/>
              <a:sym typeface="+mn-lt"/>
            </a:endParaRPr>
          </a:p>
        </p:txBody>
      </p:sp>
      <p:sp>
        <p:nvSpPr>
          <p:cNvPr id="15" name="Rectangle 14">
            <a:extLst>
              <a:ext uri="{FF2B5EF4-FFF2-40B4-BE49-F238E27FC236}">
                <a16:creationId xmlns:a16="http://schemas.microsoft.com/office/drawing/2014/main" id="{F958D4FF-F645-45FD-8F72-FA17455E07BD}"/>
              </a:ext>
            </a:extLst>
          </p:cNvPr>
          <p:cNvSpPr/>
          <p:nvPr/>
        </p:nvSpPr>
        <p:spPr>
          <a:xfrm>
            <a:off x="3993368" y="1035718"/>
            <a:ext cx="7784971" cy="5693866"/>
          </a:xfrm>
          <a:prstGeom prst="rect">
            <a:avLst/>
          </a:prstGeom>
        </p:spPr>
        <p:txBody>
          <a:bodyPr wrap="square">
            <a:spAutoFit/>
          </a:bodyPr>
          <a:lstStyle/>
          <a:p>
            <a:pPr indent="457200" algn="just">
              <a:defRPr/>
            </a:pPr>
            <a:r>
              <a:rPr lang="vi-VN" sz="2600" dirty="0">
                <a:latin typeface="Times New Roman" panose="02020603050405020304" pitchFamily="18" charset="0"/>
                <a:cs typeface="Times New Roman" panose="02020603050405020304" pitchFamily="18" charset="0"/>
              </a:rPr>
              <a:t>Dưới ánh xuân ban mai, hoa cam ướt đẫm sương, long lanh như muôn ngàn chiếc cúc bằng bạch ngọc.</a:t>
            </a:r>
            <a:r>
              <a:rPr lang="en-US" sz="2600" dirty="0">
                <a:latin typeface="Times New Roman" panose="02020603050405020304" pitchFamily="18" charset="0"/>
                <a:cs typeface="Times New Roman" panose="02020603050405020304" pitchFamily="18" charset="0"/>
              </a:rPr>
              <a:t> C</a:t>
            </a:r>
            <a:r>
              <a:rPr lang="vi-VN" sz="2600" dirty="0">
                <a:latin typeface="Times New Roman" panose="02020603050405020304" pitchFamily="18" charset="0"/>
                <a:cs typeface="Times New Roman" panose="02020603050405020304" pitchFamily="18" charset="0"/>
              </a:rPr>
              <a:t>ánh hoa rụng trắng gốc cây, rụng trắng vườn. Cam đã kết trái. Lúc đầu chỉ bằng hạt đậu, rồi bằng hòn bi, bằng quả cà, bằng quả bóng bàn.</a:t>
            </a:r>
            <a:r>
              <a:rPr lang="en-US" sz="2600" dirty="0">
                <a:latin typeface="Times New Roman" panose="02020603050405020304" pitchFamily="18" charset="0"/>
                <a:cs typeface="Times New Roman" panose="02020603050405020304" pitchFamily="18" charset="0"/>
              </a:rPr>
              <a:t> </a:t>
            </a:r>
            <a:r>
              <a:rPr lang="vi-VN" sz="2600" dirty="0">
                <a:latin typeface="Times New Roman" panose="02020603050405020304" pitchFamily="18" charset="0"/>
                <a:cs typeface="Times New Roman" panose="02020603050405020304" pitchFamily="18" charset="0"/>
              </a:rPr>
              <a:t>Càng lớn, trái cam càng xinh, vỏ cam xanh thẫm, bóng mượt. Mưa nắng, khí trời, chất màu mỡ của đất đem đến cho trái cam một sức sống căng tròn. Đến tháng bảy tháng tám, nhẹ bóc quả cam, đặt những múi cam vàng óng lên bàn tay, nhẹ cắn một múi cam vừa ngọt vừa chua thấm vào lưỡi. Tháng mười một, cam đã chín. Những trái cam mọng nước chín vàng. Cành cam trĩu quả.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này</a:t>
            </a:r>
            <a:r>
              <a:rPr lang="en-US" sz="2600" dirty="0">
                <a:latin typeface="Times New Roman" panose="02020603050405020304" pitchFamily="18" charset="0"/>
                <a:cs typeface="Times New Roman" panose="02020603050405020304" pitchFamily="18" charset="0"/>
              </a:rPr>
              <a:t> l</a:t>
            </a:r>
            <a:r>
              <a:rPr lang="vi-VN" sz="2600" dirty="0">
                <a:latin typeface="Times New Roman" panose="02020603050405020304" pitchFamily="18" charset="0"/>
                <a:cs typeface="Times New Roman" panose="02020603050405020304" pitchFamily="18" charset="0"/>
              </a:rPr>
              <a:t>à thứ cam bóc, vỏ mỏng, không hột, tép cam sóng sánh chất mật ong, có vị ngọt đậm.</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1760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14"/>
                                        </p:tgtEl>
                                        <p:attrNameLst>
                                          <p:attrName>style.visibility</p:attrName>
                                        </p:attrNameLst>
                                      </p:cBhvr>
                                      <p:to>
                                        <p:strVal val="visible"/>
                                      </p:to>
                                    </p:set>
                                    <p:anim by="(-#ppt_w*2)" calcmode="lin" valueType="num">
                                      <p:cBhvr rctx="PPT">
                                        <p:cTn id="11" dur="375" autoRev="1" fill="hold">
                                          <p:stCondLst>
                                            <p:cond delay="0"/>
                                          </p:stCondLst>
                                        </p:cTn>
                                        <p:tgtEl>
                                          <p:spTgt spid="14"/>
                                        </p:tgtEl>
                                        <p:attrNameLst>
                                          <p:attrName>ppt_w</p:attrName>
                                        </p:attrNameLst>
                                      </p:cBhvr>
                                    </p:anim>
                                    <p:anim by="(#ppt_w*0.50)" calcmode="lin" valueType="num">
                                      <p:cBhvr>
                                        <p:cTn id="12" dur="375" decel="50000" autoRev="1" fill="hold">
                                          <p:stCondLst>
                                            <p:cond delay="0"/>
                                          </p:stCondLst>
                                        </p:cTn>
                                        <p:tgtEl>
                                          <p:spTgt spid="14"/>
                                        </p:tgtEl>
                                        <p:attrNameLst>
                                          <p:attrName>ppt_x</p:attrName>
                                        </p:attrNameLst>
                                      </p:cBhvr>
                                    </p:anim>
                                    <p:anim from="(-#ppt_h/2)" to="(#ppt_y)" calcmode="lin" valueType="num">
                                      <p:cBhvr>
                                        <p:cTn id="13" dur="750" fill="hold">
                                          <p:stCondLst>
                                            <p:cond delay="0"/>
                                          </p:stCondLst>
                                        </p:cTn>
                                        <p:tgtEl>
                                          <p:spTgt spid="14"/>
                                        </p:tgtEl>
                                        <p:attrNameLst>
                                          <p:attrName>ppt_y</p:attrName>
                                        </p:attrNameLst>
                                      </p:cBhvr>
                                    </p:anim>
                                    <p:animRot by="21600000">
                                      <p:cBhvr>
                                        <p:cTn id="14" dur="750" fill="hold">
                                          <p:stCondLst>
                                            <p:cond delay="0"/>
                                          </p:stCondLst>
                                        </p:cTn>
                                        <p:tgtEl>
                                          <p:spTgt spid="14"/>
                                        </p:tgtEl>
                                        <p:attrNameLst>
                                          <p:attrName>r</p:attrName>
                                        </p:attrNameLst>
                                      </p:cBhvr>
                                    </p:animRo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109" name="图片 108">
            <a:extLst>
              <a:ext uri="{FF2B5EF4-FFF2-40B4-BE49-F238E27FC236}">
                <a16:creationId xmlns:a16="http://schemas.microsoft.com/office/drawing/2014/main" id="{45261F91-2905-415B-A498-E05676D07E8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117" y="2719824"/>
            <a:ext cx="5787817" cy="4189478"/>
          </a:xfrm>
          <a:prstGeom prst="rect">
            <a:avLst/>
          </a:prstGeom>
        </p:spPr>
      </p:pic>
      <p:sp>
        <p:nvSpPr>
          <p:cNvPr id="27" name="_14">
            <a:extLst>
              <a:ext uri="{FF2B5EF4-FFF2-40B4-BE49-F238E27FC236}">
                <a16:creationId xmlns:a16="http://schemas.microsoft.com/office/drawing/2014/main" id="{C8D6EC49-218F-463A-A324-BE7F49A89C7C}"/>
              </a:ext>
            </a:extLst>
          </p:cNvPr>
          <p:cNvSpPr txBox="1">
            <a:spLocks noChangeArrowheads="1"/>
          </p:cNvSpPr>
          <p:nvPr/>
        </p:nvSpPr>
        <p:spPr bwMode="auto">
          <a:xfrm>
            <a:off x="3134250" y="2717666"/>
            <a:ext cx="90577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16600" dirty="0" err="1">
                <a:solidFill>
                  <a:srgbClr val="C00000"/>
                </a:solidFill>
                <a:latin typeface="UTM Yves KT" panose="02040603050506020204" pitchFamily="18" charset="0"/>
                <a:ea typeface="+mn-ea"/>
                <a:cs typeface="+mn-ea"/>
                <a:sym typeface="+mn-lt"/>
              </a:rPr>
              <a:t>Dặn</a:t>
            </a:r>
            <a:r>
              <a:rPr lang="en-US" altLang="zh-CN" sz="16600" dirty="0">
                <a:solidFill>
                  <a:srgbClr val="C00000"/>
                </a:solidFill>
                <a:latin typeface="UTM Yves KT" panose="02040603050506020204" pitchFamily="18" charset="0"/>
                <a:ea typeface="+mn-ea"/>
                <a:cs typeface="+mn-ea"/>
                <a:sym typeface="+mn-lt"/>
              </a:rPr>
              <a:t> </a:t>
            </a:r>
            <a:r>
              <a:rPr lang="en-US" altLang="zh-CN" sz="16600" dirty="0" err="1">
                <a:solidFill>
                  <a:srgbClr val="C00000"/>
                </a:solidFill>
                <a:latin typeface="UTM Yves KT" panose="02040603050506020204" pitchFamily="18" charset="0"/>
                <a:ea typeface="+mn-ea"/>
                <a:cs typeface="+mn-ea"/>
                <a:sym typeface="+mn-lt"/>
              </a:rPr>
              <a:t>dò</a:t>
            </a:r>
            <a:endParaRPr lang="zh-CN" sz="166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1393279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wipe(left)">
                                      <p:cBhvr>
                                        <p:cTn id="11" dur="500"/>
                                        <p:tgtEl>
                                          <p:spTgt spid="109"/>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7"/>
                                        </p:tgtEl>
                                        <p:attrNameLst>
                                          <p:attrName>style.visibility</p:attrName>
                                        </p:attrNameLst>
                                      </p:cBhvr>
                                      <p:to>
                                        <p:strVal val="visible"/>
                                      </p:to>
                                    </p:set>
                                    <p:anim by="(-#ppt_w*2)" calcmode="lin" valueType="num">
                                      <p:cBhvr rctx="PPT">
                                        <p:cTn id="15" dur="375" autoRev="1" fill="hold">
                                          <p:stCondLst>
                                            <p:cond delay="0"/>
                                          </p:stCondLst>
                                        </p:cTn>
                                        <p:tgtEl>
                                          <p:spTgt spid="27"/>
                                        </p:tgtEl>
                                        <p:attrNameLst>
                                          <p:attrName>ppt_w</p:attrName>
                                        </p:attrNameLst>
                                      </p:cBhvr>
                                    </p:anim>
                                    <p:anim by="(#ppt_w*0.50)" calcmode="lin" valueType="num">
                                      <p:cBhvr>
                                        <p:cTn id="16" dur="375" decel="50000" autoRev="1" fill="hold">
                                          <p:stCondLst>
                                            <p:cond delay="0"/>
                                          </p:stCondLst>
                                        </p:cTn>
                                        <p:tgtEl>
                                          <p:spTgt spid="27"/>
                                        </p:tgtEl>
                                        <p:attrNameLst>
                                          <p:attrName>ppt_x</p:attrName>
                                        </p:attrNameLst>
                                      </p:cBhvr>
                                    </p:anim>
                                    <p:anim from="(-#ppt_h/2)" to="(#ppt_y)" calcmode="lin" valueType="num">
                                      <p:cBhvr>
                                        <p:cTn id="17" dur="750" fill="hold">
                                          <p:stCondLst>
                                            <p:cond delay="0"/>
                                          </p:stCondLst>
                                        </p:cTn>
                                        <p:tgtEl>
                                          <p:spTgt spid="27"/>
                                        </p:tgtEl>
                                        <p:attrNameLst>
                                          <p:attrName>ppt_y</p:attrName>
                                        </p:attrNameLst>
                                      </p:cBhvr>
                                    </p:anim>
                                    <p:animRot by="21600000">
                                      <p:cBhvr>
                                        <p:cTn id="18" dur="750" fill="hold">
                                          <p:stCondLst>
                                            <p:cond delay="0"/>
                                          </p:stCondLst>
                                        </p:cTn>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278162">
            <a:off x="5660271" y="1682976"/>
            <a:ext cx="6535660" cy="6552769"/>
          </a:xfrm>
          <a:prstGeom prst="rect">
            <a:avLst/>
          </a:prstGeom>
          <a:effectLst>
            <a:outerShdw blurRad="50800" dist="38100" dir="2700000" algn="tl" rotWithShape="0">
              <a:prstClr val="black">
                <a:alpha val="40000"/>
              </a:prstClr>
            </a:outerShdw>
          </a:effectLst>
        </p:spPr>
      </p:pic>
      <p:sp>
        <p:nvSpPr>
          <p:cNvPr id="9" name="_14">
            <a:extLst>
              <a:ext uri="{FF2B5EF4-FFF2-40B4-BE49-F238E27FC236}">
                <a16:creationId xmlns:a16="http://schemas.microsoft.com/office/drawing/2014/main" id="{DBC73630-D306-48A5-B807-BB57D32FDC87}"/>
              </a:ext>
            </a:extLst>
          </p:cNvPr>
          <p:cNvSpPr txBox="1">
            <a:spLocks noChangeArrowheads="1"/>
          </p:cNvSpPr>
          <p:nvPr/>
        </p:nvSpPr>
        <p:spPr bwMode="auto">
          <a:xfrm>
            <a:off x="2909662" y="2376863"/>
            <a:ext cx="6018438"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9600" dirty="0" err="1">
                <a:solidFill>
                  <a:schemeClr val="tx1"/>
                </a:solidFill>
                <a:latin typeface="UTM Yves KT" panose="02040603050506020204" pitchFamily="18" charset="0"/>
                <a:ea typeface="+mn-ea"/>
                <a:cs typeface="+mn-ea"/>
                <a:sym typeface="+mn-lt"/>
              </a:rPr>
              <a:t>Chúc</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các</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em</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học</a:t>
            </a:r>
            <a:r>
              <a:rPr lang="en-US" altLang="zh-CN" sz="9600" dirty="0">
                <a:solidFill>
                  <a:schemeClr val="tx1"/>
                </a:solidFill>
                <a:latin typeface="UTM Yves KT" panose="02040603050506020204" pitchFamily="18" charset="0"/>
                <a:ea typeface="+mn-ea"/>
                <a:cs typeface="+mn-ea"/>
                <a:sym typeface="+mn-lt"/>
              </a:rPr>
              <a:t> </a:t>
            </a:r>
            <a:r>
              <a:rPr lang="en-US" altLang="zh-CN" sz="9600" dirty="0" err="1">
                <a:solidFill>
                  <a:schemeClr val="tx1"/>
                </a:solidFill>
                <a:latin typeface="UTM Yves KT" panose="02040603050506020204" pitchFamily="18" charset="0"/>
                <a:ea typeface="+mn-ea"/>
                <a:cs typeface="+mn-ea"/>
                <a:sym typeface="+mn-lt"/>
              </a:rPr>
              <a:t>tốt</a:t>
            </a:r>
            <a:r>
              <a:rPr lang="en-US" altLang="zh-CN" sz="9600" dirty="0">
                <a:solidFill>
                  <a:schemeClr val="tx1"/>
                </a:solidFill>
                <a:latin typeface="UTM Yves KT" panose="02040603050506020204" pitchFamily="18" charset="0"/>
                <a:ea typeface="+mn-ea"/>
                <a:cs typeface="+mn-ea"/>
                <a:sym typeface="+mn-lt"/>
              </a:rPr>
              <a:t>.</a:t>
            </a:r>
            <a:endParaRPr lang="zh-CN" sz="9600" dirty="0">
              <a:solidFill>
                <a:schemeClr val="tx1"/>
              </a:solidFill>
              <a:latin typeface="UTM Yves KT" panose="02040603050506020204" pitchFamily="18" charset="0"/>
              <a:ea typeface="+mn-ea"/>
              <a:cs typeface="+mn-ea"/>
              <a:sym typeface="+mn-lt"/>
            </a:endParaRPr>
          </a:p>
        </p:txBody>
      </p:sp>
      <p:pic>
        <p:nvPicPr>
          <p:cNvPr id="16" name="图片 9">
            <a:extLst>
              <a:ext uri="{FF2B5EF4-FFF2-40B4-BE49-F238E27FC236}">
                <a16:creationId xmlns:a16="http://schemas.microsoft.com/office/drawing/2014/main" id="{5695D699-6679-4D04-8CC2-AA6711F0FEFD}"/>
              </a:ext>
            </a:extLst>
          </p:cNvPr>
          <p:cNvPicPr>
            <a:picLocks noChangeAspect="1"/>
          </p:cNvPicPr>
          <p:nvPr/>
        </p:nvPicPr>
        <p:blipFill>
          <a:blip r:embed="rId4">
            <a:clrChange>
              <a:clrFrom>
                <a:srgbClr val="F5F5F5"/>
              </a:clrFrom>
              <a:clrTo>
                <a:srgbClr val="F5F5F5">
                  <a:alpha val="0"/>
                </a:srgbClr>
              </a:clrTo>
            </a:clrChange>
            <a:extLst>
              <a:ext uri="{28A0092B-C50C-407E-A947-70E740481C1C}">
                <a14:useLocalDpi xmlns:a14="http://schemas.microsoft.com/office/drawing/2010/main" val="0"/>
              </a:ext>
            </a:extLst>
          </a:blip>
          <a:srcRect/>
          <a:stretch/>
        </p:blipFill>
        <p:spPr>
          <a:xfrm>
            <a:off x="-712321" y="-805555"/>
            <a:ext cx="5112765" cy="511276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306902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by="(-#ppt_w*2)" calcmode="lin" valueType="num">
                                      <p:cBhvr rctx="PPT">
                                        <p:cTn id="11" dur="375" autoRev="1" fill="hold">
                                          <p:stCondLst>
                                            <p:cond delay="0"/>
                                          </p:stCondLst>
                                        </p:cTn>
                                        <p:tgtEl>
                                          <p:spTgt spid="9"/>
                                        </p:tgtEl>
                                        <p:attrNameLst>
                                          <p:attrName>ppt_w</p:attrName>
                                        </p:attrNameLst>
                                      </p:cBhvr>
                                    </p:anim>
                                    <p:anim by="(#ppt_w*0.50)" calcmode="lin" valueType="num">
                                      <p:cBhvr>
                                        <p:cTn id="12" dur="375" decel="50000" autoRev="1" fill="hold">
                                          <p:stCondLst>
                                            <p:cond delay="0"/>
                                          </p:stCondLst>
                                        </p:cTn>
                                        <p:tgtEl>
                                          <p:spTgt spid="9"/>
                                        </p:tgtEl>
                                        <p:attrNameLst>
                                          <p:attrName>ppt_x</p:attrName>
                                        </p:attrNameLst>
                                      </p:cBhvr>
                                    </p:anim>
                                    <p:anim from="(-#ppt_h/2)" to="(#ppt_y)" calcmode="lin" valueType="num">
                                      <p:cBhvr>
                                        <p:cTn id="13" dur="750" fill="hold">
                                          <p:stCondLst>
                                            <p:cond delay="0"/>
                                          </p:stCondLst>
                                        </p:cTn>
                                        <p:tgtEl>
                                          <p:spTgt spid="9"/>
                                        </p:tgtEl>
                                        <p:attrNameLst>
                                          <p:attrName>ppt_y</p:attrName>
                                        </p:attrNameLst>
                                      </p:cBhvr>
                                    </p:anim>
                                    <p:animRot by="21600000">
                                      <p:cBhvr>
                                        <p:cTn id="14" dur="750" fill="hold">
                                          <p:stCondLst>
                                            <p:cond delay="0"/>
                                          </p:stCondLst>
                                        </p:cTn>
                                        <p:tgtEl>
                                          <p:spTgt spid="9"/>
                                        </p:tgtEl>
                                        <p:attrNameLst>
                                          <p:attrName>r</p:attrName>
                                        </p:attrNameLst>
                                      </p:cBhvr>
                                    </p:animRot>
                                  </p:childTnLst>
                                </p:cTn>
                              </p:par>
                              <p:par>
                                <p:cTn id="15" presetID="2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pic>
        <p:nvPicPr>
          <p:cNvPr id="39" name="图片 38">
            <a:extLst>
              <a:ext uri="{FF2B5EF4-FFF2-40B4-BE49-F238E27FC236}">
                <a16:creationId xmlns:a16="http://schemas.microsoft.com/office/drawing/2014/main" id="{D9561172-7849-43EF-93C7-121794877EFB}"/>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91725" y="4562587"/>
            <a:ext cx="966190" cy="966190"/>
          </a:xfrm>
          <a:prstGeom prst="rect">
            <a:avLst/>
          </a:prstGeom>
        </p:spPr>
      </p:pic>
      <p:sp>
        <p:nvSpPr>
          <p:cNvPr id="40" name="Rectangle 1">
            <a:extLst>
              <a:ext uri="{FF2B5EF4-FFF2-40B4-BE49-F238E27FC236}">
                <a16:creationId xmlns:a16="http://schemas.microsoft.com/office/drawing/2014/main" id="{B783331E-62B3-48D2-BD79-69B6D3754F65}"/>
              </a:ext>
            </a:extLst>
          </p:cNvPr>
          <p:cNvSpPr>
            <a:spLocks noChangeArrowheads="1"/>
          </p:cNvSpPr>
          <p:nvPr/>
        </p:nvSpPr>
        <p:spPr bwMode="auto">
          <a:xfrm>
            <a:off x="5084069" y="2317397"/>
            <a:ext cx="6403081" cy="1074625"/>
          </a:xfrm>
          <a:prstGeom prst="rect">
            <a:avLst/>
          </a:prstGeom>
          <a:noFill/>
          <a:ln>
            <a:noFill/>
          </a:ln>
          <a:effectLst/>
        </p:spPr>
        <p:txBody>
          <a:bodyPr vert="horz" wrap="square" lIns="0" tIns="0" rIns="0" bIns="88872" numCol="1" anchor="ctr" anchorCtr="0" compatLnSpc="1">
            <a:prstTxWarp prst="textNoShape">
              <a:avLst/>
            </a:prstTxWarp>
            <a:spAutoFit/>
          </a:bodyPr>
          <a:lstStyle/>
          <a:p>
            <a:r>
              <a:rPr lang="en-US" altLang="zh-CN" sz="3200" b="1" dirty="0" err="1">
                <a:latin typeface="Times New Roman" panose="02020603050405020304" pitchFamily="18" charset="0"/>
                <a:cs typeface="Times New Roman" panose="02020603050405020304" pitchFamily="18" charset="0"/>
                <a:sym typeface="+mn-lt"/>
              </a:rPr>
              <a:t>Mở</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bài</a:t>
            </a:r>
            <a:r>
              <a:rPr lang="en-US" altLang="zh-CN" sz="3200" b="1"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tả</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hoặc</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giới</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thiệu</a:t>
            </a:r>
            <a:r>
              <a:rPr lang="en-US" altLang="zh-CN" sz="3200" dirty="0">
                <a:latin typeface="Times New Roman" panose="02020603050405020304" pitchFamily="18" charset="0"/>
                <a:cs typeface="Times New Roman" panose="02020603050405020304" pitchFamily="18" charset="0"/>
                <a:sym typeface="+mn-lt"/>
              </a:rPr>
              <a:t> bao </a:t>
            </a:r>
            <a:r>
              <a:rPr lang="en-US" altLang="zh-CN" sz="3200" dirty="0" err="1">
                <a:latin typeface="Times New Roman" panose="02020603050405020304" pitchFamily="18" charset="0"/>
                <a:cs typeface="Times New Roman" panose="02020603050405020304" pitchFamily="18" charset="0"/>
                <a:sym typeface="+mn-lt"/>
              </a:rPr>
              <a:t>quát</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về</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cây</a:t>
            </a:r>
            <a:r>
              <a:rPr lang="en-US" altLang="zh-CN" sz="3200" dirty="0">
                <a:latin typeface="Times New Roman" panose="02020603050405020304" pitchFamily="18" charset="0"/>
                <a:cs typeface="Times New Roman" panose="02020603050405020304" pitchFamily="18" charset="0"/>
                <a:sym typeface="+mn-lt"/>
              </a:rPr>
              <a:t>.</a:t>
            </a:r>
          </a:p>
        </p:txBody>
      </p:sp>
      <p:sp>
        <p:nvSpPr>
          <p:cNvPr id="41" name="Rectangle 1">
            <a:extLst>
              <a:ext uri="{FF2B5EF4-FFF2-40B4-BE49-F238E27FC236}">
                <a16:creationId xmlns:a16="http://schemas.microsoft.com/office/drawing/2014/main" id="{28FB408D-1F24-4EE3-A2A1-DF9BCEE30BA2}"/>
              </a:ext>
            </a:extLst>
          </p:cNvPr>
          <p:cNvSpPr>
            <a:spLocks noChangeArrowheads="1"/>
          </p:cNvSpPr>
          <p:nvPr/>
        </p:nvSpPr>
        <p:spPr bwMode="auto">
          <a:xfrm>
            <a:off x="4989403" y="4612720"/>
            <a:ext cx="6692057" cy="1074625"/>
          </a:xfrm>
          <a:prstGeom prst="rect">
            <a:avLst/>
          </a:prstGeom>
          <a:noFill/>
          <a:ln>
            <a:noFill/>
          </a:ln>
          <a:effectLst/>
        </p:spPr>
        <p:txBody>
          <a:bodyPr vert="horz" wrap="square" lIns="0" tIns="0" rIns="0" bIns="88872" numCol="1" anchor="ctr" anchorCtr="0" compatLnSpc="1">
            <a:prstTxWarp prst="textNoShape">
              <a:avLst/>
            </a:prstTxWarp>
            <a:spAutoFit/>
          </a:bodyPr>
          <a:lstStyle/>
          <a:p>
            <a:r>
              <a:rPr lang="vi-VN" altLang="zh-CN" sz="3200" b="1" dirty="0">
                <a:latin typeface="Times New Roman" panose="02020603050405020304" pitchFamily="18" charset="0"/>
                <a:cs typeface="Times New Roman" panose="02020603050405020304" pitchFamily="18" charset="0"/>
                <a:sym typeface="+mn-lt"/>
              </a:rPr>
              <a:t>Kết bài: </a:t>
            </a:r>
            <a:r>
              <a:rPr lang="vi-VN" altLang="zh-CN" sz="3200" dirty="0">
                <a:latin typeface="Times New Roman" panose="02020603050405020304" pitchFamily="18" charset="0"/>
                <a:cs typeface="Times New Roman" panose="02020603050405020304" pitchFamily="18" charset="0"/>
                <a:sym typeface="+mn-lt"/>
              </a:rPr>
              <a:t>có thể nêu lợi ích của cây hoặc tình cảm của người tả đối với cây.</a:t>
            </a:r>
          </a:p>
        </p:txBody>
      </p:sp>
      <p:sp>
        <p:nvSpPr>
          <p:cNvPr id="42" name="Rectangle 1">
            <a:extLst>
              <a:ext uri="{FF2B5EF4-FFF2-40B4-BE49-F238E27FC236}">
                <a16:creationId xmlns:a16="http://schemas.microsoft.com/office/drawing/2014/main" id="{C4E0DBC1-1B3A-4A3B-B292-583D248951F2}"/>
              </a:ext>
            </a:extLst>
          </p:cNvPr>
          <p:cNvSpPr>
            <a:spLocks noChangeArrowheads="1"/>
          </p:cNvSpPr>
          <p:nvPr/>
        </p:nvSpPr>
        <p:spPr bwMode="auto">
          <a:xfrm>
            <a:off x="5000833" y="3442155"/>
            <a:ext cx="6692057" cy="1074625"/>
          </a:xfrm>
          <a:prstGeom prst="rect">
            <a:avLst/>
          </a:prstGeom>
          <a:noFill/>
          <a:ln>
            <a:noFill/>
          </a:ln>
          <a:effectLst/>
        </p:spPr>
        <p:txBody>
          <a:bodyPr vert="horz" wrap="square" lIns="0" tIns="0" rIns="0" bIns="88872" numCol="1" anchor="ctr" anchorCtr="0" compatLnSpc="1">
            <a:prstTxWarp prst="textNoShape">
              <a:avLst/>
            </a:prstTxWarp>
            <a:spAutoFit/>
          </a:bodyPr>
          <a:lstStyle/>
          <a:p>
            <a:r>
              <a:rPr lang="en-US" altLang="zh-CN" sz="3200" b="1" dirty="0" err="1">
                <a:latin typeface="Times New Roman" panose="02020603050405020304" pitchFamily="18" charset="0"/>
                <a:cs typeface="Times New Roman" panose="02020603050405020304" pitchFamily="18" charset="0"/>
                <a:sym typeface="+mn-lt"/>
              </a:rPr>
              <a:t>Thân</a:t>
            </a:r>
            <a:r>
              <a:rPr lang="en-US" altLang="zh-CN" sz="3200" b="1" dirty="0">
                <a:latin typeface="Times New Roman" panose="02020603050405020304" pitchFamily="18" charset="0"/>
                <a:cs typeface="Times New Roman" panose="02020603050405020304" pitchFamily="18" charset="0"/>
                <a:sym typeface="+mn-lt"/>
              </a:rPr>
              <a:t> </a:t>
            </a:r>
            <a:r>
              <a:rPr lang="en-US" altLang="zh-CN" sz="3200" b="1" dirty="0" err="1">
                <a:latin typeface="Times New Roman" panose="02020603050405020304" pitchFamily="18" charset="0"/>
                <a:cs typeface="Times New Roman" panose="02020603050405020304" pitchFamily="18" charset="0"/>
                <a:sym typeface="+mn-lt"/>
              </a:rPr>
              <a:t>bài</a:t>
            </a:r>
            <a:r>
              <a:rPr lang="en-US" altLang="zh-CN" sz="3200" b="1"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tả</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từng</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bộ</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phận</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của</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cây</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hoặc</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tả</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từng</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thời</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kì</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phát</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triển</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của</a:t>
            </a:r>
            <a:r>
              <a:rPr lang="en-US" altLang="zh-CN" sz="3200" dirty="0">
                <a:latin typeface="Times New Roman" panose="02020603050405020304" pitchFamily="18" charset="0"/>
                <a:cs typeface="Times New Roman" panose="02020603050405020304" pitchFamily="18" charset="0"/>
                <a:sym typeface="+mn-lt"/>
              </a:rPr>
              <a:t> </a:t>
            </a:r>
            <a:r>
              <a:rPr lang="en-US" altLang="zh-CN" sz="3200" dirty="0" err="1">
                <a:latin typeface="Times New Roman" panose="02020603050405020304" pitchFamily="18" charset="0"/>
                <a:cs typeface="Times New Roman" panose="02020603050405020304" pitchFamily="18" charset="0"/>
                <a:sym typeface="+mn-lt"/>
              </a:rPr>
              <a:t>cây</a:t>
            </a:r>
            <a:r>
              <a:rPr lang="en-US" altLang="zh-CN" sz="3200" dirty="0">
                <a:latin typeface="Times New Roman" panose="02020603050405020304" pitchFamily="18" charset="0"/>
                <a:cs typeface="Times New Roman" panose="02020603050405020304" pitchFamily="18" charset="0"/>
                <a:sym typeface="+mn-lt"/>
              </a:rPr>
              <a:t>.</a:t>
            </a:r>
          </a:p>
        </p:txBody>
      </p:sp>
      <p:pic>
        <p:nvPicPr>
          <p:cNvPr id="43" name="图片 42">
            <a:extLst>
              <a:ext uri="{FF2B5EF4-FFF2-40B4-BE49-F238E27FC236}">
                <a16:creationId xmlns:a16="http://schemas.microsoft.com/office/drawing/2014/main" id="{FAF41DD3-E3D9-478E-9981-ED491355F0C4}"/>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84221" y="2299623"/>
            <a:ext cx="966190" cy="966190"/>
          </a:xfrm>
          <a:prstGeom prst="rect">
            <a:avLst/>
          </a:prstGeom>
        </p:spPr>
      </p:pic>
      <p:pic>
        <p:nvPicPr>
          <p:cNvPr id="44" name="图片 43">
            <a:extLst>
              <a:ext uri="{FF2B5EF4-FFF2-40B4-BE49-F238E27FC236}">
                <a16:creationId xmlns:a16="http://schemas.microsoft.com/office/drawing/2014/main" id="{0BEBAC20-6629-4CBB-8680-F04C7A9C6CFD}"/>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203155" y="3324792"/>
            <a:ext cx="966190" cy="966190"/>
          </a:xfrm>
          <a:prstGeom prst="rect">
            <a:avLst/>
          </a:prstGeom>
        </p:spPr>
      </p:pic>
      <p:pic>
        <p:nvPicPr>
          <p:cNvPr id="45" name="图片 44">
            <a:extLst>
              <a:ext uri="{FF2B5EF4-FFF2-40B4-BE49-F238E27FC236}">
                <a16:creationId xmlns:a16="http://schemas.microsoft.com/office/drawing/2014/main" id="{71353B53-D644-4BD3-8588-008C3918856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206211" y="1910793"/>
            <a:ext cx="4875942" cy="5342916"/>
          </a:xfrm>
          <a:prstGeom prst="rect">
            <a:avLst/>
          </a:prstGeom>
        </p:spPr>
      </p:pic>
      <p:sp>
        <p:nvSpPr>
          <p:cNvPr id="15" name="1">
            <a:extLst>
              <a:ext uri="{FF2B5EF4-FFF2-40B4-BE49-F238E27FC236}">
                <a16:creationId xmlns:a16="http://schemas.microsoft.com/office/drawing/2014/main" id="{D0147389-CBBC-41A3-93EE-DA95293A5770}"/>
              </a:ext>
            </a:extLst>
          </p:cNvPr>
          <p:cNvSpPr txBox="1"/>
          <p:nvPr/>
        </p:nvSpPr>
        <p:spPr>
          <a:xfrm rot="10800000" flipV="1">
            <a:off x="-289852" y="436576"/>
            <a:ext cx="11472909" cy="830997"/>
          </a:xfrm>
          <a:prstGeom prst="rect">
            <a:avLst/>
          </a:prstGeom>
          <a:noFill/>
        </p:spPr>
        <p:txBody>
          <a:bodyPr vert="horz" wrap="square" rtlCol="0">
            <a:spAutoFit/>
          </a:bodyPr>
          <a:lstStyle/>
          <a:p>
            <a:pPr algn="ctr"/>
            <a:r>
              <a:rPr lang="en-US" altLang="zh-CN" sz="4800" dirty="0" err="1">
                <a:latin typeface="UTM Yves KT" panose="02040603050506020204" pitchFamily="18" charset="0"/>
                <a:cs typeface="+mn-ea"/>
                <a:sym typeface="+mn-lt"/>
              </a:rPr>
              <a:t>Em</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hãy</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nêu</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cấu</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tạo</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của</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bài</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văn</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miêu</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tả</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cây</a:t>
            </a:r>
            <a:r>
              <a:rPr lang="en-US" altLang="zh-CN" sz="4800" dirty="0">
                <a:latin typeface="UTM Yves KT" panose="02040603050506020204" pitchFamily="18" charset="0"/>
                <a:cs typeface="+mn-ea"/>
                <a:sym typeface="+mn-lt"/>
              </a:rPr>
              <a:t> </a:t>
            </a:r>
            <a:r>
              <a:rPr lang="en-US" altLang="zh-CN" sz="4800" dirty="0" err="1">
                <a:latin typeface="UTM Yves KT" panose="02040603050506020204" pitchFamily="18" charset="0"/>
                <a:cs typeface="+mn-ea"/>
                <a:sym typeface="+mn-lt"/>
              </a:rPr>
              <a:t>cối</a:t>
            </a:r>
            <a:r>
              <a:rPr lang="en-US" altLang="zh-CN" sz="4800" dirty="0">
                <a:latin typeface="UTM Yves KT" panose="02040603050506020204" pitchFamily="18" charset="0"/>
                <a:cs typeface="+mn-ea"/>
                <a:sym typeface="+mn-lt"/>
              </a:rPr>
              <a:t>.</a:t>
            </a:r>
          </a:p>
        </p:txBody>
      </p:sp>
      <p:sp>
        <p:nvSpPr>
          <p:cNvPr id="16" name="1">
            <a:extLst>
              <a:ext uri="{FF2B5EF4-FFF2-40B4-BE49-F238E27FC236}">
                <a16:creationId xmlns:a16="http://schemas.microsoft.com/office/drawing/2014/main" id="{847EFB68-3D37-4272-A7B3-015B74B911BA}"/>
              </a:ext>
            </a:extLst>
          </p:cNvPr>
          <p:cNvSpPr txBox="1"/>
          <p:nvPr/>
        </p:nvSpPr>
        <p:spPr>
          <a:xfrm rot="10800000" flipV="1">
            <a:off x="3371849" y="1627958"/>
            <a:ext cx="7703585" cy="584775"/>
          </a:xfrm>
          <a:prstGeom prst="rect">
            <a:avLst/>
          </a:prstGeom>
          <a:noFill/>
        </p:spPr>
        <p:txBody>
          <a:bodyPr vert="horz" wrap="square" rtlCol="0">
            <a:spAutoFit/>
          </a:bodyPr>
          <a:lstStyle/>
          <a:p>
            <a:pPr algn="ctr"/>
            <a:r>
              <a:rPr lang="vi-VN" altLang="zh-CN" sz="3200" i="1" dirty="0">
                <a:latin typeface="Times New Roman" panose="02020603050405020304" pitchFamily="18" charset="0"/>
                <a:cs typeface="Times New Roman" panose="02020603050405020304" pitchFamily="18" charset="0"/>
                <a:sym typeface="+mn-lt"/>
              </a:rPr>
              <a:t>Bài văn miêu tả cây cối thường có ba phần:</a:t>
            </a:r>
          </a:p>
        </p:txBody>
      </p:sp>
    </p:spTree>
    <p:extLst>
      <p:ext uri="{BB962C8B-B14F-4D97-AF65-F5344CB8AC3E}">
        <p14:creationId xmlns:p14="http://schemas.microsoft.com/office/powerpoint/2010/main" val="4078234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wipe(down)">
                                      <p:cBhvr>
                                        <p:cTn id="11" dur="500"/>
                                        <p:tgtEl>
                                          <p:spTgt spid="45"/>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8" presetClass="emph" presetSubtype="0" fill="hold" nodeType="withEffect">
                                  <p:stCondLst>
                                    <p:cond delay="0"/>
                                  </p:stCondLst>
                                  <p:childTnLst>
                                    <p:animRot by="21600000">
                                      <p:cBhvr>
                                        <p:cTn id="31" dur="1500" fill="hold"/>
                                        <p:tgtEl>
                                          <p:spTgt spid="43"/>
                                        </p:tgtEl>
                                        <p:attrNameLst>
                                          <p:attrName>r</p:attrName>
                                        </p:attrNameLst>
                                      </p:cBhvr>
                                    </p:animRo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left)">
                                      <p:cBhvr>
                                        <p:cTn id="35" dur="500"/>
                                        <p:tgtEl>
                                          <p:spTgt spid="40"/>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500"/>
                                        <p:tgtEl>
                                          <p:spTgt spid="44"/>
                                        </p:tgtEl>
                                      </p:cBhvr>
                                    </p:animEffect>
                                  </p:childTnLst>
                                </p:cTn>
                              </p:par>
                              <p:par>
                                <p:cTn id="40" presetID="8" presetClass="emph" presetSubtype="0" fill="hold" nodeType="withEffect">
                                  <p:stCondLst>
                                    <p:cond delay="0"/>
                                  </p:stCondLst>
                                  <p:childTnLst>
                                    <p:animRot by="21600000">
                                      <p:cBhvr>
                                        <p:cTn id="41" dur="1500" fill="hold"/>
                                        <p:tgtEl>
                                          <p:spTgt spid="44"/>
                                        </p:tgtEl>
                                        <p:attrNameLst>
                                          <p:attrName>r</p:attrName>
                                        </p:attrNameLst>
                                      </p:cBhvr>
                                    </p:animRo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500"/>
                                        <p:tgtEl>
                                          <p:spTgt spid="42"/>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500"/>
                                        <p:tgtEl>
                                          <p:spTgt spid="39"/>
                                        </p:tgtEl>
                                      </p:cBhvr>
                                    </p:animEffect>
                                  </p:childTnLst>
                                </p:cTn>
                              </p:par>
                              <p:par>
                                <p:cTn id="50" presetID="8" presetClass="emph" presetSubtype="0" fill="hold" nodeType="withEffect">
                                  <p:stCondLst>
                                    <p:cond delay="0"/>
                                  </p:stCondLst>
                                  <p:childTnLst>
                                    <p:animRot by="21600000">
                                      <p:cBhvr>
                                        <p:cTn id="51" dur="1500" fill="hold"/>
                                        <p:tgtEl>
                                          <p:spTgt spid="39"/>
                                        </p:tgtEl>
                                        <p:attrNameLst>
                                          <p:attrName>r</p:attrName>
                                        </p:attrNameLst>
                                      </p:cBhvr>
                                    </p:animRot>
                                  </p:childTnLst>
                                </p:cTn>
                              </p:par>
                            </p:childTnLst>
                          </p:cTn>
                        </p:par>
                        <p:par>
                          <p:cTn id="52" fill="hold">
                            <p:stCondLst>
                              <p:cond delay="650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6A40544F-744D-451F-A55E-D837FBB2753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85913" y="0"/>
            <a:ext cx="4855518" cy="6858000"/>
          </a:xfrm>
          <a:prstGeom prst="rect">
            <a:avLst/>
          </a:prstGeom>
          <a:effectLst>
            <a:outerShdw blurRad="50800" dist="38100" dir="2700000" algn="tl" rotWithShape="0">
              <a:prstClr val="black">
                <a:alpha val="40000"/>
              </a:prstClr>
            </a:outerShdw>
          </a:effectLst>
        </p:spPr>
      </p:pic>
      <p:sp>
        <p:nvSpPr>
          <p:cNvPr id="21" name="_14">
            <a:extLst>
              <a:ext uri="{FF2B5EF4-FFF2-40B4-BE49-F238E27FC236}">
                <a16:creationId xmlns:a16="http://schemas.microsoft.com/office/drawing/2014/main" id="{1030372D-8D4B-4D70-A8C8-C9C656C8D5F1}"/>
              </a:ext>
            </a:extLst>
          </p:cNvPr>
          <p:cNvSpPr txBox="1">
            <a:spLocks noChangeArrowheads="1"/>
          </p:cNvSpPr>
          <p:nvPr/>
        </p:nvSpPr>
        <p:spPr bwMode="auto">
          <a:xfrm>
            <a:off x="2621786" y="2678659"/>
            <a:ext cx="5819248" cy="622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Tập</a:t>
            </a:r>
            <a:r>
              <a:rPr lang="en-US" altLang="zh-CN" sz="5400" i="1" dirty="0">
                <a:solidFill>
                  <a:srgbClr val="5D534B"/>
                </a:solidFill>
                <a:latin typeface="Times New Roman" panose="02020603050405020304" pitchFamily="18" charset="0"/>
                <a:ea typeface="+mn-ea"/>
                <a:cs typeface="Times New Roman" panose="02020603050405020304" pitchFamily="18" charset="0"/>
                <a:sym typeface="+mn-lt"/>
              </a:rPr>
              <a:t> </a:t>
            </a: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làm</a:t>
            </a:r>
            <a:r>
              <a:rPr lang="en-US" altLang="zh-CN" sz="5400" i="1" dirty="0">
                <a:solidFill>
                  <a:srgbClr val="5D534B"/>
                </a:solidFill>
                <a:latin typeface="Times New Roman" panose="02020603050405020304" pitchFamily="18" charset="0"/>
                <a:ea typeface="+mn-ea"/>
                <a:cs typeface="Times New Roman" panose="02020603050405020304" pitchFamily="18" charset="0"/>
                <a:sym typeface="+mn-lt"/>
              </a:rPr>
              <a:t> </a:t>
            </a:r>
            <a:r>
              <a:rPr lang="en-US" altLang="zh-CN" sz="5400" i="1" dirty="0" err="1">
                <a:solidFill>
                  <a:srgbClr val="5D534B"/>
                </a:solidFill>
                <a:latin typeface="Times New Roman" panose="02020603050405020304" pitchFamily="18" charset="0"/>
                <a:ea typeface="+mn-ea"/>
                <a:cs typeface="Times New Roman" panose="02020603050405020304" pitchFamily="18" charset="0"/>
                <a:sym typeface="+mn-lt"/>
              </a:rPr>
              <a:t>văn</a:t>
            </a:r>
            <a:endParaRPr lang="zh-CN" sz="5400" i="1" dirty="0">
              <a:solidFill>
                <a:srgbClr val="5D534B"/>
              </a:solidFill>
              <a:latin typeface="Times New Roman" panose="02020603050405020304" pitchFamily="18" charset="0"/>
              <a:ea typeface="+mn-ea"/>
              <a:cs typeface="Times New Roman" panose="02020603050405020304" pitchFamily="18" charset="0"/>
              <a:sym typeface="+mn-lt"/>
            </a:endParaRPr>
          </a:p>
        </p:txBody>
      </p:sp>
      <p:pic>
        <p:nvPicPr>
          <p:cNvPr id="8" name="图片 10">
            <a:extLst>
              <a:ext uri="{FF2B5EF4-FFF2-40B4-BE49-F238E27FC236}">
                <a16:creationId xmlns:a16="http://schemas.microsoft.com/office/drawing/2014/main" id="{09E0BD6D-93A7-4E4C-AFF6-E234B75774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7288631" flipV="1">
            <a:off x="-87570" y="-1410909"/>
            <a:ext cx="4425674" cy="5808697"/>
          </a:xfrm>
          <a:prstGeom prst="rect">
            <a:avLst/>
          </a:prstGeom>
        </p:spPr>
      </p:pic>
      <p:sp>
        <p:nvSpPr>
          <p:cNvPr id="7" name="_14">
            <a:extLst>
              <a:ext uri="{FF2B5EF4-FFF2-40B4-BE49-F238E27FC236}">
                <a16:creationId xmlns:a16="http://schemas.microsoft.com/office/drawing/2014/main" id="{C489428B-AD79-40A1-A9EE-391982F5EDA7}"/>
              </a:ext>
            </a:extLst>
          </p:cNvPr>
          <p:cNvSpPr txBox="1">
            <a:spLocks noChangeArrowheads="1"/>
          </p:cNvSpPr>
          <p:nvPr/>
        </p:nvSpPr>
        <p:spPr bwMode="auto">
          <a:xfrm>
            <a:off x="1195343" y="4277984"/>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b="1" dirty="0" err="1">
                <a:solidFill>
                  <a:srgbClr val="C00000"/>
                </a:solidFill>
                <a:latin typeface="UTM Yves KT" panose="02040603050506020204" pitchFamily="18" charset="0"/>
                <a:ea typeface="+mn-ea"/>
                <a:cs typeface="+mn-ea"/>
                <a:sym typeface="+mn-lt"/>
              </a:rPr>
              <a:t>Luyện</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tập</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miêu</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tả</a:t>
            </a:r>
            <a:r>
              <a:rPr lang="en-US" altLang="zh-CN" sz="8000" b="1" dirty="0">
                <a:solidFill>
                  <a:srgbClr val="C00000"/>
                </a:solidFill>
                <a:latin typeface="UTM Yves KT" panose="02040603050506020204" pitchFamily="18" charset="0"/>
                <a:ea typeface="+mn-ea"/>
                <a:cs typeface="+mn-ea"/>
                <a:sym typeface="+mn-lt"/>
              </a:rPr>
              <a:t> </a:t>
            </a:r>
          </a:p>
          <a:p>
            <a:pPr algn="ctr"/>
            <a:r>
              <a:rPr lang="en-US" altLang="zh-CN" sz="8000" b="1" dirty="0" err="1">
                <a:solidFill>
                  <a:srgbClr val="C00000"/>
                </a:solidFill>
                <a:latin typeface="UTM Yves KT" panose="02040603050506020204" pitchFamily="18" charset="0"/>
                <a:ea typeface="+mn-ea"/>
                <a:cs typeface="+mn-ea"/>
                <a:sym typeface="+mn-lt"/>
              </a:rPr>
              <a:t>các</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bộ</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phận</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của</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cây</a:t>
            </a:r>
            <a:r>
              <a:rPr lang="en-US" altLang="zh-CN" sz="8000" b="1" dirty="0">
                <a:solidFill>
                  <a:srgbClr val="C00000"/>
                </a:solidFill>
                <a:latin typeface="UTM Yves KT" panose="02040603050506020204" pitchFamily="18" charset="0"/>
                <a:ea typeface="+mn-ea"/>
                <a:cs typeface="+mn-ea"/>
                <a:sym typeface="+mn-lt"/>
              </a:rPr>
              <a:t> </a:t>
            </a:r>
            <a:r>
              <a:rPr lang="en-US" altLang="zh-CN" sz="8000" b="1" dirty="0" err="1">
                <a:solidFill>
                  <a:srgbClr val="C00000"/>
                </a:solidFill>
                <a:latin typeface="UTM Yves KT" panose="02040603050506020204" pitchFamily="18" charset="0"/>
                <a:ea typeface="+mn-ea"/>
                <a:cs typeface="+mn-ea"/>
                <a:sym typeface="+mn-lt"/>
              </a:rPr>
              <a:t>cối</a:t>
            </a:r>
            <a:endParaRPr lang="zh-CN" sz="8000" b="1"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27883606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21"/>
                                        </p:tgtEl>
                                        <p:attrNameLst>
                                          <p:attrName>style.visibility</p:attrName>
                                        </p:attrNameLst>
                                      </p:cBhvr>
                                      <p:to>
                                        <p:strVal val="visible"/>
                                      </p:to>
                                    </p:set>
                                    <p:anim by="(-#ppt_w*2)" calcmode="lin" valueType="num">
                                      <p:cBhvr rctx="PPT">
                                        <p:cTn id="15" dur="375" autoRev="1" fill="hold">
                                          <p:stCondLst>
                                            <p:cond delay="0"/>
                                          </p:stCondLst>
                                        </p:cTn>
                                        <p:tgtEl>
                                          <p:spTgt spid="21"/>
                                        </p:tgtEl>
                                        <p:attrNameLst>
                                          <p:attrName>ppt_w</p:attrName>
                                        </p:attrNameLst>
                                      </p:cBhvr>
                                    </p:anim>
                                    <p:anim by="(#ppt_w*0.50)" calcmode="lin" valueType="num">
                                      <p:cBhvr>
                                        <p:cTn id="16" dur="375" decel="50000" autoRev="1" fill="hold">
                                          <p:stCondLst>
                                            <p:cond delay="0"/>
                                          </p:stCondLst>
                                        </p:cTn>
                                        <p:tgtEl>
                                          <p:spTgt spid="21"/>
                                        </p:tgtEl>
                                        <p:attrNameLst>
                                          <p:attrName>ppt_x</p:attrName>
                                        </p:attrNameLst>
                                      </p:cBhvr>
                                    </p:anim>
                                    <p:anim from="(-#ppt_h/2)" to="(#ppt_y)" calcmode="lin" valueType="num">
                                      <p:cBhvr>
                                        <p:cTn id="17" dur="750" fill="hold">
                                          <p:stCondLst>
                                            <p:cond delay="0"/>
                                          </p:stCondLst>
                                        </p:cTn>
                                        <p:tgtEl>
                                          <p:spTgt spid="21"/>
                                        </p:tgtEl>
                                        <p:attrNameLst>
                                          <p:attrName>ppt_y</p:attrName>
                                        </p:attrNameLst>
                                      </p:cBhvr>
                                    </p:anim>
                                    <p:animRot by="21600000">
                                      <p:cBhvr>
                                        <p:cTn id="18" dur="750" fill="hold">
                                          <p:stCondLst>
                                            <p:cond delay="0"/>
                                          </p:stCondLst>
                                        </p:cTn>
                                        <p:tgtEl>
                                          <p:spTgt spid="21"/>
                                        </p:tgtEl>
                                        <p:attrNameLst>
                                          <p:attrName>r</p:attrName>
                                        </p:attrNameLst>
                                      </p:cBhvr>
                                    </p:animRot>
                                  </p:childTnLst>
                                </p:cTn>
                              </p:par>
                            </p:childTnLst>
                          </p:cTn>
                        </p:par>
                        <p:par>
                          <p:cTn id="19" fill="hold">
                            <p:stCondLst>
                              <p:cond delay="235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 by="(-#ppt_w*2)" calcmode="lin" valueType="num">
                                      <p:cBhvr rctx="PPT">
                                        <p:cTn id="22" dur="375" autoRev="1" fill="hold">
                                          <p:stCondLst>
                                            <p:cond delay="0"/>
                                          </p:stCondLst>
                                        </p:cTn>
                                        <p:tgtEl>
                                          <p:spTgt spid="7"/>
                                        </p:tgtEl>
                                        <p:attrNameLst>
                                          <p:attrName>ppt_w</p:attrName>
                                        </p:attrNameLst>
                                      </p:cBhvr>
                                    </p:anim>
                                    <p:anim by="(#ppt_w*0.50)" calcmode="lin" valueType="num">
                                      <p:cBhvr>
                                        <p:cTn id="23" dur="375" decel="50000" autoRev="1" fill="hold">
                                          <p:stCondLst>
                                            <p:cond delay="0"/>
                                          </p:stCondLst>
                                        </p:cTn>
                                        <p:tgtEl>
                                          <p:spTgt spid="7"/>
                                        </p:tgtEl>
                                        <p:attrNameLst>
                                          <p:attrName>ppt_x</p:attrName>
                                        </p:attrNameLst>
                                      </p:cBhvr>
                                    </p:anim>
                                    <p:anim from="(-#ppt_h/2)" to="(#ppt_y)" calcmode="lin" valueType="num">
                                      <p:cBhvr>
                                        <p:cTn id="24" dur="750" fill="hold">
                                          <p:stCondLst>
                                            <p:cond delay="0"/>
                                          </p:stCondLst>
                                        </p:cTn>
                                        <p:tgtEl>
                                          <p:spTgt spid="7"/>
                                        </p:tgtEl>
                                        <p:attrNameLst>
                                          <p:attrName>ppt_y</p:attrName>
                                        </p:attrNameLst>
                                      </p:cBhvr>
                                    </p:anim>
                                    <p:animRot by="21600000">
                                      <p:cBhvr>
                                        <p:cTn id="25" dur="75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图片 58">
            <a:extLst>
              <a:ext uri="{FF2B5EF4-FFF2-40B4-BE49-F238E27FC236}">
                <a16:creationId xmlns:a16="http://schemas.microsoft.com/office/drawing/2014/main" id="{DB478F0D-E9F7-40C2-ABD3-70317FC3B6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549" y="84444"/>
            <a:ext cx="3572001" cy="5371114"/>
          </a:xfrm>
          <a:prstGeom prst="rect">
            <a:avLst/>
          </a:prstGeom>
        </p:spPr>
      </p:pic>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V="1">
            <a:off x="10522856" y="190652"/>
            <a:ext cx="1779543" cy="1641628"/>
          </a:xfrm>
          <a:prstGeom prst="rect">
            <a:avLst/>
          </a:prstGeom>
        </p:spPr>
      </p:pic>
      <p:sp>
        <p:nvSpPr>
          <p:cNvPr id="18" name="Text Box 7">
            <a:extLst>
              <a:ext uri="{FF2B5EF4-FFF2-40B4-BE49-F238E27FC236}">
                <a16:creationId xmlns:a16="http://schemas.microsoft.com/office/drawing/2014/main" id="{005D7565-69E0-4747-A123-BE684E7E2AFA}"/>
              </a:ext>
            </a:extLst>
          </p:cNvPr>
          <p:cNvSpPr txBox="1">
            <a:spLocks noChangeArrowheads="1"/>
          </p:cNvSpPr>
          <p:nvPr/>
        </p:nvSpPr>
        <p:spPr bwMode="auto">
          <a:xfrm>
            <a:off x="2855913" y="1980223"/>
            <a:ext cx="82946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vi-VN" altLang="en-US" i="1" dirty="0">
                <a:latin typeface="Times New Roman" panose="02020603050405020304" pitchFamily="18" charset="0"/>
              </a:rPr>
              <a:t>1. Đọc một số đoạn văn miêu tả hoa, quả dưới đây và nêu nhận xét về cách miêu tả của tác giả.</a:t>
            </a:r>
          </a:p>
        </p:txBody>
      </p:sp>
      <p:sp>
        <p:nvSpPr>
          <p:cNvPr id="19" name="Text Placeholder 6">
            <a:extLst>
              <a:ext uri="{FF2B5EF4-FFF2-40B4-BE49-F238E27FC236}">
                <a16:creationId xmlns:a16="http://schemas.microsoft.com/office/drawing/2014/main" id="{79CB3F6E-57BF-4092-A786-C3C7BA8BA60C}"/>
              </a:ext>
            </a:extLst>
          </p:cNvPr>
          <p:cNvSpPr txBox="1">
            <a:spLocks/>
          </p:cNvSpPr>
          <p:nvPr/>
        </p:nvSpPr>
        <p:spPr bwMode="auto">
          <a:xfrm>
            <a:off x="3517324" y="3954684"/>
            <a:ext cx="77856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Cách</a:t>
            </a:r>
            <a:r>
              <a:rPr lang="en-US" altLang="en-US" dirty="0">
                <a:solidFill>
                  <a:schemeClr val="accent2">
                    <a:lumMod val="50000"/>
                  </a:schemeClr>
                </a:solidFill>
              </a:rPr>
              <a:t> </a:t>
            </a:r>
            <a:r>
              <a:rPr lang="en-US" altLang="en-US" dirty="0" err="1">
                <a:solidFill>
                  <a:schemeClr val="accent2">
                    <a:lumMod val="50000"/>
                  </a:schemeClr>
                </a:solidFill>
              </a:rPr>
              <a:t>miêu</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đó</a:t>
            </a:r>
            <a:r>
              <a:rPr lang="en-US" altLang="en-US" dirty="0">
                <a:solidFill>
                  <a:schemeClr val="accent2">
                    <a:lumMod val="50000"/>
                  </a:schemeClr>
                </a:solidFill>
              </a:rPr>
              <a:t> </a:t>
            </a:r>
            <a:r>
              <a:rPr lang="en-US" altLang="en-US" dirty="0" err="1">
                <a:solidFill>
                  <a:schemeClr val="accent2">
                    <a:lumMod val="50000"/>
                  </a:schemeClr>
                </a:solidFill>
              </a:rPr>
              <a:t>có</a:t>
            </a:r>
            <a:r>
              <a:rPr lang="en-US" altLang="en-US" dirty="0">
                <a:solidFill>
                  <a:schemeClr val="accent2">
                    <a:lumMod val="50000"/>
                  </a:schemeClr>
                </a:solidFill>
              </a:rPr>
              <a:t> </a:t>
            </a:r>
            <a:r>
              <a:rPr lang="en-US" altLang="en-US" dirty="0" err="1">
                <a:solidFill>
                  <a:schemeClr val="accent2">
                    <a:lumMod val="50000"/>
                  </a:schemeClr>
                </a:solidFill>
              </a:rPr>
              <a:t>gì</a:t>
            </a:r>
            <a:r>
              <a:rPr lang="en-US" altLang="en-US" dirty="0">
                <a:solidFill>
                  <a:schemeClr val="accent2">
                    <a:lumMod val="50000"/>
                  </a:schemeClr>
                </a:solidFill>
              </a:rPr>
              <a:t> </a:t>
            </a:r>
            <a:r>
              <a:rPr lang="en-US" altLang="en-US" dirty="0" err="1">
                <a:solidFill>
                  <a:schemeClr val="accent2">
                    <a:lumMod val="50000"/>
                  </a:schemeClr>
                </a:solidFill>
              </a:rPr>
              <a:t>đặc</a:t>
            </a:r>
            <a:r>
              <a:rPr lang="en-US" altLang="en-US" dirty="0">
                <a:solidFill>
                  <a:schemeClr val="accent2">
                    <a:lumMod val="50000"/>
                  </a:schemeClr>
                </a:solidFill>
              </a:rPr>
              <a:t> </a:t>
            </a:r>
            <a:r>
              <a:rPr lang="en-US" altLang="en-US" dirty="0" err="1">
                <a:solidFill>
                  <a:schemeClr val="accent2">
                    <a:lumMod val="50000"/>
                  </a:schemeClr>
                </a:solidFill>
              </a:rPr>
              <a:t>sắc</a:t>
            </a:r>
            <a:r>
              <a:rPr lang="en-US" altLang="en-US" dirty="0">
                <a:solidFill>
                  <a:schemeClr val="accent2">
                    <a:lumMod val="50000"/>
                  </a:schemeClr>
                </a:solidFill>
              </a:rPr>
              <a:t>?</a:t>
            </a:r>
          </a:p>
        </p:txBody>
      </p:sp>
      <p:sp>
        <p:nvSpPr>
          <p:cNvPr id="20" name="Text Placeholder 6">
            <a:extLst>
              <a:ext uri="{FF2B5EF4-FFF2-40B4-BE49-F238E27FC236}">
                <a16:creationId xmlns:a16="http://schemas.microsoft.com/office/drawing/2014/main" id="{720CA18E-C458-4958-8EE4-44D5B35F55DA}"/>
              </a:ext>
            </a:extLst>
          </p:cNvPr>
          <p:cNvSpPr txBox="1">
            <a:spLocks/>
          </p:cNvSpPr>
          <p:nvPr/>
        </p:nvSpPr>
        <p:spPr bwMode="auto">
          <a:xfrm>
            <a:off x="3472543" y="3205384"/>
            <a:ext cx="84621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Tác</a:t>
            </a:r>
            <a:r>
              <a:rPr lang="en-US" altLang="en-US" dirty="0">
                <a:solidFill>
                  <a:schemeClr val="accent2">
                    <a:lumMod val="50000"/>
                  </a:schemeClr>
                </a:solidFill>
              </a:rPr>
              <a:t> </a:t>
            </a:r>
            <a:r>
              <a:rPr lang="en-US" altLang="en-US" dirty="0" err="1">
                <a:solidFill>
                  <a:schemeClr val="accent2">
                    <a:lumMod val="50000"/>
                  </a:schemeClr>
                </a:solidFill>
              </a:rPr>
              <a:t>giả</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bộ</a:t>
            </a:r>
            <a:r>
              <a:rPr lang="en-US" altLang="en-US" dirty="0">
                <a:solidFill>
                  <a:schemeClr val="accent2">
                    <a:lumMod val="50000"/>
                  </a:schemeClr>
                </a:solidFill>
              </a:rPr>
              <a:t> </a:t>
            </a:r>
            <a:r>
              <a:rPr lang="en-US" altLang="en-US" dirty="0" err="1">
                <a:solidFill>
                  <a:schemeClr val="accent2">
                    <a:lumMod val="50000"/>
                  </a:schemeClr>
                </a:solidFill>
              </a:rPr>
              <a:t>phận</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 </a:t>
            </a:r>
            <a:r>
              <a:rPr lang="en-US" altLang="en-US" dirty="0" err="1">
                <a:solidFill>
                  <a:schemeClr val="accent2">
                    <a:lumMod val="50000"/>
                  </a:schemeClr>
                </a:solidFill>
              </a:rPr>
              <a:t>của</a:t>
            </a:r>
            <a:r>
              <a:rPr lang="en-US" altLang="en-US" dirty="0">
                <a:solidFill>
                  <a:schemeClr val="accent2">
                    <a:lumMod val="50000"/>
                  </a:schemeClr>
                </a:solidFill>
              </a:rPr>
              <a:t> </a:t>
            </a:r>
            <a:r>
              <a:rPr lang="en-US" altLang="en-US" dirty="0" err="1">
                <a:solidFill>
                  <a:schemeClr val="accent2">
                    <a:lumMod val="50000"/>
                  </a:schemeClr>
                </a:solidFill>
              </a:rPr>
              <a:t>cây</a:t>
            </a:r>
            <a:r>
              <a:rPr lang="en-US" altLang="en-US" dirty="0">
                <a:solidFill>
                  <a:schemeClr val="accent2">
                    <a:lumMod val="50000"/>
                  </a:schemeClr>
                </a:solidFill>
              </a:rPr>
              <a:t>, </a:t>
            </a:r>
            <a:r>
              <a:rPr lang="en-US" altLang="en-US" dirty="0" err="1">
                <a:solidFill>
                  <a:schemeClr val="accent2">
                    <a:lumMod val="50000"/>
                  </a:schemeClr>
                </a:solidFill>
              </a:rPr>
              <a:t>tả</a:t>
            </a:r>
            <a:r>
              <a:rPr lang="en-US" altLang="en-US" dirty="0">
                <a:solidFill>
                  <a:schemeClr val="accent2">
                    <a:lumMod val="50000"/>
                  </a:schemeClr>
                </a:solidFill>
              </a:rPr>
              <a:t> </a:t>
            </a:r>
            <a:r>
              <a:rPr lang="en-US" altLang="en-US" dirty="0" err="1">
                <a:solidFill>
                  <a:schemeClr val="accent2">
                    <a:lumMod val="50000"/>
                  </a:schemeClr>
                </a:solidFill>
              </a:rPr>
              <a:t>như</a:t>
            </a:r>
            <a:r>
              <a:rPr lang="en-US" altLang="en-US" dirty="0">
                <a:solidFill>
                  <a:schemeClr val="accent2">
                    <a:lumMod val="50000"/>
                  </a:schemeClr>
                </a:solidFill>
              </a:rPr>
              <a:t> </a:t>
            </a:r>
            <a:r>
              <a:rPr lang="en-US" altLang="en-US" dirty="0" err="1">
                <a:solidFill>
                  <a:schemeClr val="accent2">
                    <a:lumMod val="50000"/>
                  </a:schemeClr>
                </a:solidFill>
              </a:rPr>
              <a:t>thế</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 </a:t>
            </a:r>
          </a:p>
        </p:txBody>
      </p:sp>
      <p:sp>
        <p:nvSpPr>
          <p:cNvPr id="21" name="Text Placeholder 6">
            <a:extLst>
              <a:ext uri="{FF2B5EF4-FFF2-40B4-BE49-F238E27FC236}">
                <a16:creationId xmlns:a16="http://schemas.microsoft.com/office/drawing/2014/main" id="{050F3999-B8A8-4E85-A029-53104CDFF16D}"/>
              </a:ext>
            </a:extLst>
          </p:cNvPr>
          <p:cNvSpPr txBox="1">
            <a:spLocks/>
          </p:cNvSpPr>
          <p:nvPr/>
        </p:nvSpPr>
        <p:spPr bwMode="auto">
          <a:xfrm>
            <a:off x="3480409" y="4643566"/>
            <a:ext cx="834328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dirty="0">
                <a:solidFill>
                  <a:schemeClr val="accent2">
                    <a:lumMod val="50000"/>
                  </a:schemeClr>
                </a:solidFill>
              </a:rPr>
              <a:t>- </a:t>
            </a:r>
            <a:r>
              <a:rPr lang="en-US" altLang="en-US" dirty="0" err="1">
                <a:solidFill>
                  <a:schemeClr val="accent2">
                    <a:lumMod val="50000"/>
                  </a:schemeClr>
                </a:solidFill>
              </a:rPr>
              <a:t>Tác</a:t>
            </a:r>
            <a:r>
              <a:rPr lang="en-US" altLang="en-US" dirty="0">
                <a:solidFill>
                  <a:schemeClr val="accent2">
                    <a:lumMod val="50000"/>
                  </a:schemeClr>
                </a:solidFill>
              </a:rPr>
              <a:t> </a:t>
            </a:r>
            <a:r>
              <a:rPr lang="en-US" altLang="en-US" dirty="0" err="1">
                <a:solidFill>
                  <a:schemeClr val="accent2">
                    <a:lumMod val="50000"/>
                  </a:schemeClr>
                </a:solidFill>
              </a:rPr>
              <a:t>giả</a:t>
            </a:r>
            <a:r>
              <a:rPr lang="en-US" altLang="en-US" dirty="0">
                <a:solidFill>
                  <a:schemeClr val="accent2">
                    <a:lumMod val="50000"/>
                  </a:schemeClr>
                </a:solidFill>
              </a:rPr>
              <a:t> </a:t>
            </a:r>
            <a:r>
              <a:rPr lang="en-US" altLang="en-US" dirty="0" err="1">
                <a:solidFill>
                  <a:schemeClr val="accent2">
                    <a:lumMod val="50000"/>
                  </a:schemeClr>
                </a:solidFill>
              </a:rPr>
              <a:t>đã</a:t>
            </a:r>
            <a:r>
              <a:rPr lang="en-US" altLang="en-US" dirty="0">
                <a:solidFill>
                  <a:schemeClr val="accent2">
                    <a:lumMod val="50000"/>
                  </a:schemeClr>
                </a:solidFill>
              </a:rPr>
              <a:t> </a:t>
            </a:r>
            <a:r>
              <a:rPr lang="en-US" altLang="en-US" dirty="0" err="1">
                <a:solidFill>
                  <a:schemeClr val="accent2">
                    <a:lumMod val="50000"/>
                  </a:schemeClr>
                </a:solidFill>
              </a:rPr>
              <a:t>sử</a:t>
            </a:r>
            <a:r>
              <a:rPr lang="en-US" altLang="en-US" dirty="0">
                <a:solidFill>
                  <a:schemeClr val="accent2">
                    <a:lumMod val="50000"/>
                  </a:schemeClr>
                </a:solidFill>
              </a:rPr>
              <a:t> </a:t>
            </a:r>
            <a:r>
              <a:rPr lang="en-US" altLang="en-US" dirty="0" err="1">
                <a:solidFill>
                  <a:schemeClr val="accent2">
                    <a:lumMod val="50000"/>
                  </a:schemeClr>
                </a:solidFill>
              </a:rPr>
              <a:t>dụng</a:t>
            </a:r>
            <a:r>
              <a:rPr lang="en-US" altLang="en-US" dirty="0">
                <a:solidFill>
                  <a:schemeClr val="accent2">
                    <a:lumMod val="50000"/>
                  </a:schemeClr>
                </a:solidFill>
              </a:rPr>
              <a:t> </a:t>
            </a:r>
            <a:r>
              <a:rPr lang="en-US" altLang="en-US" dirty="0" err="1">
                <a:solidFill>
                  <a:schemeClr val="accent2">
                    <a:lumMod val="50000"/>
                  </a:schemeClr>
                </a:solidFill>
              </a:rPr>
              <a:t>các</a:t>
            </a:r>
            <a:r>
              <a:rPr lang="en-US" altLang="en-US" dirty="0">
                <a:solidFill>
                  <a:schemeClr val="accent2">
                    <a:lumMod val="50000"/>
                  </a:schemeClr>
                </a:solidFill>
              </a:rPr>
              <a:t> </a:t>
            </a:r>
            <a:r>
              <a:rPr lang="en-US" altLang="en-US" dirty="0" err="1">
                <a:solidFill>
                  <a:schemeClr val="accent2">
                    <a:lumMod val="50000"/>
                  </a:schemeClr>
                </a:solidFill>
              </a:rPr>
              <a:t>biện</a:t>
            </a:r>
            <a:r>
              <a:rPr lang="en-US" altLang="en-US" dirty="0">
                <a:solidFill>
                  <a:schemeClr val="accent2">
                    <a:lumMod val="50000"/>
                  </a:schemeClr>
                </a:solidFill>
              </a:rPr>
              <a:t> </a:t>
            </a:r>
            <a:r>
              <a:rPr lang="en-US" altLang="en-US" dirty="0" err="1">
                <a:solidFill>
                  <a:schemeClr val="accent2">
                    <a:lumMod val="50000"/>
                  </a:schemeClr>
                </a:solidFill>
              </a:rPr>
              <a:t>pháp</a:t>
            </a:r>
            <a:r>
              <a:rPr lang="en-US" altLang="en-US" dirty="0">
                <a:solidFill>
                  <a:schemeClr val="accent2">
                    <a:lumMod val="50000"/>
                  </a:schemeClr>
                </a:solidFill>
              </a:rPr>
              <a:t> </a:t>
            </a:r>
            <a:r>
              <a:rPr lang="en-US" altLang="en-US" dirty="0" err="1">
                <a:solidFill>
                  <a:schemeClr val="accent2">
                    <a:lumMod val="50000"/>
                  </a:schemeClr>
                </a:solidFill>
              </a:rPr>
              <a:t>nghệ</a:t>
            </a:r>
            <a:r>
              <a:rPr lang="en-US" altLang="en-US" dirty="0">
                <a:solidFill>
                  <a:schemeClr val="accent2">
                    <a:lumMod val="50000"/>
                  </a:schemeClr>
                </a:solidFill>
              </a:rPr>
              <a:t> </a:t>
            </a:r>
            <a:r>
              <a:rPr lang="en-US" altLang="en-US" dirty="0" err="1">
                <a:solidFill>
                  <a:schemeClr val="accent2">
                    <a:lumMod val="50000"/>
                  </a:schemeClr>
                </a:solidFill>
              </a:rPr>
              <a:t>thuật</a:t>
            </a:r>
            <a:r>
              <a:rPr lang="en-US" altLang="en-US" dirty="0">
                <a:solidFill>
                  <a:schemeClr val="accent2">
                    <a:lumMod val="50000"/>
                  </a:schemeClr>
                </a:solidFill>
              </a:rPr>
              <a:t> </a:t>
            </a:r>
            <a:r>
              <a:rPr lang="en-US" altLang="en-US" dirty="0" err="1">
                <a:solidFill>
                  <a:schemeClr val="accent2">
                    <a:lumMod val="50000"/>
                  </a:schemeClr>
                </a:solidFill>
              </a:rPr>
              <a:t>nào</a:t>
            </a:r>
            <a:r>
              <a:rPr lang="en-US" altLang="en-US" dirty="0">
                <a:solidFill>
                  <a:schemeClr val="accent2">
                    <a:lumMod val="50000"/>
                  </a:schemeClr>
                </a:solidFill>
              </a:rPr>
              <a:t>?</a:t>
            </a:r>
          </a:p>
        </p:txBody>
      </p:sp>
    </p:spTree>
    <p:extLst>
      <p:ext uri="{BB962C8B-B14F-4D97-AF65-F5344CB8AC3E}">
        <p14:creationId xmlns:p14="http://schemas.microsoft.com/office/powerpoint/2010/main" val="1237006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clrChange>
              <a:clrFrom>
                <a:srgbClr val="DFEBF7"/>
              </a:clrFrom>
              <a:clrTo>
                <a:srgbClr val="DFEBF7">
                  <a:alpha val="0"/>
                </a:srgbClr>
              </a:clrTo>
            </a:clrChange>
            <a:extLst>
              <a:ext uri="{28A0092B-C50C-407E-A947-70E740481C1C}">
                <a14:useLocalDpi xmlns:a14="http://schemas.microsoft.com/office/drawing/2010/main" val="0"/>
              </a:ext>
            </a:extLst>
          </a:blip>
          <a:srcRect/>
          <a:stretch/>
        </p:blipFill>
        <p:spPr>
          <a:xfrm rot="11392162" flipV="1">
            <a:off x="9555082" y="58577"/>
            <a:ext cx="2338261" cy="1557866"/>
          </a:xfrm>
          <a:prstGeom prst="rect">
            <a:avLst/>
          </a:prstGeom>
          <a:ln>
            <a:noFill/>
          </a:ln>
          <a:effectLst>
            <a:softEdge rad="112500"/>
          </a:effectLst>
        </p:spPr>
      </p:pic>
      <p:sp>
        <p:nvSpPr>
          <p:cNvPr id="34" name="Rectangle 33">
            <a:extLst>
              <a:ext uri="{FF2B5EF4-FFF2-40B4-BE49-F238E27FC236}">
                <a16:creationId xmlns:a16="http://schemas.microsoft.com/office/drawing/2014/main" id="{47398DEE-D1E0-46F7-BFAD-70900798FEC2}"/>
              </a:ext>
            </a:extLst>
          </p:cNvPr>
          <p:cNvSpPr/>
          <p:nvPr/>
        </p:nvSpPr>
        <p:spPr>
          <a:xfrm>
            <a:off x="360920" y="1525043"/>
            <a:ext cx="11467509" cy="5170646"/>
          </a:xfrm>
          <a:prstGeom prst="rect">
            <a:avLst/>
          </a:prstGeom>
        </p:spPr>
        <p:txBody>
          <a:bodyPr wrap="square">
            <a:spAutoFit/>
          </a:bodyPr>
          <a:lstStyle/>
          <a:p>
            <a:pPr indent="457200" algn="just">
              <a:defRPr/>
            </a:pP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quê</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chùm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võng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nhớ</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đậu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a:t>
            </a:r>
            <a:r>
              <a:rPr lang="en-US" sz="3000" dirty="0">
                <a:latin typeface="Times New Roman" panose="02020603050405020304" pitchFamily="18" charset="0"/>
                <a:cs typeface="Times New Roman" panose="02020603050405020304" pitchFamily="18" charset="0"/>
              </a:rPr>
              <a:t> non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sớm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say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men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p>
          <a:p>
            <a:pPr indent="457200" algn="just">
              <a:defRPr/>
            </a:pP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Theo </a:t>
            </a:r>
            <a:r>
              <a:rPr lang="en-US" sz="3000" dirty="0" err="1">
                <a:latin typeface="Times New Roman" panose="02020603050405020304" pitchFamily="18" charset="0"/>
                <a:cs typeface="Times New Roman" panose="02020603050405020304" pitchFamily="18" charset="0"/>
              </a:rPr>
              <a:t>Vũ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endParaRPr lang="en-US" sz="30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40539"/>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732568"/>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Hoa</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sầu</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đâu</a:t>
            </a:r>
            <a:endParaRPr lang="zh-CN" sz="80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24448065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36"/>
                                        </p:tgtEl>
                                        <p:attrNameLst>
                                          <p:attrName>style.visibility</p:attrName>
                                        </p:attrNameLst>
                                      </p:cBhvr>
                                      <p:to>
                                        <p:strVal val="visible"/>
                                      </p:to>
                                    </p:set>
                                    <p:anim by="(-#ppt_w*2)" calcmode="lin" valueType="num">
                                      <p:cBhvr rctx="PPT">
                                        <p:cTn id="11" dur="375" autoRev="1" fill="hold">
                                          <p:stCondLst>
                                            <p:cond delay="0"/>
                                          </p:stCondLst>
                                        </p:cTn>
                                        <p:tgtEl>
                                          <p:spTgt spid="36"/>
                                        </p:tgtEl>
                                        <p:attrNameLst>
                                          <p:attrName>ppt_w</p:attrName>
                                        </p:attrNameLst>
                                      </p:cBhvr>
                                    </p:anim>
                                    <p:anim by="(#ppt_w*0.50)" calcmode="lin" valueType="num">
                                      <p:cBhvr>
                                        <p:cTn id="12" dur="375" decel="50000" autoRev="1" fill="hold">
                                          <p:stCondLst>
                                            <p:cond delay="0"/>
                                          </p:stCondLst>
                                        </p:cTn>
                                        <p:tgtEl>
                                          <p:spTgt spid="36"/>
                                        </p:tgtEl>
                                        <p:attrNameLst>
                                          <p:attrName>ppt_x</p:attrName>
                                        </p:attrNameLst>
                                      </p:cBhvr>
                                    </p:anim>
                                    <p:anim from="(-#ppt_h/2)" to="(#ppt_y)" calcmode="lin" valueType="num">
                                      <p:cBhvr>
                                        <p:cTn id="13" dur="750" fill="hold">
                                          <p:stCondLst>
                                            <p:cond delay="0"/>
                                          </p:stCondLst>
                                        </p:cTn>
                                        <p:tgtEl>
                                          <p:spTgt spid="36"/>
                                        </p:tgtEl>
                                        <p:attrNameLst>
                                          <p:attrName>ppt_y</p:attrName>
                                        </p:attrNameLst>
                                      </p:cBhvr>
                                    </p:anim>
                                    <p:animRot by="21600000">
                                      <p:cBhvr>
                                        <p:cTn id="14" dur="750" fill="hold">
                                          <p:stCondLst>
                                            <p:cond delay="0"/>
                                          </p:stCondLst>
                                        </p:cTn>
                                        <p:tgtEl>
                                          <p:spTgt spid="36"/>
                                        </p:tgtEl>
                                        <p:attrNameLst>
                                          <p:attrName>r</p:attrName>
                                        </p:attrNameLst>
                                      </p:cBhvr>
                                    </p:animRot>
                                  </p:childTnLst>
                                </p:cTn>
                              </p:par>
                            </p:childTnLst>
                          </p:cTn>
                        </p:par>
                        <p:par>
                          <p:cTn id="15" fill="hold">
                            <p:stCondLst>
                              <p:cond delay="1850"/>
                            </p:stCondLst>
                            <p:childTnLst>
                              <p:par>
                                <p:cTn id="16" presetID="22" presetClass="entr" presetSubtype="2"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500"/>
                                        <p:tgtEl>
                                          <p:spTgt spid="11"/>
                                        </p:tgtEl>
                                      </p:cBhvr>
                                    </p:animEffect>
                                  </p:childTnLst>
                                </p:cTn>
                              </p:par>
                            </p:childTnLst>
                          </p:cTn>
                        </p:par>
                        <p:par>
                          <p:cTn id="19" fill="hold">
                            <p:stCondLst>
                              <p:cond delay="2350"/>
                            </p:stCondLst>
                            <p:childTnLst>
                              <p:par>
                                <p:cTn id="20" presetID="10" presetClass="entr" presetSubtype="0"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10158725" flipV="1">
            <a:off x="520455" y="685554"/>
            <a:ext cx="5293118" cy="3526539"/>
          </a:xfrm>
          <a:prstGeom prst="rect">
            <a:avLst/>
          </a:prstGeom>
          <a:ln>
            <a:noFill/>
          </a:ln>
          <a:effectLst>
            <a:softEdge rad="112500"/>
          </a:effectLst>
        </p:spPr>
      </p:pic>
      <p:sp>
        <p:nvSpPr>
          <p:cNvPr id="15" name="_14">
            <a:extLst>
              <a:ext uri="{FF2B5EF4-FFF2-40B4-BE49-F238E27FC236}">
                <a16:creationId xmlns:a16="http://schemas.microsoft.com/office/drawing/2014/main" id="{647CEDF5-93F7-4808-9094-3BB5E3933B0E}"/>
              </a:ext>
            </a:extLst>
          </p:cNvPr>
          <p:cNvSpPr txBox="1">
            <a:spLocks noChangeArrowheads="1"/>
          </p:cNvSpPr>
          <p:nvPr/>
        </p:nvSpPr>
        <p:spPr bwMode="auto">
          <a:xfrm>
            <a:off x="3733340" y="1155557"/>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Sầu</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đâu</a:t>
            </a:r>
            <a:endParaRPr lang="zh-CN" sz="8000" dirty="0">
              <a:solidFill>
                <a:srgbClr val="C00000"/>
              </a:solidFill>
              <a:latin typeface="UTM Yves KT" panose="02040603050506020204" pitchFamily="18" charset="0"/>
              <a:ea typeface="+mn-ea"/>
              <a:cs typeface="+mn-ea"/>
              <a:sym typeface="+mn-lt"/>
            </a:endParaRPr>
          </a:p>
        </p:txBody>
      </p:sp>
      <p:pic>
        <p:nvPicPr>
          <p:cNvPr id="7" name="Picture 6">
            <a:extLst>
              <a:ext uri="{FF2B5EF4-FFF2-40B4-BE49-F238E27FC236}">
                <a16:creationId xmlns:a16="http://schemas.microsoft.com/office/drawing/2014/main" id="{1E9D292B-02BA-4673-B697-DC9E779C9C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157" y="3501215"/>
            <a:ext cx="3913414" cy="2600246"/>
          </a:xfrm>
          <a:prstGeom prst="rect">
            <a:avLst/>
          </a:prstGeom>
          <a:ln>
            <a:noFill/>
          </a:ln>
          <a:effectLst>
            <a:softEdge rad="112500"/>
          </a:effectLst>
        </p:spPr>
      </p:pic>
      <p:sp>
        <p:nvSpPr>
          <p:cNvPr id="16" name="Rectangle 15">
            <a:extLst>
              <a:ext uri="{FF2B5EF4-FFF2-40B4-BE49-F238E27FC236}">
                <a16:creationId xmlns:a16="http://schemas.microsoft.com/office/drawing/2014/main" id="{263CC41B-BF1B-4F2B-8719-ED1B1D6C078C}"/>
              </a:ext>
            </a:extLst>
          </p:cNvPr>
          <p:cNvSpPr/>
          <p:nvPr/>
        </p:nvSpPr>
        <p:spPr>
          <a:xfrm>
            <a:off x="6462313" y="2049325"/>
            <a:ext cx="5122829" cy="2862322"/>
          </a:xfrm>
          <a:prstGeom prst="rect">
            <a:avLst/>
          </a:prstGeom>
        </p:spPr>
        <p:txBody>
          <a:bodyPr wrap="square">
            <a:spAutoFit/>
          </a:bodyPr>
          <a:lstStyle/>
          <a:p>
            <a:pPr indent="457200" algn="just">
              <a:defRPr/>
            </a:pP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bản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địa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Việt</a:t>
            </a:r>
            <a:r>
              <a:rPr lang="en-US" sz="3000" dirty="0">
                <a:latin typeface="Times New Roman" panose="02020603050405020304" pitchFamily="18" charset="0"/>
                <a:cs typeface="Times New Roman" panose="02020603050405020304" pitchFamily="18" charset="0"/>
              </a:rPr>
              <a:t> Nam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xoan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xoan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khổ</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xuyên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luyện</a:t>
            </a:r>
            <a:r>
              <a:rPr lang="en-US" sz="3000" dirty="0">
                <a:latin typeface="Times New Roman" panose="02020603050405020304" pitchFamily="18" charset="0"/>
                <a:cs typeface="Times New Roman" panose="02020603050405020304" pitchFamily="18" charset="0"/>
              </a:rPr>
              <a:t>... </a:t>
            </a:r>
            <a:r>
              <a:rPr lang="vi-VN" sz="3000" dirty="0">
                <a:latin typeface="Times New Roman" panose="02020603050405020304" pitchFamily="18" charset="0"/>
                <a:cs typeface="Times New Roman" panose="02020603050405020304" pitchFamily="18" charset="0"/>
              </a:rPr>
              <a:t>Vỏ cây, lá, hạt, rễ, hoa và quả được dùng để làm thuốc.</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4690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56" presetClass="entr" presetSubtype="0" fill="hold" grpId="0" nodeType="afterEffect">
                                  <p:stCondLst>
                                    <p:cond delay="0"/>
                                  </p:stCondLst>
                                  <p:iterate type="lt">
                                    <p:tmPct val="10000"/>
                                  </p:iterate>
                                  <p:childTnLst>
                                    <p:set>
                                      <p:cBhvr>
                                        <p:cTn id="14" dur="1" fill="hold">
                                          <p:stCondLst>
                                            <p:cond delay="0"/>
                                          </p:stCondLst>
                                        </p:cTn>
                                        <p:tgtEl>
                                          <p:spTgt spid="15"/>
                                        </p:tgtEl>
                                        <p:attrNameLst>
                                          <p:attrName>style.visibility</p:attrName>
                                        </p:attrNameLst>
                                      </p:cBhvr>
                                      <p:to>
                                        <p:strVal val="visible"/>
                                      </p:to>
                                    </p:set>
                                    <p:anim by="(-#ppt_w*2)" calcmode="lin" valueType="num">
                                      <p:cBhvr rctx="PPT">
                                        <p:cTn id="15" dur="375" autoRev="1" fill="hold">
                                          <p:stCondLst>
                                            <p:cond delay="0"/>
                                          </p:stCondLst>
                                        </p:cTn>
                                        <p:tgtEl>
                                          <p:spTgt spid="15"/>
                                        </p:tgtEl>
                                        <p:attrNameLst>
                                          <p:attrName>ppt_w</p:attrName>
                                        </p:attrNameLst>
                                      </p:cBhvr>
                                    </p:anim>
                                    <p:anim by="(#ppt_w*0.50)" calcmode="lin" valueType="num">
                                      <p:cBhvr>
                                        <p:cTn id="16" dur="375" decel="50000" autoRev="1" fill="hold">
                                          <p:stCondLst>
                                            <p:cond delay="0"/>
                                          </p:stCondLst>
                                        </p:cTn>
                                        <p:tgtEl>
                                          <p:spTgt spid="15"/>
                                        </p:tgtEl>
                                        <p:attrNameLst>
                                          <p:attrName>ppt_x</p:attrName>
                                        </p:attrNameLst>
                                      </p:cBhvr>
                                    </p:anim>
                                    <p:anim from="(-#ppt_h/2)" to="(#ppt_y)" calcmode="lin" valueType="num">
                                      <p:cBhvr>
                                        <p:cTn id="17" dur="750" fill="hold">
                                          <p:stCondLst>
                                            <p:cond delay="0"/>
                                          </p:stCondLst>
                                        </p:cTn>
                                        <p:tgtEl>
                                          <p:spTgt spid="15"/>
                                        </p:tgtEl>
                                        <p:attrNameLst>
                                          <p:attrName>ppt_y</p:attrName>
                                        </p:attrNameLst>
                                      </p:cBhvr>
                                    </p:anim>
                                    <p:animRot by="21600000">
                                      <p:cBhvr>
                                        <p:cTn id="18" dur="750" fill="hold">
                                          <p:stCondLst>
                                            <p:cond delay="0"/>
                                          </p:stCondLst>
                                        </p:cTn>
                                        <p:tgtEl>
                                          <p:spTgt spid="15"/>
                                        </p:tgtEl>
                                        <p:attrNameLst>
                                          <p:attrName>r</p:attrName>
                                        </p:attrNameLst>
                                      </p:cBhvr>
                                    </p:animRot>
                                  </p:childTnLst>
                                </p:cTn>
                              </p:par>
                            </p:childTnLst>
                          </p:cTn>
                        </p:par>
                        <p:par>
                          <p:cTn id="19" fill="hold">
                            <p:stCondLst>
                              <p:cond delay="2125"/>
                            </p:stCondLst>
                            <p:childTnLst>
                              <p:par>
                                <p:cTn id="20" presetID="10" presetClass="entr" presetSubtype="0"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FE26C1B-1478-491E-BC4D-C789BA70A82D}"/>
              </a:ext>
            </a:extLst>
          </p:cNvPr>
          <p:cNvPicPr>
            <a:picLocks noChangeAspect="1"/>
          </p:cNvPicPr>
          <p:nvPr/>
        </p:nvPicPr>
        <p:blipFill>
          <a:blip r:embed="rId3">
            <a:clrChange>
              <a:clrFrom>
                <a:srgbClr val="DFEBF7"/>
              </a:clrFrom>
              <a:clrTo>
                <a:srgbClr val="DFEBF7">
                  <a:alpha val="0"/>
                </a:srgbClr>
              </a:clrTo>
            </a:clrChange>
            <a:extLst>
              <a:ext uri="{28A0092B-C50C-407E-A947-70E740481C1C}">
                <a14:useLocalDpi xmlns:a14="http://schemas.microsoft.com/office/drawing/2010/main" val="0"/>
              </a:ext>
            </a:extLst>
          </a:blip>
          <a:srcRect/>
          <a:stretch/>
        </p:blipFill>
        <p:spPr>
          <a:xfrm rot="11392162" flipV="1">
            <a:off x="9555082" y="80349"/>
            <a:ext cx="2338261" cy="1557866"/>
          </a:xfrm>
          <a:prstGeom prst="rect">
            <a:avLst/>
          </a:prstGeom>
          <a:ln>
            <a:noFill/>
          </a:ln>
          <a:effectLst>
            <a:softEdge rad="112500"/>
          </a:effectLst>
        </p:spPr>
      </p:pic>
      <p:sp>
        <p:nvSpPr>
          <p:cNvPr id="34" name="Rectangle 33">
            <a:extLst>
              <a:ext uri="{FF2B5EF4-FFF2-40B4-BE49-F238E27FC236}">
                <a16:creationId xmlns:a16="http://schemas.microsoft.com/office/drawing/2014/main" id="{47398DEE-D1E0-46F7-BFAD-70900798FEC2}"/>
              </a:ext>
            </a:extLst>
          </p:cNvPr>
          <p:cNvSpPr/>
          <p:nvPr/>
        </p:nvSpPr>
        <p:spPr>
          <a:xfrm>
            <a:off x="360920" y="1525043"/>
            <a:ext cx="11467509" cy="5170646"/>
          </a:xfrm>
          <a:prstGeom prst="rect">
            <a:avLst/>
          </a:prstGeom>
        </p:spPr>
        <p:txBody>
          <a:bodyPr wrap="square">
            <a:spAutoFit/>
          </a:bodyPr>
          <a:lstStyle/>
          <a:p>
            <a:pPr indent="457200" algn="just">
              <a:defRPr/>
            </a:pPr>
            <a:r>
              <a:rPr lang="en-US" sz="3000" dirty="0" err="1">
                <a:latin typeface="Times New Roman" panose="02020603050405020304" pitchFamily="18" charset="0"/>
                <a:cs typeface="Times New Roman" panose="02020603050405020304" pitchFamily="18" charset="0"/>
              </a:rPr>
              <a:t>Vào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cuối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vùng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quê</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Bắc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Bộ</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nhỏ</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chấm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đen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nở</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từng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chùm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võng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mỗi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nhớ</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sầu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tôi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thoang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thoảng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mát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mẻ</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còn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dịu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dàng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hơn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thơm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huyền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diệu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hòa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với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cày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vỡ</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đậu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đã</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nông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phơi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nắng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mạ</a:t>
            </a:r>
            <a:r>
              <a:rPr lang="en-US" sz="3000" dirty="0">
                <a:latin typeface="Times New Roman" panose="02020603050405020304" pitchFamily="18" charset="0"/>
                <a:cs typeface="Times New Roman" panose="02020603050405020304" pitchFamily="18" charset="0"/>
              </a:rPr>
              <a:t> non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sớm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xanh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màu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hoa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lí</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khoai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sắn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mùi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rau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cần</a:t>
            </a:r>
            <a:r>
              <a:rPr lang="en-US" sz="3000" dirty="0">
                <a:latin typeface="Times New Roman" panose="02020603050405020304" pitchFamily="18" charset="0"/>
                <a:cs typeface="Times New Roman" panose="02020603050405020304" pitchFamily="18" charset="0"/>
              </a:rPr>
              <a:t> ở </a:t>
            </a:r>
            <a:r>
              <a:rPr lang="en-US" sz="3000" dirty="0" err="1">
                <a:latin typeface="Times New Roman" panose="02020603050405020304" pitchFamily="18" charset="0"/>
                <a:cs typeface="Times New Roman" panose="02020603050405020304" pitchFamily="18" charset="0"/>
              </a:rPr>
              <a:t>các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ruộng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xâm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xấp</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nước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lên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Bao</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nhiêu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thương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khiến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người</a:t>
            </a:r>
            <a:r>
              <a:rPr lang="en-US" sz="3000" dirty="0">
                <a:latin typeface="Times New Roman" panose="02020603050405020304" pitchFamily="18" charset="0"/>
                <a:cs typeface="Times New Roman" panose="02020603050405020304" pitchFamily="18" charset="0"/>
              </a:rPr>
              <a:t> ta </a:t>
            </a:r>
            <a:r>
              <a:rPr lang="en-US" sz="3000" dirty="0" err="1">
                <a:latin typeface="Times New Roman" panose="02020603050405020304" pitchFamily="18" charset="0"/>
                <a:cs typeface="Times New Roman" panose="02020603050405020304" pitchFamily="18" charset="0"/>
              </a:rPr>
              <a:t>cảm</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thấy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ngây</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ngất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như</a:t>
            </a:r>
            <a:r>
              <a:rPr lang="en-US" sz="3000" dirty="0">
                <a:latin typeface="Times New Roman" panose="02020603050405020304" pitchFamily="18" charset="0"/>
                <a:cs typeface="Times New Roman" panose="02020603050405020304" pitchFamily="18" charset="0"/>
              </a:rPr>
              <a:t> say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a:t>
            </a:r>
            <a:r>
              <a:rPr lang="en-US" sz="3000" dirty="0">
                <a:latin typeface="Times New Roman" panose="02020603050405020304" pitchFamily="18" charset="0"/>
                <a:cs typeface="Times New Roman" panose="02020603050405020304" pitchFamily="18" charset="0"/>
              </a:rPr>
              <a:t> men </a:t>
            </a:r>
            <a:r>
              <a:rPr lang="en-US" sz="3000" dirty="0" err="1">
                <a:latin typeface="Times New Roman" panose="02020603050405020304" pitchFamily="18" charset="0"/>
                <a:cs typeface="Times New Roman" panose="02020603050405020304" pitchFamily="18" charset="0"/>
              </a:rPr>
              <a:t>gì</a:t>
            </a:r>
            <a:r>
              <a:rPr lang="en-US" sz="3000" dirty="0">
                <a:latin typeface="Times New Roman" panose="02020603050405020304" pitchFamily="18" charset="0"/>
                <a:cs typeface="Times New Roman" panose="02020603050405020304" pitchFamily="18" charset="0"/>
              </a:rPr>
              <a:t>. </a:t>
            </a:r>
          </a:p>
          <a:p>
            <a:pPr indent="457200" algn="just">
              <a:defRPr/>
            </a:pPr>
            <a:r>
              <a:rPr lang="en-US" sz="3000" dirty="0">
                <a:latin typeface="Times New Roman" panose="02020603050405020304" pitchFamily="18" charset="0"/>
                <a:cs typeface="Times New Roman" panose="02020603050405020304" pitchFamily="18" charset="0"/>
              </a:rPr>
              <a:t>			                                			</a:t>
            </a:r>
            <a:r>
              <a:rPr lang="en-US" sz="3000" i="1" dirty="0">
                <a:latin typeface="Times New Roman" panose="02020603050405020304" pitchFamily="18" charset="0"/>
                <a:cs typeface="Times New Roman" panose="02020603050405020304" pitchFamily="18" charset="0"/>
              </a:rPr>
              <a:t>Theo </a:t>
            </a:r>
            <a:r>
              <a:rPr lang="en-US" sz="3000" dirty="0" err="1">
                <a:latin typeface="Times New Roman" panose="02020603050405020304" pitchFamily="18" charset="0"/>
                <a:cs typeface="Times New Roman" panose="02020603050405020304" pitchFamily="18" charset="0"/>
              </a:rPr>
              <a:t>Vũ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Bằng</a:t>
            </a:r>
            <a:endParaRPr lang="en-US" sz="30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6231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754340"/>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8000" dirty="0" err="1">
                <a:solidFill>
                  <a:srgbClr val="C00000"/>
                </a:solidFill>
                <a:latin typeface="UTM Yves KT" panose="02040603050506020204" pitchFamily="18" charset="0"/>
                <a:ea typeface="+mn-ea"/>
                <a:cs typeface="+mn-ea"/>
                <a:sym typeface="+mn-lt"/>
              </a:rPr>
              <a:t>Hoa</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sầu</a:t>
            </a:r>
            <a:r>
              <a:rPr lang="en-US" altLang="zh-CN" sz="8000" dirty="0">
                <a:solidFill>
                  <a:srgbClr val="C00000"/>
                </a:solidFill>
                <a:latin typeface="UTM Yves KT" panose="02040603050506020204" pitchFamily="18" charset="0"/>
                <a:ea typeface="+mn-ea"/>
                <a:cs typeface="+mn-ea"/>
                <a:sym typeface="+mn-lt"/>
              </a:rPr>
              <a:t> </a:t>
            </a:r>
            <a:r>
              <a:rPr lang="en-US" altLang="zh-CN" sz="8000" dirty="0" err="1">
                <a:solidFill>
                  <a:srgbClr val="C00000"/>
                </a:solidFill>
                <a:latin typeface="UTM Yves KT" panose="02040603050506020204" pitchFamily="18" charset="0"/>
                <a:ea typeface="+mn-ea"/>
                <a:cs typeface="+mn-ea"/>
                <a:sym typeface="+mn-lt"/>
              </a:rPr>
              <a:t>đâu</a:t>
            </a:r>
            <a:endParaRPr lang="zh-CN" sz="8000" dirty="0">
              <a:solidFill>
                <a:srgbClr val="C00000"/>
              </a:solidFill>
              <a:latin typeface="UTM Yves KT" panose="02040603050506020204" pitchFamily="18" charset="0"/>
              <a:ea typeface="+mn-ea"/>
              <a:cs typeface="+mn-ea"/>
              <a:sym typeface="+mn-lt"/>
            </a:endParaRPr>
          </a:p>
        </p:txBody>
      </p:sp>
    </p:spTree>
    <p:extLst>
      <p:ext uri="{BB962C8B-B14F-4D97-AF65-F5344CB8AC3E}">
        <p14:creationId xmlns:p14="http://schemas.microsoft.com/office/powerpoint/2010/main" val="2712981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47398DEE-D1E0-46F7-BFAD-70900798FEC2}"/>
              </a:ext>
            </a:extLst>
          </p:cNvPr>
          <p:cNvSpPr/>
          <p:nvPr/>
        </p:nvSpPr>
        <p:spPr>
          <a:xfrm>
            <a:off x="354295" y="606892"/>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nhớ</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hòa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35" name="Text Box 7">
            <a:extLst>
              <a:ext uri="{FF2B5EF4-FFF2-40B4-BE49-F238E27FC236}">
                <a16:creationId xmlns:a16="http://schemas.microsoft.com/office/drawing/2014/main" id="{56BC9F61-20BE-448C-9D1F-61D9A4293A5C}"/>
              </a:ext>
            </a:extLst>
          </p:cNvPr>
          <p:cNvSpPr txBox="1">
            <a:spLocks noChangeArrowheads="1"/>
          </p:cNvSpPr>
          <p:nvPr/>
        </p:nvSpPr>
        <p:spPr bwMode="auto">
          <a:xfrm>
            <a:off x="360921" y="162311"/>
            <a:ext cx="17795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i="1" dirty="0">
                <a:latin typeface="Times New Roman" panose="02020603050405020304" pitchFamily="18" charset="0"/>
              </a:rPr>
              <a:t>a. </a:t>
            </a:r>
            <a:r>
              <a:rPr lang="en-US" altLang="en-US" i="1" dirty="0" err="1">
                <a:latin typeface="Times New Roman" panose="02020603050405020304" pitchFamily="18" charset="0"/>
              </a:rPr>
              <a:t>Tả</a:t>
            </a:r>
            <a:r>
              <a:rPr lang="en-US" altLang="en-US" i="1" dirty="0">
                <a:latin typeface="Times New Roman" panose="02020603050405020304" pitchFamily="18" charset="0"/>
              </a:rPr>
              <a:t> </a:t>
            </a:r>
            <a:r>
              <a:rPr lang="en-US" altLang="en-US" i="1" dirty="0" err="1">
                <a:latin typeface="Times New Roman" panose="02020603050405020304" pitchFamily="18" charset="0"/>
              </a:rPr>
              <a:t>hoa</a:t>
            </a:r>
            <a:endParaRPr lang="vi-VN" altLang="en-US" i="1" dirty="0">
              <a:latin typeface="Times New Roman" panose="02020603050405020304" pitchFamily="18" charset="0"/>
            </a:endParaRPr>
          </a:p>
        </p:txBody>
      </p:sp>
      <p:sp>
        <p:nvSpPr>
          <p:cNvPr id="36" name="_14">
            <a:extLst>
              <a:ext uri="{FF2B5EF4-FFF2-40B4-BE49-F238E27FC236}">
                <a16:creationId xmlns:a16="http://schemas.microsoft.com/office/drawing/2014/main" id="{6AFFB67A-6CCA-4DDC-975D-EB66D4149F8C}"/>
              </a:ext>
            </a:extLst>
          </p:cNvPr>
          <p:cNvSpPr txBox="1">
            <a:spLocks noChangeArrowheads="1"/>
          </p:cNvSpPr>
          <p:nvPr/>
        </p:nvSpPr>
        <p:spPr bwMode="auto">
          <a:xfrm>
            <a:off x="2084649" y="134317"/>
            <a:ext cx="8020050" cy="7077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itchFamily="34" charset="0"/>
                <a:ea typeface="微软雅黑" pitchFamily="34" charset="-122"/>
              </a:defRPr>
            </a:lvl2pPr>
            <a:lvl3pPr algn="l" rtl="0" fontAlgn="base">
              <a:spcBef>
                <a:spcPct val="0"/>
              </a:spcBef>
              <a:spcAft>
                <a:spcPct val="0"/>
              </a:spcAft>
              <a:defRPr sz="2400">
                <a:solidFill>
                  <a:schemeClr val="tx2"/>
                </a:solidFill>
                <a:latin typeface="Arial" pitchFamily="34" charset="0"/>
                <a:ea typeface="微软雅黑" pitchFamily="34" charset="-122"/>
              </a:defRPr>
            </a:lvl3pPr>
            <a:lvl4pPr algn="l" rtl="0" fontAlgn="base">
              <a:spcBef>
                <a:spcPct val="0"/>
              </a:spcBef>
              <a:spcAft>
                <a:spcPct val="0"/>
              </a:spcAft>
              <a:defRPr sz="2400">
                <a:solidFill>
                  <a:schemeClr val="tx2"/>
                </a:solidFill>
                <a:latin typeface="Arial" pitchFamily="34" charset="0"/>
                <a:ea typeface="微软雅黑" pitchFamily="34" charset="-122"/>
              </a:defRPr>
            </a:lvl4pPr>
            <a:lvl5pPr algn="l" rtl="0" fontAlgn="base">
              <a:spcBef>
                <a:spcPct val="0"/>
              </a:spcBef>
              <a:spcAft>
                <a:spcPct val="0"/>
              </a:spcAft>
              <a:defRPr sz="2400">
                <a:solidFill>
                  <a:schemeClr val="tx2"/>
                </a:solidFill>
                <a:latin typeface="Arial" pitchFamily="34" charset="0"/>
                <a:ea typeface="微软雅黑" pitchFamily="34" charset="-122"/>
              </a:defRPr>
            </a:lvl5pPr>
            <a:lvl6pPr marL="457200" algn="l" rtl="0" fontAlgn="base">
              <a:spcBef>
                <a:spcPct val="0"/>
              </a:spcBef>
              <a:spcAft>
                <a:spcPct val="0"/>
              </a:spcAft>
              <a:defRPr sz="2400">
                <a:solidFill>
                  <a:schemeClr val="tx2"/>
                </a:solidFill>
                <a:latin typeface="Arial" pitchFamily="34" charset="0"/>
                <a:ea typeface="微软雅黑" pitchFamily="34" charset="-122"/>
              </a:defRPr>
            </a:lvl6pPr>
            <a:lvl7pPr marL="914400" algn="l" rtl="0" fontAlgn="base">
              <a:spcBef>
                <a:spcPct val="0"/>
              </a:spcBef>
              <a:spcAft>
                <a:spcPct val="0"/>
              </a:spcAft>
              <a:defRPr sz="2400">
                <a:solidFill>
                  <a:schemeClr val="tx2"/>
                </a:solidFill>
                <a:latin typeface="Arial" pitchFamily="34" charset="0"/>
                <a:ea typeface="微软雅黑" pitchFamily="34" charset="-122"/>
              </a:defRPr>
            </a:lvl7pPr>
            <a:lvl8pPr marL="1371600" algn="l" rtl="0" fontAlgn="base">
              <a:spcBef>
                <a:spcPct val="0"/>
              </a:spcBef>
              <a:spcAft>
                <a:spcPct val="0"/>
              </a:spcAft>
              <a:defRPr sz="2400">
                <a:solidFill>
                  <a:schemeClr val="tx2"/>
                </a:solidFill>
                <a:latin typeface="Arial" pitchFamily="34" charset="0"/>
                <a:ea typeface="微软雅黑" pitchFamily="34" charset="-122"/>
              </a:defRPr>
            </a:lvl8pPr>
            <a:lvl9pPr marL="1828800" algn="l" rtl="0" fontAlgn="base">
              <a:spcBef>
                <a:spcPct val="0"/>
              </a:spcBef>
              <a:spcAft>
                <a:spcPct val="0"/>
              </a:spcAft>
              <a:defRPr sz="2400">
                <a:solidFill>
                  <a:schemeClr val="tx2"/>
                </a:solidFill>
                <a:latin typeface="Arial" pitchFamily="34" charset="0"/>
                <a:ea typeface="微软雅黑" pitchFamily="34" charset="-122"/>
              </a:defRPr>
            </a:lvl9pPr>
          </a:lstStyle>
          <a:p>
            <a:pPr algn="ctr"/>
            <a:r>
              <a:rPr lang="en-US" altLang="zh-CN" sz="4800" dirty="0" err="1">
                <a:solidFill>
                  <a:srgbClr val="C00000"/>
                </a:solidFill>
                <a:latin typeface="UTM Yves KT" panose="02040603050506020204" pitchFamily="18" charset="0"/>
                <a:ea typeface="+mn-ea"/>
                <a:cs typeface="+mn-ea"/>
                <a:sym typeface="+mn-lt"/>
              </a:rPr>
              <a:t>Hoa</a:t>
            </a:r>
            <a:r>
              <a:rPr lang="en-US" altLang="zh-CN" sz="4800" dirty="0">
                <a:solidFill>
                  <a:srgbClr val="C00000"/>
                </a:solidFill>
                <a:latin typeface="UTM Yves KT" panose="02040603050506020204" pitchFamily="18" charset="0"/>
                <a:ea typeface="+mn-ea"/>
                <a:cs typeface="+mn-ea"/>
                <a:sym typeface="+mn-lt"/>
              </a:rPr>
              <a:t> </a:t>
            </a:r>
            <a:r>
              <a:rPr lang="en-US" altLang="zh-CN" sz="4800" dirty="0" err="1">
                <a:solidFill>
                  <a:srgbClr val="C00000"/>
                </a:solidFill>
                <a:latin typeface="UTM Yves KT" panose="02040603050506020204" pitchFamily="18" charset="0"/>
                <a:ea typeface="+mn-ea"/>
                <a:cs typeface="+mn-ea"/>
                <a:sym typeface="+mn-lt"/>
              </a:rPr>
              <a:t>sầu</a:t>
            </a:r>
            <a:r>
              <a:rPr lang="en-US" altLang="zh-CN" sz="4800" dirty="0">
                <a:solidFill>
                  <a:srgbClr val="C00000"/>
                </a:solidFill>
                <a:latin typeface="UTM Yves KT" panose="02040603050506020204" pitchFamily="18" charset="0"/>
                <a:ea typeface="+mn-ea"/>
                <a:cs typeface="+mn-ea"/>
                <a:sym typeface="+mn-lt"/>
              </a:rPr>
              <a:t> </a:t>
            </a:r>
            <a:r>
              <a:rPr lang="en-US" altLang="zh-CN" sz="4800" dirty="0" err="1">
                <a:solidFill>
                  <a:srgbClr val="C00000"/>
                </a:solidFill>
                <a:latin typeface="UTM Yves KT" panose="02040603050506020204" pitchFamily="18" charset="0"/>
                <a:ea typeface="+mn-ea"/>
                <a:cs typeface="+mn-ea"/>
                <a:sym typeface="+mn-lt"/>
              </a:rPr>
              <a:t>đâu</a:t>
            </a:r>
            <a:endParaRPr lang="zh-CN" sz="4800" dirty="0">
              <a:solidFill>
                <a:srgbClr val="C00000"/>
              </a:solidFill>
              <a:latin typeface="UTM Yves KT" panose="02040603050506020204" pitchFamily="18" charset="0"/>
              <a:ea typeface="+mn-ea"/>
              <a:cs typeface="+mn-ea"/>
              <a:sym typeface="+mn-lt"/>
            </a:endParaRPr>
          </a:p>
        </p:txBody>
      </p:sp>
      <p:sp>
        <p:nvSpPr>
          <p:cNvPr id="8" name="Text Placeholder 6">
            <a:extLst>
              <a:ext uri="{FF2B5EF4-FFF2-40B4-BE49-F238E27FC236}">
                <a16:creationId xmlns:a16="http://schemas.microsoft.com/office/drawing/2014/main" id="{75BB47AC-483B-4BDE-9138-4C2129382377}"/>
              </a:ext>
            </a:extLst>
          </p:cNvPr>
          <p:cNvSpPr txBox="1">
            <a:spLocks/>
          </p:cNvSpPr>
          <p:nvPr/>
        </p:nvSpPr>
        <p:spPr bwMode="auto">
          <a:xfrm>
            <a:off x="355620" y="4499019"/>
            <a:ext cx="84621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bộ</a:t>
            </a:r>
            <a:r>
              <a:rPr lang="en-US" altLang="en-US" sz="2800" dirty="0">
                <a:solidFill>
                  <a:schemeClr val="accent2">
                    <a:lumMod val="50000"/>
                  </a:schemeClr>
                </a:solidFill>
              </a:rPr>
              <a:t> </a:t>
            </a:r>
            <a:r>
              <a:rPr lang="en-US" altLang="en-US" sz="2800" dirty="0" err="1">
                <a:solidFill>
                  <a:schemeClr val="accent2">
                    <a:lumMod val="50000"/>
                  </a:schemeClr>
                </a:solidFill>
              </a:rPr>
              <a:t>phận</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cây</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như</a:t>
            </a:r>
            <a:r>
              <a:rPr lang="en-US" altLang="en-US" sz="2800" dirty="0">
                <a:solidFill>
                  <a:schemeClr val="accent2">
                    <a:lumMod val="50000"/>
                  </a:schemeClr>
                </a:solidFill>
              </a:rPr>
              <a:t> </a:t>
            </a:r>
            <a:r>
              <a:rPr lang="en-US" altLang="en-US" sz="2800" dirty="0" err="1">
                <a:solidFill>
                  <a:schemeClr val="accent2">
                    <a:lumMod val="50000"/>
                  </a:schemeClr>
                </a:solidFill>
              </a:rPr>
              <a:t>thế</a:t>
            </a:r>
            <a:r>
              <a:rPr lang="en-US" altLang="en-US" sz="2800" dirty="0">
                <a:solidFill>
                  <a:schemeClr val="accent2">
                    <a:lumMod val="50000"/>
                  </a:schemeClr>
                </a:solidFill>
              </a:rPr>
              <a:t> </a:t>
            </a:r>
            <a:r>
              <a:rPr lang="en-US" altLang="en-US" sz="2800" dirty="0" err="1">
                <a:solidFill>
                  <a:schemeClr val="accent2">
                    <a:lumMod val="50000"/>
                  </a:schemeClr>
                </a:solidFill>
              </a:rPr>
              <a:t>nào</a:t>
            </a:r>
            <a:r>
              <a:rPr lang="en-US" altLang="en-US" sz="2800" dirty="0">
                <a:solidFill>
                  <a:schemeClr val="accent2">
                    <a:lumMod val="50000"/>
                  </a:schemeClr>
                </a:solidFill>
              </a:rPr>
              <a:t>? </a:t>
            </a:r>
          </a:p>
        </p:txBody>
      </p:sp>
      <p:sp>
        <p:nvSpPr>
          <p:cNvPr id="14" name="Rectangle 13">
            <a:extLst>
              <a:ext uri="{FF2B5EF4-FFF2-40B4-BE49-F238E27FC236}">
                <a16:creationId xmlns:a16="http://schemas.microsoft.com/office/drawing/2014/main" id="{C9122AE9-EC26-42E7-9EB1-36FB101C95A2}"/>
              </a:ext>
            </a:extLst>
          </p:cNvPr>
          <p:cNvSpPr/>
          <p:nvPr/>
        </p:nvSpPr>
        <p:spPr>
          <a:xfrm>
            <a:off x="354295" y="606892"/>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Hoa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nhỏ</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bé</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lấm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tấm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mấy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chấm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đen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nở</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từng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chùm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đưa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như</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đưa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võng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mỗi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khi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có</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gió</a:t>
            </a:r>
            <a:r>
              <a:rPr lang="en-US" sz="2600" i="1"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nhớ</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mẻ</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dịu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dàng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thơm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huyền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hòa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cày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vỡ</a:t>
            </a:r>
            <a:r>
              <a:rPr lang="en-US" sz="2600" dirty="0">
                <a:latin typeface="Times New Roman" panose="02020603050405020304" pitchFamily="18" charset="0"/>
                <a:cs typeface="Times New Roman" panose="02020603050405020304" pitchFamily="18" charset="0"/>
              </a:rPr>
              <a:t> ra,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đậu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nắng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mạ</a:t>
            </a:r>
            <a:r>
              <a:rPr lang="en-US" sz="2600" dirty="0">
                <a:latin typeface="Times New Roman" panose="02020603050405020304" pitchFamily="18" charset="0"/>
                <a:cs typeface="Times New Roman" panose="02020603050405020304" pitchFamily="18" charset="0"/>
              </a:rPr>
              <a:t> non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sớm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mùi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ruộng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xấp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lên</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15" name="Text Placeholder 6">
            <a:extLst>
              <a:ext uri="{FF2B5EF4-FFF2-40B4-BE49-F238E27FC236}">
                <a16:creationId xmlns:a16="http://schemas.microsoft.com/office/drawing/2014/main" id="{9CDAB54A-922A-49A8-9A8F-51802B01AC0A}"/>
              </a:ext>
            </a:extLst>
          </p:cNvPr>
          <p:cNvSpPr txBox="1">
            <a:spLocks/>
          </p:cNvSpPr>
          <p:nvPr/>
        </p:nvSpPr>
        <p:spPr bwMode="auto">
          <a:xfrm>
            <a:off x="334970" y="4503547"/>
            <a:ext cx="114661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cả</a:t>
            </a:r>
            <a:r>
              <a:rPr lang="en-US" altLang="en-US" sz="2800" dirty="0">
                <a:solidFill>
                  <a:schemeClr val="accent2">
                    <a:lumMod val="50000"/>
                  </a:schemeClr>
                </a:solidFill>
              </a:rPr>
              <a:t> </a:t>
            </a:r>
            <a:r>
              <a:rPr lang="en-US" altLang="en-US" sz="2800" dirty="0" err="1">
                <a:solidFill>
                  <a:schemeClr val="accent2">
                    <a:lumMod val="50000"/>
                  </a:schemeClr>
                </a:solidFill>
              </a:rPr>
              <a:t>chùm</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sầu</a:t>
            </a:r>
            <a:r>
              <a:rPr lang="en-US" altLang="en-US" sz="2800" dirty="0">
                <a:solidFill>
                  <a:schemeClr val="accent2">
                    <a:lumMod val="50000"/>
                  </a:schemeClr>
                </a:solidFill>
              </a:rPr>
              <a:t> </a:t>
            </a:r>
            <a:r>
              <a:rPr lang="en-US" altLang="en-US" sz="2800" dirty="0" err="1">
                <a:solidFill>
                  <a:schemeClr val="accent2">
                    <a:lumMod val="50000"/>
                  </a:schemeClr>
                </a:solidFill>
              </a:rPr>
              <a:t>đâu</a:t>
            </a:r>
            <a:r>
              <a:rPr lang="en-US" altLang="en-US" sz="2800" dirty="0">
                <a:solidFill>
                  <a:schemeClr val="accent2">
                    <a:lumMod val="50000"/>
                  </a:schemeClr>
                </a:solidFill>
              </a:rPr>
              <a:t>, </a:t>
            </a:r>
            <a:r>
              <a:rPr lang="en-US" altLang="en-US" sz="2800" dirty="0" err="1">
                <a:solidFill>
                  <a:schemeClr val="accent2">
                    <a:lumMod val="50000"/>
                  </a:schemeClr>
                </a:solidFill>
              </a:rPr>
              <a:t>không</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từng</a:t>
            </a:r>
            <a:r>
              <a:rPr lang="en-US" altLang="en-US" sz="2800" dirty="0">
                <a:solidFill>
                  <a:schemeClr val="accent2">
                    <a:lumMod val="50000"/>
                  </a:schemeClr>
                </a:solidFill>
              </a:rPr>
              <a:t> </a:t>
            </a:r>
            <a:r>
              <a:rPr lang="en-US" altLang="en-US" sz="2800" dirty="0" err="1">
                <a:solidFill>
                  <a:schemeClr val="accent2">
                    <a:lumMod val="50000"/>
                  </a:schemeClr>
                </a:solidFill>
              </a:rPr>
              <a:t>bông</a:t>
            </a:r>
            <a:r>
              <a:rPr lang="en-US" altLang="en-US" sz="2800" dirty="0">
                <a:solidFill>
                  <a:schemeClr val="accent2">
                    <a:lumMod val="50000"/>
                  </a:schemeClr>
                </a:solidFill>
              </a:rPr>
              <a:t>, </a:t>
            </a:r>
            <a:r>
              <a:rPr lang="en-US" altLang="en-US" sz="2800" dirty="0" err="1">
                <a:solidFill>
                  <a:schemeClr val="accent2">
                    <a:lumMod val="50000"/>
                  </a:schemeClr>
                </a:solidFill>
              </a:rPr>
              <a:t>vì</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sầu</a:t>
            </a:r>
            <a:r>
              <a:rPr lang="en-US" altLang="en-US" sz="2800" dirty="0">
                <a:solidFill>
                  <a:schemeClr val="accent2">
                    <a:lumMod val="50000"/>
                  </a:schemeClr>
                </a:solidFill>
              </a:rPr>
              <a:t> </a:t>
            </a:r>
            <a:r>
              <a:rPr lang="en-US" altLang="en-US" sz="2800" dirty="0" err="1">
                <a:solidFill>
                  <a:schemeClr val="accent2">
                    <a:lumMod val="50000"/>
                  </a:schemeClr>
                </a:solidFill>
              </a:rPr>
              <a:t>đâu</a:t>
            </a:r>
            <a:r>
              <a:rPr lang="en-US" altLang="en-US" sz="2800" dirty="0">
                <a:solidFill>
                  <a:schemeClr val="accent2">
                    <a:lumMod val="50000"/>
                  </a:schemeClr>
                </a:solidFill>
              </a:rPr>
              <a:t> </a:t>
            </a:r>
            <a:r>
              <a:rPr lang="en-US" altLang="en-US" sz="2800" dirty="0" err="1">
                <a:solidFill>
                  <a:schemeClr val="accent2">
                    <a:lumMod val="50000"/>
                  </a:schemeClr>
                </a:solidFill>
              </a:rPr>
              <a:t>nhỏ</a:t>
            </a:r>
            <a:r>
              <a:rPr lang="en-US" altLang="en-US" sz="2800" dirty="0">
                <a:solidFill>
                  <a:schemeClr val="accent2">
                    <a:lumMod val="50000"/>
                  </a:schemeClr>
                </a:solidFill>
              </a:rPr>
              <a:t>, </a:t>
            </a:r>
            <a:r>
              <a:rPr lang="en-US" altLang="en-US" sz="2800" dirty="0" err="1">
                <a:solidFill>
                  <a:schemeClr val="accent2">
                    <a:lumMod val="50000"/>
                  </a:schemeClr>
                </a:solidFill>
              </a:rPr>
              <a:t>mọc</a:t>
            </a:r>
            <a:r>
              <a:rPr lang="en-US" altLang="en-US" sz="2800" dirty="0">
                <a:solidFill>
                  <a:schemeClr val="accent2">
                    <a:lumMod val="50000"/>
                  </a:schemeClr>
                </a:solidFill>
              </a:rPr>
              <a:t> </a:t>
            </a:r>
            <a:r>
              <a:rPr lang="en-US" altLang="en-US" sz="2800" dirty="0" err="1">
                <a:solidFill>
                  <a:schemeClr val="accent2">
                    <a:lumMod val="50000"/>
                  </a:schemeClr>
                </a:solidFill>
              </a:rPr>
              <a:t>từng</a:t>
            </a:r>
            <a:r>
              <a:rPr lang="en-US" altLang="en-US" sz="2800" dirty="0">
                <a:solidFill>
                  <a:schemeClr val="accent2">
                    <a:lumMod val="50000"/>
                  </a:schemeClr>
                </a:solidFill>
              </a:rPr>
              <a:t> </a:t>
            </a:r>
            <a:r>
              <a:rPr lang="en-US" altLang="en-US" sz="2800" dirty="0" err="1">
                <a:solidFill>
                  <a:schemeClr val="accent2">
                    <a:lumMod val="50000"/>
                  </a:schemeClr>
                </a:solidFill>
              </a:rPr>
              <a:t>chùm</a:t>
            </a:r>
            <a:r>
              <a:rPr lang="en-US" altLang="en-US" sz="2800" dirty="0">
                <a:solidFill>
                  <a:schemeClr val="accent2">
                    <a:lumMod val="50000"/>
                  </a:schemeClr>
                </a:solidFill>
              </a:rPr>
              <a:t>, </a:t>
            </a:r>
            <a:r>
              <a:rPr lang="en-US" altLang="en-US" sz="2800" dirty="0" err="1">
                <a:solidFill>
                  <a:schemeClr val="accent2">
                    <a:lumMod val="50000"/>
                  </a:schemeClr>
                </a:solidFill>
              </a:rPr>
              <a:t>có</a:t>
            </a:r>
            <a:r>
              <a:rPr lang="en-US" altLang="en-US" sz="2800" dirty="0">
                <a:solidFill>
                  <a:schemeClr val="accent2">
                    <a:lumMod val="50000"/>
                  </a:schemeClr>
                </a:solidFill>
              </a:rPr>
              <a:t> </a:t>
            </a:r>
            <a:r>
              <a:rPr lang="en-US" altLang="en-US" sz="2800" dirty="0" err="1">
                <a:solidFill>
                  <a:schemeClr val="accent2">
                    <a:lumMod val="50000"/>
                  </a:schemeClr>
                </a:solidFill>
              </a:rPr>
              <a:t>cái</a:t>
            </a:r>
            <a:r>
              <a:rPr lang="en-US" altLang="en-US" sz="2800" dirty="0">
                <a:solidFill>
                  <a:schemeClr val="accent2">
                    <a:lumMod val="50000"/>
                  </a:schemeClr>
                </a:solidFill>
              </a:rPr>
              <a:t> </a:t>
            </a:r>
            <a:r>
              <a:rPr lang="en-US" altLang="en-US" sz="2800" dirty="0" err="1">
                <a:solidFill>
                  <a:schemeClr val="accent2">
                    <a:lumMod val="50000"/>
                  </a:schemeClr>
                </a:solidFill>
              </a:rPr>
              <a:t>đẹp</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cả</a:t>
            </a:r>
            <a:r>
              <a:rPr lang="en-US" altLang="en-US" sz="2800" dirty="0">
                <a:solidFill>
                  <a:schemeClr val="accent2">
                    <a:lumMod val="50000"/>
                  </a:schemeClr>
                </a:solidFill>
              </a:rPr>
              <a:t> </a:t>
            </a:r>
            <a:r>
              <a:rPr lang="en-US" altLang="en-US" sz="2800" dirty="0" err="1">
                <a:solidFill>
                  <a:schemeClr val="accent2">
                    <a:lumMod val="50000"/>
                  </a:schemeClr>
                </a:solidFill>
              </a:rPr>
              <a:t>chùm</a:t>
            </a:r>
            <a:r>
              <a:rPr lang="en-US" altLang="en-US" sz="2800" dirty="0">
                <a:solidFill>
                  <a:schemeClr val="accent2">
                    <a:lumMod val="50000"/>
                  </a:schemeClr>
                </a:solidFill>
              </a:rPr>
              <a:t>.</a:t>
            </a:r>
          </a:p>
        </p:txBody>
      </p:sp>
      <p:sp>
        <p:nvSpPr>
          <p:cNvPr id="16" name="Text Placeholder 6">
            <a:extLst>
              <a:ext uri="{FF2B5EF4-FFF2-40B4-BE49-F238E27FC236}">
                <a16:creationId xmlns:a16="http://schemas.microsoft.com/office/drawing/2014/main" id="{C8996709-011C-4077-B161-25A393034F93}"/>
              </a:ext>
            </a:extLst>
          </p:cNvPr>
          <p:cNvSpPr txBox="1">
            <a:spLocks/>
          </p:cNvSpPr>
          <p:nvPr/>
        </p:nvSpPr>
        <p:spPr bwMode="auto">
          <a:xfrm>
            <a:off x="354295" y="5292592"/>
            <a:ext cx="1146618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dirty="0">
                <a:solidFill>
                  <a:schemeClr val="accent2">
                    <a:lumMod val="50000"/>
                  </a:schemeClr>
                </a:solidFill>
              </a:rPr>
              <a:t>- </a:t>
            </a:r>
            <a:r>
              <a:rPr lang="en-US" altLang="en-US" sz="2800" dirty="0" err="1">
                <a:solidFill>
                  <a:schemeClr val="accent2">
                    <a:lumMod val="50000"/>
                  </a:schemeClr>
                </a:solidFill>
              </a:rPr>
              <a:t>Tác</a:t>
            </a:r>
            <a:r>
              <a:rPr lang="en-US" altLang="en-US" sz="2800" dirty="0">
                <a:solidFill>
                  <a:schemeClr val="accent2">
                    <a:lumMod val="50000"/>
                  </a:schemeClr>
                </a:solidFill>
              </a:rPr>
              <a:t> </a:t>
            </a:r>
            <a:r>
              <a:rPr lang="en-US" altLang="en-US" sz="2800" dirty="0" err="1">
                <a:solidFill>
                  <a:schemeClr val="accent2">
                    <a:lumMod val="50000"/>
                  </a:schemeClr>
                </a:solidFill>
              </a:rPr>
              <a:t>giả</a:t>
            </a:r>
            <a:r>
              <a:rPr lang="en-US" altLang="en-US" sz="2800" dirty="0">
                <a:solidFill>
                  <a:schemeClr val="accent2">
                    <a:lumMod val="50000"/>
                  </a:schemeClr>
                </a:solidFill>
              </a:rPr>
              <a:t> </a:t>
            </a:r>
            <a:r>
              <a:rPr lang="en-US" altLang="en-US" sz="2800" dirty="0" err="1">
                <a:solidFill>
                  <a:schemeClr val="accent2">
                    <a:lumMod val="50000"/>
                  </a:schemeClr>
                </a:solidFill>
              </a:rPr>
              <a:t>tả</a:t>
            </a:r>
            <a:r>
              <a:rPr lang="en-US" altLang="en-US" sz="2800" dirty="0">
                <a:solidFill>
                  <a:schemeClr val="accent2">
                    <a:lumMod val="50000"/>
                  </a:schemeClr>
                </a:solidFill>
              </a:rPr>
              <a:t> </a:t>
            </a:r>
            <a:r>
              <a:rPr lang="en-US" altLang="en-US" sz="2800" dirty="0" err="1">
                <a:solidFill>
                  <a:schemeClr val="accent2">
                    <a:lumMod val="50000"/>
                  </a:schemeClr>
                </a:solidFill>
              </a:rPr>
              <a:t>mùi</a:t>
            </a:r>
            <a:r>
              <a:rPr lang="en-US" altLang="en-US" sz="2800" dirty="0">
                <a:solidFill>
                  <a:schemeClr val="accent2">
                    <a:lumMod val="50000"/>
                  </a:schemeClr>
                </a:solidFill>
              </a:rPr>
              <a:t> </a:t>
            </a:r>
            <a:r>
              <a:rPr lang="en-US" altLang="en-US" sz="2800" dirty="0" err="1">
                <a:solidFill>
                  <a:schemeClr val="accent2">
                    <a:lumMod val="50000"/>
                  </a:schemeClr>
                </a:solidFill>
              </a:rPr>
              <a:t>thơm</a:t>
            </a:r>
            <a:r>
              <a:rPr lang="en-US" altLang="en-US" sz="2800" dirty="0">
                <a:solidFill>
                  <a:schemeClr val="accent2">
                    <a:lumMod val="50000"/>
                  </a:schemeClr>
                </a:solidFill>
              </a:rPr>
              <a:t> </a:t>
            </a:r>
            <a:r>
              <a:rPr lang="en-US" altLang="en-US" sz="2800" dirty="0" err="1">
                <a:solidFill>
                  <a:schemeClr val="accent2">
                    <a:lumMod val="50000"/>
                  </a:schemeClr>
                </a:solidFill>
              </a:rPr>
              <a:t>đặc</a:t>
            </a:r>
            <a:r>
              <a:rPr lang="en-US" altLang="en-US" sz="2800" dirty="0">
                <a:solidFill>
                  <a:schemeClr val="accent2">
                    <a:lumMod val="50000"/>
                  </a:schemeClr>
                </a:solidFill>
              </a:rPr>
              <a:t> </a:t>
            </a:r>
            <a:r>
              <a:rPr lang="en-US" altLang="en-US" sz="2800" dirty="0" err="1">
                <a:solidFill>
                  <a:schemeClr val="accent2">
                    <a:lumMod val="50000"/>
                  </a:schemeClr>
                </a:solidFill>
              </a:rPr>
              <a:t>biệt</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hoa</a:t>
            </a:r>
            <a:r>
              <a:rPr lang="en-US" altLang="en-US" sz="2800" dirty="0">
                <a:solidFill>
                  <a:schemeClr val="accent2">
                    <a:lumMod val="50000"/>
                  </a:schemeClr>
                </a:solidFill>
              </a:rPr>
              <a:t>, </a:t>
            </a:r>
            <a:r>
              <a:rPr lang="en-US" altLang="en-US" sz="2800" dirty="0" err="1">
                <a:solidFill>
                  <a:schemeClr val="accent2">
                    <a:lumMod val="50000"/>
                  </a:schemeClr>
                </a:solidFill>
              </a:rPr>
              <a:t>cho</a:t>
            </a:r>
            <a:r>
              <a:rPr lang="en-US" altLang="en-US" sz="2800" dirty="0">
                <a:solidFill>
                  <a:schemeClr val="accent2">
                    <a:lumMod val="50000"/>
                  </a:schemeClr>
                </a:solidFill>
              </a:rPr>
              <a:t> </a:t>
            </a:r>
            <a:r>
              <a:rPr lang="en-US" altLang="en-US" sz="2800" dirty="0" err="1">
                <a:solidFill>
                  <a:schemeClr val="accent2">
                    <a:lumMod val="50000"/>
                  </a:schemeClr>
                </a:solidFill>
              </a:rPr>
              <a:t>mùi</a:t>
            </a:r>
            <a:r>
              <a:rPr lang="en-US" altLang="en-US" sz="2800" dirty="0">
                <a:solidFill>
                  <a:schemeClr val="accent2">
                    <a:lumMod val="50000"/>
                  </a:schemeClr>
                </a:solidFill>
              </a:rPr>
              <a:t> </a:t>
            </a:r>
            <a:r>
              <a:rPr lang="en-US" altLang="en-US" sz="2800" dirty="0" err="1">
                <a:solidFill>
                  <a:schemeClr val="accent2">
                    <a:lumMod val="50000"/>
                  </a:schemeClr>
                </a:solidFill>
              </a:rPr>
              <a:t>hương</a:t>
            </a:r>
            <a:r>
              <a:rPr lang="en-US" altLang="en-US" sz="2800" dirty="0">
                <a:solidFill>
                  <a:schemeClr val="accent2">
                    <a:lumMod val="50000"/>
                  </a:schemeClr>
                </a:solidFill>
              </a:rPr>
              <a:t> </a:t>
            </a:r>
            <a:r>
              <a:rPr lang="en-US" altLang="en-US" sz="2800" dirty="0" err="1">
                <a:solidFill>
                  <a:schemeClr val="accent2">
                    <a:lumMod val="50000"/>
                  </a:schemeClr>
                </a:solidFill>
              </a:rPr>
              <a:t>huyền</a:t>
            </a:r>
            <a:r>
              <a:rPr lang="en-US" altLang="en-US" sz="2800" dirty="0">
                <a:solidFill>
                  <a:schemeClr val="accent2">
                    <a:lumMod val="50000"/>
                  </a:schemeClr>
                </a:solidFill>
              </a:rPr>
              <a:t> </a:t>
            </a:r>
            <a:r>
              <a:rPr lang="en-US" altLang="en-US" sz="2800" dirty="0" err="1">
                <a:solidFill>
                  <a:schemeClr val="accent2">
                    <a:lumMod val="50000"/>
                  </a:schemeClr>
                </a:solidFill>
              </a:rPr>
              <a:t>diệu</a:t>
            </a:r>
            <a:r>
              <a:rPr lang="en-US" altLang="en-US" sz="2800" dirty="0">
                <a:solidFill>
                  <a:schemeClr val="accent2">
                    <a:lumMod val="50000"/>
                  </a:schemeClr>
                </a:solidFill>
              </a:rPr>
              <a:t> </a:t>
            </a:r>
            <a:r>
              <a:rPr lang="en-US" altLang="en-US" sz="2800" dirty="0" err="1">
                <a:solidFill>
                  <a:schemeClr val="accent2">
                    <a:lumMod val="50000"/>
                  </a:schemeClr>
                </a:solidFill>
              </a:rPr>
              <a:t>hòa</a:t>
            </a:r>
            <a:r>
              <a:rPr lang="en-US" altLang="en-US" sz="2800" dirty="0">
                <a:solidFill>
                  <a:schemeClr val="accent2">
                    <a:lumMod val="50000"/>
                  </a:schemeClr>
                </a:solidFill>
              </a:rPr>
              <a:t> </a:t>
            </a:r>
            <a:r>
              <a:rPr lang="en-US" altLang="en-US" sz="2800" dirty="0" err="1">
                <a:solidFill>
                  <a:schemeClr val="accent2">
                    <a:lumMod val="50000"/>
                  </a:schemeClr>
                </a:solidFill>
              </a:rPr>
              <a:t>với</a:t>
            </a:r>
            <a:r>
              <a:rPr lang="en-US" altLang="en-US" sz="2800" dirty="0">
                <a:solidFill>
                  <a:schemeClr val="accent2">
                    <a:lumMod val="50000"/>
                  </a:schemeClr>
                </a:solidFill>
              </a:rPr>
              <a:t> </a:t>
            </a:r>
            <a:r>
              <a:rPr lang="en-US" altLang="en-US" sz="2800" dirty="0" err="1">
                <a:solidFill>
                  <a:schemeClr val="accent2">
                    <a:lumMod val="50000"/>
                  </a:schemeClr>
                </a:solidFill>
              </a:rPr>
              <a:t>những</a:t>
            </a:r>
            <a:r>
              <a:rPr lang="en-US" altLang="en-US" sz="2800" dirty="0">
                <a:solidFill>
                  <a:schemeClr val="accent2">
                    <a:lumMod val="50000"/>
                  </a:schemeClr>
                </a:solidFill>
              </a:rPr>
              <a:t> </a:t>
            </a:r>
            <a:r>
              <a:rPr lang="en-US" altLang="en-US" sz="2800" dirty="0" err="1">
                <a:solidFill>
                  <a:schemeClr val="accent2">
                    <a:lumMod val="50000"/>
                  </a:schemeClr>
                </a:solidFill>
              </a:rPr>
              <a:t>mùi</a:t>
            </a:r>
            <a:r>
              <a:rPr lang="en-US" altLang="en-US" sz="2800" dirty="0">
                <a:solidFill>
                  <a:schemeClr val="accent2">
                    <a:lumMod val="50000"/>
                  </a:schemeClr>
                </a:solidFill>
              </a:rPr>
              <a:t> </a:t>
            </a:r>
            <a:r>
              <a:rPr lang="en-US" altLang="en-US" sz="2800" dirty="0" err="1">
                <a:solidFill>
                  <a:schemeClr val="accent2">
                    <a:lumMod val="50000"/>
                  </a:schemeClr>
                </a:solidFill>
              </a:rPr>
              <a:t>hương</a:t>
            </a:r>
            <a:r>
              <a:rPr lang="en-US" altLang="en-US" sz="2800" dirty="0">
                <a:solidFill>
                  <a:schemeClr val="accent2">
                    <a:lumMod val="50000"/>
                  </a:schemeClr>
                </a:solidFill>
              </a:rPr>
              <a:t> </a:t>
            </a:r>
            <a:r>
              <a:rPr lang="en-US" altLang="en-US" sz="2800" dirty="0" err="1">
                <a:solidFill>
                  <a:schemeClr val="accent2">
                    <a:lumMod val="50000"/>
                  </a:schemeClr>
                </a:solidFill>
              </a:rPr>
              <a:t>khác</a:t>
            </a:r>
            <a:r>
              <a:rPr lang="en-US" altLang="en-US" sz="2800" dirty="0">
                <a:solidFill>
                  <a:schemeClr val="accent2">
                    <a:lumMod val="50000"/>
                  </a:schemeClr>
                </a:solidFill>
              </a:rPr>
              <a:t> </a:t>
            </a:r>
            <a:r>
              <a:rPr lang="en-US" altLang="en-US" sz="2800" dirty="0" err="1">
                <a:solidFill>
                  <a:schemeClr val="accent2">
                    <a:lumMod val="50000"/>
                  </a:schemeClr>
                </a:solidFill>
              </a:rPr>
              <a:t>của</a:t>
            </a:r>
            <a:r>
              <a:rPr lang="en-US" altLang="en-US" sz="2800" dirty="0">
                <a:solidFill>
                  <a:schemeClr val="accent2">
                    <a:lumMod val="50000"/>
                  </a:schemeClr>
                </a:solidFill>
              </a:rPr>
              <a:t> </a:t>
            </a:r>
            <a:r>
              <a:rPr lang="en-US" altLang="en-US" sz="2800" dirty="0" err="1">
                <a:solidFill>
                  <a:schemeClr val="accent2">
                    <a:lumMod val="50000"/>
                  </a:schemeClr>
                </a:solidFill>
              </a:rPr>
              <a:t>đồng</a:t>
            </a:r>
            <a:r>
              <a:rPr lang="en-US" altLang="en-US" sz="2800" dirty="0">
                <a:solidFill>
                  <a:schemeClr val="accent2">
                    <a:lumMod val="50000"/>
                  </a:schemeClr>
                </a:solidFill>
              </a:rPr>
              <a:t> </a:t>
            </a:r>
            <a:r>
              <a:rPr lang="en-US" altLang="en-US" sz="2800" dirty="0" err="1">
                <a:solidFill>
                  <a:schemeClr val="accent2">
                    <a:lumMod val="50000"/>
                  </a:schemeClr>
                </a:solidFill>
              </a:rPr>
              <a:t>quê</a:t>
            </a:r>
            <a:r>
              <a:rPr lang="en-US" altLang="en-US" sz="2800" dirty="0">
                <a:solidFill>
                  <a:schemeClr val="accent2">
                    <a:lumMod val="50000"/>
                  </a:schemeClr>
                </a:solidFill>
              </a:rPr>
              <a:t>.</a:t>
            </a:r>
          </a:p>
        </p:txBody>
      </p:sp>
      <p:sp>
        <p:nvSpPr>
          <p:cNvPr id="18" name="Rectangle 17">
            <a:extLst>
              <a:ext uri="{FF2B5EF4-FFF2-40B4-BE49-F238E27FC236}">
                <a16:creationId xmlns:a16="http://schemas.microsoft.com/office/drawing/2014/main" id="{C7502411-266A-4826-A1EA-A046EDFCDCC4}"/>
              </a:ext>
            </a:extLst>
          </p:cNvPr>
          <p:cNvSpPr/>
          <p:nvPr/>
        </p:nvSpPr>
        <p:spPr>
          <a:xfrm>
            <a:off x="354295" y="606892"/>
            <a:ext cx="11467509" cy="4093428"/>
          </a:xfrm>
          <a:prstGeom prst="rect">
            <a:avLst/>
          </a:prstGeom>
        </p:spPr>
        <p:txBody>
          <a:bodyPr wrap="square">
            <a:spAutoFit/>
          </a:bodyPr>
          <a:lstStyle/>
          <a:p>
            <a:pPr indent="457200" algn="just">
              <a:defRPr/>
            </a:pPr>
            <a:r>
              <a:rPr lang="en-US" sz="2600" dirty="0" err="1">
                <a:latin typeface="Times New Roman" panose="02020603050405020304" pitchFamily="18" charset="0"/>
                <a:cs typeface="Times New Roman" panose="02020603050405020304" pitchFamily="18" charset="0"/>
              </a:rPr>
              <a:t>Vào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khoảng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cuối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cs typeface="Times New Roman" panose="02020603050405020304" pitchFamily="18" charset="0"/>
              </a:rPr>
              <a:t>vùng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quê</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Bộ</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nhỏ</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chấm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đen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nở</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chùm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võng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mỗi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gió</a:t>
            </a:r>
            <a:r>
              <a:rPr lang="en-US" sz="2600" dirty="0">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Cứ</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đến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tháng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ba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nhớ</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đến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sầu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đâu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tôi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cảm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thấy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thoang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thoảng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đâu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đây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một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thơm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mát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mẻ</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dịu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dàng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mát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mẻ</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còn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hơn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cả</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hương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cau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dịu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dàng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có</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khi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hơn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cả</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thơm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hoa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mộc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thơm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huyền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diệu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đó</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hòa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với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đất</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của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ruộng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cày</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vỡ</a:t>
            </a:r>
            <a:r>
              <a:rPr lang="en-US" sz="2600" i="1" dirty="0">
                <a:solidFill>
                  <a:srgbClr val="FF0000"/>
                </a:solidFill>
                <a:latin typeface="Times New Roman" panose="02020603050405020304" pitchFamily="18" charset="0"/>
                <a:cs typeface="Times New Roman" panose="02020603050405020304" pitchFamily="18" charset="0"/>
              </a:rPr>
              <a:t> ra,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đậu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đã</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già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mà</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người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nông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phu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hái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về</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phơi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nắng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mạ</a:t>
            </a:r>
            <a:r>
              <a:rPr lang="en-US" sz="2600" i="1" dirty="0">
                <a:solidFill>
                  <a:srgbClr val="FF0000"/>
                </a:solidFill>
                <a:latin typeface="Times New Roman" panose="02020603050405020304" pitchFamily="18" charset="0"/>
                <a:cs typeface="Times New Roman" panose="02020603050405020304" pitchFamily="18" charset="0"/>
              </a:rPr>
              <a:t> non </a:t>
            </a:r>
            <a:r>
              <a:rPr lang="en-US" sz="2600" i="1" dirty="0" err="1">
                <a:solidFill>
                  <a:srgbClr val="FF0000"/>
                </a:solidFill>
                <a:latin typeface="Times New Roman" panose="02020603050405020304" pitchFamily="18" charset="0"/>
                <a:cs typeface="Times New Roman" panose="02020603050405020304" pitchFamily="18" charset="0"/>
              </a:rPr>
              <a:t>lên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sớm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xanh</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màu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hoa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lí</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khoai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sắn</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mùi</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rau</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cần</a:t>
            </a:r>
            <a:r>
              <a:rPr lang="en-US" sz="2600" i="1" dirty="0">
                <a:solidFill>
                  <a:srgbClr val="FF0000"/>
                </a:solidFill>
                <a:latin typeface="Times New Roman" panose="02020603050405020304" pitchFamily="18" charset="0"/>
                <a:cs typeface="Times New Roman" panose="02020603050405020304" pitchFamily="18" charset="0"/>
              </a:rPr>
              <a:t> ở </a:t>
            </a:r>
            <a:r>
              <a:rPr lang="en-US" sz="2600" i="1" dirty="0" err="1">
                <a:solidFill>
                  <a:srgbClr val="FF0000"/>
                </a:solidFill>
                <a:latin typeface="Times New Roman" panose="02020603050405020304" pitchFamily="18" charset="0"/>
                <a:cs typeface="Times New Roman" panose="02020603050405020304" pitchFamily="18" charset="0"/>
              </a:rPr>
              <a:t>các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ruộng</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xâm</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xấp</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nước</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đưa</a:t>
            </a:r>
            <a:r>
              <a:rPr lang="en-US" sz="2600" i="1" dirty="0">
                <a:solidFill>
                  <a:srgbClr val="FF0000"/>
                </a:solidFill>
                <a:latin typeface="Times New Roman" panose="02020603050405020304" pitchFamily="18" charset="0"/>
                <a:cs typeface="Times New Roman" panose="02020603050405020304" pitchFamily="18" charset="0"/>
              </a:rPr>
              <a:t> </a:t>
            </a:r>
            <a:r>
              <a:rPr lang="en-US" sz="2600" i="1" dirty="0" err="1">
                <a:solidFill>
                  <a:srgbClr val="FF0000"/>
                </a:solidFill>
                <a:latin typeface="Times New Roman" panose="02020603050405020304" pitchFamily="18" charset="0"/>
                <a:cs typeface="Times New Roman" panose="02020603050405020304" pitchFamily="18" charset="0"/>
              </a:rPr>
              <a:t>lên</a:t>
            </a:r>
            <a:r>
              <a:rPr lang="en-US" sz="2600" i="1" dirty="0">
                <a:solidFill>
                  <a:srgbClr val="FF0000"/>
                </a:solidFill>
                <a:latin typeface="Times New Roman" panose="02020603050405020304" pitchFamily="18" charset="0"/>
                <a:cs typeface="Times New Roman" panose="02020603050405020304" pitchFamily="18" charset="0"/>
              </a:rPr>
              <a:t>,…</a:t>
            </a:r>
            <a:r>
              <a:rPr lang="en-US" sz="2600" dirty="0">
                <a:latin typeface="Times New Roman" panose="02020603050405020304" pitchFamily="18" charset="0"/>
                <a:cs typeface="Times New Roman" panose="02020603050405020304" pitchFamily="18" charset="0"/>
              </a:rPr>
              <a:t> Bao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đó</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thương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khiến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ta </a:t>
            </a:r>
            <a:r>
              <a:rPr lang="en-US" sz="2600" dirty="0" err="1">
                <a:latin typeface="Times New Roman" panose="02020603050405020304" pitchFamily="18" charset="0"/>
                <a:cs typeface="Times New Roman" panose="02020603050405020304" pitchFamily="18" charset="0"/>
              </a:rPr>
              <a:t>cảm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ngây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say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men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p>
          <a:p>
            <a:pPr indent="457200" algn="just">
              <a:defRPr/>
            </a:pPr>
            <a:r>
              <a:rPr lang="en-US" sz="2600" dirty="0">
                <a:latin typeface="Times New Roman" panose="02020603050405020304" pitchFamily="18" charset="0"/>
                <a:cs typeface="Times New Roman" panose="02020603050405020304" pitchFamily="18" charset="0"/>
              </a:rPr>
              <a:t>			                                			</a:t>
            </a:r>
            <a:r>
              <a:rPr lang="en-US" sz="2600" i="1" dirty="0">
                <a:latin typeface="Times New Roman" panose="02020603050405020304" pitchFamily="18" charset="0"/>
                <a:cs typeface="Times New Roman" panose="02020603050405020304" pitchFamily="18" charset="0"/>
              </a:rPr>
              <a:t>Theo </a:t>
            </a:r>
            <a:r>
              <a:rPr lang="en-US" sz="2600" dirty="0" err="1">
                <a:latin typeface="Times New Roman" panose="02020603050405020304" pitchFamily="18" charset="0"/>
                <a:cs typeface="Times New Roman" panose="02020603050405020304" pitchFamily="18" charset="0"/>
              </a:rPr>
              <a:t>Vũ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endParaRPr lang="en-US" sz="2600" dirty="0">
              <a:latin typeface="Times New Roman" panose="02020603050405020304" pitchFamily="18" charset="0"/>
              <a:cs typeface="Times New Roman" panose="02020603050405020304" pitchFamily="18" charset="0"/>
            </a:endParaRPr>
          </a:p>
        </p:txBody>
      </p:sp>
      <p:sp>
        <p:nvSpPr>
          <p:cNvPr id="17" name="Text Placeholder 6">
            <a:extLst>
              <a:ext uri="{FF2B5EF4-FFF2-40B4-BE49-F238E27FC236}">
                <a16:creationId xmlns:a16="http://schemas.microsoft.com/office/drawing/2014/main" id="{24B98788-D968-4CA7-8F8D-AA084B130794}"/>
              </a:ext>
            </a:extLst>
          </p:cNvPr>
          <p:cNvSpPr txBox="1">
            <a:spLocks/>
          </p:cNvSpPr>
          <p:nvPr/>
        </p:nvSpPr>
        <p:spPr bwMode="auto">
          <a:xfrm>
            <a:off x="2084649" y="6172469"/>
            <a:ext cx="31049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just">
              <a:spcBef>
                <a:spcPct val="0"/>
              </a:spcBef>
              <a:buFontTx/>
              <a:buNone/>
              <a:defRPr sz="3200" i="1">
                <a:latin typeface="Times New Roman" panose="02020603050405020304" pitchFamily="18" charset="0"/>
              </a:defRPr>
            </a:lvl1pPr>
            <a:lvl2pPr marL="742950" indent="-285750">
              <a:spcBef>
                <a:spcPct val="20000"/>
              </a:spcBef>
              <a:buChar char="–"/>
              <a:defRPr sz="2800">
                <a:latin typeface="Arial" panose="020B0604020202020204" pitchFamily="34" charset="0"/>
              </a:defRPr>
            </a:lvl2pPr>
            <a:lvl3pPr marL="1143000" indent="-228600">
              <a:spcBef>
                <a:spcPct val="20000"/>
              </a:spcBef>
              <a:buChar char="•"/>
              <a:defRPr sz="2400">
                <a:latin typeface="Arial" panose="020B0604020202020204" pitchFamily="34" charset="0"/>
              </a:defRPr>
            </a:lvl3pPr>
            <a:lvl4pPr marL="1600200" indent="-228600">
              <a:spcBef>
                <a:spcPct val="20000"/>
              </a:spcBef>
              <a:buChar char="–"/>
              <a:defRPr sz="2000">
                <a:latin typeface="Arial" panose="020B0604020202020204" pitchFamily="34" charset="0"/>
              </a:defRPr>
            </a:lvl4pPr>
            <a:lvl5pPr marL="2057400" indent="-228600">
              <a:spcBef>
                <a:spcPct val="20000"/>
              </a:spcBef>
              <a:buChar char="»"/>
              <a:defRPr sz="2000">
                <a:latin typeface="Arial" panose="020B0604020202020204" pitchFamily="34" charset="0"/>
              </a:defRPr>
            </a:lvl5pPr>
            <a:lvl6pPr marL="2514600" indent="-228600" eaLnBrk="0" fontAlgn="base" hangingPunct="0">
              <a:spcBef>
                <a:spcPct val="20000"/>
              </a:spcBef>
              <a:spcAft>
                <a:spcPct val="0"/>
              </a:spcAft>
              <a:buChar char="»"/>
              <a:defRPr sz="2000">
                <a:latin typeface="Arial" panose="020B0604020202020204" pitchFamily="34" charset="0"/>
              </a:defRPr>
            </a:lvl6pPr>
            <a:lvl7pPr marL="2971800" indent="-228600" eaLnBrk="0" fontAlgn="base" hangingPunct="0">
              <a:spcBef>
                <a:spcPct val="20000"/>
              </a:spcBef>
              <a:spcAft>
                <a:spcPct val="0"/>
              </a:spcAft>
              <a:buChar char="»"/>
              <a:defRPr sz="2000">
                <a:latin typeface="Arial" panose="020B0604020202020204" pitchFamily="34" charset="0"/>
              </a:defRPr>
            </a:lvl7pPr>
            <a:lvl8pPr marL="3429000" indent="-228600" eaLnBrk="0" fontAlgn="base" hangingPunct="0">
              <a:spcBef>
                <a:spcPct val="20000"/>
              </a:spcBef>
              <a:spcAft>
                <a:spcPct val="0"/>
              </a:spcAft>
              <a:buChar char="»"/>
              <a:defRPr sz="2000">
                <a:latin typeface="Arial" panose="020B0604020202020204" pitchFamily="34" charset="0"/>
              </a:defRPr>
            </a:lvl8pPr>
            <a:lvl9pPr marL="3886200" indent="-228600" eaLnBrk="0" fontAlgn="base" hangingPunct="0">
              <a:spcBef>
                <a:spcPct val="20000"/>
              </a:spcBef>
              <a:spcAft>
                <a:spcPct val="0"/>
              </a:spcAft>
              <a:buChar char="»"/>
              <a:defRPr sz="2000">
                <a:latin typeface="Arial" panose="020B0604020202020204" pitchFamily="34" charset="0"/>
              </a:defRPr>
            </a:lvl9pPr>
          </a:lstStyle>
          <a:p>
            <a:r>
              <a:rPr lang="en-US" altLang="en-US" sz="2800" b="1" dirty="0">
                <a:solidFill>
                  <a:srgbClr val="FF0000"/>
                </a:solidFill>
                <a:sym typeface="Wingdings" panose="05000000000000000000" pitchFamily="2" charset="2"/>
              </a:rPr>
              <a:t></a:t>
            </a:r>
            <a:r>
              <a:rPr lang="en-US" altLang="en-US" sz="2800" b="1" dirty="0">
                <a:solidFill>
                  <a:srgbClr val="FF0000"/>
                </a:solidFill>
              </a:rPr>
              <a:t> </a:t>
            </a:r>
            <a:r>
              <a:rPr lang="en-US" altLang="en-US" sz="2800" b="1" dirty="0" err="1">
                <a:solidFill>
                  <a:srgbClr val="FF0000"/>
                </a:solidFill>
              </a:rPr>
              <a:t>Tả</a:t>
            </a:r>
            <a:r>
              <a:rPr lang="en-US" altLang="en-US" sz="2800" b="1" dirty="0">
                <a:solidFill>
                  <a:srgbClr val="FF0000"/>
                </a:solidFill>
              </a:rPr>
              <a:t> </a:t>
            </a:r>
            <a:r>
              <a:rPr lang="en-US" altLang="en-US" sz="2800" b="1" dirty="0" err="1">
                <a:solidFill>
                  <a:srgbClr val="FF0000"/>
                </a:solidFill>
              </a:rPr>
              <a:t>từng</a:t>
            </a:r>
            <a:r>
              <a:rPr lang="en-US" altLang="en-US" sz="2800" b="1" dirty="0">
                <a:solidFill>
                  <a:srgbClr val="FF0000"/>
                </a:solidFill>
              </a:rPr>
              <a:t> </a:t>
            </a:r>
            <a:r>
              <a:rPr lang="en-US" altLang="en-US" sz="2800" b="1" dirty="0" err="1">
                <a:solidFill>
                  <a:srgbClr val="FF0000"/>
                </a:solidFill>
              </a:rPr>
              <a:t>bộ</a:t>
            </a:r>
            <a:r>
              <a:rPr lang="en-US" altLang="en-US" sz="2800" b="1" dirty="0">
                <a:solidFill>
                  <a:srgbClr val="FF0000"/>
                </a:solidFill>
              </a:rPr>
              <a:t> </a:t>
            </a:r>
            <a:r>
              <a:rPr lang="en-US" altLang="en-US" sz="2800" b="1" dirty="0" err="1">
                <a:solidFill>
                  <a:srgbClr val="FF0000"/>
                </a:solidFill>
              </a:rPr>
              <a:t>phận</a:t>
            </a:r>
            <a:endParaRPr lang="en-US" altLang="en-US" sz="2800" b="1" dirty="0">
              <a:solidFill>
                <a:srgbClr val="FF0000"/>
              </a:solidFill>
            </a:endParaRPr>
          </a:p>
        </p:txBody>
      </p:sp>
    </p:spTree>
    <p:extLst>
      <p:ext uri="{BB962C8B-B14F-4D97-AF65-F5344CB8AC3E}">
        <p14:creationId xmlns:p14="http://schemas.microsoft.com/office/powerpoint/2010/main" val="2150879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4"/>
                                        </p:tgtEl>
                                        <p:attrNameLst>
                                          <p:attrName>style.visibility</p:attrName>
                                        </p:attrNameLst>
                                      </p:cBhvr>
                                      <p:to>
                                        <p:strVal val="hidden"/>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8" grpId="0"/>
      <p:bldP spid="8" grpId="1"/>
      <p:bldP spid="14" grpId="0"/>
      <p:bldP spid="14" grpId="1"/>
      <p:bldP spid="15" grpId="0"/>
      <p:bldP spid="16" grpId="0"/>
      <p:bldP spid="18"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你好秋天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tzidvry">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3358</Words>
  <Application>Microsoft Office PowerPoint</Application>
  <PresentationFormat>Widescreen</PresentationFormat>
  <Paragraphs>157</Paragraphs>
  <Slides>23</Slides>
  <Notes>22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等线</vt:lpstr>
      <vt:lpstr>微软雅黑</vt:lpstr>
      <vt:lpstr>Arial</vt:lpstr>
      <vt:lpstr>Calibri</vt:lpstr>
      <vt:lpstr>Times New Roman</vt:lpstr>
      <vt:lpstr>UTM Yves KT</vt:lpstr>
      <vt:lpstr>第一PPT，www.1ppt.com</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www.freeppt7.com</cp:keywords>
  <dc:description>www.freeppt7.com</dc:description>
  <cp:lastModifiedBy>PHAN HOÀNG PHƯỚC HẠNH</cp:lastModifiedBy>
  <cp:revision>62</cp:revision>
  <dcterms:created xsi:type="dcterms:W3CDTF">2018-07-31T07:10:39Z</dcterms:created>
  <dcterms:modified xsi:type="dcterms:W3CDTF">2022-02-06T11:07:28Z</dcterms:modified>
  <cp:version>K10</cp:version>
</cp:coreProperties>
</file>