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0" r:id="rId3"/>
    <p:sldId id="262" r:id="rId4"/>
    <p:sldId id="256" r:id="rId5"/>
    <p:sldId id="301" r:id="rId6"/>
    <p:sldId id="263" r:id="rId7"/>
    <p:sldId id="260" r:id="rId8"/>
    <p:sldId id="295" r:id="rId9"/>
    <p:sldId id="306" r:id="rId10"/>
    <p:sldId id="307" r:id="rId11"/>
    <p:sldId id="302" r:id="rId12"/>
    <p:sldId id="296" r:id="rId13"/>
    <p:sldId id="297" r:id="rId14"/>
    <p:sldId id="289" r:id="rId15"/>
    <p:sldId id="305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等线 Light" panose="02010600030101010101" pitchFamily="2" charset="-122"/>
      <p:regular r:id="rId19"/>
    </p:embeddedFont>
    <p:embeddedFont>
      <p:font typeface="#9Slide03 SVNStoryteller Sans" panose="00000506000000000000" pitchFamily="2" charset="0"/>
      <p:regular r:id="rId20"/>
    </p:embeddedFont>
    <p:embeddedFont>
      <p:font typeface="#9Slide07 SVNZiclets" panose="02000603000000000000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Sharnay" panose="02040603050506020204" pitchFamily="18" charset="0"/>
      <p: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6699"/>
    <a:srgbClr val="F33F61"/>
    <a:srgbClr val="F11B44"/>
    <a:srgbClr val="FBBDC9"/>
    <a:srgbClr val="9999FF"/>
    <a:srgbClr val="6600CC"/>
    <a:srgbClr val="6666FF"/>
    <a:srgbClr val="FFE1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91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C5DAA6-3C96-483E-92EF-207FBE408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1B3680C-8385-4632-A657-1A16B8198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C8822-67E5-4890-9DA1-54CA653F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BA52A0-51D0-4F6B-8E0A-C51D87C5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34A83-8F88-4F4E-B182-FBE481E3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77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86B1F-66B3-4309-8D28-7F852A60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D3C3BB3-0B8F-43C8-9857-A36BBC8F5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F1C902-B094-4138-885E-3FEF9D77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1BAC64-3F24-4D72-A586-8D5F5782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5F5531-6807-49DC-885E-61D5C826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2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AEA518-FB2E-4009-B5FF-63F9FC999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685DCE-5D7A-481D-9C34-CF03C556B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F6A9B-3D2F-48C7-946A-3518BDE98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1DD3D5-4C85-48FC-81FF-5661F929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669BF1-6A4F-4880-AEAD-A5006D45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1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16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40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0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8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2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0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86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245E3A-C290-4D2B-9E5B-69434576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6719D7-0A66-4477-AC8D-79447575C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7C93D8-D766-409D-9245-4F93C8E3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C9889-615E-47D7-8D08-26C0715B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EC3B8E-CB88-43C5-BABA-95D2366C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7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93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29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945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A8DF3-D62B-4BE4-841D-D304512F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D5E26B-1FAD-41A1-926F-14F6CED79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C24D13-BBB8-4478-8277-ECBE5DD0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04BB6-4B67-4305-95CF-A6A481CE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4362C-C8A4-427C-8AE8-EA75DE2D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6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9F42FA-80F2-4BA8-95DC-6C7A3399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562A98-319B-4F5B-A1A6-9CB6E5736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DCCC5C-04B2-4B6E-8199-F757DBA49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895998-A15B-4119-8B25-9671E797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4BDF7-00E0-464F-BE4E-5E780B8A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44037D-216F-4083-8EDC-77A9A51D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1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15281-44A7-4139-81FA-0D055D24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6720DC-34F8-43CF-B3EF-F1D4DAB08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128D6B-5C8C-4568-9BA6-8C8929DCC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825131-5FB8-40EC-8794-45F72CF48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E764D82-EB02-42DD-B8F4-252669705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91E1F4-7FB8-4D7F-AB66-A1E2BEFD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1CBCEA0-62B1-47F9-A3F3-FDADD6A2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9742C3-4D37-403C-ABD0-E120E731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08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484EF-1489-4287-8483-9B24EA53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547FF8A-FF1A-43B3-BB75-90190366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D7C819-46AD-4354-8550-FAB2BB4A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A4B8F-9D72-4FE9-BE60-0AC7B647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F8BD11C-79FC-4347-A66C-6B59014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8483025-E350-477A-94B3-F60176B7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A90A52-8281-4314-8C75-277E4D3D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330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7C4A6-1BDD-427B-AECB-8373726E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28D10B-3CDA-4E88-9AAE-B77878D09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723178-94D2-4BAD-9A39-2FA913285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23B821-991B-4255-A699-F0AF484C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3BF676-6874-4F6A-8A59-E644CC9A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10CCFF-E794-4DB7-A8E1-3A3AB19A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366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86AD52-6AD2-469F-8376-8C45C0F1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4A1AD2-7F1A-4714-B02A-365A571D5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F172EA-8F5E-402F-A7D1-2DFBE3572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77F368-CA0B-429C-B9C6-6C8FC0178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3D6F84-9EA7-42E7-9291-035F3076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7A7227-F1F2-42F7-BF27-35B2ADB0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202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02026D9-DB2E-46D6-8A9C-556CCF96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5F37AE-A202-4917-9306-59B6529B3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517838-5DCB-46EC-8CB4-10B975431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B8885-415A-4DE0-8409-D790CA8CB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E2BA6-1E24-46E5-9599-40066D3F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6F111-98D7-472D-AB39-70292FFBD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348C9-960B-473D-930F-CCC22AB4A5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D1F6E-DB8E-435F-957C-5BF1509B05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03BAA1-0B1E-438E-A390-94A8074F81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27F69-B94C-43F4-8FF3-589B75A5DABE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F114F3-1C1C-48BD-9BA5-C60C22D8C64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13" y="-36830"/>
            <a:ext cx="12270112" cy="704723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22935" y="372746"/>
            <a:ext cx="10883265" cy="6114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3B60D-7D61-4F98-87D6-A5D75E0C70EA}"/>
              </a:ext>
            </a:extLst>
          </p:cNvPr>
          <p:cNvSpPr txBox="1"/>
          <p:nvPr userDrawn="1"/>
        </p:nvSpPr>
        <p:spPr>
          <a:xfrm>
            <a:off x="9525" y="6371421"/>
            <a:ext cx="723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KTUTS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F2FA45-BDD2-4795-8D15-6D62C130AF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586E0-9A90-4178-A2D3-D01F27AD3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36A282-E6F2-4D06-9F4F-48C312A63B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41D6D9-A309-4102-BF28-FDA69BFE06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832C8A-71B6-4175-82B8-6DD1FEF117E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EE2775-B1C2-49DF-B628-CE73DAA0E23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8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0" y="-46541"/>
            <a:ext cx="12401550" cy="7085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2" r="52949"/>
          <a:stretch/>
        </p:blipFill>
        <p:spPr>
          <a:xfrm>
            <a:off x="8458201" y="3458780"/>
            <a:ext cx="3733800" cy="35468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B331A-66F3-4C2C-9AD6-C08424B431E0}"/>
              </a:ext>
            </a:extLst>
          </p:cNvPr>
          <p:cNvGrpSpPr/>
          <p:nvPr/>
        </p:nvGrpSpPr>
        <p:grpSpPr>
          <a:xfrm>
            <a:off x="9680453" y="-247650"/>
            <a:ext cx="2359147" cy="3416320"/>
            <a:chOff x="9451853" y="-711925"/>
            <a:chExt cx="3229762" cy="34163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FB29E-D6F3-4E91-8C85-00E422F063FA}"/>
                </a:ext>
              </a:extLst>
            </p:cNvPr>
            <p:cNvSpPr txBox="1"/>
            <p:nvPr/>
          </p:nvSpPr>
          <p:spPr>
            <a:xfrm>
              <a:off x="9522368" y="-711925"/>
              <a:ext cx="3159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Tập</a:t>
              </a:r>
              <a:r>
                <a:rPr lang="en-US" sz="72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làm</a:t>
              </a:r>
              <a:r>
                <a:rPr lang="en-US" sz="72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văn</a:t>
              </a:r>
              <a:endParaRPr lang="en-US" sz="7200" dirty="0">
                <a:solidFill>
                  <a:schemeClr val="bg1"/>
                </a:solidFill>
                <a:latin typeface="UTM Sharnay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078947-878A-4C66-BB28-0FDBF5998028}"/>
                </a:ext>
              </a:extLst>
            </p:cNvPr>
            <p:cNvSpPr txBox="1"/>
            <p:nvPr/>
          </p:nvSpPr>
          <p:spPr>
            <a:xfrm>
              <a:off x="9451853" y="-711925"/>
              <a:ext cx="3159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Tập</a:t>
              </a:r>
              <a:r>
                <a:rPr lang="en-US" sz="7200" dirty="0">
                  <a:solidFill>
                    <a:srgbClr val="9933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làm</a:t>
              </a:r>
              <a:r>
                <a:rPr lang="en-US" sz="7200" dirty="0">
                  <a:solidFill>
                    <a:srgbClr val="9933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văn</a:t>
              </a:r>
              <a:endParaRPr lang="en-US" sz="7200" dirty="0">
                <a:solidFill>
                  <a:srgbClr val="993300"/>
                </a:solidFill>
                <a:latin typeface="UTM Sharnay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5A14A3-3C5F-4795-AD8D-30ADE121F8CA}"/>
              </a:ext>
            </a:extLst>
          </p:cNvPr>
          <p:cNvSpPr txBox="1"/>
          <p:nvPr/>
        </p:nvSpPr>
        <p:spPr>
          <a:xfrm>
            <a:off x="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chemeClr val="bg1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chemeClr val="bg1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chemeClr val="bg1"/>
              </a:solidFill>
              <a:latin typeface="#9Slide03 SVNStoryteller Sans" panose="000005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07020-1797-4D7D-8432-18ECFD97B66E}"/>
              </a:ext>
            </a:extLst>
          </p:cNvPr>
          <p:cNvSpPr txBox="1"/>
          <p:nvPr/>
        </p:nvSpPr>
        <p:spPr>
          <a:xfrm>
            <a:off x="152400" y="3605527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100000">
                      <a:srgbClr val="FBBDC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MIÊU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5833A-BF44-46D5-B7AC-31A494886505}"/>
              </a:ext>
            </a:extLst>
          </p:cNvPr>
          <p:cNvSpPr txBox="1"/>
          <p:nvPr/>
        </p:nvSpPr>
        <p:spPr>
          <a:xfrm>
            <a:off x="2611284" y="2502968"/>
            <a:ext cx="2414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F96C5-F0E0-4C46-B7E1-516EE9E7263D}"/>
              </a:ext>
            </a:extLst>
          </p:cNvPr>
          <p:cNvSpPr txBox="1"/>
          <p:nvPr/>
        </p:nvSpPr>
        <p:spPr>
          <a:xfrm>
            <a:off x="4363678" y="3534243"/>
            <a:ext cx="25969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ĐỒ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C0BF4-4A5B-494F-B9DB-26480E969557}"/>
              </a:ext>
            </a:extLst>
          </p:cNvPr>
          <p:cNvSpPr txBox="1"/>
          <p:nvPr/>
        </p:nvSpPr>
        <p:spPr>
          <a:xfrm>
            <a:off x="6527391" y="2657329"/>
            <a:ext cx="3100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VẬT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74F44-A49F-4A12-A0FC-F32FF746D022}"/>
              </a:ext>
            </a:extLst>
          </p:cNvPr>
          <p:cNvSpPr txBox="1"/>
          <p:nvPr/>
        </p:nvSpPr>
        <p:spPr>
          <a:xfrm>
            <a:off x="-1905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rgbClr val="006DB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rgbClr val="006DB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rgbClr val="006DB0"/>
              </a:solidFill>
              <a:latin typeface="#9Slide03 SVNStoryteller Sans" panose="00000506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E642D-C0C2-493C-8E85-5383B7754492}"/>
              </a:ext>
            </a:extLst>
          </p:cNvPr>
          <p:cNvSpPr txBox="1"/>
          <p:nvPr/>
        </p:nvSpPr>
        <p:spPr>
          <a:xfrm>
            <a:off x="-4953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rgbClr val="002060"/>
              </a:solidFill>
              <a:latin typeface="#9Slide03 SVNStoryteller Sans" panose="00000506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7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72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8" grpId="0"/>
          <p:bldP spid="1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577634" y="1001245"/>
              <a:ext cx="184081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Diễn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đạt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37464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r="5981"/>
          <a:stretch/>
        </p:blipFill>
        <p:spPr>
          <a:xfrm>
            <a:off x="1463040" y="3194537"/>
            <a:ext cx="2433711" cy="2988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BE8F86-88EA-42AE-8259-59BAA4696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8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1" r="48771" b="31588"/>
          <a:stretch/>
        </p:blipFill>
        <p:spPr>
          <a:xfrm>
            <a:off x="4382609" y="3352800"/>
            <a:ext cx="3402491" cy="31623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6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6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544061" y="2725420"/>
            <a:ext cx="2961640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BBDC9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717887" y="2544191"/>
            <a:ext cx="2776556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Sửa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cá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nhân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ABFD6B5-02C2-4477-879F-A26B04AA52F9}"/>
              </a:ext>
            </a:extLst>
          </p:cNvPr>
          <p:cNvSpPr>
            <a:spLocks noEditPoints="1"/>
          </p:cNvSpPr>
          <p:nvPr/>
        </p:nvSpPr>
        <p:spPr bwMode="auto">
          <a:xfrm>
            <a:off x="5674334" y="1009649"/>
            <a:ext cx="794451" cy="1446481"/>
          </a:xfrm>
          <a:custGeom>
            <a:avLst/>
            <a:gdLst>
              <a:gd name="T0" fmla="*/ 6 w 86"/>
              <a:gd name="T1" fmla="*/ 113 h 154"/>
              <a:gd name="T2" fmla="*/ 44 w 86"/>
              <a:gd name="T3" fmla="*/ 113 h 154"/>
              <a:gd name="T4" fmla="*/ 25 w 86"/>
              <a:gd name="T5" fmla="*/ 91 h 154"/>
              <a:gd name="T6" fmla="*/ 14 w 86"/>
              <a:gd name="T7" fmla="*/ 62 h 154"/>
              <a:gd name="T8" fmla="*/ 41 w 86"/>
              <a:gd name="T9" fmla="*/ 49 h 154"/>
              <a:gd name="T10" fmla="*/ 22 w 86"/>
              <a:gd name="T11" fmla="*/ 40 h 154"/>
              <a:gd name="T12" fmla="*/ 11 w 86"/>
              <a:gd name="T13" fmla="*/ 8 h 154"/>
              <a:gd name="T14" fmla="*/ 54 w 86"/>
              <a:gd name="T15" fmla="*/ 10 h 154"/>
              <a:gd name="T16" fmla="*/ 65 w 86"/>
              <a:gd name="T17" fmla="*/ 61 h 154"/>
              <a:gd name="T18" fmla="*/ 60 w 86"/>
              <a:gd name="T19" fmla="*/ 68 h 154"/>
              <a:gd name="T20" fmla="*/ 70 w 86"/>
              <a:gd name="T21" fmla="*/ 75 h 154"/>
              <a:gd name="T22" fmla="*/ 84 w 86"/>
              <a:gd name="T23" fmla="*/ 113 h 154"/>
              <a:gd name="T24" fmla="*/ 31 w 86"/>
              <a:gd name="T25" fmla="*/ 154 h 154"/>
              <a:gd name="T26" fmla="*/ 14 w 86"/>
              <a:gd name="T27" fmla="*/ 152 h 154"/>
              <a:gd name="T28" fmla="*/ 2 w 86"/>
              <a:gd name="T29" fmla="*/ 133 h 154"/>
              <a:gd name="T30" fmla="*/ 6 w 86"/>
              <a:gd name="T31" fmla="*/ 113 h 154"/>
              <a:gd name="T32" fmla="*/ 55 w 86"/>
              <a:gd name="T33" fmla="*/ 109 h 154"/>
              <a:gd name="T34" fmla="*/ 9 w 86"/>
              <a:gd name="T35" fmla="*/ 119 h 154"/>
              <a:gd name="T36" fmla="*/ 9 w 86"/>
              <a:gd name="T37" fmla="*/ 131 h 154"/>
              <a:gd name="T38" fmla="*/ 74 w 86"/>
              <a:gd name="T39" fmla="*/ 90 h 154"/>
              <a:gd name="T40" fmla="*/ 54 w 86"/>
              <a:gd name="T41" fmla="*/ 72 h 154"/>
              <a:gd name="T42" fmla="*/ 58 w 86"/>
              <a:gd name="T43" fmla="*/ 60 h 154"/>
              <a:gd name="T44" fmla="*/ 64 w 86"/>
              <a:gd name="T45" fmla="*/ 39 h 154"/>
              <a:gd name="T46" fmla="*/ 16 w 86"/>
              <a:gd name="T47" fmla="*/ 10 h 154"/>
              <a:gd name="T48" fmla="*/ 17 w 86"/>
              <a:gd name="T49" fmla="*/ 26 h 154"/>
              <a:gd name="T50" fmla="*/ 39 w 86"/>
              <a:gd name="T51" fmla="*/ 32 h 154"/>
              <a:gd name="T52" fmla="*/ 46 w 86"/>
              <a:gd name="T53" fmla="*/ 45 h 154"/>
              <a:gd name="T54" fmla="*/ 45 w 86"/>
              <a:gd name="T55" fmla="*/ 43 h 154"/>
              <a:gd name="T56" fmla="*/ 44 w 86"/>
              <a:gd name="T57" fmla="*/ 57 h 154"/>
              <a:gd name="T58" fmla="*/ 18 w 86"/>
              <a:gd name="T59" fmla="*/ 68 h 154"/>
              <a:gd name="T60" fmla="*/ 19 w 86"/>
              <a:gd name="T61" fmla="*/ 75 h 154"/>
              <a:gd name="T62" fmla="*/ 55 w 86"/>
              <a:gd name="T63" fmla="*/ 109 h 154"/>
              <a:gd name="T64" fmla="*/ 41 w 86"/>
              <a:gd name="T65" fmla="*/ 43 h 154"/>
              <a:gd name="T66" fmla="*/ 17 w 86"/>
              <a:gd name="T67" fmla="*/ 31 h 154"/>
              <a:gd name="T68" fmla="*/ 41 w 86"/>
              <a:gd name="T69" fmla="*/ 43 h 154"/>
              <a:gd name="T70" fmla="*/ 49 w 86"/>
              <a:gd name="T71" fmla="*/ 101 h 154"/>
              <a:gd name="T72" fmla="*/ 22 w 86"/>
              <a:gd name="T73" fmla="*/ 82 h 154"/>
              <a:gd name="T74" fmla="*/ 49 w 86"/>
              <a:gd name="T75" fmla="*/ 101 h 154"/>
              <a:gd name="T76" fmla="*/ 11 w 86"/>
              <a:gd name="T77" fmla="*/ 138 h 154"/>
              <a:gd name="T78" fmla="*/ 24 w 86"/>
              <a:gd name="T79" fmla="*/ 152 h 154"/>
              <a:gd name="T80" fmla="*/ 81 w 86"/>
              <a:gd name="T81" fmla="*/ 110 h 154"/>
              <a:gd name="T82" fmla="*/ 11 w 86"/>
              <a:gd name="T83" fmla="*/ 13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" h="154">
                <a:moveTo>
                  <a:pt x="6" y="113"/>
                </a:moveTo>
                <a:cubicBezTo>
                  <a:pt x="15" y="116"/>
                  <a:pt x="34" y="120"/>
                  <a:pt x="44" y="113"/>
                </a:cubicBezTo>
                <a:cubicBezTo>
                  <a:pt x="58" y="105"/>
                  <a:pt x="37" y="91"/>
                  <a:pt x="25" y="91"/>
                </a:cubicBezTo>
                <a:cubicBezTo>
                  <a:pt x="20" y="84"/>
                  <a:pt x="10" y="75"/>
                  <a:pt x="14" y="62"/>
                </a:cubicBezTo>
                <a:cubicBezTo>
                  <a:pt x="23" y="62"/>
                  <a:pt x="41" y="58"/>
                  <a:pt x="41" y="49"/>
                </a:cubicBezTo>
                <a:cubicBezTo>
                  <a:pt x="41" y="42"/>
                  <a:pt x="27" y="42"/>
                  <a:pt x="22" y="40"/>
                </a:cubicBezTo>
                <a:cubicBezTo>
                  <a:pt x="10" y="35"/>
                  <a:pt x="11" y="20"/>
                  <a:pt x="11" y="8"/>
                </a:cubicBezTo>
                <a:cubicBezTo>
                  <a:pt x="20" y="0"/>
                  <a:pt x="45" y="5"/>
                  <a:pt x="54" y="10"/>
                </a:cubicBezTo>
                <a:cubicBezTo>
                  <a:pt x="69" y="17"/>
                  <a:pt x="75" y="45"/>
                  <a:pt x="65" y="61"/>
                </a:cubicBezTo>
                <a:cubicBezTo>
                  <a:pt x="64" y="63"/>
                  <a:pt x="59" y="67"/>
                  <a:pt x="60" y="68"/>
                </a:cubicBezTo>
                <a:cubicBezTo>
                  <a:pt x="60" y="68"/>
                  <a:pt x="68" y="73"/>
                  <a:pt x="70" y="75"/>
                </a:cubicBezTo>
                <a:cubicBezTo>
                  <a:pt x="79" y="83"/>
                  <a:pt x="84" y="98"/>
                  <a:pt x="84" y="113"/>
                </a:cubicBezTo>
                <a:cubicBezTo>
                  <a:pt x="86" y="140"/>
                  <a:pt x="58" y="153"/>
                  <a:pt x="31" y="154"/>
                </a:cubicBezTo>
                <a:cubicBezTo>
                  <a:pt x="26" y="154"/>
                  <a:pt x="18" y="154"/>
                  <a:pt x="14" y="152"/>
                </a:cubicBezTo>
                <a:cubicBezTo>
                  <a:pt x="13" y="151"/>
                  <a:pt x="3" y="136"/>
                  <a:pt x="2" y="133"/>
                </a:cubicBezTo>
                <a:cubicBezTo>
                  <a:pt x="0" y="126"/>
                  <a:pt x="4" y="118"/>
                  <a:pt x="6" y="113"/>
                </a:cubicBezTo>
                <a:close/>
                <a:moveTo>
                  <a:pt x="55" y="109"/>
                </a:moveTo>
                <a:cubicBezTo>
                  <a:pt x="52" y="124"/>
                  <a:pt x="26" y="126"/>
                  <a:pt x="9" y="119"/>
                </a:cubicBezTo>
                <a:cubicBezTo>
                  <a:pt x="10" y="124"/>
                  <a:pt x="8" y="128"/>
                  <a:pt x="9" y="131"/>
                </a:cubicBezTo>
                <a:cubicBezTo>
                  <a:pt x="45" y="144"/>
                  <a:pt x="86" y="129"/>
                  <a:pt x="74" y="90"/>
                </a:cubicBezTo>
                <a:cubicBezTo>
                  <a:pt x="72" y="81"/>
                  <a:pt x="61" y="74"/>
                  <a:pt x="54" y="72"/>
                </a:cubicBezTo>
                <a:cubicBezTo>
                  <a:pt x="42" y="67"/>
                  <a:pt x="53" y="65"/>
                  <a:pt x="58" y="60"/>
                </a:cubicBezTo>
                <a:cubicBezTo>
                  <a:pt x="62" y="56"/>
                  <a:pt x="65" y="47"/>
                  <a:pt x="64" y="39"/>
                </a:cubicBezTo>
                <a:cubicBezTo>
                  <a:pt x="62" y="14"/>
                  <a:pt x="38" y="9"/>
                  <a:pt x="16" y="10"/>
                </a:cubicBezTo>
                <a:cubicBezTo>
                  <a:pt x="15" y="15"/>
                  <a:pt x="16" y="21"/>
                  <a:pt x="17" y="26"/>
                </a:cubicBezTo>
                <a:cubicBezTo>
                  <a:pt x="24" y="26"/>
                  <a:pt x="33" y="27"/>
                  <a:pt x="39" y="32"/>
                </a:cubicBezTo>
                <a:cubicBezTo>
                  <a:pt x="41" y="33"/>
                  <a:pt x="48" y="42"/>
                  <a:pt x="46" y="45"/>
                </a:cubicBezTo>
                <a:cubicBezTo>
                  <a:pt x="46" y="44"/>
                  <a:pt x="45" y="43"/>
                  <a:pt x="45" y="43"/>
                </a:cubicBezTo>
                <a:cubicBezTo>
                  <a:pt x="45" y="48"/>
                  <a:pt x="44" y="52"/>
                  <a:pt x="44" y="57"/>
                </a:cubicBezTo>
                <a:cubicBezTo>
                  <a:pt x="35" y="56"/>
                  <a:pt x="32" y="67"/>
                  <a:pt x="18" y="68"/>
                </a:cubicBezTo>
                <a:cubicBezTo>
                  <a:pt x="19" y="71"/>
                  <a:pt x="19" y="71"/>
                  <a:pt x="19" y="75"/>
                </a:cubicBezTo>
                <a:cubicBezTo>
                  <a:pt x="38" y="77"/>
                  <a:pt x="61" y="85"/>
                  <a:pt x="55" y="109"/>
                </a:cubicBezTo>
                <a:close/>
                <a:moveTo>
                  <a:pt x="41" y="43"/>
                </a:moveTo>
                <a:cubicBezTo>
                  <a:pt x="38" y="34"/>
                  <a:pt x="28" y="30"/>
                  <a:pt x="17" y="31"/>
                </a:cubicBezTo>
                <a:cubicBezTo>
                  <a:pt x="20" y="40"/>
                  <a:pt x="37" y="39"/>
                  <a:pt x="41" y="43"/>
                </a:cubicBezTo>
                <a:close/>
                <a:moveTo>
                  <a:pt x="49" y="101"/>
                </a:moveTo>
                <a:cubicBezTo>
                  <a:pt x="49" y="85"/>
                  <a:pt x="35" y="83"/>
                  <a:pt x="22" y="82"/>
                </a:cubicBezTo>
                <a:cubicBezTo>
                  <a:pt x="25" y="94"/>
                  <a:pt x="46" y="89"/>
                  <a:pt x="49" y="101"/>
                </a:cubicBezTo>
                <a:close/>
                <a:moveTo>
                  <a:pt x="11" y="138"/>
                </a:moveTo>
                <a:cubicBezTo>
                  <a:pt x="13" y="145"/>
                  <a:pt x="16" y="151"/>
                  <a:pt x="24" y="152"/>
                </a:cubicBezTo>
                <a:cubicBezTo>
                  <a:pt x="54" y="154"/>
                  <a:pt x="86" y="139"/>
                  <a:pt x="81" y="110"/>
                </a:cubicBezTo>
                <a:cubicBezTo>
                  <a:pt x="78" y="141"/>
                  <a:pt x="40" y="146"/>
                  <a:pt x="11" y="138"/>
                </a:cubicBezTo>
                <a:close/>
              </a:path>
            </a:pathLst>
          </a:custGeom>
          <a:solidFill>
            <a:srgbClr val="F33F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2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35767" b="33069"/>
          <a:stretch/>
        </p:blipFill>
        <p:spPr>
          <a:xfrm>
            <a:off x="4076699" y="3327400"/>
            <a:ext cx="3530601" cy="312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96310" y="2725420"/>
            <a:ext cx="5019040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3771900" y="2563241"/>
            <a:ext cx="4427393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Giới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thiệu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những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văn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hay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F9CA195-6302-4DB9-88D9-3F5832197FE1}"/>
              </a:ext>
            </a:extLst>
          </p:cNvPr>
          <p:cNvSpPr>
            <a:spLocks noEditPoints="1"/>
          </p:cNvSpPr>
          <p:nvPr/>
        </p:nvSpPr>
        <p:spPr bwMode="auto">
          <a:xfrm>
            <a:off x="5593350" y="1092200"/>
            <a:ext cx="872353" cy="1365250"/>
          </a:xfrm>
          <a:custGeom>
            <a:avLst/>
            <a:gdLst>
              <a:gd name="T0" fmla="*/ 43 w 93"/>
              <a:gd name="T1" fmla="*/ 0 h 143"/>
              <a:gd name="T2" fmla="*/ 50 w 93"/>
              <a:gd name="T3" fmla="*/ 16 h 143"/>
              <a:gd name="T4" fmla="*/ 47 w 93"/>
              <a:gd name="T5" fmla="*/ 23 h 143"/>
              <a:gd name="T6" fmla="*/ 42 w 93"/>
              <a:gd name="T7" fmla="*/ 50 h 143"/>
              <a:gd name="T8" fmla="*/ 54 w 93"/>
              <a:gd name="T9" fmla="*/ 51 h 143"/>
              <a:gd name="T10" fmla="*/ 54 w 93"/>
              <a:gd name="T11" fmla="*/ 26 h 143"/>
              <a:gd name="T12" fmla="*/ 77 w 93"/>
              <a:gd name="T13" fmla="*/ 23 h 143"/>
              <a:gd name="T14" fmla="*/ 90 w 93"/>
              <a:gd name="T15" fmla="*/ 38 h 143"/>
              <a:gd name="T16" fmla="*/ 89 w 93"/>
              <a:gd name="T17" fmla="*/ 44 h 143"/>
              <a:gd name="T18" fmla="*/ 91 w 93"/>
              <a:gd name="T19" fmla="*/ 65 h 143"/>
              <a:gd name="T20" fmla="*/ 93 w 93"/>
              <a:gd name="T21" fmla="*/ 140 h 143"/>
              <a:gd name="T22" fmla="*/ 67 w 93"/>
              <a:gd name="T23" fmla="*/ 140 h 143"/>
              <a:gd name="T24" fmla="*/ 56 w 93"/>
              <a:gd name="T25" fmla="*/ 126 h 143"/>
              <a:gd name="T26" fmla="*/ 55 w 93"/>
              <a:gd name="T27" fmla="*/ 104 h 143"/>
              <a:gd name="T28" fmla="*/ 54 w 93"/>
              <a:gd name="T29" fmla="*/ 83 h 143"/>
              <a:gd name="T30" fmla="*/ 21 w 93"/>
              <a:gd name="T31" fmla="*/ 83 h 143"/>
              <a:gd name="T32" fmla="*/ 14 w 93"/>
              <a:gd name="T33" fmla="*/ 85 h 143"/>
              <a:gd name="T34" fmla="*/ 1 w 93"/>
              <a:gd name="T35" fmla="*/ 70 h 143"/>
              <a:gd name="T36" fmla="*/ 5 w 93"/>
              <a:gd name="T37" fmla="*/ 58 h 143"/>
              <a:gd name="T38" fmla="*/ 21 w 93"/>
              <a:gd name="T39" fmla="*/ 1 h 143"/>
              <a:gd name="T40" fmla="*/ 43 w 93"/>
              <a:gd name="T41" fmla="*/ 0 h 143"/>
              <a:gd name="T42" fmla="*/ 24 w 93"/>
              <a:gd name="T43" fmla="*/ 5 h 143"/>
              <a:gd name="T44" fmla="*/ 8 w 93"/>
              <a:gd name="T45" fmla="*/ 68 h 143"/>
              <a:gd name="T46" fmla="*/ 57 w 93"/>
              <a:gd name="T47" fmla="*/ 68 h 143"/>
              <a:gd name="T48" fmla="*/ 63 w 93"/>
              <a:gd name="T49" fmla="*/ 127 h 143"/>
              <a:gd name="T50" fmla="*/ 78 w 93"/>
              <a:gd name="T51" fmla="*/ 126 h 143"/>
              <a:gd name="T52" fmla="*/ 75 w 93"/>
              <a:gd name="T53" fmla="*/ 27 h 143"/>
              <a:gd name="T54" fmla="*/ 58 w 93"/>
              <a:gd name="T55" fmla="*/ 27 h 143"/>
              <a:gd name="T56" fmla="*/ 59 w 93"/>
              <a:gd name="T57" fmla="*/ 56 h 143"/>
              <a:gd name="T58" fmla="*/ 57 w 93"/>
              <a:gd name="T59" fmla="*/ 56 h 143"/>
              <a:gd name="T60" fmla="*/ 41 w 93"/>
              <a:gd name="T61" fmla="*/ 56 h 143"/>
              <a:gd name="T62" fmla="*/ 26 w 93"/>
              <a:gd name="T63" fmla="*/ 55 h 143"/>
              <a:gd name="T64" fmla="*/ 32 w 93"/>
              <a:gd name="T65" fmla="*/ 31 h 143"/>
              <a:gd name="T66" fmla="*/ 38 w 93"/>
              <a:gd name="T67" fmla="*/ 6 h 143"/>
              <a:gd name="T68" fmla="*/ 24 w 93"/>
              <a:gd name="T69" fmla="*/ 5 h 143"/>
              <a:gd name="T70" fmla="*/ 32 w 93"/>
              <a:gd name="T71" fmla="*/ 52 h 143"/>
              <a:gd name="T72" fmla="*/ 40 w 93"/>
              <a:gd name="T73" fmla="*/ 51 h 143"/>
              <a:gd name="T74" fmla="*/ 42 w 93"/>
              <a:gd name="T75" fmla="*/ 7 h 143"/>
              <a:gd name="T76" fmla="*/ 32 w 93"/>
              <a:gd name="T77" fmla="*/ 52 h 143"/>
              <a:gd name="T78" fmla="*/ 82 w 93"/>
              <a:gd name="T79" fmla="*/ 73 h 143"/>
              <a:gd name="T80" fmla="*/ 82 w 93"/>
              <a:gd name="T81" fmla="*/ 85 h 143"/>
              <a:gd name="T82" fmla="*/ 90 w 93"/>
              <a:gd name="T83" fmla="*/ 135 h 143"/>
              <a:gd name="T84" fmla="*/ 88 w 93"/>
              <a:gd name="T85" fmla="*/ 73 h 143"/>
              <a:gd name="T86" fmla="*/ 81 w 93"/>
              <a:gd name="T87" fmla="*/ 30 h 143"/>
              <a:gd name="T88" fmla="*/ 82 w 93"/>
              <a:gd name="T89" fmla="*/ 73 h 143"/>
              <a:gd name="T90" fmla="*/ 6 w 93"/>
              <a:gd name="T91" fmla="*/ 73 h 143"/>
              <a:gd name="T92" fmla="*/ 54 w 93"/>
              <a:gd name="T93" fmla="*/ 80 h 143"/>
              <a:gd name="T94" fmla="*/ 52 w 93"/>
              <a:gd name="T95" fmla="*/ 72 h 143"/>
              <a:gd name="T96" fmla="*/ 6 w 93"/>
              <a:gd name="T97" fmla="*/ 73 h 143"/>
              <a:gd name="T98" fmla="*/ 88 w 93"/>
              <a:gd name="T99" fmla="*/ 137 h 143"/>
              <a:gd name="T100" fmla="*/ 83 w 93"/>
              <a:gd name="T101" fmla="*/ 132 h 143"/>
              <a:gd name="T102" fmla="*/ 64 w 93"/>
              <a:gd name="T103" fmla="*/ 132 h 143"/>
              <a:gd name="T104" fmla="*/ 88 w 93"/>
              <a:gd name="T105" fmla="*/ 13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3" h="143">
                <a:moveTo>
                  <a:pt x="43" y="0"/>
                </a:moveTo>
                <a:cubicBezTo>
                  <a:pt x="42" y="6"/>
                  <a:pt x="49" y="10"/>
                  <a:pt x="50" y="16"/>
                </a:cubicBezTo>
                <a:cubicBezTo>
                  <a:pt x="50" y="18"/>
                  <a:pt x="47" y="21"/>
                  <a:pt x="47" y="23"/>
                </a:cubicBezTo>
                <a:cubicBezTo>
                  <a:pt x="44" y="32"/>
                  <a:pt x="43" y="42"/>
                  <a:pt x="42" y="50"/>
                </a:cubicBezTo>
                <a:cubicBezTo>
                  <a:pt x="45" y="52"/>
                  <a:pt x="51" y="51"/>
                  <a:pt x="54" y="51"/>
                </a:cubicBezTo>
                <a:cubicBezTo>
                  <a:pt x="58" y="41"/>
                  <a:pt x="50" y="34"/>
                  <a:pt x="54" y="26"/>
                </a:cubicBezTo>
                <a:cubicBezTo>
                  <a:pt x="56" y="22"/>
                  <a:pt x="72" y="21"/>
                  <a:pt x="77" y="23"/>
                </a:cubicBezTo>
                <a:cubicBezTo>
                  <a:pt x="79" y="24"/>
                  <a:pt x="90" y="35"/>
                  <a:pt x="90" y="38"/>
                </a:cubicBezTo>
                <a:cubicBezTo>
                  <a:pt x="91" y="39"/>
                  <a:pt x="89" y="42"/>
                  <a:pt x="89" y="44"/>
                </a:cubicBezTo>
                <a:cubicBezTo>
                  <a:pt x="89" y="51"/>
                  <a:pt x="91" y="58"/>
                  <a:pt x="91" y="65"/>
                </a:cubicBezTo>
                <a:cubicBezTo>
                  <a:pt x="91" y="90"/>
                  <a:pt x="92" y="117"/>
                  <a:pt x="93" y="140"/>
                </a:cubicBezTo>
                <a:cubicBezTo>
                  <a:pt x="84" y="139"/>
                  <a:pt x="74" y="143"/>
                  <a:pt x="67" y="140"/>
                </a:cubicBezTo>
                <a:cubicBezTo>
                  <a:pt x="64" y="139"/>
                  <a:pt x="56" y="130"/>
                  <a:pt x="56" y="126"/>
                </a:cubicBezTo>
                <a:cubicBezTo>
                  <a:pt x="55" y="120"/>
                  <a:pt x="55" y="112"/>
                  <a:pt x="55" y="104"/>
                </a:cubicBezTo>
                <a:cubicBezTo>
                  <a:pt x="54" y="96"/>
                  <a:pt x="56" y="86"/>
                  <a:pt x="54" y="83"/>
                </a:cubicBezTo>
                <a:cubicBezTo>
                  <a:pt x="52" y="81"/>
                  <a:pt x="30" y="82"/>
                  <a:pt x="21" y="83"/>
                </a:cubicBezTo>
                <a:cubicBezTo>
                  <a:pt x="18" y="83"/>
                  <a:pt x="15" y="85"/>
                  <a:pt x="14" y="85"/>
                </a:cubicBezTo>
                <a:cubicBezTo>
                  <a:pt x="11" y="84"/>
                  <a:pt x="1" y="73"/>
                  <a:pt x="1" y="70"/>
                </a:cubicBezTo>
                <a:cubicBezTo>
                  <a:pt x="0" y="67"/>
                  <a:pt x="4" y="61"/>
                  <a:pt x="5" y="58"/>
                </a:cubicBezTo>
                <a:cubicBezTo>
                  <a:pt x="10" y="40"/>
                  <a:pt x="16" y="18"/>
                  <a:pt x="21" y="1"/>
                </a:cubicBezTo>
                <a:cubicBezTo>
                  <a:pt x="31" y="1"/>
                  <a:pt x="33" y="2"/>
                  <a:pt x="43" y="0"/>
                </a:cubicBezTo>
                <a:close/>
                <a:moveTo>
                  <a:pt x="24" y="5"/>
                </a:moveTo>
                <a:cubicBezTo>
                  <a:pt x="19" y="26"/>
                  <a:pt x="13" y="46"/>
                  <a:pt x="8" y="68"/>
                </a:cubicBezTo>
                <a:cubicBezTo>
                  <a:pt x="23" y="66"/>
                  <a:pt x="42" y="68"/>
                  <a:pt x="57" y="68"/>
                </a:cubicBezTo>
                <a:cubicBezTo>
                  <a:pt x="63" y="85"/>
                  <a:pt x="59" y="109"/>
                  <a:pt x="63" y="127"/>
                </a:cubicBezTo>
                <a:cubicBezTo>
                  <a:pt x="68" y="127"/>
                  <a:pt x="75" y="128"/>
                  <a:pt x="78" y="126"/>
                </a:cubicBezTo>
                <a:cubicBezTo>
                  <a:pt x="75" y="96"/>
                  <a:pt x="79" y="57"/>
                  <a:pt x="75" y="27"/>
                </a:cubicBezTo>
                <a:cubicBezTo>
                  <a:pt x="69" y="28"/>
                  <a:pt x="65" y="25"/>
                  <a:pt x="58" y="27"/>
                </a:cubicBezTo>
                <a:cubicBezTo>
                  <a:pt x="57" y="35"/>
                  <a:pt x="61" y="47"/>
                  <a:pt x="59" y="56"/>
                </a:cubicBezTo>
                <a:cubicBezTo>
                  <a:pt x="59" y="53"/>
                  <a:pt x="58" y="56"/>
                  <a:pt x="57" y="56"/>
                </a:cubicBezTo>
                <a:cubicBezTo>
                  <a:pt x="54" y="57"/>
                  <a:pt x="46" y="55"/>
                  <a:pt x="41" y="56"/>
                </a:cubicBezTo>
                <a:cubicBezTo>
                  <a:pt x="37" y="56"/>
                  <a:pt x="28" y="59"/>
                  <a:pt x="26" y="55"/>
                </a:cubicBezTo>
                <a:cubicBezTo>
                  <a:pt x="24" y="52"/>
                  <a:pt x="30" y="36"/>
                  <a:pt x="32" y="31"/>
                </a:cubicBezTo>
                <a:cubicBezTo>
                  <a:pt x="34" y="22"/>
                  <a:pt x="34" y="13"/>
                  <a:pt x="38" y="6"/>
                </a:cubicBezTo>
                <a:cubicBezTo>
                  <a:pt x="33" y="7"/>
                  <a:pt x="28" y="5"/>
                  <a:pt x="24" y="5"/>
                </a:cubicBezTo>
                <a:close/>
                <a:moveTo>
                  <a:pt x="32" y="52"/>
                </a:moveTo>
                <a:cubicBezTo>
                  <a:pt x="35" y="52"/>
                  <a:pt x="37" y="51"/>
                  <a:pt x="40" y="51"/>
                </a:cubicBezTo>
                <a:cubicBezTo>
                  <a:pt x="40" y="35"/>
                  <a:pt x="52" y="17"/>
                  <a:pt x="42" y="7"/>
                </a:cubicBezTo>
                <a:cubicBezTo>
                  <a:pt x="40" y="23"/>
                  <a:pt x="35" y="36"/>
                  <a:pt x="32" y="52"/>
                </a:cubicBezTo>
                <a:close/>
                <a:moveTo>
                  <a:pt x="82" y="73"/>
                </a:moveTo>
                <a:cubicBezTo>
                  <a:pt x="82" y="77"/>
                  <a:pt x="82" y="81"/>
                  <a:pt x="82" y="85"/>
                </a:cubicBezTo>
                <a:cubicBezTo>
                  <a:pt x="84" y="102"/>
                  <a:pt x="80" y="128"/>
                  <a:pt x="90" y="135"/>
                </a:cubicBezTo>
                <a:cubicBezTo>
                  <a:pt x="90" y="113"/>
                  <a:pt x="88" y="94"/>
                  <a:pt x="88" y="73"/>
                </a:cubicBezTo>
                <a:cubicBezTo>
                  <a:pt x="89" y="57"/>
                  <a:pt x="90" y="37"/>
                  <a:pt x="81" y="30"/>
                </a:cubicBezTo>
                <a:cubicBezTo>
                  <a:pt x="80" y="41"/>
                  <a:pt x="81" y="58"/>
                  <a:pt x="82" y="73"/>
                </a:cubicBezTo>
                <a:close/>
                <a:moveTo>
                  <a:pt x="6" y="73"/>
                </a:moveTo>
                <a:cubicBezTo>
                  <a:pt x="13" y="88"/>
                  <a:pt x="34" y="76"/>
                  <a:pt x="54" y="80"/>
                </a:cubicBezTo>
                <a:cubicBezTo>
                  <a:pt x="53" y="77"/>
                  <a:pt x="53" y="74"/>
                  <a:pt x="52" y="72"/>
                </a:cubicBezTo>
                <a:cubicBezTo>
                  <a:pt x="37" y="74"/>
                  <a:pt x="20" y="71"/>
                  <a:pt x="6" y="73"/>
                </a:cubicBezTo>
                <a:close/>
                <a:moveTo>
                  <a:pt x="88" y="137"/>
                </a:moveTo>
                <a:cubicBezTo>
                  <a:pt x="86" y="136"/>
                  <a:pt x="85" y="134"/>
                  <a:pt x="83" y="132"/>
                </a:cubicBezTo>
                <a:cubicBezTo>
                  <a:pt x="77" y="133"/>
                  <a:pt x="71" y="131"/>
                  <a:pt x="64" y="132"/>
                </a:cubicBezTo>
                <a:cubicBezTo>
                  <a:pt x="67" y="141"/>
                  <a:pt x="80" y="136"/>
                  <a:pt x="88" y="13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0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9805AE6-AD66-4E3C-8AD3-074C119B8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-195943"/>
            <a:ext cx="4842940" cy="3876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A4AF29-6E32-40BC-97B1-DB6F83047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2850518"/>
            <a:ext cx="4842940" cy="38768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F8D377-6A4D-479A-AC33-94F043A9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3" y="1688186"/>
            <a:ext cx="6339097" cy="34816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E876B2B-693F-4E80-9561-BBF2F66DD972}"/>
              </a:ext>
            </a:extLst>
          </p:cNvPr>
          <p:cNvSpPr txBox="1"/>
          <p:nvPr/>
        </p:nvSpPr>
        <p:spPr>
          <a:xfrm rot="1580588">
            <a:off x="6978080" y="1470671"/>
            <a:ext cx="3622147" cy="98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Sửa</a:t>
            </a:r>
            <a:r>
              <a:rPr kumimoji="0" lang="en-US" altLang="zh-CN" sz="4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4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bài</a:t>
            </a:r>
            <a:r>
              <a:rPr kumimoji="0" lang="en-US" altLang="zh-CN" sz="4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4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viết</a:t>
            </a:r>
            <a:endParaRPr kumimoji="0" lang="zh-CN" alt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E58BBA-A14D-4FF0-A461-56BBD6B7D4A6}"/>
              </a:ext>
            </a:extLst>
          </p:cNvPr>
          <p:cNvSpPr txBox="1"/>
          <p:nvPr/>
        </p:nvSpPr>
        <p:spPr>
          <a:xfrm rot="1604044">
            <a:off x="6474812" y="4635662"/>
            <a:ext cx="4622428" cy="78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Xem</a:t>
            </a:r>
            <a:r>
              <a:rPr kumimoji="0" lang="en-US" altLang="zh-CN" sz="3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bài</a:t>
            </a:r>
            <a:r>
              <a:rPr kumimoji="0" lang="en-US" altLang="zh-CN" sz="3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tiếp</a:t>
            </a:r>
            <a:r>
              <a:rPr kumimoji="0" lang="en-US" altLang="zh-CN" sz="3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theo</a:t>
            </a:r>
            <a:endParaRPr kumimoji="0" lang="zh-CN" altLang="en-US" sz="3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FFD23-1D20-4F6B-A205-71AD879AD98F}"/>
              </a:ext>
            </a:extLst>
          </p:cNvPr>
          <p:cNvSpPr txBox="1"/>
          <p:nvPr/>
        </p:nvSpPr>
        <p:spPr>
          <a:xfrm>
            <a:off x="882179" y="3597470"/>
            <a:ext cx="5448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Dặn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dò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2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0" y="-46541"/>
            <a:ext cx="12401550" cy="7085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1" t="67351" r="4628" b="1051"/>
          <a:stretch/>
        </p:blipFill>
        <p:spPr>
          <a:xfrm>
            <a:off x="8458201" y="3458780"/>
            <a:ext cx="3733800" cy="35468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107020-1797-4D7D-8432-18ECFD97B66E}"/>
              </a:ext>
            </a:extLst>
          </p:cNvPr>
          <p:cNvSpPr txBox="1"/>
          <p:nvPr/>
        </p:nvSpPr>
        <p:spPr>
          <a:xfrm>
            <a:off x="0" y="2248675"/>
            <a:ext cx="3594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100000">
                      <a:srgbClr val="FBBDC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chúc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100000">
                    <a:srgbClr val="FBBDC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5833A-BF44-46D5-B7AC-31A494886505}"/>
              </a:ext>
            </a:extLst>
          </p:cNvPr>
          <p:cNvSpPr txBox="1"/>
          <p:nvPr/>
        </p:nvSpPr>
        <p:spPr>
          <a:xfrm>
            <a:off x="3506429" y="1255910"/>
            <a:ext cx="2414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em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7030A0"/>
                  </a:gs>
                  <a:gs pos="100000">
                    <a:srgbClr val="FFCCFF"/>
                  </a:gs>
                  <a:gs pos="62000">
                    <a:srgbClr val="CC66FF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F96C5-F0E0-4C46-B7E1-516EE9E7263D}"/>
              </a:ext>
            </a:extLst>
          </p:cNvPr>
          <p:cNvSpPr txBox="1"/>
          <p:nvPr/>
        </p:nvSpPr>
        <p:spPr>
          <a:xfrm>
            <a:off x="5584927" y="2651797"/>
            <a:ext cx="3065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Học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C0BF4-4A5B-494F-B9DB-26480E969557}"/>
              </a:ext>
            </a:extLst>
          </p:cNvPr>
          <p:cNvSpPr txBox="1"/>
          <p:nvPr/>
        </p:nvSpPr>
        <p:spPr>
          <a:xfrm>
            <a:off x="8141110" y="1318503"/>
            <a:ext cx="3100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Tốt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7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72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E6BC80-407D-48FF-865F-939B9A08B363}"/>
              </a:ext>
            </a:extLst>
          </p:cNvPr>
          <p:cNvGrpSpPr/>
          <p:nvPr/>
        </p:nvGrpSpPr>
        <p:grpSpPr>
          <a:xfrm>
            <a:off x="3962400" y="1752426"/>
            <a:ext cx="7954736" cy="4648548"/>
            <a:chOff x="3638550" y="1676226"/>
            <a:chExt cx="7954736" cy="4648548"/>
          </a:xfrm>
        </p:grpSpPr>
        <p:pic>
          <p:nvPicPr>
            <p:cNvPr id="13" name="PA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38550" y="1676226"/>
              <a:ext cx="7954736" cy="464854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8C7D3F4-6476-45EC-92DB-74792AAFD6FE}"/>
                </a:ext>
              </a:extLst>
            </p:cNvPr>
            <p:cNvSpPr txBox="1"/>
            <p:nvPr/>
          </p:nvSpPr>
          <p:spPr>
            <a:xfrm>
              <a:off x="5047750" y="2246348"/>
              <a:ext cx="5108863" cy="87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幼圆" panose="02010509060101010101" pitchFamily="49" charset="-122"/>
                </a:rPr>
                <a:t>ABC…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endParaRPr>
            </a:p>
          </p:txBody>
        </p:sp>
      </p:grpSp>
      <p:pic>
        <p:nvPicPr>
          <p:cNvPr id="12" name="图片 1" descr="5b70493218402">
            <a:extLst>
              <a:ext uri="{FF2B5EF4-FFF2-40B4-BE49-F238E27FC236}">
                <a16:creationId xmlns:a16="http://schemas.microsoft.com/office/drawing/2014/main" id="{9EBE4460-473C-4E04-BDC5-AEC73D98F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836" y="620077"/>
            <a:ext cx="1263302" cy="1227773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55DE0C-7198-4E8E-8ABA-9B9AD992BA86}"/>
              </a:ext>
            </a:extLst>
          </p:cNvPr>
          <p:cNvSpPr txBox="1"/>
          <p:nvPr/>
        </p:nvSpPr>
        <p:spPr>
          <a:xfrm>
            <a:off x="2266950" y="748027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Đề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bài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D9D0A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  <a:gs pos="73000">
                    <a:srgbClr val="FFFF00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b704932185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1755775"/>
            <a:ext cx="2440305" cy="3660775"/>
          </a:xfrm>
          <a:prstGeom prst="round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46480" y="4075430"/>
            <a:ext cx="2155825" cy="1126490"/>
          </a:xfrm>
          <a:prstGeom prst="roundRect">
            <a:avLst/>
          </a:prstGeom>
          <a:solidFill>
            <a:srgbClr val="C1EDE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0445" y="3891768"/>
            <a:ext cx="2744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Nội</a:t>
            </a:r>
            <a:r>
              <a:rPr lang="en-US" sz="44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dung</a:t>
            </a:r>
          </a:p>
        </p:txBody>
      </p:sp>
      <p:pic>
        <p:nvPicPr>
          <p:cNvPr id="11" name="图片 10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715" y="521335"/>
            <a:ext cx="1215390" cy="1353185"/>
          </a:xfrm>
          <a:prstGeom prst="rect">
            <a:avLst/>
          </a:prstGeom>
        </p:spPr>
      </p:pic>
      <p:pic>
        <p:nvPicPr>
          <p:cNvPr id="17" name="图片 16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15" y="1924050"/>
            <a:ext cx="1215390" cy="1353185"/>
          </a:xfrm>
          <a:prstGeom prst="rect">
            <a:avLst/>
          </a:prstGeom>
        </p:spPr>
      </p:pic>
      <p:pic>
        <p:nvPicPr>
          <p:cNvPr id="23" name="图片 22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55" y="3480435"/>
            <a:ext cx="1215390" cy="1353185"/>
          </a:xfrm>
          <a:prstGeom prst="rect">
            <a:avLst/>
          </a:prstGeom>
        </p:spPr>
      </p:pic>
      <p:pic>
        <p:nvPicPr>
          <p:cNvPr id="32" name="图片 31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55" y="4883150"/>
            <a:ext cx="1215390" cy="13531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1EEDA27-EAD7-4CF3-939E-E430834FC5D3}"/>
              </a:ext>
            </a:extLst>
          </p:cNvPr>
          <p:cNvGrpSpPr/>
          <p:nvPr/>
        </p:nvGrpSpPr>
        <p:grpSpPr>
          <a:xfrm>
            <a:off x="5013960" y="1085645"/>
            <a:ext cx="4720883" cy="5148452"/>
            <a:chOff x="5013960" y="1085645"/>
            <a:chExt cx="4720883" cy="5148452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3960" y="1182370"/>
              <a:ext cx="4720883" cy="655320"/>
              <a:chOff x="3314700" y="5609052"/>
              <a:chExt cx="6819094" cy="741149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3396505" y="5704303"/>
                <a:ext cx="6737289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3314700" y="5609052"/>
                <a:ext cx="6676853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5" name="텍스트 개체 틀 1"/>
            <p:cNvSpPr txBox="1"/>
            <p:nvPr/>
          </p:nvSpPr>
          <p:spPr>
            <a:xfrm>
              <a:off x="5681525" y="1085645"/>
              <a:ext cx="3898574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làm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sinh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140960" y="2585085"/>
              <a:ext cx="3243385" cy="655320"/>
              <a:chOff x="3314700" y="5609052"/>
              <a:chExt cx="4684918" cy="741149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396507" y="5704303"/>
                <a:ext cx="4603111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3314700" y="5609052"/>
                <a:ext cx="4542676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333256" y="2588635"/>
              <a:ext cx="322335" cy="496711"/>
            </a:xfrm>
            <a:custGeom>
              <a:avLst/>
              <a:gdLst>
                <a:gd name="T0" fmla="*/ 75 w 109"/>
                <a:gd name="T1" fmla="*/ 124 h 165"/>
                <a:gd name="T2" fmla="*/ 94 w 109"/>
                <a:gd name="T3" fmla="*/ 124 h 165"/>
                <a:gd name="T4" fmla="*/ 108 w 109"/>
                <a:gd name="T5" fmla="*/ 137 h 165"/>
                <a:gd name="T6" fmla="*/ 107 w 109"/>
                <a:gd name="T7" fmla="*/ 161 h 165"/>
                <a:gd name="T8" fmla="*/ 21 w 109"/>
                <a:gd name="T9" fmla="*/ 163 h 165"/>
                <a:gd name="T10" fmla="*/ 16 w 109"/>
                <a:gd name="T11" fmla="*/ 165 h 165"/>
                <a:gd name="T12" fmla="*/ 5 w 109"/>
                <a:gd name="T13" fmla="*/ 152 h 165"/>
                <a:gd name="T14" fmla="*/ 4 w 109"/>
                <a:gd name="T15" fmla="*/ 136 h 165"/>
                <a:gd name="T16" fmla="*/ 2 w 109"/>
                <a:gd name="T17" fmla="*/ 129 h 165"/>
                <a:gd name="T18" fmla="*/ 23 w 109"/>
                <a:gd name="T19" fmla="*/ 113 h 165"/>
                <a:gd name="T20" fmla="*/ 61 w 109"/>
                <a:gd name="T21" fmla="*/ 84 h 165"/>
                <a:gd name="T22" fmla="*/ 63 w 109"/>
                <a:gd name="T23" fmla="*/ 67 h 165"/>
                <a:gd name="T24" fmla="*/ 34 w 109"/>
                <a:gd name="T25" fmla="*/ 72 h 165"/>
                <a:gd name="T26" fmla="*/ 32 w 109"/>
                <a:gd name="T27" fmla="*/ 78 h 165"/>
                <a:gd name="T28" fmla="*/ 8 w 109"/>
                <a:gd name="T29" fmla="*/ 67 h 165"/>
                <a:gd name="T30" fmla="*/ 6 w 109"/>
                <a:gd name="T31" fmla="*/ 65 h 165"/>
                <a:gd name="T32" fmla="*/ 0 w 109"/>
                <a:gd name="T33" fmla="*/ 49 h 165"/>
                <a:gd name="T34" fmla="*/ 87 w 109"/>
                <a:gd name="T35" fmla="*/ 30 h 165"/>
                <a:gd name="T36" fmla="*/ 100 w 109"/>
                <a:gd name="T37" fmla="*/ 62 h 165"/>
                <a:gd name="T38" fmla="*/ 102 w 109"/>
                <a:gd name="T39" fmla="*/ 76 h 165"/>
                <a:gd name="T40" fmla="*/ 75 w 109"/>
                <a:gd name="T41" fmla="*/ 124 h 165"/>
                <a:gd name="T42" fmla="*/ 56 w 109"/>
                <a:gd name="T43" fmla="*/ 116 h 165"/>
                <a:gd name="T44" fmla="*/ 89 w 109"/>
                <a:gd name="T45" fmla="*/ 75 h 165"/>
                <a:gd name="T46" fmla="*/ 80 w 109"/>
                <a:gd name="T47" fmla="*/ 32 h 165"/>
                <a:gd name="T48" fmla="*/ 7 w 109"/>
                <a:gd name="T49" fmla="*/ 50 h 165"/>
                <a:gd name="T50" fmla="*/ 24 w 109"/>
                <a:gd name="T51" fmla="*/ 61 h 165"/>
                <a:gd name="T52" fmla="*/ 58 w 109"/>
                <a:gd name="T53" fmla="*/ 44 h 165"/>
                <a:gd name="T54" fmla="*/ 73 w 109"/>
                <a:gd name="T55" fmla="*/ 72 h 165"/>
                <a:gd name="T56" fmla="*/ 24 w 109"/>
                <a:gd name="T57" fmla="*/ 120 h 165"/>
                <a:gd name="T58" fmla="*/ 9 w 109"/>
                <a:gd name="T59" fmla="*/ 131 h 165"/>
                <a:gd name="T60" fmla="*/ 11 w 109"/>
                <a:gd name="T61" fmla="*/ 148 h 165"/>
                <a:gd name="T62" fmla="*/ 93 w 109"/>
                <a:gd name="T63" fmla="*/ 145 h 165"/>
                <a:gd name="T64" fmla="*/ 93 w 109"/>
                <a:gd name="T65" fmla="*/ 130 h 165"/>
                <a:gd name="T66" fmla="*/ 41 w 109"/>
                <a:gd name="T67" fmla="*/ 129 h 165"/>
                <a:gd name="T68" fmla="*/ 56 w 109"/>
                <a:gd name="T69" fmla="*/ 116 h 165"/>
                <a:gd name="T70" fmla="*/ 57 w 109"/>
                <a:gd name="T71" fmla="*/ 50 h 165"/>
                <a:gd name="T72" fmla="*/ 30 w 109"/>
                <a:gd name="T73" fmla="*/ 72 h 165"/>
                <a:gd name="T74" fmla="*/ 66 w 109"/>
                <a:gd name="T75" fmla="*/ 69 h 165"/>
                <a:gd name="T76" fmla="*/ 57 w 109"/>
                <a:gd name="T77" fmla="*/ 50 h 165"/>
                <a:gd name="T78" fmla="*/ 29 w 109"/>
                <a:gd name="T79" fmla="*/ 74 h 165"/>
                <a:gd name="T80" fmla="*/ 6 w 109"/>
                <a:gd name="T81" fmla="*/ 56 h 165"/>
                <a:gd name="T82" fmla="*/ 29 w 109"/>
                <a:gd name="T83" fmla="*/ 74 h 165"/>
                <a:gd name="T84" fmla="*/ 56 w 109"/>
                <a:gd name="T85" fmla="*/ 124 h 165"/>
                <a:gd name="T86" fmla="*/ 84 w 109"/>
                <a:gd name="T87" fmla="*/ 110 h 165"/>
                <a:gd name="T88" fmla="*/ 98 w 109"/>
                <a:gd name="T89" fmla="*/ 68 h 165"/>
                <a:gd name="T90" fmla="*/ 56 w 109"/>
                <a:gd name="T91" fmla="*/ 124 h 165"/>
                <a:gd name="T92" fmla="*/ 101 w 109"/>
                <a:gd name="T93" fmla="*/ 147 h 165"/>
                <a:gd name="T94" fmla="*/ 106 w 109"/>
                <a:gd name="T95" fmla="*/ 158 h 165"/>
                <a:gd name="T96" fmla="*/ 98 w 109"/>
                <a:gd name="T97" fmla="*/ 132 h 165"/>
                <a:gd name="T98" fmla="*/ 101 w 109"/>
                <a:gd name="T99" fmla="*/ 147 h 165"/>
                <a:gd name="T100" fmla="*/ 78 w 109"/>
                <a:gd name="T101" fmla="*/ 152 h 165"/>
                <a:gd name="T102" fmla="*/ 12 w 109"/>
                <a:gd name="T103" fmla="*/ 154 h 165"/>
                <a:gd name="T104" fmla="*/ 16 w 109"/>
                <a:gd name="T105" fmla="*/ 160 h 165"/>
                <a:gd name="T106" fmla="*/ 103 w 109"/>
                <a:gd name="T107" fmla="*/ 158 h 165"/>
                <a:gd name="T108" fmla="*/ 78 w 109"/>
                <a:gd name="T109" fmla="*/ 15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9" h="165">
                  <a:moveTo>
                    <a:pt x="75" y="124"/>
                  </a:moveTo>
                  <a:cubicBezTo>
                    <a:pt x="82" y="124"/>
                    <a:pt x="88" y="122"/>
                    <a:pt x="94" y="124"/>
                  </a:cubicBezTo>
                  <a:cubicBezTo>
                    <a:pt x="100" y="126"/>
                    <a:pt x="101" y="136"/>
                    <a:pt x="108" y="137"/>
                  </a:cubicBezTo>
                  <a:cubicBezTo>
                    <a:pt x="107" y="145"/>
                    <a:pt x="109" y="156"/>
                    <a:pt x="107" y="161"/>
                  </a:cubicBezTo>
                  <a:cubicBezTo>
                    <a:pt x="83" y="161"/>
                    <a:pt x="44" y="161"/>
                    <a:pt x="21" y="163"/>
                  </a:cubicBezTo>
                  <a:cubicBezTo>
                    <a:pt x="20" y="163"/>
                    <a:pt x="17" y="165"/>
                    <a:pt x="16" y="165"/>
                  </a:cubicBezTo>
                  <a:cubicBezTo>
                    <a:pt x="11" y="164"/>
                    <a:pt x="10" y="152"/>
                    <a:pt x="5" y="152"/>
                  </a:cubicBezTo>
                  <a:cubicBezTo>
                    <a:pt x="4" y="149"/>
                    <a:pt x="4" y="142"/>
                    <a:pt x="4" y="136"/>
                  </a:cubicBezTo>
                  <a:cubicBezTo>
                    <a:pt x="3" y="133"/>
                    <a:pt x="2" y="131"/>
                    <a:pt x="2" y="129"/>
                  </a:cubicBezTo>
                  <a:cubicBezTo>
                    <a:pt x="3" y="123"/>
                    <a:pt x="18" y="117"/>
                    <a:pt x="23" y="113"/>
                  </a:cubicBezTo>
                  <a:cubicBezTo>
                    <a:pt x="37" y="104"/>
                    <a:pt x="52" y="96"/>
                    <a:pt x="61" y="84"/>
                  </a:cubicBezTo>
                  <a:cubicBezTo>
                    <a:pt x="64" y="80"/>
                    <a:pt x="66" y="72"/>
                    <a:pt x="63" y="67"/>
                  </a:cubicBezTo>
                  <a:cubicBezTo>
                    <a:pt x="56" y="57"/>
                    <a:pt x="38" y="63"/>
                    <a:pt x="34" y="72"/>
                  </a:cubicBezTo>
                  <a:cubicBezTo>
                    <a:pt x="33" y="74"/>
                    <a:pt x="34" y="76"/>
                    <a:pt x="32" y="78"/>
                  </a:cubicBezTo>
                  <a:cubicBezTo>
                    <a:pt x="30" y="79"/>
                    <a:pt x="11" y="69"/>
                    <a:pt x="8" y="67"/>
                  </a:cubicBezTo>
                  <a:cubicBezTo>
                    <a:pt x="8" y="67"/>
                    <a:pt x="8" y="65"/>
                    <a:pt x="6" y="65"/>
                  </a:cubicBezTo>
                  <a:cubicBezTo>
                    <a:pt x="7" y="61"/>
                    <a:pt x="4" y="53"/>
                    <a:pt x="0" y="49"/>
                  </a:cubicBezTo>
                  <a:cubicBezTo>
                    <a:pt x="11" y="26"/>
                    <a:pt x="63" y="0"/>
                    <a:pt x="87" y="30"/>
                  </a:cubicBezTo>
                  <a:cubicBezTo>
                    <a:pt x="93" y="38"/>
                    <a:pt x="96" y="51"/>
                    <a:pt x="100" y="62"/>
                  </a:cubicBezTo>
                  <a:cubicBezTo>
                    <a:pt x="101" y="66"/>
                    <a:pt x="103" y="70"/>
                    <a:pt x="102" y="76"/>
                  </a:cubicBezTo>
                  <a:cubicBezTo>
                    <a:pt x="101" y="97"/>
                    <a:pt x="87" y="113"/>
                    <a:pt x="75" y="124"/>
                  </a:cubicBezTo>
                  <a:close/>
                  <a:moveTo>
                    <a:pt x="56" y="116"/>
                  </a:moveTo>
                  <a:cubicBezTo>
                    <a:pt x="71" y="106"/>
                    <a:pt x="83" y="93"/>
                    <a:pt x="89" y="75"/>
                  </a:cubicBezTo>
                  <a:cubicBezTo>
                    <a:pt x="95" y="60"/>
                    <a:pt x="88" y="41"/>
                    <a:pt x="80" y="32"/>
                  </a:cubicBezTo>
                  <a:cubicBezTo>
                    <a:pt x="59" y="10"/>
                    <a:pt x="17" y="29"/>
                    <a:pt x="7" y="50"/>
                  </a:cubicBezTo>
                  <a:cubicBezTo>
                    <a:pt x="13" y="53"/>
                    <a:pt x="18" y="58"/>
                    <a:pt x="24" y="61"/>
                  </a:cubicBezTo>
                  <a:cubicBezTo>
                    <a:pt x="32" y="53"/>
                    <a:pt x="42" y="41"/>
                    <a:pt x="58" y="44"/>
                  </a:cubicBezTo>
                  <a:cubicBezTo>
                    <a:pt x="69" y="47"/>
                    <a:pt x="75" y="61"/>
                    <a:pt x="73" y="72"/>
                  </a:cubicBezTo>
                  <a:cubicBezTo>
                    <a:pt x="68" y="95"/>
                    <a:pt x="41" y="108"/>
                    <a:pt x="24" y="120"/>
                  </a:cubicBezTo>
                  <a:cubicBezTo>
                    <a:pt x="19" y="123"/>
                    <a:pt x="10" y="128"/>
                    <a:pt x="9" y="131"/>
                  </a:cubicBezTo>
                  <a:cubicBezTo>
                    <a:pt x="8" y="137"/>
                    <a:pt x="11" y="143"/>
                    <a:pt x="11" y="148"/>
                  </a:cubicBezTo>
                  <a:cubicBezTo>
                    <a:pt x="38" y="145"/>
                    <a:pt x="62" y="146"/>
                    <a:pt x="93" y="145"/>
                  </a:cubicBezTo>
                  <a:cubicBezTo>
                    <a:pt x="93" y="141"/>
                    <a:pt x="94" y="135"/>
                    <a:pt x="93" y="130"/>
                  </a:cubicBezTo>
                  <a:cubicBezTo>
                    <a:pt x="75" y="128"/>
                    <a:pt x="57" y="131"/>
                    <a:pt x="41" y="129"/>
                  </a:cubicBezTo>
                  <a:cubicBezTo>
                    <a:pt x="41" y="123"/>
                    <a:pt x="50" y="119"/>
                    <a:pt x="56" y="116"/>
                  </a:cubicBezTo>
                  <a:close/>
                  <a:moveTo>
                    <a:pt x="57" y="50"/>
                  </a:moveTo>
                  <a:cubicBezTo>
                    <a:pt x="45" y="46"/>
                    <a:pt x="21" y="63"/>
                    <a:pt x="30" y="72"/>
                  </a:cubicBezTo>
                  <a:cubicBezTo>
                    <a:pt x="33" y="60"/>
                    <a:pt x="61" y="53"/>
                    <a:pt x="66" y="69"/>
                  </a:cubicBezTo>
                  <a:cubicBezTo>
                    <a:pt x="66" y="59"/>
                    <a:pt x="63" y="52"/>
                    <a:pt x="57" y="50"/>
                  </a:cubicBezTo>
                  <a:close/>
                  <a:moveTo>
                    <a:pt x="29" y="74"/>
                  </a:moveTo>
                  <a:cubicBezTo>
                    <a:pt x="24" y="65"/>
                    <a:pt x="13" y="62"/>
                    <a:pt x="6" y="56"/>
                  </a:cubicBezTo>
                  <a:cubicBezTo>
                    <a:pt x="9" y="67"/>
                    <a:pt x="22" y="71"/>
                    <a:pt x="29" y="74"/>
                  </a:cubicBezTo>
                  <a:close/>
                  <a:moveTo>
                    <a:pt x="56" y="124"/>
                  </a:moveTo>
                  <a:cubicBezTo>
                    <a:pt x="71" y="126"/>
                    <a:pt x="76" y="120"/>
                    <a:pt x="84" y="110"/>
                  </a:cubicBezTo>
                  <a:cubicBezTo>
                    <a:pt x="92" y="99"/>
                    <a:pt x="103" y="86"/>
                    <a:pt x="98" y="68"/>
                  </a:cubicBezTo>
                  <a:cubicBezTo>
                    <a:pt x="92" y="95"/>
                    <a:pt x="75" y="110"/>
                    <a:pt x="56" y="124"/>
                  </a:cubicBezTo>
                  <a:close/>
                  <a:moveTo>
                    <a:pt x="101" y="147"/>
                  </a:moveTo>
                  <a:cubicBezTo>
                    <a:pt x="99" y="152"/>
                    <a:pt x="104" y="155"/>
                    <a:pt x="106" y="158"/>
                  </a:cubicBezTo>
                  <a:cubicBezTo>
                    <a:pt x="105" y="146"/>
                    <a:pt x="107" y="136"/>
                    <a:pt x="98" y="132"/>
                  </a:cubicBezTo>
                  <a:cubicBezTo>
                    <a:pt x="99" y="139"/>
                    <a:pt x="97" y="145"/>
                    <a:pt x="101" y="147"/>
                  </a:cubicBezTo>
                  <a:close/>
                  <a:moveTo>
                    <a:pt x="78" y="152"/>
                  </a:moveTo>
                  <a:cubicBezTo>
                    <a:pt x="56" y="152"/>
                    <a:pt x="29" y="152"/>
                    <a:pt x="12" y="154"/>
                  </a:cubicBezTo>
                  <a:cubicBezTo>
                    <a:pt x="12" y="157"/>
                    <a:pt x="15" y="158"/>
                    <a:pt x="16" y="160"/>
                  </a:cubicBezTo>
                  <a:cubicBezTo>
                    <a:pt x="42" y="162"/>
                    <a:pt x="77" y="154"/>
                    <a:pt x="103" y="158"/>
                  </a:cubicBezTo>
                  <a:cubicBezTo>
                    <a:pt x="100" y="148"/>
                    <a:pt x="88" y="152"/>
                    <a:pt x="78" y="152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텍스트 개체 틀 1"/>
            <p:cNvSpPr txBox="1"/>
            <p:nvPr/>
          </p:nvSpPr>
          <p:spPr>
            <a:xfrm>
              <a:off x="5752253" y="2502426"/>
              <a:ext cx="2491415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Hướng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dẫn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sửa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092700" y="4141470"/>
              <a:ext cx="2897749" cy="655320"/>
              <a:chOff x="3314700" y="5609052"/>
              <a:chExt cx="4185663" cy="741149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396507" y="5704303"/>
                <a:ext cx="4103856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3314700" y="5609052"/>
                <a:ext cx="4063742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텍스트 개체 틀 1"/>
            <p:cNvSpPr txBox="1"/>
            <p:nvPr/>
          </p:nvSpPr>
          <p:spPr>
            <a:xfrm>
              <a:off x="5689925" y="4044743"/>
              <a:ext cx="2776556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Sửa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cá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219700" y="5544185"/>
              <a:ext cx="4261925" cy="655320"/>
              <a:chOff x="3314700" y="5609052"/>
              <a:chExt cx="6156151" cy="741149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3396507" y="5704303"/>
                <a:ext cx="6074344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3314700" y="5609052"/>
                <a:ext cx="6034229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1" name="텍스트 개체 틀 1"/>
            <p:cNvSpPr txBox="1"/>
            <p:nvPr/>
          </p:nvSpPr>
          <p:spPr>
            <a:xfrm>
              <a:off x="5746586" y="5447460"/>
              <a:ext cx="3678767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Giới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thiệu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văn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hay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5242793" y="1244195"/>
              <a:ext cx="230745" cy="447108"/>
            </a:xfrm>
            <a:custGeom>
              <a:avLst/>
              <a:gdLst>
                <a:gd name="T0" fmla="*/ 41 w 78"/>
                <a:gd name="T1" fmla="*/ 64 h 157"/>
                <a:gd name="T2" fmla="*/ 26 w 78"/>
                <a:gd name="T3" fmla="*/ 82 h 157"/>
                <a:gd name="T4" fmla="*/ 7 w 78"/>
                <a:gd name="T5" fmla="*/ 74 h 157"/>
                <a:gd name="T6" fmla="*/ 0 w 78"/>
                <a:gd name="T7" fmla="*/ 55 h 157"/>
                <a:gd name="T8" fmla="*/ 2 w 78"/>
                <a:gd name="T9" fmla="*/ 55 h 157"/>
                <a:gd name="T10" fmla="*/ 34 w 78"/>
                <a:gd name="T11" fmla="*/ 9 h 157"/>
                <a:gd name="T12" fmla="*/ 37 w 78"/>
                <a:gd name="T13" fmla="*/ 3 h 157"/>
                <a:gd name="T14" fmla="*/ 61 w 78"/>
                <a:gd name="T15" fmla="*/ 4 h 157"/>
                <a:gd name="T16" fmla="*/ 70 w 78"/>
                <a:gd name="T17" fmla="*/ 19 h 157"/>
                <a:gd name="T18" fmla="*/ 78 w 78"/>
                <a:gd name="T19" fmla="*/ 152 h 157"/>
                <a:gd name="T20" fmla="*/ 77 w 78"/>
                <a:gd name="T21" fmla="*/ 153 h 157"/>
                <a:gd name="T22" fmla="*/ 52 w 78"/>
                <a:gd name="T23" fmla="*/ 157 h 157"/>
                <a:gd name="T24" fmla="*/ 42 w 78"/>
                <a:gd name="T25" fmla="*/ 148 h 157"/>
                <a:gd name="T26" fmla="*/ 42 w 78"/>
                <a:gd name="T27" fmla="*/ 135 h 157"/>
                <a:gd name="T28" fmla="*/ 41 w 78"/>
                <a:gd name="T29" fmla="*/ 64 h 157"/>
                <a:gd name="T30" fmla="*/ 47 w 78"/>
                <a:gd name="T31" fmla="*/ 143 h 157"/>
                <a:gd name="T32" fmla="*/ 61 w 78"/>
                <a:gd name="T33" fmla="*/ 142 h 157"/>
                <a:gd name="T34" fmla="*/ 55 w 78"/>
                <a:gd name="T35" fmla="*/ 8 h 157"/>
                <a:gd name="T36" fmla="*/ 39 w 78"/>
                <a:gd name="T37" fmla="*/ 8 h 157"/>
                <a:gd name="T38" fmla="*/ 8 w 78"/>
                <a:gd name="T39" fmla="*/ 56 h 157"/>
                <a:gd name="T40" fmla="*/ 21 w 78"/>
                <a:gd name="T41" fmla="*/ 65 h 157"/>
                <a:gd name="T42" fmla="*/ 44 w 78"/>
                <a:gd name="T43" fmla="*/ 35 h 157"/>
                <a:gd name="T44" fmla="*/ 47 w 78"/>
                <a:gd name="T45" fmla="*/ 143 h 157"/>
                <a:gd name="T46" fmla="*/ 63 w 78"/>
                <a:gd name="T47" fmla="*/ 69 h 157"/>
                <a:gd name="T48" fmla="*/ 65 w 78"/>
                <a:gd name="T49" fmla="*/ 109 h 157"/>
                <a:gd name="T50" fmla="*/ 76 w 78"/>
                <a:gd name="T51" fmla="*/ 148 h 157"/>
                <a:gd name="T52" fmla="*/ 68 w 78"/>
                <a:gd name="T53" fmla="*/ 21 h 157"/>
                <a:gd name="T54" fmla="*/ 61 w 78"/>
                <a:gd name="T55" fmla="*/ 14 h 157"/>
                <a:gd name="T56" fmla="*/ 63 w 78"/>
                <a:gd name="T57" fmla="*/ 69 h 157"/>
                <a:gd name="T58" fmla="*/ 23 w 78"/>
                <a:gd name="T59" fmla="*/ 70 h 157"/>
                <a:gd name="T60" fmla="*/ 28 w 78"/>
                <a:gd name="T61" fmla="*/ 77 h 157"/>
                <a:gd name="T62" fmla="*/ 40 w 78"/>
                <a:gd name="T63" fmla="*/ 48 h 157"/>
                <a:gd name="T64" fmla="*/ 23 w 78"/>
                <a:gd name="T65" fmla="*/ 70 h 157"/>
                <a:gd name="T66" fmla="*/ 24 w 78"/>
                <a:gd name="T67" fmla="*/ 78 h 157"/>
                <a:gd name="T68" fmla="*/ 4 w 78"/>
                <a:gd name="T69" fmla="*/ 61 h 157"/>
                <a:gd name="T70" fmla="*/ 24 w 78"/>
                <a:gd name="T71" fmla="*/ 78 h 157"/>
                <a:gd name="T72" fmla="*/ 47 w 78"/>
                <a:gd name="T73" fmla="*/ 149 h 157"/>
                <a:gd name="T74" fmla="*/ 73 w 78"/>
                <a:gd name="T75" fmla="*/ 150 h 157"/>
                <a:gd name="T76" fmla="*/ 47 w 78"/>
                <a:gd name="T77" fmla="*/ 14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157">
                  <a:moveTo>
                    <a:pt x="41" y="64"/>
                  </a:moveTo>
                  <a:cubicBezTo>
                    <a:pt x="35" y="64"/>
                    <a:pt x="32" y="82"/>
                    <a:pt x="26" y="82"/>
                  </a:cubicBezTo>
                  <a:cubicBezTo>
                    <a:pt x="20" y="83"/>
                    <a:pt x="14" y="74"/>
                    <a:pt x="7" y="74"/>
                  </a:cubicBezTo>
                  <a:cubicBezTo>
                    <a:pt x="6" y="67"/>
                    <a:pt x="0" y="62"/>
                    <a:pt x="0" y="55"/>
                  </a:cubicBezTo>
                  <a:cubicBezTo>
                    <a:pt x="0" y="53"/>
                    <a:pt x="2" y="55"/>
                    <a:pt x="2" y="55"/>
                  </a:cubicBezTo>
                  <a:cubicBezTo>
                    <a:pt x="10" y="40"/>
                    <a:pt x="26" y="24"/>
                    <a:pt x="34" y="9"/>
                  </a:cubicBezTo>
                  <a:cubicBezTo>
                    <a:pt x="35" y="6"/>
                    <a:pt x="35" y="4"/>
                    <a:pt x="37" y="3"/>
                  </a:cubicBezTo>
                  <a:cubicBezTo>
                    <a:pt x="41" y="0"/>
                    <a:pt x="58" y="1"/>
                    <a:pt x="61" y="4"/>
                  </a:cubicBezTo>
                  <a:cubicBezTo>
                    <a:pt x="64" y="7"/>
                    <a:pt x="65" y="17"/>
                    <a:pt x="70" y="19"/>
                  </a:cubicBezTo>
                  <a:cubicBezTo>
                    <a:pt x="74" y="63"/>
                    <a:pt x="75" y="105"/>
                    <a:pt x="78" y="152"/>
                  </a:cubicBezTo>
                  <a:cubicBezTo>
                    <a:pt x="77" y="151"/>
                    <a:pt x="77" y="153"/>
                    <a:pt x="77" y="153"/>
                  </a:cubicBezTo>
                  <a:cubicBezTo>
                    <a:pt x="75" y="154"/>
                    <a:pt x="53" y="157"/>
                    <a:pt x="52" y="157"/>
                  </a:cubicBezTo>
                  <a:cubicBezTo>
                    <a:pt x="51" y="157"/>
                    <a:pt x="42" y="149"/>
                    <a:pt x="42" y="148"/>
                  </a:cubicBezTo>
                  <a:cubicBezTo>
                    <a:pt x="41" y="145"/>
                    <a:pt x="42" y="139"/>
                    <a:pt x="42" y="135"/>
                  </a:cubicBezTo>
                  <a:cubicBezTo>
                    <a:pt x="41" y="113"/>
                    <a:pt x="42" y="86"/>
                    <a:pt x="41" y="64"/>
                  </a:cubicBezTo>
                  <a:close/>
                  <a:moveTo>
                    <a:pt x="47" y="143"/>
                  </a:moveTo>
                  <a:cubicBezTo>
                    <a:pt x="52" y="142"/>
                    <a:pt x="55" y="142"/>
                    <a:pt x="61" y="142"/>
                  </a:cubicBezTo>
                  <a:cubicBezTo>
                    <a:pt x="60" y="103"/>
                    <a:pt x="58" y="52"/>
                    <a:pt x="55" y="8"/>
                  </a:cubicBezTo>
                  <a:cubicBezTo>
                    <a:pt x="49" y="7"/>
                    <a:pt x="45" y="9"/>
                    <a:pt x="39" y="8"/>
                  </a:cubicBezTo>
                  <a:cubicBezTo>
                    <a:pt x="30" y="25"/>
                    <a:pt x="19" y="41"/>
                    <a:pt x="8" y="56"/>
                  </a:cubicBezTo>
                  <a:cubicBezTo>
                    <a:pt x="13" y="59"/>
                    <a:pt x="18" y="61"/>
                    <a:pt x="21" y="65"/>
                  </a:cubicBezTo>
                  <a:cubicBezTo>
                    <a:pt x="32" y="58"/>
                    <a:pt x="34" y="43"/>
                    <a:pt x="44" y="35"/>
                  </a:cubicBezTo>
                  <a:cubicBezTo>
                    <a:pt x="47" y="70"/>
                    <a:pt x="44" y="102"/>
                    <a:pt x="47" y="143"/>
                  </a:cubicBezTo>
                  <a:close/>
                  <a:moveTo>
                    <a:pt x="63" y="69"/>
                  </a:moveTo>
                  <a:cubicBezTo>
                    <a:pt x="63" y="82"/>
                    <a:pt x="65" y="96"/>
                    <a:pt x="65" y="109"/>
                  </a:cubicBezTo>
                  <a:cubicBezTo>
                    <a:pt x="66" y="126"/>
                    <a:pt x="63" y="144"/>
                    <a:pt x="76" y="148"/>
                  </a:cubicBezTo>
                  <a:cubicBezTo>
                    <a:pt x="74" y="108"/>
                    <a:pt x="70" y="60"/>
                    <a:pt x="68" y="21"/>
                  </a:cubicBezTo>
                  <a:cubicBezTo>
                    <a:pt x="65" y="19"/>
                    <a:pt x="64" y="16"/>
                    <a:pt x="61" y="14"/>
                  </a:cubicBezTo>
                  <a:cubicBezTo>
                    <a:pt x="64" y="31"/>
                    <a:pt x="62" y="49"/>
                    <a:pt x="63" y="69"/>
                  </a:cubicBezTo>
                  <a:close/>
                  <a:moveTo>
                    <a:pt x="23" y="70"/>
                  </a:moveTo>
                  <a:cubicBezTo>
                    <a:pt x="22" y="73"/>
                    <a:pt x="26" y="75"/>
                    <a:pt x="28" y="77"/>
                  </a:cubicBezTo>
                  <a:cubicBezTo>
                    <a:pt x="32" y="68"/>
                    <a:pt x="43" y="62"/>
                    <a:pt x="40" y="48"/>
                  </a:cubicBezTo>
                  <a:cubicBezTo>
                    <a:pt x="35" y="56"/>
                    <a:pt x="27" y="66"/>
                    <a:pt x="23" y="70"/>
                  </a:cubicBezTo>
                  <a:close/>
                  <a:moveTo>
                    <a:pt x="24" y="78"/>
                  </a:moveTo>
                  <a:cubicBezTo>
                    <a:pt x="19" y="71"/>
                    <a:pt x="13" y="63"/>
                    <a:pt x="4" y="61"/>
                  </a:cubicBezTo>
                  <a:cubicBezTo>
                    <a:pt x="6" y="71"/>
                    <a:pt x="16" y="76"/>
                    <a:pt x="24" y="78"/>
                  </a:cubicBezTo>
                  <a:close/>
                  <a:moveTo>
                    <a:pt x="47" y="149"/>
                  </a:moveTo>
                  <a:cubicBezTo>
                    <a:pt x="52" y="155"/>
                    <a:pt x="66" y="153"/>
                    <a:pt x="73" y="150"/>
                  </a:cubicBezTo>
                  <a:cubicBezTo>
                    <a:pt x="68" y="144"/>
                    <a:pt x="54" y="147"/>
                    <a:pt x="47" y="149"/>
                  </a:cubicBezTo>
                  <a:close/>
                </a:path>
              </a:pathLst>
            </a:custGeom>
            <a:solidFill>
              <a:srgbClr val="FFDD02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5284846" y="4149969"/>
              <a:ext cx="285960" cy="533399"/>
            </a:xfrm>
            <a:custGeom>
              <a:avLst/>
              <a:gdLst>
                <a:gd name="T0" fmla="*/ 6 w 86"/>
                <a:gd name="T1" fmla="*/ 113 h 154"/>
                <a:gd name="T2" fmla="*/ 44 w 86"/>
                <a:gd name="T3" fmla="*/ 113 h 154"/>
                <a:gd name="T4" fmla="*/ 25 w 86"/>
                <a:gd name="T5" fmla="*/ 91 h 154"/>
                <a:gd name="T6" fmla="*/ 14 w 86"/>
                <a:gd name="T7" fmla="*/ 62 h 154"/>
                <a:gd name="T8" fmla="*/ 41 w 86"/>
                <a:gd name="T9" fmla="*/ 49 h 154"/>
                <a:gd name="T10" fmla="*/ 22 w 86"/>
                <a:gd name="T11" fmla="*/ 40 h 154"/>
                <a:gd name="T12" fmla="*/ 11 w 86"/>
                <a:gd name="T13" fmla="*/ 8 h 154"/>
                <a:gd name="T14" fmla="*/ 54 w 86"/>
                <a:gd name="T15" fmla="*/ 10 h 154"/>
                <a:gd name="T16" fmla="*/ 65 w 86"/>
                <a:gd name="T17" fmla="*/ 61 h 154"/>
                <a:gd name="T18" fmla="*/ 60 w 86"/>
                <a:gd name="T19" fmla="*/ 68 h 154"/>
                <a:gd name="T20" fmla="*/ 70 w 86"/>
                <a:gd name="T21" fmla="*/ 75 h 154"/>
                <a:gd name="T22" fmla="*/ 84 w 86"/>
                <a:gd name="T23" fmla="*/ 113 h 154"/>
                <a:gd name="T24" fmla="*/ 31 w 86"/>
                <a:gd name="T25" fmla="*/ 154 h 154"/>
                <a:gd name="T26" fmla="*/ 14 w 86"/>
                <a:gd name="T27" fmla="*/ 152 h 154"/>
                <a:gd name="T28" fmla="*/ 2 w 86"/>
                <a:gd name="T29" fmla="*/ 133 h 154"/>
                <a:gd name="T30" fmla="*/ 6 w 86"/>
                <a:gd name="T31" fmla="*/ 113 h 154"/>
                <a:gd name="T32" fmla="*/ 55 w 86"/>
                <a:gd name="T33" fmla="*/ 109 h 154"/>
                <a:gd name="T34" fmla="*/ 9 w 86"/>
                <a:gd name="T35" fmla="*/ 119 h 154"/>
                <a:gd name="T36" fmla="*/ 9 w 86"/>
                <a:gd name="T37" fmla="*/ 131 h 154"/>
                <a:gd name="T38" fmla="*/ 74 w 86"/>
                <a:gd name="T39" fmla="*/ 90 h 154"/>
                <a:gd name="T40" fmla="*/ 54 w 86"/>
                <a:gd name="T41" fmla="*/ 72 h 154"/>
                <a:gd name="T42" fmla="*/ 58 w 86"/>
                <a:gd name="T43" fmla="*/ 60 h 154"/>
                <a:gd name="T44" fmla="*/ 64 w 86"/>
                <a:gd name="T45" fmla="*/ 39 h 154"/>
                <a:gd name="T46" fmla="*/ 16 w 86"/>
                <a:gd name="T47" fmla="*/ 10 h 154"/>
                <a:gd name="T48" fmla="*/ 17 w 86"/>
                <a:gd name="T49" fmla="*/ 26 h 154"/>
                <a:gd name="T50" fmla="*/ 39 w 86"/>
                <a:gd name="T51" fmla="*/ 32 h 154"/>
                <a:gd name="T52" fmla="*/ 46 w 86"/>
                <a:gd name="T53" fmla="*/ 45 h 154"/>
                <a:gd name="T54" fmla="*/ 45 w 86"/>
                <a:gd name="T55" fmla="*/ 43 h 154"/>
                <a:gd name="T56" fmla="*/ 44 w 86"/>
                <a:gd name="T57" fmla="*/ 57 h 154"/>
                <a:gd name="T58" fmla="*/ 18 w 86"/>
                <a:gd name="T59" fmla="*/ 68 h 154"/>
                <a:gd name="T60" fmla="*/ 19 w 86"/>
                <a:gd name="T61" fmla="*/ 75 h 154"/>
                <a:gd name="T62" fmla="*/ 55 w 86"/>
                <a:gd name="T63" fmla="*/ 109 h 154"/>
                <a:gd name="T64" fmla="*/ 41 w 86"/>
                <a:gd name="T65" fmla="*/ 43 h 154"/>
                <a:gd name="T66" fmla="*/ 17 w 86"/>
                <a:gd name="T67" fmla="*/ 31 h 154"/>
                <a:gd name="T68" fmla="*/ 41 w 86"/>
                <a:gd name="T69" fmla="*/ 43 h 154"/>
                <a:gd name="T70" fmla="*/ 49 w 86"/>
                <a:gd name="T71" fmla="*/ 101 h 154"/>
                <a:gd name="T72" fmla="*/ 22 w 86"/>
                <a:gd name="T73" fmla="*/ 82 h 154"/>
                <a:gd name="T74" fmla="*/ 49 w 86"/>
                <a:gd name="T75" fmla="*/ 101 h 154"/>
                <a:gd name="T76" fmla="*/ 11 w 86"/>
                <a:gd name="T77" fmla="*/ 138 h 154"/>
                <a:gd name="T78" fmla="*/ 24 w 86"/>
                <a:gd name="T79" fmla="*/ 152 h 154"/>
                <a:gd name="T80" fmla="*/ 81 w 86"/>
                <a:gd name="T81" fmla="*/ 110 h 154"/>
                <a:gd name="T82" fmla="*/ 11 w 86"/>
                <a:gd name="T83" fmla="*/ 1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154">
                  <a:moveTo>
                    <a:pt x="6" y="113"/>
                  </a:moveTo>
                  <a:cubicBezTo>
                    <a:pt x="15" y="116"/>
                    <a:pt x="34" y="120"/>
                    <a:pt x="44" y="113"/>
                  </a:cubicBezTo>
                  <a:cubicBezTo>
                    <a:pt x="58" y="105"/>
                    <a:pt x="37" y="91"/>
                    <a:pt x="25" y="91"/>
                  </a:cubicBezTo>
                  <a:cubicBezTo>
                    <a:pt x="20" y="84"/>
                    <a:pt x="10" y="75"/>
                    <a:pt x="14" y="62"/>
                  </a:cubicBezTo>
                  <a:cubicBezTo>
                    <a:pt x="23" y="62"/>
                    <a:pt x="41" y="58"/>
                    <a:pt x="41" y="49"/>
                  </a:cubicBezTo>
                  <a:cubicBezTo>
                    <a:pt x="41" y="42"/>
                    <a:pt x="27" y="42"/>
                    <a:pt x="22" y="40"/>
                  </a:cubicBezTo>
                  <a:cubicBezTo>
                    <a:pt x="10" y="35"/>
                    <a:pt x="11" y="20"/>
                    <a:pt x="11" y="8"/>
                  </a:cubicBezTo>
                  <a:cubicBezTo>
                    <a:pt x="20" y="0"/>
                    <a:pt x="45" y="5"/>
                    <a:pt x="54" y="10"/>
                  </a:cubicBezTo>
                  <a:cubicBezTo>
                    <a:pt x="69" y="17"/>
                    <a:pt x="75" y="45"/>
                    <a:pt x="65" y="61"/>
                  </a:cubicBezTo>
                  <a:cubicBezTo>
                    <a:pt x="64" y="63"/>
                    <a:pt x="59" y="67"/>
                    <a:pt x="60" y="68"/>
                  </a:cubicBezTo>
                  <a:cubicBezTo>
                    <a:pt x="60" y="68"/>
                    <a:pt x="68" y="73"/>
                    <a:pt x="70" y="75"/>
                  </a:cubicBezTo>
                  <a:cubicBezTo>
                    <a:pt x="79" y="83"/>
                    <a:pt x="84" y="98"/>
                    <a:pt x="84" y="113"/>
                  </a:cubicBezTo>
                  <a:cubicBezTo>
                    <a:pt x="86" y="140"/>
                    <a:pt x="58" y="153"/>
                    <a:pt x="31" y="154"/>
                  </a:cubicBezTo>
                  <a:cubicBezTo>
                    <a:pt x="26" y="154"/>
                    <a:pt x="18" y="154"/>
                    <a:pt x="14" y="152"/>
                  </a:cubicBezTo>
                  <a:cubicBezTo>
                    <a:pt x="13" y="151"/>
                    <a:pt x="3" y="136"/>
                    <a:pt x="2" y="133"/>
                  </a:cubicBezTo>
                  <a:cubicBezTo>
                    <a:pt x="0" y="126"/>
                    <a:pt x="4" y="118"/>
                    <a:pt x="6" y="113"/>
                  </a:cubicBezTo>
                  <a:close/>
                  <a:moveTo>
                    <a:pt x="55" y="109"/>
                  </a:moveTo>
                  <a:cubicBezTo>
                    <a:pt x="52" y="124"/>
                    <a:pt x="26" y="126"/>
                    <a:pt x="9" y="119"/>
                  </a:cubicBezTo>
                  <a:cubicBezTo>
                    <a:pt x="10" y="124"/>
                    <a:pt x="8" y="128"/>
                    <a:pt x="9" y="131"/>
                  </a:cubicBezTo>
                  <a:cubicBezTo>
                    <a:pt x="45" y="144"/>
                    <a:pt x="86" y="129"/>
                    <a:pt x="74" y="90"/>
                  </a:cubicBezTo>
                  <a:cubicBezTo>
                    <a:pt x="72" y="81"/>
                    <a:pt x="61" y="74"/>
                    <a:pt x="54" y="72"/>
                  </a:cubicBezTo>
                  <a:cubicBezTo>
                    <a:pt x="42" y="67"/>
                    <a:pt x="53" y="65"/>
                    <a:pt x="58" y="60"/>
                  </a:cubicBezTo>
                  <a:cubicBezTo>
                    <a:pt x="62" y="56"/>
                    <a:pt x="65" y="47"/>
                    <a:pt x="64" y="39"/>
                  </a:cubicBezTo>
                  <a:cubicBezTo>
                    <a:pt x="62" y="14"/>
                    <a:pt x="38" y="9"/>
                    <a:pt x="16" y="10"/>
                  </a:cubicBezTo>
                  <a:cubicBezTo>
                    <a:pt x="15" y="15"/>
                    <a:pt x="16" y="21"/>
                    <a:pt x="17" y="26"/>
                  </a:cubicBezTo>
                  <a:cubicBezTo>
                    <a:pt x="24" y="26"/>
                    <a:pt x="33" y="27"/>
                    <a:pt x="39" y="32"/>
                  </a:cubicBezTo>
                  <a:cubicBezTo>
                    <a:pt x="41" y="33"/>
                    <a:pt x="48" y="42"/>
                    <a:pt x="46" y="45"/>
                  </a:cubicBezTo>
                  <a:cubicBezTo>
                    <a:pt x="46" y="44"/>
                    <a:pt x="45" y="43"/>
                    <a:pt x="45" y="43"/>
                  </a:cubicBezTo>
                  <a:cubicBezTo>
                    <a:pt x="45" y="48"/>
                    <a:pt x="44" y="52"/>
                    <a:pt x="44" y="57"/>
                  </a:cubicBezTo>
                  <a:cubicBezTo>
                    <a:pt x="35" y="56"/>
                    <a:pt x="32" y="67"/>
                    <a:pt x="18" y="68"/>
                  </a:cubicBezTo>
                  <a:cubicBezTo>
                    <a:pt x="19" y="71"/>
                    <a:pt x="19" y="71"/>
                    <a:pt x="19" y="75"/>
                  </a:cubicBezTo>
                  <a:cubicBezTo>
                    <a:pt x="38" y="77"/>
                    <a:pt x="61" y="85"/>
                    <a:pt x="55" y="109"/>
                  </a:cubicBezTo>
                  <a:close/>
                  <a:moveTo>
                    <a:pt x="41" y="43"/>
                  </a:moveTo>
                  <a:cubicBezTo>
                    <a:pt x="38" y="34"/>
                    <a:pt x="28" y="30"/>
                    <a:pt x="17" y="31"/>
                  </a:cubicBezTo>
                  <a:cubicBezTo>
                    <a:pt x="20" y="40"/>
                    <a:pt x="37" y="39"/>
                    <a:pt x="41" y="43"/>
                  </a:cubicBezTo>
                  <a:close/>
                  <a:moveTo>
                    <a:pt x="49" y="101"/>
                  </a:moveTo>
                  <a:cubicBezTo>
                    <a:pt x="49" y="85"/>
                    <a:pt x="35" y="83"/>
                    <a:pt x="22" y="82"/>
                  </a:cubicBezTo>
                  <a:cubicBezTo>
                    <a:pt x="25" y="94"/>
                    <a:pt x="46" y="89"/>
                    <a:pt x="49" y="101"/>
                  </a:cubicBezTo>
                  <a:close/>
                  <a:moveTo>
                    <a:pt x="11" y="138"/>
                  </a:moveTo>
                  <a:cubicBezTo>
                    <a:pt x="13" y="145"/>
                    <a:pt x="16" y="151"/>
                    <a:pt x="24" y="152"/>
                  </a:cubicBezTo>
                  <a:cubicBezTo>
                    <a:pt x="54" y="154"/>
                    <a:pt x="86" y="139"/>
                    <a:pt x="81" y="110"/>
                  </a:cubicBezTo>
                  <a:cubicBezTo>
                    <a:pt x="78" y="141"/>
                    <a:pt x="40" y="146"/>
                    <a:pt x="11" y="138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5312686" y="5628525"/>
              <a:ext cx="288434" cy="451405"/>
            </a:xfrm>
            <a:custGeom>
              <a:avLst/>
              <a:gdLst>
                <a:gd name="T0" fmla="*/ 43 w 93"/>
                <a:gd name="T1" fmla="*/ 0 h 143"/>
                <a:gd name="T2" fmla="*/ 50 w 93"/>
                <a:gd name="T3" fmla="*/ 16 h 143"/>
                <a:gd name="T4" fmla="*/ 47 w 93"/>
                <a:gd name="T5" fmla="*/ 23 h 143"/>
                <a:gd name="T6" fmla="*/ 42 w 93"/>
                <a:gd name="T7" fmla="*/ 50 h 143"/>
                <a:gd name="T8" fmla="*/ 54 w 93"/>
                <a:gd name="T9" fmla="*/ 51 h 143"/>
                <a:gd name="T10" fmla="*/ 54 w 93"/>
                <a:gd name="T11" fmla="*/ 26 h 143"/>
                <a:gd name="T12" fmla="*/ 77 w 93"/>
                <a:gd name="T13" fmla="*/ 23 h 143"/>
                <a:gd name="T14" fmla="*/ 90 w 93"/>
                <a:gd name="T15" fmla="*/ 38 h 143"/>
                <a:gd name="T16" fmla="*/ 89 w 93"/>
                <a:gd name="T17" fmla="*/ 44 h 143"/>
                <a:gd name="T18" fmla="*/ 91 w 93"/>
                <a:gd name="T19" fmla="*/ 65 h 143"/>
                <a:gd name="T20" fmla="*/ 93 w 93"/>
                <a:gd name="T21" fmla="*/ 140 h 143"/>
                <a:gd name="T22" fmla="*/ 67 w 93"/>
                <a:gd name="T23" fmla="*/ 140 h 143"/>
                <a:gd name="T24" fmla="*/ 56 w 93"/>
                <a:gd name="T25" fmla="*/ 126 h 143"/>
                <a:gd name="T26" fmla="*/ 55 w 93"/>
                <a:gd name="T27" fmla="*/ 104 h 143"/>
                <a:gd name="T28" fmla="*/ 54 w 93"/>
                <a:gd name="T29" fmla="*/ 83 h 143"/>
                <a:gd name="T30" fmla="*/ 21 w 93"/>
                <a:gd name="T31" fmla="*/ 83 h 143"/>
                <a:gd name="T32" fmla="*/ 14 w 93"/>
                <a:gd name="T33" fmla="*/ 85 h 143"/>
                <a:gd name="T34" fmla="*/ 1 w 93"/>
                <a:gd name="T35" fmla="*/ 70 h 143"/>
                <a:gd name="T36" fmla="*/ 5 w 93"/>
                <a:gd name="T37" fmla="*/ 58 h 143"/>
                <a:gd name="T38" fmla="*/ 21 w 93"/>
                <a:gd name="T39" fmla="*/ 1 h 143"/>
                <a:gd name="T40" fmla="*/ 43 w 93"/>
                <a:gd name="T41" fmla="*/ 0 h 143"/>
                <a:gd name="T42" fmla="*/ 24 w 93"/>
                <a:gd name="T43" fmla="*/ 5 h 143"/>
                <a:gd name="T44" fmla="*/ 8 w 93"/>
                <a:gd name="T45" fmla="*/ 68 h 143"/>
                <a:gd name="T46" fmla="*/ 57 w 93"/>
                <a:gd name="T47" fmla="*/ 68 h 143"/>
                <a:gd name="T48" fmla="*/ 63 w 93"/>
                <a:gd name="T49" fmla="*/ 127 h 143"/>
                <a:gd name="T50" fmla="*/ 78 w 93"/>
                <a:gd name="T51" fmla="*/ 126 h 143"/>
                <a:gd name="T52" fmla="*/ 75 w 93"/>
                <a:gd name="T53" fmla="*/ 27 h 143"/>
                <a:gd name="T54" fmla="*/ 58 w 93"/>
                <a:gd name="T55" fmla="*/ 27 h 143"/>
                <a:gd name="T56" fmla="*/ 59 w 93"/>
                <a:gd name="T57" fmla="*/ 56 h 143"/>
                <a:gd name="T58" fmla="*/ 57 w 93"/>
                <a:gd name="T59" fmla="*/ 56 h 143"/>
                <a:gd name="T60" fmla="*/ 41 w 93"/>
                <a:gd name="T61" fmla="*/ 56 h 143"/>
                <a:gd name="T62" fmla="*/ 26 w 93"/>
                <a:gd name="T63" fmla="*/ 55 h 143"/>
                <a:gd name="T64" fmla="*/ 32 w 93"/>
                <a:gd name="T65" fmla="*/ 31 h 143"/>
                <a:gd name="T66" fmla="*/ 38 w 93"/>
                <a:gd name="T67" fmla="*/ 6 h 143"/>
                <a:gd name="T68" fmla="*/ 24 w 93"/>
                <a:gd name="T69" fmla="*/ 5 h 143"/>
                <a:gd name="T70" fmla="*/ 32 w 93"/>
                <a:gd name="T71" fmla="*/ 52 h 143"/>
                <a:gd name="T72" fmla="*/ 40 w 93"/>
                <a:gd name="T73" fmla="*/ 51 h 143"/>
                <a:gd name="T74" fmla="*/ 42 w 93"/>
                <a:gd name="T75" fmla="*/ 7 h 143"/>
                <a:gd name="T76" fmla="*/ 32 w 93"/>
                <a:gd name="T77" fmla="*/ 52 h 143"/>
                <a:gd name="T78" fmla="*/ 82 w 93"/>
                <a:gd name="T79" fmla="*/ 73 h 143"/>
                <a:gd name="T80" fmla="*/ 82 w 93"/>
                <a:gd name="T81" fmla="*/ 85 h 143"/>
                <a:gd name="T82" fmla="*/ 90 w 93"/>
                <a:gd name="T83" fmla="*/ 135 h 143"/>
                <a:gd name="T84" fmla="*/ 88 w 93"/>
                <a:gd name="T85" fmla="*/ 73 h 143"/>
                <a:gd name="T86" fmla="*/ 81 w 93"/>
                <a:gd name="T87" fmla="*/ 30 h 143"/>
                <a:gd name="T88" fmla="*/ 82 w 93"/>
                <a:gd name="T89" fmla="*/ 73 h 143"/>
                <a:gd name="T90" fmla="*/ 6 w 93"/>
                <a:gd name="T91" fmla="*/ 73 h 143"/>
                <a:gd name="T92" fmla="*/ 54 w 93"/>
                <a:gd name="T93" fmla="*/ 80 h 143"/>
                <a:gd name="T94" fmla="*/ 52 w 93"/>
                <a:gd name="T95" fmla="*/ 72 h 143"/>
                <a:gd name="T96" fmla="*/ 6 w 93"/>
                <a:gd name="T97" fmla="*/ 73 h 143"/>
                <a:gd name="T98" fmla="*/ 88 w 93"/>
                <a:gd name="T99" fmla="*/ 137 h 143"/>
                <a:gd name="T100" fmla="*/ 83 w 93"/>
                <a:gd name="T101" fmla="*/ 132 h 143"/>
                <a:gd name="T102" fmla="*/ 64 w 93"/>
                <a:gd name="T103" fmla="*/ 132 h 143"/>
                <a:gd name="T104" fmla="*/ 88 w 93"/>
                <a:gd name="T105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" h="143">
                  <a:moveTo>
                    <a:pt x="43" y="0"/>
                  </a:moveTo>
                  <a:cubicBezTo>
                    <a:pt x="42" y="6"/>
                    <a:pt x="49" y="10"/>
                    <a:pt x="50" y="16"/>
                  </a:cubicBezTo>
                  <a:cubicBezTo>
                    <a:pt x="50" y="18"/>
                    <a:pt x="47" y="21"/>
                    <a:pt x="47" y="23"/>
                  </a:cubicBezTo>
                  <a:cubicBezTo>
                    <a:pt x="44" y="32"/>
                    <a:pt x="43" y="42"/>
                    <a:pt x="42" y="50"/>
                  </a:cubicBezTo>
                  <a:cubicBezTo>
                    <a:pt x="45" y="52"/>
                    <a:pt x="51" y="51"/>
                    <a:pt x="54" y="51"/>
                  </a:cubicBezTo>
                  <a:cubicBezTo>
                    <a:pt x="58" y="41"/>
                    <a:pt x="50" y="34"/>
                    <a:pt x="54" y="26"/>
                  </a:cubicBezTo>
                  <a:cubicBezTo>
                    <a:pt x="56" y="22"/>
                    <a:pt x="72" y="21"/>
                    <a:pt x="77" y="23"/>
                  </a:cubicBezTo>
                  <a:cubicBezTo>
                    <a:pt x="79" y="24"/>
                    <a:pt x="90" y="35"/>
                    <a:pt x="90" y="38"/>
                  </a:cubicBezTo>
                  <a:cubicBezTo>
                    <a:pt x="91" y="39"/>
                    <a:pt x="89" y="42"/>
                    <a:pt x="89" y="44"/>
                  </a:cubicBezTo>
                  <a:cubicBezTo>
                    <a:pt x="89" y="51"/>
                    <a:pt x="91" y="58"/>
                    <a:pt x="91" y="65"/>
                  </a:cubicBezTo>
                  <a:cubicBezTo>
                    <a:pt x="91" y="90"/>
                    <a:pt x="92" y="117"/>
                    <a:pt x="93" y="140"/>
                  </a:cubicBezTo>
                  <a:cubicBezTo>
                    <a:pt x="84" y="139"/>
                    <a:pt x="74" y="143"/>
                    <a:pt x="67" y="140"/>
                  </a:cubicBezTo>
                  <a:cubicBezTo>
                    <a:pt x="64" y="139"/>
                    <a:pt x="56" y="130"/>
                    <a:pt x="56" y="126"/>
                  </a:cubicBezTo>
                  <a:cubicBezTo>
                    <a:pt x="55" y="120"/>
                    <a:pt x="55" y="112"/>
                    <a:pt x="55" y="104"/>
                  </a:cubicBezTo>
                  <a:cubicBezTo>
                    <a:pt x="54" y="96"/>
                    <a:pt x="56" y="86"/>
                    <a:pt x="54" y="83"/>
                  </a:cubicBezTo>
                  <a:cubicBezTo>
                    <a:pt x="52" y="81"/>
                    <a:pt x="30" y="82"/>
                    <a:pt x="21" y="83"/>
                  </a:cubicBezTo>
                  <a:cubicBezTo>
                    <a:pt x="18" y="83"/>
                    <a:pt x="15" y="85"/>
                    <a:pt x="14" y="85"/>
                  </a:cubicBezTo>
                  <a:cubicBezTo>
                    <a:pt x="11" y="84"/>
                    <a:pt x="1" y="73"/>
                    <a:pt x="1" y="70"/>
                  </a:cubicBezTo>
                  <a:cubicBezTo>
                    <a:pt x="0" y="67"/>
                    <a:pt x="4" y="61"/>
                    <a:pt x="5" y="58"/>
                  </a:cubicBezTo>
                  <a:cubicBezTo>
                    <a:pt x="10" y="40"/>
                    <a:pt x="16" y="18"/>
                    <a:pt x="21" y="1"/>
                  </a:cubicBezTo>
                  <a:cubicBezTo>
                    <a:pt x="31" y="1"/>
                    <a:pt x="33" y="2"/>
                    <a:pt x="43" y="0"/>
                  </a:cubicBezTo>
                  <a:close/>
                  <a:moveTo>
                    <a:pt x="24" y="5"/>
                  </a:moveTo>
                  <a:cubicBezTo>
                    <a:pt x="19" y="26"/>
                    <a:pt x="13" y="46"/>
                    <a:pt x="8" y="68"/>
                  </a:cubicBezTo>
                  <a:cubicBezTo>
                    <a:pt x="23" y="66"/>
                    <a:pt x="42" y="68"/>
                    <a:pt x="57" y="68"/>
                  </a:cubicBezTo>
                  <a:cubicBezTo>
                    <a:pt x="63" y="85"/>
                    <a:pt x="59" y="109"/>
                    <a:pt x="63" y="127"/>
                  </a:cubicBezTo>
                  <a:cubicBezTo>
                    <a:pt x="68" y="127"/>
                    <a:pt x="75" y="128"/>
                    <a:pt x="78" y="126"/>
                  </a:cubicBezTo>
                  <a:cubicBezTo>
                    <a:pt x="75" y="96"/>
                    <a:pt x="79" y="57"/>
                    <a:pt x="75" y="27"/>
                  </a:cubicBezTo>
                  <a:cubicBezTo>
                    <a:pt x="69" y="28"/>
                    <a:pt x="65" y="25"/>
                    <a:pt x="58" y="27"/>
                  </a:cubicBezTo>
                  <a:cubicBezTo>
                    <a:pt x="57" y="35"/>
                    <a:pt x="61" y="47"/>
                    <a:pt x="59" y="56"/>
                  </a:cubicBezTo>
                  <a:cubicBezTo>
                    <a:pt x="59" y="53"/>
                    <a:pt x="58" y="56"/>
                    <a:pt x="57" y="56"/>
                  </a:cubicBezTo>
                  <a:cubicBezTo>
                    <a:pt x="54" y="57"/>
                    <a:pt x="46" y="55"/>
                    <a:pt x="41" y="56"/>
                  </a:cubicBezTo>
                  <a:cubicBezTo>
                    <a:pt x="37" y="56"/>
                    <a:pt x="28" y="59"/>
                    <a:pt x="26" y="55"/>
                  </a:cubicBezTo>
                  <a:cubicBezTo>
                    <a:pt x="24" y="52"/>
                    <a:pt x="30" y="36"/>
                    <a:pt x="32" y="31"/>
                  </a:cubicBezTo>
                  <a:cubicBezTo>
                    <a:pt x="34" y="22"/>
                    <a:pt x="34" y="13"/>
                    <a:pt x="38" y="6"/>
                  </a:cubicBezTo>
                  <a:cubicBezTo>
                    <a:pt x="33" y="7"/>
                    <a:pt x="28" y="5"/>
                    <a:pt x="24" y="5"/>
                  </a:cubicBezTo>
                  <a:close/>
                  <a:moveTo>
                    <a:pt x="32" y="52"/>
                  </a:moveTo>
                  <a:cubicBezTo>
                    <a:pt x="35" y="52"/>
                    <a:pt x="37" y="51"/>
                    <a:pt x="40" y="51"/>
                  </a:cubicBezTo>
                  <a:cubicBezTo>
                    <a:pt x="40" y="35"/>
                    <a:pt x="52" y="17"/>
                    <a:pt x="42" y="7"/>
                  </a:cubicBezTo>
                  <a:cubicBezTo>
                    <a:pt x="40" y="23"/>
                    <a:pt x="35" y="36"/>
                    <a:pt x="32" y="52"/>
                  </a:cubicBezTo>
                  <a:close/>
                  <a:moveTo>
                    <a:pt x="82" y="73"/>
                  </a:moveTo>
                  <a:cubicBezTo>
                    <a:pt x="82" y="77"/>
                    <a:pt x="82" y="81"/>
                    <a:pt x="82" y="85"/>
                  </a:cubicBezTo>
                  <a:cubicBezTo>
                    <a:pt x="84" y="102"/>
                    <a:pt x="80" y="128"/>
                    <a:pt x="90" y="135"/>
                  </a:cubicBezTo>
                  <a:cubicBezTo>
                    <a:pt x="90" y="113"/>
                    <a:pt x="88" y="94"/>
                    <a:pt x="88" y="73"/>
                  </a:cubicBezTo>
                  <a:cubicBezTo>
                    <a:pt x="89" y="57"/>
                    <a:pt x="90" y="37"/>
                    <a:pt x="81" y="30"/>
                  </a:cubicBezTo>
                  <a:cubicBezTo>
                    <a:pt x="80" y="41"/>
                    <a:pt x="81" y="58"/>
                    <a:pt x="82" y="73"/>
                  </a:cubicBezTo>
                  <a:close/>
                  <a:moveTo>
                    <a:pt x="6" y="73"/>
                  </a:moveTo>
                  <a:cubicBezTo>
                    <a:pt x="13" y="88"/>
                    <a:pt x="34" y="76"/>
                    <a:pt x="54" y="80"/>
                  </a:cubicBezTo>
                  <a:cubicBezTo>
                    <a:pt x="53" y="77"/>
                    <a:pt x="53" y="74"/>
                    <a:pt x="52" y="72"/>
                  </a:cubicBezTo>
                  <a:cubicBezTo>
                    <a:pt x="37" y="74"/>
                    <a:pt x="20" y="71"/>
                    <a:pt x="6" y="73"/>
                  </a:cubicBezTo>
                  <a:close/>
                  <a:moveTo>
                    <a:pt x="88" y="137"/>
                  </a:moveTo>
                  <a:cubicBezTo>
                    <a:pt x="86" y="136"/>
                    <a:pt x="85" y="134"/>
                    <a:pt x="83" y="132"/>
                  </a:cubicBezTo>
                  <a:cubicBezTo>
                    <a:pt x="77" y="133"/>
                    <a:pt x="71" y="131"/>
                    <a:pt x="64" y="132"/>
                  </a:cubicBezTo>
                  <a:cubicBezTo>
                    <a:pt x="67" y="141"/>
                    <a:pt x="80" y="136"/>
                    <a:pt x="88" y="137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F1B987-845A-460D-9414-3975A9B89C5F}"/>
              </a:ext>
            </a:extLst>
          </p:cNvPr>
          <p:cNvSpPr/>
          <p:nvPr/>
        </p:nvSpPr>
        <p:spPr>
          <a:xfrm>
            <a:off x="1200150" y="713804"/>
            <a:ext cx="996315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Ai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D8431A-7D87-4137-B0D8-262E7002F715}"/>
              </a:ext>
            </a:extLst>
          </p:cNvPr>
          <p:cNvGrpSpPr/>
          <p:nvPr/>
        </p:nvGrpSpPr>
        <p:grpSpPr>
          <a:xfrm>
            <a:off x="7640484" y="4476596"/>
            <a:ext cx="3875508" cy="2210108"/>
            <a:chOff x="7164234" y="4400396"/>
            <a:chExt cx="3875508" cy="22101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75C71D-6C76-4A6E-8C4B-B164D5BE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58" y="4400396"/>
              <a:ext cx="3829584" cy="2210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3C3878-F480-47E6-B579-B34A0381131D}"/>
                </a:ext>
              </a:extLst>
            </p:cNvPr>
            <p:cNvSpPr txBox="1"/>
            <p:nvPr/>
          </p:nvSpPr>
          <p:spPr>
            <a:xfrm>
              <a:off x="7164234" y="5131868"/>
              <a:ext cx="38657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n w="5715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ED9D0A"/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  <a:gs pos="73000">
                        <a:srgbClr val="FFFF00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Dàn</a:t>
              </a:r>
              <a:r>
                <a:rPr lang="en-US" sz="6000" dirty="0">
                  <a:ln w="5715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ED9D0A"/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  <a:gs pos="73000">
                        <a:srgbClr val="FFFF00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98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6" t="-1369" r="-3538" b="63419"/>
          <a:stretch/>
        </p:blipFill>
        <p:spPr>
          <a:xfrm>
            <a:off x="4401454" y="2839720"/>
            <a:ext cx="3705244" cy="387858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26685" y="821690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66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66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6"/>
          <p:cNvSpPr>
            <a:spLocks noEditPoints="1"/>
          </p:cNvSpPr>
          <p:nvPr/>
        </p:nvSpPr>
        <p:spPr bwMode="auto">
          <a:xfrm>
            <a:off x="5564505" y="922020"/>
            <a:ext cx="798195" cy="1548130"/>
          </a:xfrm>
          <a:custGeom>
            <a:avLst/>
            <a:gdLst>
              <a:gd name="T0" fmla="*/ 41 w 78"/>
              <a:gd name="T1" fmla="*/ 64 h 157"/>
              <a:gd name="T2" fmla="*/ 26 w 78"/>
              <a:gd name="T3" fmla="*/ 82 h 157"/>
              <a:gd name="T4" fmla="*/ 7 w 78"/>
              <a:gd name="T5" fmla="*/ 74 h 157"/>
              <a:gd name="T6" fmla="*/ 0 w 78"/>
              <a:gd name="T7" fmla="*/ 55 h 157"/>
              <a:gd name="T8" fmla="*/ 2 w 78"/>
              <a:gd name="T9" fmla="*/ 55 h 157"/>
              <a:gd name="T10" fmla="*/ 34 w 78"/>
              <a:gd name="T11" fmla="*/ 9 h 157"/>
              <a:gd name="T12" fmla="*/ 37 w 78"/>
              <a:gd name="T13" fmla="*/ 3 h 157"/>
              <a:gd name="T14" fmla="*/ 61 w 78"/>
              <a:gd name="T15" fmla="*/ 4 h 157"/>
              <a:gd name="T16" fmla="*/ 70 w 78"/>
              <a:gd name="T17" fmla="*/ 19 h 157"/>
              <a:gd name="T18" fmla="*/ 78 w 78"/>
              <a:gd name="T19" fmla="*/ 152 h 157"/>
              <a:gd name="T20" fmla="*/ 77 w 78"/>
              <a:gd name="T21" fmla="*/ 153 h 157"/>
              <a:gd name="T22" fmla="*/ 52 w 78"/>
              <a:gd name="T23" fmla="*/ 157 h 157"/>
              <a:gd name="T24" fmla="*/ 42 w 78"/>
              <a:gd name="T25" fmla="*/ 148 h 157"/>
              <a:gd name="T26" fmla="*/ 42 w 78"/>
              <a:gd name="T27" fmla="*/ 135 h 157"/>
              <a:gd name="T28" fmla="*/ 41 w 78"/>
              <a:gd name="T29" fmla="*/ 64 h 157"/>
              <a:gd name="T30" fmla="*/ 47 w 78"/>
              <a:gd name="T31" fmla="*/ 143 h 157"/>
              <a:gd name="T32" fmla="*/ 61 w 78"/>
              <a:gd name="T33" fmla="*/ 142 h 157"/>
              <a:gd name="T34" fmla="*/ 55 w 78"/>
              <a:gd name="T35" fmla="*/ 8 h 157"/>
              <a:gd name="T36" fmla="*/ 39 w 78"/>
              <a:gd name="T37" fmla="*/ 8 h 157"/>
              <a:gd name="T38" fmla="*/ 8 w 78"/>
              <a:gd name="T39" fmla="*/ 56 h 157"/>
              <a:gd name="T40" fmla="*/ 21 w 78"/>
              <a:gd name="T41" fmla="*/ 65 h 157"/>
              <a:gd name="T42" fmla="*/ 44 w 78"/>
              <a:gd name="T43" fmla="*/ 35 h 157"/>
              <a:gd name="T44" fmla="*/ 47 w 78"/>
              <a:gd name="T45" fmla="*/ 143 h 157"/>
              <a:gd name="T46" fmla="*/ 63 w 78"/>
              <a:gd name="T47" fmla="*/ 69 h 157"/>
              <a:gd name="T48" fmla="*/ 65 w 78"/>
              <a:gd name="T49" fmla="*/ 109 h 157"/>
              <a:gd name="T50" fmla="*/ 76 w 78"/>
              <a:gd name="T51" fmla="*/ 148 h 157"/>
              <a:gd name="T52" fmla="*/ 68 w 78"/>
              <a:gd name="T53" fmla="*/ 21 h 157"/>
              <a:gd name="T54" fmla="*/ 61 w 78"/>
              <a:gd name="T55" fmla="*/ 14 h 157"/>
              <a:gd name="T56" fmla="*/ 63 w 78"/>
              <a:gd name="T57" fmla="*/ 69 h 157"/>
              <a:gd name="T58" fmla="*/ 23 w 78"/>
              <a:gd name="T59" fmla="*/ 70 h 157"/>
              <a:gd name="T60" fmla="*/ 28 w 78"/>
              <a:gd name="T61" fmla="*/ 77 h 157"/>
              <a:gd name="T62" fmla="*/ 40 w 78"/>
              <a:gd name="T63" fmla="*/ 48 h 157"/>
              <a:gd name="T64" fmla="*/ 23 w 78"/>
              <a:gd name="T65" fmla="*/ 70 h 157"/>
              <a:gd name="T66" fmla="*/ 24 w 78"/>
              <a:gd name="T67" fmla="*/ 78 h 157"/>
              <a:gd name="T68" fmla="*/ 4 w 78"/>
              <a:gd name="T69" fmla="*/ 61 h 157"/>
              <a:gd name="T70" fmla="*/ 24 w 78"/>
              <a:gd name="T71" fmla="*/ 78 h 157"/>
              <a:gd name="T72" fmla="*/ 47 w 78"/>
              <a:gd name="T73" fmla="*/ 149 h 157"/>
              <a:gd name="T74" fmla="*/ 73 w 78"/>
              <a:gd name="T75" fmla="*/ 150 h 157"/>
              <a:gd name="T76" fmla="*/ 47 w 78"/>
              <a:gd name="T77" fmla="*/ 14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" h="157">
                <a:moveTo>
                  <a:pt x="41" y="64"/>
                </a:moveTo>
                <a:cubicBezTo>
                  <a:pt x="35" y="64"/>
                  <a:pt x="32" y="82"/>
                  <a:pt x="26" y="82"/>
                </a:cubicBezTo>
                <a:cubicBezTo>
                  <a:pt x="20" y="83"/>
                  <a:pt x="14" y="74"/>
                  <a:pt x="7" y="74"/>
                </a:cubicBezTo>
                <a:cubicBezTo>
                  <a:pt x="6" y="67"/>
                  <a:pt x="0" y="62"/>
                  <a:pt x="0" y="55"/>
                </a:cubicBezTo>
                <a:cubicBezTo>
                  <a:pt x="0" y="53"/>
                  <a:pt x="2" y="55"/>
                  <a:pt x="2" y="55"/>
                </a:cubicBezTo>
                <a:cubicBezTo>
                  <a:pt x="10" y="40"/>
                  <a:pt x="26" y="24"/>
                  <a:pt x="34" y="9"/>
                </a:cubicBezTo>
                <a:cubicBezTo>
                  <a:pt x="35" y="6"/>
                  <a:pt x="35" y="4"/>
                  <a:pt x="37" y="3"/>
                </a:cubicBezTo>
                <a:cubicBezTo>
                  <a:pt x="41" y="0"/>
                  <a:pt x="58" y="1"/>
                  <a:pt x="61" y="4"/>
                </a:cubicBezTo>
                <a:cubicBezTo>
                  <a:pt x="64" y="7"/>
                  <a:pt x="65" y="17"/>
                  <a:pt x="70" y="19"/>
                </a:cubicBezTo>
                <a:cubicBezTo>
                  <a:pt x="74" y="63"/>
                  <a:pt x="75" y="105"/>
                  <a:pt x="78" y="152"/>
                </a:cubicBezTo>
                <a:cubicBezTo>
                  <a:pt x="77" y="151"/>
                  <a:pt x="77" y="153"/>
                  <a:pt x="77" y="153"/>
                </a:cubicBezTo>
                <a:cubicBezTo>
                  <a:pt x="75" y="154"/>
                  <a:pt x="53" y="157"/>
                  <a:pt x="52" y="157"/>
                </a:cubicBezTo>
                <a:cubicBezTo>
                  <a:pt x="51" y="157"/>
                  <a:pt x="42" y="149"/>
                  <a:pt x="42" y="148"/>
                </a:cubicBezTo>
                <a:cubicBezTo>
                  <a:pt x="41" y="145"/>
                  <a:pt x="42" y="139"/>
                  <a:pt x="42" y="135"/>
                </a:cubicBezTo>
                <a:cubicBezTo>
                  <a:pt x="41" y="113"/>
                  <a:pt x="42" y="86"/>
                  <a:pt x="41" y="64"/>
                </a:cubicBezTo>
                <a:close/>
                <a:moveTo>
                  <a:pt x="47" y="143"/>
                </a:moveTo>
                <a:cubicBezTo>
                  <a:pt x="52" y="142"/>
                  <a:pt x="55" y="142"/>
                  <a:pt x="61" y="142"/>
                </a:cubicBezTo>
                <a:cubicBezTo>
                  <a:pt x="60" y="103"/>
                  <a:pt x="58" y="52"/>
                  <a:pt x="55" y="8"/>
                </a:cubicBezTo>
                <a:cubicBezTo>
                  <a:pt x="49" y="7"/>
                  <a:pt x="45" y="9"/>
                  <a:pt x="39" y="8"/>
                </a:cubicBezTo>
                <a:cubicBezTo>
                  <a:pt x="30" y="25"/>
                  <a:pt x="19" y="41"/>
                  <a:pt x="8" y="56"/>
                </a:cubicBezTo>
                <a:cubicBezTo>
                  <a:pt x="13" y="59"/>
                  <a:pt x="18" y="61"/>
                  <a:pt x="21" y="65"/>
                </a:cubicBezTo>
                <a:cubicBezTo>
                  <a:pt x="32" y="58"/>
                  <a:pt x="34" y="43"/>
                  <a:pt x="44" y="35"/>
                </a:cubicBezTo>
                <a:cubicBezTo>
                  <a:pt x="47" y="70"/>
                  <a:pt x="44" y="102"/>
                  <a:pt x="47" y="143"/>
                </a:cubicBezTo>
                <a:close/>
                <a:moveTo>
                  <a:pt x="63" y="69"/>
                </a:moveTo>
                <a:cubicBezTo>
                  <a:pt x="63" y="82"/>
                  <a:pt x="65" y="96"/>
                  <a:pt x="65" y="109"/>
                </a:cubicBezTo>
                <a:cubicBezTo>
                  <a:pt x="66" y="126"/>
                  <a:pt x="63" y="144"/>
                  <a:pt x="76" y="148"/>
                </a:cubicBezTo>
                <a:cubicBezTo>
                  <a:pt x="74" y="108"/>
                  <a:pt x="70" y="60"/>
                  <a:pt x="68" y="21"/>
                </a:cubicBezTo>
                <a:cubicBezTo>
                  <a:pt x="65" y="19"/>
                  <a:pt x="64" y="16"/>
                  <a:pt x="61" y="14"/>
                </a:cubicBezTo>
                <a:cubicBezTo>
                  <a:pt x="64" y="31"/>
                  <a:pt x="62" y="49"/>
                  <a:pt x="63" y="69"/>
                </a:cubicBezTo>
                <a:close/>
                <a:moveTo>
                  <a:pt x="23" y="70"/>
                </a:moveTo>
                <a:cubicBezTo>
                  <a:pt x="22" y="73"/>
                  <a:pt x="26" y="75"/>
                  <a:pt x="28" y="77"/>
                </a:cubicBezTo>
                <a:cubicBezTo>
                  <a:pt x="32" y="68"/>
                  <a:pt x="43" y="62"/>
                  <a:pt x="40" y="48"/>
                </a:cubicBezTo>
                <a:cubicBezTo>
                  <a:pt x="35" y="56"/>
                  <a:pt x="27" y="66"/>
                  <a:pt x="23" y="70"/>
                </a:cubicBezTo>
                <a:close/>
                <a:moveTo>
                  <a:pt x="24" y="78"/>
                </a:moveTo>
                <a:cubicBezTo>
                  <a:pt x="19" y="71"/>
                  <a:pt x="13" y="63"/>
                  <a:pt x="4" y="61"/>
                </a:cubicBezTo>
                <a:cubicBezTo>
                  <a:pt x="6" y="71"/>
                  <a:pt x="16" y="76"/>
                  <a:pt x="24" y="78"/>
                </a:cubicBezTo>
                <a:close/>
                <a:moveTo>
                  <a:pt x="47" y="149"/>
                </a:moveTo>
                <a:cubicBezTo>
                  <a:pt x="52" y="155"/>
                  <a:pt x="66" y="153"/>
                  <a:pt x="73" y="150"/>
                </a:cubicBezTo>
                <a:cubicBezTo>
                  <a:pt x="68" y="144"/>
                  <a:pt x="54" y="147"/>
                  <a:pt x="47" y="149"/>
                </a:cubicBezTo>
                <a:close/>
              </a:path>
            </a:pathLst>
          </a:custGeom>
          <a:solidFill>
            <a:srgbClr val="66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51408" y="2725420"/>
            <a:ext cx="5306842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9999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3840479" y="2555915"/>
            <a:ext cx="4712677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Nhận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xét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làm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của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học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sinh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2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72510F5-CBDD-4D41-BE68-2CB8F98FA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r="3892"/>
          <a:stretch/>
        </p:blipFill>
        <p:spPr>
          <a:xfrm>
            <a:off x="0" y="0"/>
            <a:ext cx="1843600" cy="20002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F32703-6029-4A58-B60D-3AEE72DA6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550" y="4596739"/>
            <a:ext cx="1905000" cy="19891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9A7482-145C-4937-9B97-5A09BDECCDB8}"/>
              </a:ext>
            </a:extLst>
          </p:cNvPr>
          <p:cNvGrpSpPr/>
          <p:nvPr/>
        </p:nvGrpSpPr>
        <p:grpSpPr>
          <a:xfrm>
            <a:off x="876300" y="2039814"/>
            <a:ext cx="5124450" cy="4246685"/>
            <a:chOff x="952500" y="2001714"/>
            <a:chExt cx="5124450" cy="424668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E5F5661-6A61-4EFE-B66D-E51681E31B0D}"/>
                </a:ext>
              </a:extLst>
            </p:cNvPr>
            <p:cNvSpPr/>
            <p:nvPr/>
          </p:nvSpPr>
          <p:spPr>
            <a:xfrm>
              <a:off x="952500" y="2001714"/>
              <a:ext cx="5124450" cy="4246685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ABFB8F03-5B15-4A08-BA6A-FB5184B42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950" y="2198705"/>
              <a:ext cx="4819650" cy="388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1.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Xác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định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yêu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tả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2.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Bố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cục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3.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Trình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lý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4.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xúc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chân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thật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5.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rõ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ràng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ý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ngắt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66E58C-9FE0-419E-B6A0-165C8D9B08C2}"/>
              </a:ext>
            </a:extLst>
          </p:cNvPr>
          <p:cNvGrpSpPr/>
          <p:nvPr/>
        </p:nvGrpSpPr>
        <p:grpSpPr>
          <a:xfrm>
            <a:off x="6254384" y="647700"/>
            <a:ext cx="5140443" cy="3206848"/>
            <a:chOff x="6553200" y="1066800"/>
            <a:chExt cx="4911562" cy="320684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D663DA2-199D-45C5-A255-84ACDED3BA30}"/>
                </a:ext>
              </a:extLst>
            </p:cNvPr>
            <p:cNvSpPr/>
            <p:nvPr/>
          </p:nvSpPr>
          <p:spPr>
            <a:xfrm>
              <a:off x="6553200" y="1066800"/>
              <a:ext cx="4705350" cy="3206848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024A24CF-0392-48B4-96E5-71ABA4239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215" y="1200150"/>
              <a:ext cx="4798547" cy="293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1.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Lỗi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tả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vẫn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altLang="en-US" sz="2800" dirty="0">
                  <a:latin typeface="UTM Avo" panose="02040603050506020204" pitchFamily="18" charset="0"/>
                </a:rPr>
                <a:t>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2.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Dùng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từ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chưa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lý</a:t>
              </a:r>
              <a:r>
                <a:rPr lang="en-US" altLang="en-US" sz="2800" dirty="0">
                  <a:latin typeface="UTM Avo" panose="02040603050506020204" pitchFamily="18" charset="0"/>
                </a:rPr>
                <a:t>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3.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Diễn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đạt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văn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lủng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củng</a:t>
              </a:r>
              <a:r>
                <a:rPr lang="en-US" altLang="en-US" sz="2800" dirty="0">
                  <a:latin typeface="UTM Avo" panose="02040603050506020204" pitchFamily="18" charset="0"/>
                </a:rPr>
                <a:t>.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4.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Một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số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đoạn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văn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đầy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đủ</a:t>
              </a:r>
              <a:r>
                <a:rPr lang="en-US" altLang="en-US" sz="2800" dirty="0">
                  <a:latin typeface="UTM Avo" panose="02040603050506020204" pitchFamily="18" charset="0"/>
                </a:rPr>
                <a:t> ý.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052A815-3A03-4BFD-A913-3499C3967DF7}"/>
              </a:ext>
            </a:extLst>
          </p:cNvPr>
          <p:cNvSpPr txBox="1"/>
          <p:nvPr/>
        </p:nvSpPr>
        <p:spPr>
          <a:xfrm>
            <a:off x="1696678" y="695793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Ưu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điểm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48CBD-ABCA-47BA-A143-21665A403231}"/>
              </a:ext>
            </a:extLst>
          </p:cNvPr>
          <p:cNvSpPr txBox="1"/>
          <p:nvPr/>
        </p:nvSpPr>
        <p:spPr>
          <a:xfrm>
            <a:off x="6783028" y="4220043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Hạn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chế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9" b="34667" l="1999" r="49572">
                        <a14:foregroundMark x1="12164" y1="18424" x2="25186" y2="18343"/>
                        <a14:foregroundMark x1="25186" y1="18343" x2="26613" y2="18424"/>
                        <a14:foregroundMark x1="3484" y1="25091" x2="26956" y2="32162"/>
                        <a14:foregroundMark x1="26956" y1="32162" x2="36779" y2="32929"/>
                        <a14:foregroundMark x1="36779" y1="32929" x2="36836" y2="33010"/>
                        <a14:foregroundMark x1="15591" y1="30828" x2="33981" y2="32242"/>
                        <a14:foregroundMark x1="33981" y1="32242" x2="37407" y2="34667"/>
                        <a14:foregroundMark x1="46716" y1="15960" x2="46488" y2="25374"/>
                        <a14:foregroundMark x1="46488" y1="25374" x2="46488" y2="25374"/>
                        <a14:foregroundMark x1="34152" y1="5455" x2="45745" y2="6667"/>
                        <a14:foregroundMark x1="11936" y1="16929" x2="16962" y2="16364"/>
                        <a14:foregroundMark x1="15248" y1="14869" x2="18104" y2="18141"/>
                        <a14:foregroundMark x1="4626" y1="22909" x2="1999" y2="28364"/>
                        <a14:foregroundMark x1="1999" y1="28364" x2="7881" y2="29333"/>
                        <a14:foregroundMark x1="6568" y1="21535" x2="27470" y2="24323"/>
                        <a14:foregroundMark x1="27470" y1="24323" x2="11079" y2="29455"/>
                        <a14:foregroundMark x1="11079" y1="29455" x2="6168" y2="29455"/>
                        <a14:foregroundMark x1="8852" y1="9131" x2="15077" y2="4848"/>
                        <a14:foregroundMark x1="15077" y1="4848" x2="18104" y2="4242"/>
                        <a14:foregroundMark x1="11365" y1="5576" x2="15020" y2="4364"/>
                        <a14:foregroundMark x1="39577" y1="3394" x2="34552" y2="4768"/>
                        <a14:foregroundMark x1="38607" y1="2869" x2="41690" y2="6545"/>
                        <a14:foregroundMark x1="14449" y1="5051" x2="8452" y2="9778"/>
                        <a14:foregroundMark x1="8452" y1="9778" x2="15705" y2="13455"/>
                        <a14:foregroundMark x1="15705" y1="13455" x2="18903" y2="13657"/>
                        <a14:foregroundMark x1="12907" y1="5576" x2="7424" y2="10707"/>
                        <a14:foregroundMark x1="7424" y1="10707" x2="15020" y2="13778"/>
                        <a14:foregroundMark x1="8852" y1="12566" x2="11194" y2="4970"/>
                        <a14:foregroundMark x1="11194" y1="4970" x2="13478" y2="4364"/>
                        <a14:foregroundMark x1="8681" y1="7354" x2="12164" y2="5172"/>
                        <a14:foregroundMark x1="9823" y1="6141" x2="9081" y2="12000"/>
                        <a14:foregroundMark x1="9081" y1="12000" x2="12907" y2="12687"/>
                        <a14:foregroundMark x1="7539" y1="9293" x2="15134" y2="14586"/>
                        <a14:foregroundMark x1="15134" y1="14586" x2="15248" y2="14586"/>
                        <a14:foregroundMark x1="8452" y1="11879" x2="13878" y2="13899"/>
                        <a14:foregroundMark x1="9252" y1="12283" x2="13135" y2="13091"/>
                        <a14:foregroundMark x1="7310" y1="10626" x2="10451" y2="5576"/>
                        <a14:foregroundMark x1="10451" y1="5576" x2="11194" y2="5051"/>
                        <a14:foregroundMark x1="11936" y1="4889" x2="11936" y2="4889"/>
                        <a14:foregroundMark x1="11765" y1="4768" x2="6682" y2="8970"/>
                        <a14:foregroundMark x1="6682" y1="8970" x2="6910" y2="11030"/>
                        <a14:foregroundMark x1="6568" y1="8444" x2="10965" y2="5172"/>
                        <a14:foregroundMark x1="6568" y1="8444" x2="11365" y2="4364"/>
                        <a14:foregroundMark x1="10623" y1="4889" x2="6739" y2="7919"/>
                        <a14:foregroundMark x1="9823" y1="4889" x2="7139" y2="7919"/>
                        <a14:foregroundMark x1="9823" y1="4889" x2="7710" y2="7232"/>
                        <a14:foregroundMark x1="9252" y1="5980" x2="10965" y2="4364"/>
                        <a14:foregroundMark x1="9994" y1="5172" x2="6568" y2="8323"/>
                        <a14:foregroundMark x1="9252" y1="5333" x2="6739" y2="7919"/>
                        <a14:foregroundMark x1="7539" y1="6545" x2="8852" y2="5859"/>
                        <a14:foregroundMark x1="9652" y1="5172" x2="6739" y2="10384"/>
                        <a14:foregroundMark x1="6739" y1="10384" x2="6739" y2="10788"/>
                        <a14:foregroundMark x1="32439" y1="33010" x2="40491" y2="32808"/>
                        <a14:foregroundMark x1="40491" y1="32808" x2="37636" y2="28525"/>
                        <a14:foregroundMark x1="38607" y1="28929" x2="41291" y2="32202"/>
                        <a14:foregroundMark x1="3255" y1="23879" x2="6225" y2="32242"/>
                        <a14:foregroundMark x1="6225" y1="32242" x2="12507" y2="31111"/>
                        <a14:foregroundMark x1="2513" y1="25374" x2="9652" y2="31960"/>
                        <a14:foregroundMark x1="9652" y1="31960" x2="12907" y2="30990"/>
                        <a14:foregroundMark x1="2284" y1="24687" x2="5825" y2="31515"/>
                        <a14:foregroundMark x1="5825" y1="31515" x2="5939" y2="31515"/>
                        <a14:foregroundMark x1="2856" y1="23758" x2="3941" y2="29333"/>
                        <a14:foregroundMark x1="3941" y1="29333" x2="13706" y2="31313"/>
                        <a14:foregroundMark x1="13706" y1="31313" x2="15591" y2="29333"/>
                        <a14:foregroundMark x1="2113" y1="24566" x2="6168" y2="31636"/>
                        <a14:foregroundMark x1="6168" y1="31636" x2="9081" y2="30707"/>
                        <a14:foregroundMark x1="2284" y1="25374" x2="5483" y2="30384"/>
                        <a14:foregroundMark x1="5483" y1="30384" x2="6739" y2="31111"/>
                        <a14:foregroundMark x1="2684" y1="28364" x2="4397" y2="30545"/>
                        <a14:foregroundMark x1="11365" y1="19636" x2="15991" y2="18020"/>
                        <a14:foregroundMark x1="13135" y1="19232" x2="24101" y2="19232"/>
                        <a14:foregroundMark x1="24672" y1="17333" x2="29412" y2="22909"/>
                        <a14:foregroundMark x1="29412" y1="22909" x2="29697" y2="23596"/>
                        <a14:foregroundMark x1="23130" y1="12566" x2="29355" y2="21414"/>
                        <a14:foregroundMark x1="29355" y1="21414" x2="28555" y2="23192"/>
                        <a14:foregroundMark x1="25642" y1="15394" x2="27756" y2="22384"/>
                        <a14:foregroundMark x1="27756" y1="22384" x2="27756" y2="22384"/>
                        <a14:foregroundMark x1="27184" y1="15394" x2="27984" y2="22909"/>
                        <a14:foregroundMark x1="27984" y1="22909" x2="27984" y2="22909"/>
                        <a14:foregroundMark x1="27756" y1="16768" x2="28555" y2="22667"/>
                        <a14:foregroundMark x1="28555" y1="22667" x2="28555" y2="22667"/>
                        <a14:foregroundMark x1="28955" y1="18424" x2="29926" y2="23596"/>
                        <a14:foregroundMark x1="29926" y1="23596" x2="29926" y2="23596"/>
                        <a14:foregroundMark x1="33352" y1="33293" x2="40434" y2="31313"/>
                        <a14:foregroundMark x1="40434" y1="31313" x2="40320" y2="31111"/>
                        <a14:foregroundMark x1="39577" y1="29616" x2="40891" y2="32727"/>
                        <a14:foregroundMark x1="39920" y1="29616" x2="40720" y2="32606"/>
                        <a14:foregroundMark x1="40720" y1="31798" x2="38607" y2="34384"/>
                        <a14:foregroundMark x1="33181" y1="33697" x2="33752" y2="33293"/>
                        <a14:foregroundMark x1="33010" y1="33414" x2="41462" y2="31111"/>
                        <a14:foregroundMark x1="9994" y1="31798" x2="15591" y2="28525"/>
                        <a14:foregroundMark x1="10965" y1="31394" x2="16391" y2="31394"/>
                        <a14:foregroundMark x1="38949" y1="25939" x2="46031" y2="23798"/>
                        <a14:foregroundMark x1="46031" y1="23798" x2="47459" y2="16646"/>
                        <a14:foregroundMark x1="47459" y1="16768" x2="48258" y2="24283"/>
                        <a14:foregroundMark x1="48258" y1="24283" x2="48258" y2="24283"/>
                        <a14:foregroundMark x1="47858" y1="18424" x2="48030" y2="22384"/>
                        <a14:foregroundMark x1="47687" y1="18707" x2="49572" y2="20444"/>
                        <a14:foregroundMark x1="48429" y1="19111" x2="48258" y2="22101"/>
                        <a14:foregroundMark x1="40491" y1="26465" x2="44203" y2="25778"/>
                        <a14:foregroundMark x1="34152" y1="4242" x2="38378" y2="2990"/>
                        <a14:foregroundMark x1="34894" y1="4485" x2="39577" y2="3394"/>
                        <a14:foregroundMark x1="9423" y1="4889" x2="8852" y2="11556"/>
                        <a14:foregroundMark x1="8852" y1="11556" x2="12907" y2="1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8771" b="65072"/>
          <a:stretch/>
        </p:blipFill>
        <p:spPr>
          <a:xfrm>
            <a:off x="4484209" y="3201035"/>
            <a:ext cx="3370603" cy="325056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01160" y="2725420"/>
            <a:ext cx="3723005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622636" y="2544191"/>
            <a:ext cx="3473613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Hướng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dẫn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sửa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41ABA8B-5A4A-4B8E-A8E4-5FEF1A71E001}"/>
              </a:ext>
            </a:extLst>
          </p:cNvPr>
          <p:cNvSpPr>
            <a:spLocks noEditPoints="1"/>
          </p:cNvSpPr>
          <p:nvPr/>
        </p:nvSpPr>
        <p:spPr bwMode="auto">
          <a:xfrm>
            <a:off x="5565614" y="872320"/>
            <a:ext cx="987586" cy="1521849"/>
          </a:xfrm>
          <a:custGeom>
            <a:avLst/>
            <a:gdLst>
              <a:gd name="T0" fmla="*/ 75 w 109"/>
              <a:gd name="T1" fmla="*/ 124 h 165"/>
              <a:gd name="T2" fmla="*/ 94 w 109"/>
              <a:gd name="T3" fmla="*/ 124 h 165"/>
              <a:gd name="T4" fmla="*/ 108 w 109"/>
              <a:gd name="T5" fmla="*/ 137 h 165"/>
              <a:gd name="T6" fmla="*/ 107 w 109"/>
              <a:gd name="T7" fmla="*/ 161 h 165"/>
              <a:gd name="T8" fmla="*/ 21 w 109"/>
              <a:gd name="T9" fmla="*/ 163 h 165"/>
              <a:gd name="T10" fmla="*/ 16 w 109"/>
              <a:gd name="T11" fmla="*/ 165 h 165"/>
              <a:gd name="T12" fmla="*/ 5 w 109"/>
              <a:gd name="T13" fmla="*/ 152 h 165"/>
              <a:gd name="T14" fmla="*/ 4 w 109"/>
              <a:gd name="T15" fmla="*/ 136 h 165"/>
              <a:gd name="T16" fmla="*/ 2 w 109"/>
              <a:gd name="T17" fmla="*/ 129 h 165"/>
              <a:gd name="T18" fmla="*/ 23 w 109"/>
              <a:gd name="T19" fmla="*/ 113 h 165"/>
              <a:gd name="T20" fmla="*/ 61 w 109"/>
              <a:gd name="T21" fmla="*/ 84 h 165"/>
              <a:gd name="T22" fmla="*/ 63 w 109"/>
              <a:gd name="T23" fmla="*/ 67 h 165"/>
              <a:gd name="T24" fmla="*/ 34 w 109"/>
              <a:gd name="T25" fmla="*/ 72 h 165"/>
              <a:gd name="T26" fmla="*/ 32 w 109"/>
              <a:gd name="T27" fmla="*/ 78 h 165"/>
              <a:gd name="T28" fmla="*/ 8 w 109"/>
              <a:gd name="T29" fmla="*/ 67 h 165"/>
              <a:gd name="T30" fmla="*/ 6 w 109"/>
              <a:gd name="T31" fmla="*/ 65 h 165"/>
              <a:gd name="T32" fmla="*/ 0 w 109"/>
              <a:gd name="T33" fmla="*/ 49 h 165"/>
              <a:gd name="T34" fmla="*/ 87 w 109"/>
              <a:gd name="T35" fmla="*/ 30 h 165"/>
              <a:gd name="T36" fmla="*/ 100 w 109"/>
              <a:gd name="T37" fmla="*/ 62 h 165"/>
              <a:gd name="T38" fmla="*/ 102 w 109"/>
              <a:gd name="T39" fmla="*/ 76 h 165"/>
              <a:gd name="T40" fmla="*/ 75 w 109"/>
              <a:gd name="T41" fmla="*/ 124 h 165"/>
              <a:gd name="T42" fmla="*/ 56 w 109"/>
              <a:gd name="T43" fmla="*/ 116 h 165"/>
              <a:gd name="T44" fmla="*/ 89 w 109"/>
              <a:gd name="T45" fmla="*/ 75 h 165"/>
              <a:gd name="T46" fmla="*/ 80 w 109"/>
              <a:gd name="T47" fmla="*/ 32 h 165"/>
              <a:gd name="T48" fmla="*/ 7 w 109"/>
              <a:gd name="T49" fmla="*/ 50 h 165"/>
              <a:gd name="T50" fmla="*/ 24 w 109"/>
              <a:gd name="T51" fmla="*/ 61 h 165"/>
              <a:gd name="T52" fmla="*/ 58 w 109"/>
              <a:gd name="T53" fmla="*/ 44 h 165"/>
              <a:gd name="T54" fmla="*/ 73 w 109"/>
              <a:gd name="T55" fmla="*/ 72 h 165"/>
              <a:gd name="T56" fmla="*/ 24 w 109"/>
              <a:gd name="T57" fmla="*/ 120 h 165"/>
              <a:gd name="T58" fmla="*/ 9 w 109"/>
              <a:gd name="T59" fmla="*/ 131 h 165"/>
              <a:gd name="T60" fmla="*/ 11 w 109"/>
              <a:gd name="T61" fmla="*/ 148 h 165"/>
              <a:gd name="T62" fmla="*/ 93 w 109"/>
              <a:gd name="T63" fmla="*/ 145 h 165"/>
              <a:gd name="T64" fmla="*/ 93 w 109"/>
              <a:gd name="T65" fmla="*/ 130 h 165"/>
              <a:gd name="T66" fmla="*/ 41 w 109"/>
              <a:gd name="T67" fmla="*/ 129 h 165"/>
              <a:gd name="T68" fmla="*/ 56 w 109"/>
              <a:gd name="T69" fmla="*/ 116 h 165"/>
              <a:gd name="T70" fmla="*/ 57 w 109"/>
              <a:gd name="T71" fmla="*/ 50 h 165"/>
              <a:gd name="T72" fmla="*/ 30 w 109"/>
              <a:gd name="T73" fmla="*/ 72 h 165"/>
              <a:gd name="T74" fmla="*/ 66 w 109"/>
              <a:gd name="T75" fmla="*/ 69 h 165"/>
              <a:gd name="T76" fmla="*/ 57 w 109"/>
              <a:gd name="T77" fmla="*/ 50 h 165"/>
              <a:gd name="T78" fmla="*/ 29 w 109"/>
              <a:gd name="T79" fmla="*/ 74 h 165"/>
              <a:gd name="T80" fmla="*/ 6 w 109"/>
              <a:gd name="T81" fmla="*/ 56 h 165"/>
              <a:gd name="T82" fmla="*/ 29 w 109"/>
              <a:gd name="T83" fmla="*/ 74 h 165"/>
              <a:gd name="T84" fmla="*/ 56 w 109"/>
              <a:gd name="T85" fmla="*/ 124 h 165"/>
              <a:gd name="T86" fmla="*/ 84 w 109"/>
              <a:gd name="T87" fmla="*/ 110 h 165"/>
              <a:gd name="T88" fmla="*/ 98 w 109"/>
              <a:gd name="T89" fmla="*/ 68 h 165"/>
              <a:gd name="T90" fmla="*/ 56 w 109"/>
              <a:gd name="T91" fmla="*/ 124 h 165"/>
              <a:gd name="T92" fmla="*/ 101 w 109"/>
              <a:gd name="T93" fmla="*/ 147 h 165"/>
              <a:gd name="T94" fmla="*/ 106 w 109"/>
              <a:gd name="T95" fmla="*/ 158 h 165"/>
              <a:gd name="T96" fmla="*/ 98 w 109"/>
              <a:gd name="T97" fmla="*/ 132 h 165"/>
              <a:gd name="T98" fmla="*/ 101 w 109"/>
              <a:gd name="T99" fmla="*/ 147 h 165"/>
              <a:gd name="T100" fmla="*/ 78 w 109"/>
              <a:gd name="T101" fmla="*/ 152 h 165"/>
              <a:gd name="T102" fmla="*/ 12 w 109"/>
              <a:gd name="T103" fmla="*/ 154 h 165"/>
              <a:gd name="T104" fmla="*/ 16 w 109"/>
              <a:gd name="T105" fmla="*/ 160 h 165"/>
              <a:gd name="T106" fmla="*/ 103 w 109"/>
              <a:gd name="T107" fmla="*/ 158 h 165"/>
              <a:gd name="T108" fmla="*/ 78 w 109"/>
              <a:gd name="T109" fmla="*/ 15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9" h="165">
                <a:moveTo>
                  <a:pt x="75" y="124"/>
                </a:moveTo>
                <a:cubicBezTo>
                  <a:pt x="82" y="124"/>
                  <a:pt x="88" y="122"/>
                  <a:pt x="94" y="124"/>
                </a:cubicBezTo>
                <a:cubicBezTo>
                  <a:pt x="100" y="126"/>
                  <a:pt x="101" y="136"/>
                  <a:pt x="108" y="137"/>
                </a:cubicBezTo>
                <a:cubicBezTo>
                  <a:pt x="107" y="145"/>
                  <a:pt x="109" y="156"/>
                  <a:pt x="107" y="161"/>
                </a:cubicBezTo>
                <a:cubicBezTo>
                  <a:pt x="83" y="161"/>
                  <a:pt x="44" y="161"/>
                  <a:pt x="21" y="163"/>
                </a:cubicBezTo>
                <a:cubicBezTo>
                  <a:pt x="20" y="163"/>
                  <a:pt x="17" y="165"/>
                  <a:pt x="16" y="165"/>
                </a:cubicBezTo>
                <a:cubicBezTo>
                  <a:pt x="11" y="164"/>
                  <a:pt x="10" y="152"/>
                  <a:pt x="5" y="152"/>
                </a:cubicBezTo>
                <a:cubicBezTo>
                  <a:pt x="4" y="149"/>
                  <a:pt x="4" y="142"/>
                  <a:pt x="4" y="136"/>
                </a:cubicBezTo>
                <a:cubicBezTo>
                  <a:pt x="3" y="133"/>
                  <a:pt x="2" y="131"/>
                  <a:pt x="2" y="129"/>
                </a:cubicBezTo>
                <a:cubicBezTo>
                  <a:pt x="3" y="123"/>
                  <a:pt x="18" y="117"/>
                  <a:pt x="23" y="113"/>
                </a:cubicBezTo>
                <a:cubicBezTo>
                  <a:pt x="37" y="104"/>
                  <a:pt x="52" y="96"/>
                  <a:pt x="61" y="84"/>
                </a:cubicBezTo>
                <a:cubicBezTo>
                  <a:pt x="64" y="80"/>
                  <a:pt x="66" y="72"/>
                  <a:pt x="63" y="67"/>
                </a:cubicBezTo>
                <a:cubicBezTo>
                  <a:pt x="56" y="57"/>
                  <a:pt x="38" y="63"/>
                  <a:pt x="34" y="72"/>
                </a:cubicBezTo>
                <a:cubicBezTo>
                  <a:pt x="33" y="74"/>
                  <a:pt x="34" y="76"/>
                  <a:pt x="32" y="78"/>
                </a:cubicBezTo>
                <a:cubicBezTo>
                  <a:pt x="30" y="79"/>
                  <a:pt x="11" y="69"/>
                  <a:pt x="8" y="67"/>
                </a:cubicBezTo>
                <a:cubicBezTo>
                  <a:pt x="8" y="67"/>
                  <a:pt x="8" y="65"/>
                  <a:pt x="6" y="65"/>
                </a:cubicBezTo>
                <a:cubicBezTo>
                  <a:pt x="7" y="61"/>
                  <a:pt x="4" y="53"/>
                  <a:pt x="0" y="49"/>
                </a:cubicBezTo>
                <a:cubicBezTo>
                  <a:pt x="11" y="26"/>
                  <a:pt x="63" y="0"/>
                  <a:pt x="87" y="30"/>
                </a:cubicBezTo>
                <a:cubicBezTo>
                  <a:pt x="93" y="38"/>
                  <a:pt x="96" y="51"/>
                  <a:pt x="100" y="62"/>
                </a:cubicBezTo>
                <a:cubicBezTo>
                  <a:pt x="101" y="66"/>
                  <a:pt x="103" y="70"/>
                  <a:pt x="102" y="76"/>
                </a:cubicBezTo>
                <a:cubicBezTo>
                  <a:pt x="101" y="97"/>
                  <a:pt x="87" y="113"/>
                  <a:pt x="75" y="124"/>
                </a:cubicBezTo>
                <a:close/>
                <a:moveTo>
                  <a:pt x="56" y="116"/>
                </a:moveTo>
                <a:cubicBezTo>
                  <a:pt x="71" y="106"/>
                  <a:pt x="83" y="93"/>
                  <a:pt x="89" y="75"/>
                </a:cubicBezTo>
                <a:cubicBezTo>
                  <a:pt x="95" y="60"/>
                  <a:pt x="88" y="41"/>
                  <a:pt x="80" y="32"/>
                </a:cubicBezTo>
                <a:cubicBezTo>
                  <a:pt x="59" y="10"/>
                  <a:pt x="17" y="29"/>
                  <a:pt x="7" y="50"/>
                </a:cubicBezTo>
                <a:cubicBezTo>
                  <a:pt x="13" y="53"/>
                  <a:pt x="18" y="58"/>
                  <a:pt x="24" y="61"/>
                </a:cubicBezTo>
                <a:cubicBezTo>
                  <a:pt x="32" y="53"/>
                  <a:pt x="42" y="41"/>
                  <a:pt x="58" y="44"/>
                </a:cubicBezTo>
                <a:cubicBezTo>
                  <a:pt x="69" y="47"/>
                  <a:pt x="75" y="61"/>
                  <a:pt x="73" y="72"/>
                </a:cubicBezTo>
                <a:cubicBezTo>
                  <a:pt x="68" y="95"/>
                  <a:pt x="41" y="108"/>
                  <a:pt x="24" y="120"/>
                </a:cubicBezTo>
                <a:cubicBezTo>
                  <a:pt x="19" y="123"/>
                  <a:pt x="10" y="128"/>
                  <a:pt x="9" y="131"/>
                </a:cubicBezTo>
                <a:cubicBezTo>
                  <a:pt x="8" y="137"/>
                  <a:pt x="11" y="143"/>
                  <a:pt x="11" y="148"/>
                </a:cubicBezTo>
                <a:cubicBezTo>
                  <a:pt x="38" y="145"/>
                  <a:pt x="62" y="146"/>
                  <a:pt x="93" y="145"/>
                </a:cubicBezTo>
                <a:cubicBezTo>
                  <a:pt x="93" y="141"/>
                  <a:pt x="94" y="135"/>
                  <a:pt x="93" y="130"/>
                </a:cubicBezTo>
                <a:cubicBezTo>
                  <a:pt x="75" y="128"/>
                  <a:pt x="57" y="131"/>
                  <a:pt x="41" y="129"/>
                </a:cubicBezTo>
                <a:cubicBezTo>
                  <a:pt x="41" y="123"/>
                  <a:pt x="50" y="119"/>
                  <a:pt x="56" y="116"/>
                </a:cubicBezTo>
                <a:close/>
                <a:moveTo>
                  <a:pt x="57" y="50"/>
                </a:moveTo>
                <a:cubicBezTo>
                  <a:pt x="45" y="46"/>
                  <a:pt x="21" y="63"/>
                  <a:pt x="30" y="72"/>
                </a:cubicBezTo>
                <a:cubicBezTo>
                  <a:pt x="33" y="60"/>
                  <a:pt x="61" y="53"/>
                  <a:pt x="66" y="69"/>
                </a:cubicBezTo>
                <a:cubicBezTo>
                  <a:pt x="66" y="59"/>
                  <a:pt x="63" y="52"/>
                  <a:pt x="57" y="50"/>
                </a:cubicBezTo>
                <a:close/>
                <a:moveTo>
                  <a:pt x="29" y="74"/>
                </a:moveTo>
                <a:cubicBezTo>
                  <a:pt x="24" y="65"/>
                  <a:pt x="13" y="62"/>
                  <a:pt x="6" y="56"/>
                </a:cubicBezTo>
                <a:cubicBezTo>
                  <a:pt x="9" y="67"/>
                  <a:pt x="22" y="71"/>
                  <a:pt x="29" y="74"/>
                </a:cubicBezTo>
                <a:close/>
                <a:moveTo>
                  <a:pt x="56" y="124"/>
                </a:moveTo>
                <a:cubicBezTo>
                  <a:pt x="71" y="126"/>
                  <a:pt x="76" y="120"/>
                  <a:pt x="84" y="110"/>
                </a:cubicBezTo>
                <a:cubicBezTo>
                  <a:pt x="92" y="99"/>
                  <a:pt x="103" y="86"/>
                  <a:pt x="98" y="68"/>
                </a:cubicBezTo>
                <a:cubicBezTo>
                  <a:pt x="92" y="95"/>
                  <a:pt x="75" y="110"/>
                  <a:pt x="56" y="124"/>
                </a:cubicBezTo>
                <a:close/>
                <a:moveTo>
                  <a:pt x="101" y="147"/>
                </a:moveTo>
                <a:cubicBezTo>
                  <a:pt x="99" y="152"/>
                  <a:pt x="104" y="155"/>
                  <a:pt x="106" y="158"/>
                </a:cubicBezTo>
                <a:cubicBezTo>
                  <a:pt x="105" y="146"/>
                  <a:pt x="107" y="136"/>
                  <a:pt x="98" y="132"/>
                </a:cubicBezTo>
                <a:cubicBezTo>
                  <a:pt x="99" y="139"/>
                  <a:pt x="97" y="145"/>
                  <a:pt x="101" y="147"/>
                </a:cubicBezTo>
                <a:close/>
                <a:moveTo>
                  <a:pt x="78" y="152"/>
                </a:moveTo>
                <a:cubicBezTo>
                  <a:pt x="56" y="152"/>
                  <a:pt x="29" y="152"/>
                  <a:pt x="12" y="154"/>
                </a:cubicBezTo>
                <a:cubicBezTo>
                  <a:pt x="12" y="157"/>
                  <a:pt x="15" y="158"/>
                  <a:pt x="16" y="160"/>
                </a:cubicBezTo>
                <a:cubicBezTo>
                  <a:pt x="42" y="162"/>
                  <a:pt x="77" y="154"/>
                  <a:pt x="103" y="158"/>
                </a:cubicBezTo>
                <a:cubicBezTo>
                  <a:pt x="100" y="148"/>
                  <a:pt x="88" y="152"/>
                  <a:pt x="78" y="15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1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436956" y="1001245"/>
              <a:ext cx="20377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Chính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tả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178780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r="3158"/>
          <a:stretch/>
        </p:blipFill>
        <p:spPr>
          <a:xfrm>
            <a:off x="1533381" y="3394887"/>
            <a:ext cx="2250828" cy="2390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1EC78-2A0A-4325-8338-C1A9DA2490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436956" y="1001245"/>
              <a:ext cx="20377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Dùng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từ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8836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" r="4570"/>
          <a:stretch/>
        </p:blipFill>
        <p:spPr>
          <a:xfrm>
            <a:off x="1041009" y="3067928"/>
            <a:ext cx="2869810" cy="2988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55E9D-22C3-403C-897E-922C49F91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4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314</Words>
  <Application>Microsoft Office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#9Slide03 SVNStoryteller Sans</vt:lpstr>
      <vt:lpstr>等线 Light</vt:lpstr>
      <vt:lpstr>UTM Avo</vt:lpstr>
      <vt:lpstr>Arial</vt:lpstr>
      <vt:lpstr>Times New Roman</vt:lpstr>
      <vt:lpstr>等线</vt:lpstr>
      <vt:lpstr>UTM Sharnay</vt:lpstr>
      <vt:lpstr>#9Slide07 SVNZiclets</vt:lpstr>
      <vt:lpstr>Calibri</vt:lpstr>
      <vt:lpstr>Calibri Light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PHAN HOÀNG PHƯỚC HẠNH</cp:lastModifiedBy>
  <cp:revision>13</cp:revision>
  <dcterms:created xsi:type="dcterms:W3CDTF">2018-08-18T08:34:25Z</dcterms:created>
  <dcterms:modified xsi:type="dcterms:W3CDTF">2022-01-16T07:39:38Z</dcterms:modified>
  <cp:version>B32</cp:version>
</cp:coreProperties>
</file>