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57" r:id="rId2"/>
    <p:sldId id="646" r:id="rId3"/>
    <p:sldId id="639" r:id="rId4"/>
    <p:sldId id="661" r:id="rId5"/>
    <p:sldId id="658" r:id="rId6"/>
    <p:sldId id="538" r:id="rId7"/>
    <p:sldId id="662" r:id="rId8"/>
    <p:sldId id="663" r:id="rId9"/>
    <p:sldId id="664" r:id="rId10"/>
    <p:sldId id="659" r:id="rId11"/>
    <p:sldId id="595" r:id="rId12"/>
    <p:sldId id="665" r:id="rId13"/>
    <p:sldId id="660" r:id="rId14"/>
    <p:sldId id="598" r:id="rId15"/>
    <p:sldId id="667" r:id="rId16"/>
    <p:sldId id="666" r:id="rId17"/>
  </p:sldIdLst>
  <p:sldSz cx="12195175" cy="6859588"/>
  <p:notesSz cx="6858000" cy="9144000"/>
  <p:embeddedFontLst>
    <p:embeddedFont>
      <p:font typeface="字魂59号-创粗黑" panose="00000500000000000000" charset="-122"/>
      <p:regular r:id="rId20"/>
    </p:embeddedFont>
    <p:embeddedFont>
      <p:font typeface="#9Slide06 Netmuc KT" panose="02040603050506020204" pitchFamily="18" charset="0"/>
      <p:regular r:id="rId21"/>
    </p:embeddedFont>
    <p:embeddedFont>
      <p:font typeface="#9Slide07 SVNBango" panose="02000000000000000000" pitchFamily="2" charset="0"/>
      <p:regular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UTM Alexander" panose="02040603050506020204" pitchFamily="18" charset="0"/>
      <p:regular r:id="rId27"/>
    </p:embeddedFont>
    <p:embeddedFont>
      <p:font typeface="UTM Silk Script" panose="02040603050506020204" pitchFamily="18" charset="0"/>
      <p:regular r:id="rId28"/>
    </p:embeddedFont>
  </p:embeddedFontLst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5D3F"/>
    <a:srgbClr val="00A586"/>
    <a:srgbClr val="2A3642"/>
    <a:srgbClr val="5EBBDC"/>
    <a:srgbClr val="86CCE5"/>
    <a:srgbClr val="A7DFF0"/>
    <a:srgbClr val="EE6641"/>
    <a:srgbClr val="FF0066"/>
    <a:srgbClr val="87FFE9"/>
    <a:srgbClr val="FE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936" y="402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DC73-8708-426A-9395-368B0C079DE7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60D2-EF25-430C-9133-BE0D25A89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1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972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0709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2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63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2 video </a:t>
            </a:r>
            <a:r>
              <a:rPr lang="en-US" dirty="0" err="1"/>
              <a:t>để</a:t>
            </a:r>
            <a:r>
              <a:rPr lang="en-US" dirty="0"/>
              <a:t> HS </a:t>
            </a:r>
            <a:r>
              <a:rPr lang="en-US" dirty="0" err="1"/>
              <a:t>xem</a:t>
            </a:r>
            <a:r>
              <a:rPr lang="en-US" dirty="0"/>
              <a:t> -&gt;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76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9612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90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5531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34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287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封面"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355394"/>
            <a:ext cx="2369602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606"/>
            <a:ext cx="12196800" cy="686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5578" y="355394"/>
            <a:ext cx="2369597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587" y="3901696"/>
            <a:ext cx="7920000" cy="29578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7" y="0"/>
            <a:ext cx="12193588" cy="694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7" y="3259588"/>
            <a:ext cx="48291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2" y="0"/>
            <a:ext cx="121680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25" y="0"/>
            <a:ext cx="121680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1" y="544394"/>
            <a:ext cx="806791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797" y="794"/>
            <a:ext cx="4817990" cy="6858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" y="648000"/>
            <a:ext cx="9635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0235" y="-1112"/>
            <a:ext cx="4819552" cy="6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B7B7C3-A195-47B7-8002-92AE89A6D3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C9FB3E-EAA0-4765-8B9E-5058D46C00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B5C81C-C3AB-4583-86C1-F2C2597DD7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40C7D9-C976-4B2C-80C8-92964FBB9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B65A41-6456-49C2-90DA-FE2E0E062545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77FD3F-98D8-451A-AE4F-746E87CAC2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697" r:id="rId3"/>
    <p:sldLayoutId id="2147483683" r:id="rId4"/>
    <p:sldLayoutId id="2147483690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q5Os_YYGE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_igg7ygGHXk&amp;t=261s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2CE18-90D6-4CCE-BB1D-A3EC8963AEF2}"/>
              </a:ext>
            </a:extLst>
          </p:cNvPr>
          <p:cNvSpPr txBox="1"/>
          <p:nvPr/>
        </p:nvSpPr>
        <p:spPr>
          <a:xfrm rot="21287188">
            <a:off x="-360574" y="2558493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nghe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,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đọc</a:t>
            </a:r>
            <a:endParaRPr lang="zh-CN" altLang="en-US" sz="6500" spc="300" dirty="0">
              <a:ln w="1270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21287188">
            <a:off x="-345656" y="2558494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nghe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,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đọc</a:t>
            </a:r>
            <a:endParaRPr lang="zh-CN" altLang="en-US" sz="6500" spc="300" dirty="0">
              <a:ln w="12700">
                <a:noFill/>
              </a:ln>
              <a:solidFill>
                <a:schemeClr val="bg1"/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pic>
        <p:nvPicPr>
          <p:cNvPr id="4" name="流行趣味轻松可爱儿童吉他马林巴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9013" y="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C76EE-8116-4ADC-9B34-FDBF86BA754F}"/>
              </a:ext>
            </a:extLst>
          </p:cNvPr>
          <p:cNvSpPr txBox="1"/>
          <p:nvPr/>
        </p:nvSpPr>
        <p:spPr>
          <a:xfrm>
            <a:off x="3354387" y="19844"/>
            <a:ext cx="520847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chuyện</a:t>
            </a:r>
            <a:endParaRPr lang="zh-CN" altLang="en-US" sz="6500" spc="300" dirty="0">
              <a:ln w="12700">
                <a:noFill/>
              </a:ln>
              <a:solidFill>
                <a:srgbClr val="3EA7BD"/>
              </a:solidFill>
              <a:latin typeface="#9Slide07 SVNBango" panose="02000000000000000000" pitchFamily="2" charset="0"/>
              <a:ea typeface="字魂17号-萌趣果冻体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B924-4645-4EBF-AD7A-B9EA5C8272BB}"/>
              </a:ext>
            </a:extLst>
          </p:cNvPr>
          <p:cNvSpPr txBox="1"/>
          <p:nvPr/>
        </p:nvSpPr>
        <p:spPr>
          <a:xfrm>
            <a:off x="-36513" y="-437416"/>
            <a:ext cx="83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EF8F8"/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rPr>
              <a:t>Ktuts</a:t>
            </a:r>
            <a:endParaRPr lang="zh-CN" altLang="en-US" sz="2000" dirty="0">
              <a:solidFill>
                <a:srgbClr val="FEF8F8"/>
              </a:solidFill>
              <a:latin typeface="#9Slide06 Netmuc KT" panose="02040603050506020204" pitchFamily="18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50412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03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Luyện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tập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5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15987" y="2058194"/>
            <a:ext cx="4386577" cy="3477281"/>
            <a:chOff x="1296000" y="2193414"/>
            <a:chExt cx="4386577" cy="3477281"/>
          </a:xfrm>
        </p:grpSpPr>
        <p:grpSp>
          <p:nvGrpSpPr>
            <p:cNvPr id="34" name="35">
              <a:extLst>
                <a:ext uri="{FF2B5EF4-FFF2-40B4-BE49-F238E27FC236}">
                  <a16:creationId xmlns:a16="http://schemas.microsoft.com/office/drawing/2014/main" id="{2BEF2E4D-8745-44A5-981D-B17976A30C73}"/>
                </a:ext>
              </a:extLst>
            </p:cNvPr>
            <p:cNvGrpSpPr/>
            <p:nvPr/>
          </p:nvGrpSpPr>
          <p:grpSpPr>
            <a:xfrm>
              <a:off x="1296000" y="2193414"/>
              <a:ext cx="4386577" cy="839740"/>
              <a:chOff x="761407" y="1238250"/>
              <a:chExt cx="5449516" cy="1043222"/>
            </a:xfrm>
          </p:grpSpPr>
          <p:sp>
            <p:nvSpPr>
              <p:cNvPr id="61" name="39">
                <a:extLst>
                  <a:ext uri="{FF2B5EF4-FFF2-40B4-BE49-F238E27FC236}">
                    <a16:creationId xmlns:a16="http://schemas.microsoft.com/office/drawing/2014/main" id="{A42F3721-F1BF-4BCA-92FD-FCA0D1ADF03B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38">
                <a:extLst>
                  <a:ext uri="{FF2B5EF4-FFF2-40B4-BE49-F238E27FC236}">
                    <a16:creationId xmlns:a16="http://schemas.microsoft.com/office/drawing/2014/main" id="{200A1B7D-B5E7-4CD3-BCA6-397726554E27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sz="20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4" name="36">
                <a:extLst>
                  <a:ext uri="{FF2B5EF4-FFF2-40B4-BE49-F238E27FC236}">
                    <a16:creationId xmlns:a16="http://schemas.microsoft.com/office/drawing/2014/main" id="{DA290159-37B2-4E65-AA16-E9995B5012EE}"/>
                  </a:ext>
                </a:extLst>
              </p:cNvPr>
              <p:cNvSpPr txBox="1"/>
              <p:nvPr/>
            </p:nvSpPr>
            <p:spPr bwMode="auto">
              <a:xfrm>
                <a:off x="2039990" y="1635200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phù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3">
              <a:extLst>
                <a:ext uri="{FF2B5EF4-FFF2-40B4-BE49-F238E27FC236}">
                  <a16:creationId xmlns:a16="http://schemas.microsoft.com/office/drawing/2014/main" id="{3C05794F-85DF-4F88-8F99-F39EB2EC1058}"/>
                </a:ext>
              </a:extLst>
            </p:cNvPr>
            <p:cNvGrpSpPr/>
            <p:nvPr/>
          </p:nvGrpSpPr>
          <p:grpSpPr>
            <a:xfrm>
              <a:off x="1296000" y="3512184"/>
              <a:ext cx="4310377" cy="839740"/>
              <a:chOff x="761407" y="1238250"/>
              <a:chExt cx="5354852" cy="1043222"/>
            </a:xfrm>
          </p:grpSpPr>
          <p:sp>
            <p:nvSpPr>
              <p:cNvPr id="41" name="34">
                <a:extLst>
                  <a:ext uri="{FF2B5EF4-FFF2-40B4-BE49-F238E27FC236}">
                    <a16:creationId xmlns:a16="http://schemas.microsoft.com/office/drawing/2014/main" id="{154396B1-39C9-41D2-AB5F-C6C381DB2B58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2" name="33">
                <a:extLst>
                  <a:ext uri="{FF2B5EF4-FFF2-40B4-BE49-F238E27FC236}">
                    <a16:creationId xmlns:a16="http://schemas.microsoft.com/office/drawing/2014/main" id="{887C9650-2E7F-45CC-86B7-739F856A9DB2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</a:p>
            </p:txBody>
          </p:sp>
          <p:sp>
            <p:nvSpPr>
              <p:cNvPr id="60" name="31">
                <a:extLst>
                  <a:ext uri="{FF2B5EF4-FFF2-40B4-BE49-F238E27FC236}">
                    <a16:creationId xmlns:a16="http://schemas.microsoft.com/office/drawing/2014/main" id="{965A6584-6C44-4877-8D27-83F06BCF9AAE}"/>
                  </a:ext>
                </a:extLst>
              </p:cNvPr>
              <p:cNvSpPr txBox="1"/>
              <p:nvPr/>
            </p:nvSpPr>
            <p:spPr bwMode="auto">
              <a:xfrm>
                <a:off x="1945326" y="1606167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kể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rành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rõ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ràng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hút</a:t>
                </a:r>
                <a:endPara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2">
              <a:extLst>
                <a:ext uri="{FF2B5EF4-FFF2-40B4-BE49-F238E27FC236}">
                  <a16:creationId xmlns:a16="http://schemas.microsoft.com/office/drawing/2014/main" id="{E6F2820E-AE83-4389-B4A8-479CA3145206}"/>
                </a:ext>
              </a:extLst>
            </p:cNvPr>
            <p:cNvGrpSpPr/>
            <p:nvPr/>
          </p:nvGrpSpPr>
          <p:grpSpPr>
            <a:xfrm>
              <a:off x="1296000" y="4830955"/>
              <a:ext cx="4310377" cy="839740"/>
              <a:chOff x="761407" y="1238250"/>
              <a:chExt cx="5354852" cy="1043222"/>
            </a:xfrm>
          </p:grpSpPr>
          <p:sp>
            <p:nvSpPr>
              <p:cNvPr id="37" name="24">
                <a:extLst>
                  <a:ext uri="{FF2B5EF4-FFF2-40B4-BE49-F238E27FC236}">
                    <a16:creationId xmlns:a16="http://schemas.microsoft.com/office/drawing/2014/main" id="{32EC155C-399F-4AA2-865A-065675735520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8" name="23">
                <a:extLst>
                  <a:ext uri="{FF2B5EF4-FFF2-40B4-BE49-F238E27FC236}">
                    <a16:creationId xmlns:a16="http://schemas.microsoft.com/office/drawing/2014/main" id="{27330D03-01A4-41D9-B5DF-F90440C59664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21">
                <a:extLst>
                  <a:ext uri="{FF2B5EF4-FFF2-40B4-BE49-F238E27FC236}">
                    <a16:creationId xmlns:a16="http://schemas.microsoft.com/office/drawing/2014/main" id="{1869B8DA-0602-47E8-B028-1589B53D6A67}"/>
                  </a:ext>
                </a:extLst>
              </p:cNvPr>
              <p:cNvSpPr txBox="1"/>
              <p:nvPr/>
            </p:nvSpPr>
            <p:spPr bwMode="auto">
              <a:xfrm>
                <a:off x="1945326" y="1671797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dùng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đặt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phù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cử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endPara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87" y="991394"/>
            <a:ext cx="3006607" cy="2993119"/>
          </a:xfrm>
          <a:prstGeom prst="rect">
            <a:avLst/>
          </a:prstGeom>
        </p:spPr>
      </p:pic>
      <p:sp>
        <p:nvSpPr>
          <p:cNvPr id="21" name="文本框 2">
            <a:extLst>
              <a:ext uri="{FF2B5EF4-FFF2-40B4-BE49-F238E27FC236}">
                <a16:creationId xmlns:a16="http://schemas.microsoft.com/office/drawing/2014/main" id="{2298589F-7DFE-4B6D-94E9-4B82A9C63419}"/>
              </a:ext>
            </a:extLst>
          </p:cNvPr>
          <p:cNvSpPr txBox="1"/>
          <p:nvPr/>
        </p:nvSpPr>
        <p:spPr>
          <a:xfrm>
            <a:off x="1906587" y="610394"/>
            <a:ext cx="5029200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Tiêu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chí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đánh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giá</a:t>
            </a:r>
            <a:endParaRPr lang="en-US" altLang="zh-CN" sz="4500" spc="0" dirty="0">
              <a:solidFill>
                <a:srgbClr val="EE6641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4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18871A91-2CA4-408E-9A15-7BBA3113A6D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668587" y="1296194"/>
            <a:ext cx="6660000" cy="244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anchor="ctr"/>
          <a:lstStyle/>
          <a:p>
            <a:pPr algn="ctr">
              <a:defRPr/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1CC3D6-6750-4454-9C77-8C44726FF10C}"/>
              </a:ext>
            </a:extLst>
          </p:cNvPr>
          <p:cNvSpPr txBox="1"/>
          <p:nvPr/>
        </p:nvSpPr>
        <p:spPr>
          <a:xfrm>
            <a:off x="2744787" y="4039394"/>
            <a:ext cx="6553200" cy="9196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nhóm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đôi</a:t>
            </a:r>
            <a:endParaRPr lang="en-US" altLang="zh-CN" sz="5400" spc="0" dirty="0">
              <a:solidFill>
                <a:srgbClr val="5EBBDC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9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04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Vận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dụng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5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7593361-0409-4A07-96E2-7F1B51851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7" y="2545059"/>
            <a:ext cx="10790179" cy="3323136"/>
          </a:xfrm>
          <a:custGeom>
            <a:avLst/>
            <a:gdLst>
              <a:gd name="connsiteX0" fmla="*/ 6843376 w 8873118"/>
              <a:gd name="connsiteY0" fmla="*/ 0 h 3291978"/>
              <a:gd name="connsiteX1" fmla="*/ 8873118 w 8873118"/>
              <a:gd name="connsiteY1" fmla="*/ 0 h 3291978"/>
              <a:gd name="connsiteX2" fmla="*/ 8873118 w 8873118"/>
              <a:gd name="connsiteY2" fmla="*/ 3291978 h 3291978"/>
              <a:gd name="connsiteX3" fmla="*/ 6843376 w 8873118"/>
              <a:gd name="connsiteY3" fmla="*/ 3291978 h 3291978"/>
              <a:gd name="connsiteX4" fmla="*/ 4562250 w 8873118"/>
              <a:gd name="connsiteY4" fmla="*/ 0 h 3291978"/>
              <a:gd name="connsiteX5" fmla="*/ 6591992 w 8873118"/>
              <a:gd name="connsiteY5" fmla="*/ 0 h 3291978"/>
              <a:gd name="connsiteX6" fmla="*/ 6591992 w 8873118"/>
              <a:gd name="connsiteY6" fmla="*/ 3291978 h 3291978"/>
              <a:gd name="connsiteX7" fmla="*/ 4562250 w 8873118"/>
              <a:gd name="connsiteY7" fmla="*/ 3291978 h 3291978"/>
              <a:gd name="connsiteX8" fmla="*/ 2281126 w 8873118"/>
              <a:gd name="connsiteY8" fmla="*/ 0 h 3291978"/>
              <a:gd name="connsiteX9" fmla="*/ 4310867 w 8873118"/>
              <a:gd name="connsiteY9" fmla="*/ 0 h 3291978"/>
              <a:gd name="connsiteX10" fmla="*/ 4310867 w 8873118"/>
              <a:gd name="connsiteY10" fmla="*/ 3291978 h 3291978"/>
              <a:gd name="connsiteX11" fmla="*/ 2281126 w 8873118"/>
              <a:gd name="connsiteY11" fmla="*/ 3291978 h 3291978"/>
              <a:gd name="connsiteX12" fmla="*/ 0 w 8873118"/>
              <a:gd name="connsiteY12" fmla="*/ 0 h 3291978"/>
              <a:gd name="connsiteX13" fmla="*/ 2029743 w 8873118"/>
              <a:gd name="connsiteY13" fmla="*/ 0 h 3291978"/>
              <a:gd name="connsiteX14" fmla="*/ 2029743 w 8873118"/>
              <a:gd name="connsiteY14" fmla="*/ 3291978 h 3291978"/>
              <a:gd name="connsiteX15" fmla="*/ 0 w 8873118"/>
              <a:gd name="connsiteY15" fmla="*/ 3291978 h 329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73118" h="3291978">
                <a:moveTo>
                  <a:pt x="6843376" y="0"/>
                </a:moveTo>
                <a:lnTo>
                  <a:pt x="8873118" y="0"/>
                </a:lnTo>
                <a:lnTo>
                  <a:pt x="8873118" y="3291978"/>
                </a:lnTo>
                <a:lnTo>
                  <a:pt x="6843376" y="3291978"/>
                </a:lnTo>
                <a:close/>
                <a:moveTo>
                  <a:pt x="4562250" y="0"/>
                </a:moveTo>
                <a:lnTo>
                  <a:pt x="6591992" y="0"/>
                </a:lnTo>
                <a:lnTo>
                  <a:pt x="6591992" y="3291978"/>
                </a:lnTo>
                <a:lnTo>
                  <a:pt x="4562250" y="3291978"/>
                </a:lnTo>
                <a:close/>
                <a:moveTo>
                  <a:pt x="2281126" y="0"/>
                </a:moveTo>
                <a:lnTo>
                  <a:pt x="4310867" y="0"/>
                </a:lnTo>
                <a:lnTo>
                  <a:pt x="4310867" y="3291978"/>
                </a:lnTo>
                <a:lnTo>
                  <a:pt x="2281126" y="3291978"/>
                </a:lnTo>
                <a:close/>
                <a:moveTo>
                  <a:pt x="0" y="0"/>
                </a:moveTo>
                <a:lnTo>
                  <a:pt x="2029743" y="0"/>
                </a:lnTo>
                <a:lnTo>
                  <a:pt x="2029743" y="3291978"/>
                </a:lnTo>
                <a:lnTo>
                  <a:pt x="0" y="3291978"/>
                </a:lnTo>
                <a:close/>
              </a:path>
            </a:pathLst>
          </a:cu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0FAAE5EE-CBBB-4FB6-8668-851B26BA95F0}"/>
              </a:ext>
            </a:extLst>
          </p:cNvPr>
          <p:cNvSpPr txBox="1"/>
          <p:nvPr/>
        </p:nvSpPr>
        <p:spPr>
          <a:xfrm>
            <a:off x="2744787" y="1067594"/>
            <a:ext cx="6553200" cy="9196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trước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lớp</a:t>
            </a:r>
            <a:endParaRPr lang="en-US" altLang="zh-CN" sz="5400" spc="0" dirty="0">
              <a:solidFill>
                <a:srgbClr val="2A3642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2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2"/>
          <p:cNvSpPr txBox="1"/>
          <p:nvPr/>
        </p:nvSpPr>
        <p:spPr>
          <a:xfrm>
            <a:off x="-379413" y="229394"/>
            <a:ext cx="5076600" cy="144283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8800" dirty="0" err="1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Dặn</a:t>
            </a:r>
            <a:r>
              <a:rPr lang="en-US" altLang="zh-CN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dirty="0" err="1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dò</a:t>
            </a:r>
            <a:endParaRPr lang="zh-CN" altLang="en-US" sz="8800" dirty="0">
              <a:solidFill>
                <a:schemeClr val="accent2">
                  <a:lumMod val="5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4CD66305-074C-4EB1-9A54-E2228CA5D68E}"/>
              </a:ext>
            </a:extLst>
          </p:cNvPr>
          <p:cNvSpPr txBox="1"/>
          <p:nvPr/>
        </p:nvSpPr>
        <p:spPr>
          <a:xfrm>
            <a:off x="2897187" y="2591594"/>
            <a:ext cx="6324600" cy="82728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Kể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câu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chuyện</a:t>
            </a:r>
            <a:endParaRPr lang="en-US" altLang="zh-CN" sz="4800" spc="0" dirty="0">
              <a:solidFill>
                <a:srgbClr val="125D3F"/>
              </a:solidFill>
              <a:latin typeface="UTM Silk Script" panose="02040603050506020204" pitchFamily="18" charset="0"/>
              <a:ea typeface="字魂17号-萌趣果冻体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7D82687C-C879-4F71-90E0-5CFA33BA4CB8}"/>
              </a:ext>
            </a:extLst>
          </p:cNvPr>
          <p:cNvSpPr txBox="1"/>
          <p:nvPr/>
        </p:nvSpPr>
        <p:spPr>
          <a:xfrm>
            <a:off x="2897187" y="3658394"/>
            <a:ext cx="6324600" cy="1565949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vi-VN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Xem trước bài kể chuyện “Những chú bé không chết”</a:t>
            </a:r>
          </a:p>
        </p:txBody>
      </p:sp>
    </p:spTree>
    <p:extLst>
      <p:ext uri="{BB962C8B-B14F-4D97-AF65-F5344CB8AC3E}">
        <p14:creationId xmlns:p14="http://schemas.microsoft.com/office/powerpoint/2010/main" val="197079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2CE18-90D6-4CCE-BB1D-A3EC8963AEF2}"/>
              </a:ext>
            </a:extLst>
          </p:cNvPr>
          <p:cNvSpPr txBox="1"/>
          <p:nvPr/>
        </p:nvSpPr>
        <p:spPr>
          <a:xfrm rot="21287188">
            <a:off x="-360574" y="2558493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Chúc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em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học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tốt</a:t>
            </a:r>
            <a:endParaRPr lang="zh-CN" altLang="en-US" sz="8800" spc="300" dirty="0">
              <a:ln w="1270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21287188">
            <a:off x="-345656" y="2558494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Chúc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em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học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tốt</a:t>
            </a:r>
            <a:endParaRPr lang="zh-CN" altLang="en-US" sz="8800" spc="300" dirty="0">
              <a:ln w="12700">
                <a:noFill/>
              </a:ln>
              <a:solidFill>
                <a:schemeClr val="bg1"/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B924-4645-4EBF-AD7A-B9EA5C8272BB}"/>
              </a:ext>
            </a:extLst>
          </p:cNvPr>
          <p:cNvSpPr txBox="1"/>
          <p:nvPr/>
        </p:nvSpPr>
        <p:spPr>
          <a:xfrm>
            <a:off x="-36513" y="-437416"/>
            <a:ext cx="83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EF8F8"/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rPr>
              <a:t>Ktuts</a:t>
            </a:r>
            <a:endParaRPr lang="zh-CN" altLang="en-US" sz="2000" dirty="0">
              <a:solidFill>
                <a:srgbClr val="FEF8F8"/>
              </a:solidFill>
              <a:latin typeface="#9Slide06 Netmuc KT" panose="02040603050506020204" pitchFamily="18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48393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187" y="838993"/>
            <a:ext cx="10515598" cy="5016757"/>
            <a:chOff x="611187" y="838993"/>
            <a:chExt cx="10515598" cy="5016757"/>
          </a:xfrm>
        </p:grpSpPr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763587" y="1401194"/>
              <a:ext cx="9019594" cy="1800000"/>
              <a:chOff x="733106" y="1150016"/>
              <a:chExt cx="10823521" cy="216000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3106" y="1150016"/>
                <a:ext cx="1472371" cy="1800000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50628" y="1150016"/>
                <a:ext cx="1160060" cy="1800000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951031" y="1150016"/>
                <a:ext cx="1204478" cy="180000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785673" y="1150016"/>
                <a:ext cx="1770954" cy="216000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517185" y="838993"/>
              <a:ext cx="609600" cy="501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D0514C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#9Slide07 SVNBango" panose="02000000000000000000" pitchFamily="2" charset="0"/>
                  <a:ea typeface="+mj-ea"/>
                </a:rPr>
                <a:t>NỘI</a:t>
              </a:r>
            </a:p>
            <a:p>
              <a:pPr algn="ctr"/>
              <a:r>
                <a:rPr lang="en-US" altLang="zh-CN" sz="4000" dirty="0">
                  <a:solidFill>
                    <a:srgbClr val="D0514C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#9Slide07 SVNBango" panose="02000000000000000000" pitchFamily="2" charset="0"/>
                  <a:ea typeface="+mj-ea"/>
                </a:rPr>
                <a:t> DUNG</a:t>
              </a:r>
              <a:endParaRPr lang="zh-CN" altLang="en-US" sz="4000" dirty="0">
                <a:solidFill>
                  <a:srgbClr val="D0514C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Bango" panose="02000000000000000000" pitchFamily="2" charset="0"/>
                <a:ea typeface="+mj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2D5BD-8391-45F7-B4E6-90C6FFD30B84}"/>
                </a:ext>
              </a:extLst>
            </p:cNvPr>
            <p:cNvSpPr txBox="1"/>
            <p:nvPr/>
          </p:nvSpPr>
          <p:spPr>
            <a:xfrm>
              <a:off x="6111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Khởi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động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8906D8-2F4F-496B-B686-679063E40F9B}"/>
                </a:ext>
              </a:extLst>
            </p:cNvPr>
            <p:cNvSpPr txBox="1"/>
            <p:nvPr/>
          </p:nvSpPr>
          <p:spPr>
            <a:xfrm>
              <a:off x="28971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Khám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phá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FCC92-330D-4B1F-8A50-D4CC236774D4}"/>
                </a:ext>
              </a:extLst>
            </p:cNvPr>
            <p:cNvSpPr txBox="1"/>
            <p:nvPr/>
          </p:nvSpPr>
          <p:spPr>
            <a:xfrm>
              <a:off x="54879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Luyện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tập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EB0E07-8E78-4EEE-AF4B-E4C87BE483D6}"/>
                </a:ext>
              </a:extLst>
            </p:cNvPr>
            <p:cNvSpPr txBox="1"/>
            <p:nvPr/>
          </p:nvSpPr>
          <p:spPr>
            <a:xfrm>
              <a:off x="79263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Vận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dụng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01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Khởi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động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1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0DE07-F4E3-488A-98B1-902F084659B8}"/>
              </a:ext>
            </a:extLst>
          </p:cNvPr>
          <p:cNvGrpSpPr/>
          <p:nvPr/>
        </p:nvGrpSpPr>
        <p:grpSpPr>
          <a:xfrm>
            <a:off x="839787" y="1448594"/>
            <a:ext cx="5072418" cy="3770531"/>
            <a:chOff x="839787" y="1448594"/>
            <a:chExt cx="5072418" cy="37705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94E844-00AB-427D-815D-1B7B6C1FF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987" y="1677194"/>
              <a:ext cx="4038413" cy="24383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DB37B3-0BD0-4258-8E87-D0C8CABD7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17110" r="-379" b="18427"/>
            <a:stretch/>
          </p:blipFill>
          <p:spPr>
            <a:xfrm>
              <a:off x="992187" y="1448594"/>
              <a:ext cx="4648200" cy="30060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FC5E3F-88C8-4B1E-B575-D5F4F0943375}"/>
                </a:ext>
              </a:extLst>
            </p:cNvPr>
            <p:cNvSpPr txBox="1"/>
            <p:nvPr/>
          </p:nvSpPr>
          <p:spPr>
            <a:xfrm>
              <a:off x="839787" y="4572794"/>
              <a:ext cx="50724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5"/>
                </a:rPr>
                <a:t>youtube.com/watch?v=_igg7ygGHXk&amp;t=261s</a:t>
              </a:r>
              <a:endParaRPr lang="en-US" dirty="0"/>
            </a:p>
            <a:p>
              <a:r>
                <a:rPr lang="en-US" dirty="0"/>
                <a:t>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993C0C-8BE4-4A37-88F7-9F0BCDEC5F7D}"/>
              </a:ext>
            </a:extLst>
          </p:cNvPr>
          <p:cNvGrpSpPr/>
          <p:nvPr/>
        </p:nvGrpSpPr>
        <p:grpSpPr>
          <a:xfrm>
            <a:off x="6478587" y="1448594"/>
            <a:ext cx="4843818" cy="3770531"/>
            <a:chOff x="6478587" y="1448594"/>
            <a:chExt cx="4843818" cy="3770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425D8D-BEF6-428A-97FF-4315A1076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3387" y="1677194"/>
              <a:ext cx="4103107" cy="2438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DD0E98-CCD5-4B04-AA48-B4DC5BA65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17110" r="-379" b="18427"/>
            <a:stretch/>
          </p:blipFill>
          <p:spPr>
            <a:xfrm>
              <a:off x="6478587" y="1448594"/>
              <a:ext cx="4648200" cy="30060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38AF06-FA9E-4F50-8251-060092E645A2}"/>
                </a:ext>
              </a:extLst>
            </p:cNvPr>
            <p:cNvSpPr txBox="1"/>
            <p:nvPr/>
          </p:nvSpPr>
          <p:spPr>
            <a:xfrm>
              <a:off x="6707187" y="4572794"/>
              <a:ext cx="46152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7"/>
                </a:rPr>
                <a:t>youtube.com/watch?v=q5Os_YYGEgY</a:t>
              </a:r>
              <a:endParaRPr lang="en-US" dirty="0"/>
            </a:p>
            <a:p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8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02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Khám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phá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05169" y="1363345"/>
            <a:ext cx="9774119" cy="4500001"/>
            <a:chOff x="1244872" y="1321743"/>
            <a:chExt cx="8872804" cy="345438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9A791E8-7AC9-40B7-B8A6-C3B026415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872" y="1321743"/>
              <a:ext cx="3719213" cy="34543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EC2AFF95-0413-4CF7-8309-93EC7BD0FE4F}"/>
                </a:ext>
              </a:extLst>
            </p:cNvPr>
            <p:cNvGrpSpPr/>
            <p:nvPr/>
          </p:nvGrpSpPr>
          <p:grpSpPr>
            <a:xfrm>
              <a:off x="5309951" y="1504172"/>
              <a:ext cx="4807725" cy="2339772"/>
              <a:chOff x="5309951" y="1504172"/>
              <a:chExt cx="4807725" cy="2339772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94E3269-F3B8-4AAC-ADC0-A780C79203E7}"/>
                  </a:ext>
                </a:extLst>
              </p:cNvPr>
              <p:cNvSpPr/>
              <p:nvPr/>
            </p:nvSpPr>
            <p:spPr>
              <a:xfrm>
                <a:off x="5309951" y="1504172"/>
                <a:ext cx="4807725" cy="23397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60" name="文本框 15">
                <a:extLst>
                  <a:ext uri="{FF2B5EF4-FFF2-40B4-BE49-F238E27FC236}">
                    <a16:creationId xmlns:a16="http://schemas.microsoft.com/office/drawing/2014/main" id="{A6A5B703-B738-44D5-BBCE-81941AD36BEE}"/>
                  </a:ext>
                </a:extLst>
              </p:cNvPr>
              <p:cNvSpPr txBox="1"/>
              <p:nvPr/>
            </p:nvSpPr>
            <p:spPr>
              <a:xfrm>
                <a:off x="5517471" y="1621161"/>
                <a:ext cx="4427088" cy="214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xóm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sạch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đẹp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chuyện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sp>
        <p:nvSpPr>
          <p:cNvPr id="17" name="文本框 2"/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Đề</a:t>
            </a:r>
            <a:r>
              <a:rPr lang="en-US" altLang="zh-CN" sz="4500" spc="0" dirty="0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bài</a:t>
            </a:r>
            <a:endParaRPr lang="en-US" altLang="zh-CN" sz="4500" spc="0" dirty="0">
              <a:solidFill>
                <a:schemeClr val="accent2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C54DF0-D907-4206-9C4B-93450C63A158}"/>
              </a:ext>
            </a:extLst>
          </p:cNvPr>
          <p:cNvCxnSpPr>
            <a:cxnSpLocks/>
          </p:cNvCxnSpPr>
          <p:nvPr/>
        </p:nvCxnSpPr>
        <p:spPr>
          <a:xfrm>
            <a:off x="5487987" y="2286794"/>
            <a:ext cx="533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8B45CE-9C82-4B9F-BD43-C55CDA922E67}"/>
              </a:ext>
            </a:extLst>
          </p:cNvPr>
          <p:cNvCxnSpPr>
            <a:cxnSpLocks/>
          </p:cNvCxnSpPr>
          <p:nvPr/>
        </p:nvCxnSpPr>
        <p:spPr>
          <a:xfrm>
            <a:off x="7240587" y="2286794"/>
            <a:ext cx="27432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3E042A-D49D-400C-9F45-47C84D2BAE84}"/>
              </a:ext>
            </a:extLst>
          </p:cNvPr>
          <p:cNvCxnSpPr>
            <a:cxnSpLocks/>
          </p:cNvCxnSpPr>
          <p:nvPr/>
        </p:nvCxnSpPr>
        <p:spPr>
          <a:xfrm>
            <a:off x="5487987" y="2820194"/>
            <a:ext cx="1447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9339E9-CB1B-4996-9955-D60A4AB44E5A}"/>
              </a:ext>
            </a:extLst>
          </p:cNvPr>
          <p:cNvCxnSpPr>
            <a:cxnSpLocks/>
          </p:cNvCxnSpPr>
          <p:nvPr/>
        </p:nvCxnSpPr>
        <p:spPr>
          <a:xfrm>
            <a:off x="6402387" y="3963194"/>
            <a:ext cx="2438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EBE70DE9-6047-4C36-822E-5A5E6F98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7" y="1524794"/>
            <a:ext cx="10210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8263B5A2-F8C6-4C14-A085-25EF49C70281}"/>
              </a:ext>
            </a:extLst>
          </p:cNvPr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Gợi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ý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46E3DAE5-DDFB-4718-9DE7-C1770951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3124994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6334B41-2ED1-4547-8023-2164839E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3886994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2A2D6811-7FA5-4C2A-A875-47D0AFB2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4704596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A45A3CD-B2D7-4C03-B10B-6FA1FB52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5487194"/>
            <a:ext cx="723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2A2E9-A730-47A7-9C4B-02C6BDA3A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3124994"/>
            <a:ext cx="566333" cy="494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F4388-100F-4CA3-88E7-F4B34E9F8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3886994"/>
            <a:ext cx="566333" cy="494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0828DB-6A57-4F56-AAED-A00A83AA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4648994"/>
            <a:ext cx="566333" cy="4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D4BCF-F11B-4767-AE8B-D6D2FE10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5410994"/>
            <a:ext cx="566333" cy="4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A06F17-6038-45AD-8D56-37229F81E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34076"/>
          <a:stretch/>
        </p:blipFill>
        <p:spPr>
          <a:xfrm>
            <a:off x="9145587" y="2972594"/>
            <a:ext cx="248015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9C43A-1026-4E9E-B49D-E02A31CB2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7" y="2972594"/>
            <a:ext cx="26289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1394B-23A2-433B-A170-116506128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7" y="2896394"/>
            <a:ext cx="2337899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C0604-E165-4E59-B884-B1A2FDAB9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7" y="457994"/>
            <a:ext cx="234315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302D1-3F3E-40FE-AE92-984138CD7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524794"/>
            <a:ext cx="2134604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FC2F2-66B3-44E7-8DED-575DAB7F9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32675"/>
          <a:stretch/>
        </p:blipFill>
        <p:spPr>
          <a:xfrm>
            <a:off x="6859587" y="457994"/>
            <a:ext cx="3075851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28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EBE70DE9-6047-4C36-822E-5A5E6F98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1524794"/>
            <a:ext cx="112029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 câu chuyện: </a:t>
            </a: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Giới thiệu chung về hoạt động (đó là hoạt động thường xuyên hay không thường xuyên? Mục đích của hoạt động là gì?)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8263B5A2-F8C6-4C14-A085-25EF49C70281}"/>
              </a:ext>
            </a:extLst>
          </p:cNvPr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Lập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dàn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ý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46E3DAE5-DDFB-4718-9DE7-C1770951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43441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6334B41-2ED1-4547-8023-2164839E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34297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Tổ chức hoạt động như thế nào?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2A2D6811-7FA5-4C2A-A875-47D0AFB2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38869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Em (hay người khác) giữ vai trò gì trong hoạt động?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78D2134-F126-4880-AF33-10277339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515394"/>
            <a:ext cx="1112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biến câu chuyện: </a:t>
            </a: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Có thể kể về sự tham gia của em hoặc về sự tham gia của người khác mà em đã chứng kiến. Cụ thể: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CDA37DC-0851-472B-8057-79D5C1D0B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4953794"/>
            <a:ext cx="11125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chuyện:</a:t>
            </a:r>
            <a:endParaRPr lang="vi-V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00D61FE2-896E-4E10-B109-5CB8CDF71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54871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Kết quả của hoạt động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5FBA561-945C-45FB-9956-5D098EC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59443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Ý nghĩa của hoạt động.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1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3165154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千图网海量PPT模板www.58pic.com">
  <a:themeElements>
    <a:clrScheme name="自定义 34">
      <a:dk1>
        <a:sysClr val="windowText" lastClr="000000"/>
      </a:dk1>
      <a:lt1>
        <a:sysClr val="window" lastClr="FFFFFF"/>
      </a:lt1>
      <a:dk2>
        <a:srgbClr val="E74E51"/>
      </a:dk2>
      <a:lt2>
        <a:srgbClr val="9596A4"/>
      </a:lt2>
      <a:accent1>
        <a:srgbClr val="EFAE55"/>
      </a:accent1>
      <a:accent2>
        <a:srgbClr val="5A4A33"/>
      </a:accent2>
      <a:accent3>
        <a:srgbClr val="38946F"/>
      </a:accent3>
      <a:accent4>
        <a:srgbClr val="A98D6C"/>
      </a:accent4>
      <a:accent5>
        <a:srgbClr val="F09496"/>
      </a:accent5>
      <a:accent6>
        <a:srgbClr val="F09496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25500</TotalTime>
  <Words>394</Words>
  <Application>Microsoft Office PowerPoint</Application>
  <PresentationFormat>Custom</PresentationFormat>
  <Paragraphs>67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#9Slide06 Netmuc KT</vt:lpstr>
      <vt:lpstr>字魂59号-创粗黑</vt:lpstr>
      <vt:lpstr>Times New Roman</vt:lpstr>
      <vt:lpstr>Rockwell</vt:lpstr>
      <vt:lpstr>#9Slide07 SVNBango</vt:lpstr>
      <vt:lpstr>UTM Silk Script</vt:lpstr>
      <vt:lpstr>Arial</vt:lpstr>
      <vt:lpstr>UTM Alexander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Hana</cp:keywords>
  <cp:lastModifiedBy>PHAN HOÀNG PHƯỚC HẠNH</cp:lastModifiedBy>
  <cp:revision>12606</cp:revision>
  <cp:lastPrinted>1601-01-01T00:00:00Z</cp:lastPrinted>
  <dcterms:created xsi:type="dcterms:W3CDTF">2015-07-08T08:22:29Z</dcterms:created>
  <dcterms:modified xsi:type="dcterms:W3CDTF">2022-02-09T19:45:06Z</dcterms:modified>
  <cp:version>J29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