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3" r:id="rId2"/>
    <p:sldId id="259" r:id="rId3"/>
    <p:sldId id="285" r:id="rId4"/>
    <p:sldId id="286" r:id="rId5"/>
    <p:sldId id="295" r:id="rId6"/>
    <p:sldId id="287" r:id="rId7"/>
    <p:sldId id="260" r:id="rId8"/>
    <p:sldId id="288" r:id="rId9"/>
    <p:sldId id="289" r:id="rId10"/>
    <p:sldId id="290" r:id="rId11"/>
    <p:sldId id="291" r:id="rId12"/>
    <p:sldId id="292" r:id="rId13"/>
    <p:sldId id="293" r:id="rId14"/>
    <p:sldId id="296" r:id="rId15"/>
    <p:sldId id="294" r:id="rId16"/>
    <p:sldId id="306" r:id="rId17"/>
    <p:sldId id="297" r:id="rId18"/>
    <p:sldId id="298" r:id="rId19"/>
    <p:sldId id="299" r:id="rId20"/>
    <p:sldId id="262" r:id="rId21"/>
    <p:sldId id="300" r:id="rId22"/>
    <p:sldId id="301" r:id="rId23"/>
    <p:sldId id="305" r:id="rId24"/>
    <p:sldId id="302" r:id="rId25"/>
    <p:sldId id="303" r:id="rId26"/>
    <p:sldId id="304" r:id="rId27"/>
    <p:sldId id="282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等线 Light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UTM Colossalis" panose="02040603050506020204" pitchFamily="18" charset="0"/>
      <p:regular r:id="rId37"/>
    </p:embeddedFont>
    <p:embeddedFont>
      <p:font typeface="UTM Futura Extra" panose="02040603050506020204" pitchFamily="18" charset="0"/>
      <p:bold r:id="rId38"/>
    </p:embeddedFont>
    <p:embeddedFont>
      <p:font typeface="UTM Hanzel" panose="02040603050506020204" pitchFamily="18" charset="0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6F96"/>
    <a:srgbClr val="FFEBA1"/>
    <a:srgbClr val="95DAC1"/>
    <a:srgbClr val="6F69AC"/>
    <a:srgbClr val="0C7392"/>
    <a:srgbClr val="054583"/>
    <a:srgbClr val="114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7" autoAdjust="0"/>
    <p:restoredTop sz="94660"/>
  </p:normalViewPr>
  <p:slideViewPr>
    <p:cSldViewPr snapToGrid="0">
      <p:cViewPr>
        <p:scale>
          <a:sx n="69" d="100"/>
          <a:sy n="69" d="100"/>
        </p:scale>
        <p:origin x="1114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F86CD-C4A1-4A1D-AAB9-929271F142DA}" type="datetimeFigureOut">
              <a:rPr lang="en-US" smtClean="0"/>
              <a:t>16-Jan-22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25E87-F0DF-47E5-BDA2-2E91041BC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9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5601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942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564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91EDC3-4087-4097-B46E-CB39110E7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 r="8954"/>
          <a:stretch/>
        </p:blipFill>
        <p:spPr>
          <a:xfrm>
            <a:off x="3793788" y="0"/>
            <a:ext cx="8398212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8843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945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994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1580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D33F5D-59F1-49BA-A4A7-2C4F1CBDD4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A4EB59-F058-41D0-A390-A66122D154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53F0DB-4A69-4C15-9AF7-01763C8BB94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FBAB5F-B21E-46BF-8958-6F94EFCC75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07F0D8-3BB8-41AB-B186-D2EB6859CBF3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D01E398-38DE-438B-83B3-7EC02493078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1" r:id="rId3"/>
    <p:sldLayoutId id="2147483663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nE6TG9R3XE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UXx3fOAwyA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gzEHzINUs8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S17nhLrAwA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49" y="-162486"/>
            <a:ext cx="12496799" cy="7644782"/>
          </a:xfrm>
          <a:prstGeom prst="rect">
            <a:avLst/>
          </a:prstGeom>
        </p:spPr>
      </p:pic>
      <p:sp>
        <p:nvSpPr>
          <p:cNvPr id="13" name="Rectangle: Diagonal Corners Snipped 12"/>
          <p:cNvSpPr/>
          <p:nvPr/>
        </p:nvSpPr>
        <p:spPr>
          <a:xfrm rot="5400000">
            <a:off x="936380" y="382466"/>
            <a:ext cx="4985238" cy="6154614"/>
          </a:xfrm>
          <a:prstGeom prst="snip2Diag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80389" y="1673613"/>
            <a:ext cx="290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Địa</a:t>
            </a:r>
            <a:r>
              <a:rPr lang="en-US" sz="4000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 </a:t>
            </a:r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lí</a:t>
            </a:r>
            <a:endParaRPr lang="en-US" sz="4000" dirty="0"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nzel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477" y="2213692"/>
            <a:ext cx="6549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NGƯỜI DÂN </a:t>
            </a:r>
          </a:p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Ở ĐỒNG BẰNG NAM BỘ</a:t>
            </a:r>
          </a:p>
        </p:txBody>
      </p:sp>
    </p:spTree>
    <p:extLst>
      <p:ext uri="{BB962C8B-B14F-4D97-AF65-F5344CB8AC3E}">
        <p14:creationId xmlns:p14="http://schemas.microsoft.com/office/powerpoint/2010/main" val="47757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Khơ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-me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2" y="637633"/>
            <a:ext cx="3054037" cy="45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09" y="637633"/>
            <a:ext cx="3513447" cy="4606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56" y="637633"/>
            <a:ext cx="3314934" cy="45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92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Chăm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77" y="766539"/>
            <a:ext cx="3251374" cy="4493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6" y="766539"/>
            <a:ext cx="3637734" cy="2441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8" y="2634937"/>
            <a:ext cx="3466244" cy="2599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4" b="100000" l="5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64"/>
          <a:stretch/>
        </p:blipFill>
        <p:spPr>
          <a:xfrm>
            <a:off x="8100291" y="2865509"/>
            <a:ext cx="3500392" cy="3598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00" b="100000" l="4786" r="47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2159" r="52159"/>
          <a:stretch/>
        </p:blipFill>
        <p:spPr>
          <a:xfrm>
            <a:off x="1424212" y="424313"/>
            <a:ext cx="2063095" cy="21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99" y="1783559"/>
            <a:ext cx="5542062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14" y="1783559"/>
            <a:ext cx="4079029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858982" y="823581"/>
            <a:ext cx="106864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dân thường làm nhà ở đâu? Vì sao?</a:t>
            </a:r>
          </a:p>
        </p:txBody>
      </p:sp>
    </p:spTree>
    <p:extLst>
      <p:ext uri="{BB962C8B-B14F-4D97-AF65-F5344CB8AC3E}">
        <p14:creationId xmlns:p14="http://schemas.microsoft.com/office/powerpoint/2010/main" val="33128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" y="609600"/>
            <a:ext cx="5742290" cy="329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/>
          <a:stretch/>
        </p:blipFill>
        <p:spPr>
          <a:xfrm>
            <a:off x="5615709" y="3066897"/>
            <a:ext cx="5622545" cy="3205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018309" y="4058907"/>
            <a:ext cx="45073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rạch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3" b="11832"/>
          <a:stretch/>
        </p:blipFill>
        <p:spPr>
          <a:xfrm>
            <a:off x="7031693" y="609600"/>
            <a:ext cx="4206561" cy="2160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6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" y="3747712"/>
            <a:ext cx="3726506" cy="247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" y="540274"/>
            <a:ext cx="5298090" cy="2960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58" y="3747712"/>
            <a:ext cx="3710205" cy="247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6" y="540274"/>
            <a:ext cx="5301673" cy="2960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96271" y="3747712"/>
            <a:ext cx="334400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05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563419"/>
            <a:ext cx="5381336" cy="3578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367143"/>
            <a:ext cx="2813627" cy="1859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74" y="2530763"/>
            <a:ext cx="5021163" cy="3769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9" y="4367142"/>
            <a:ext cx="2419927" cy="1859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196670" y="783053"/>
            <a:ext cx="508136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xuồng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7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9576" y="3389478"/>
            <a:ext cx="94017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https://www.youtube.com/watch?v=snE6TG9R3XE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5029" y="1711868"/>
            <a:ext cx="10077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CHỢ NỔI CÁI RĂNG</a:t>
            </a:r>
          </a:p>
        </p:txBody>
      </p:sp>
    </p:spTree>
    <p:extLst>
      <p:ext uri="{BB962C8B-B14F-4D97-AF65-F5344CB8AC3E}">
        <p14:creationId xmlns:p14="http://schemas.microsoft.com/office/powerpoint/2010/main" val="35061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1703838" y="2260581"/>
            <a:ext cx="1216999" cy="3659928"/>
            <a:chOff x="2097124" y="3167390"/>
            <a:chExt cx="117449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097124" y="3520189"/>
              <a:ext cx="1174496" cy="118976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38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1</a:t>
              </a:r>
              <a:endParaRPr lang="zh-CN" altLang="en-US" sz="138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039427" y="1092132"/>
            <a:ext cx="73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95DA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NHÀ CỦA NGƯỜI DÂN </a:t>
            </a:r>
            <a:endParaRPr lang="en-US" sz="5400" dirty="0">
              <a:solidFill>
                <a:srgbClr val="95DA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874" y="2523772"/>
            <a:ext cx="64840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-me.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ấp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rạch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18" y="1530988"/>
            <a:ext cx="3966029" cy="55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559775" y="2248866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2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146188" y="1979470"/>
            <a:ext cx="6549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Trang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phục</a:t>
            </a:r>
            <a:endParaRPr lang="en-US" sz="8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  <a:p>
            <a:pPr algn="ctr"/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và</a:t>
            </a:r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</a:t>
            </a:r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hội</a:t>
            </a:r>
            <a:endParaRPr lang="en-US" sz="8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7927" y="1940423"/>
            <a:ext cx="4548642" cy="49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1549110"/>
            <a:ext cx="11116165" cy="262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754343" y="601908"/>
            <a:ext cx="86604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345879" y="3334327"/>
            <a:ext cx="13877152" cy="9627608"/>
            <a:chOff x="-345879" y="3334327"/>
            <a:chExt cx="13877152" cy="9627608"/>
          </a:xfrm>
        </p:grpSpPr>
        <p:pic>
          <p:nvPicPr>
            <p:cNvPr id="5" name="图片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419"/>
            <a:stretch/>
          </p:blipFill>
          <p:spPr>
            <a:xfrm>
              <a:off x="-345879" y="3722478"/>
              <a:ext cx="13877152" cy="92394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0271" y="3334327"/>
              <a:ext cx="3628727" cy="36332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254" y="4875555"/>
              <a:ext cx="2166318" cy="2168993"/>
            </a:xfrm>
            <a:prstGeom prst="rect">
              <a:avLst/>
            </a:prstGeom>
          </p:spPr>
        </p:pic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5172" y="708703"/>
            <a:ext cx="10658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879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1"/>
          <p:cNvSpPr/>
          <p:nvPr/>
        </p:nvSpPr>
        <p:spPr>
          <a:xfrm>
            <a:off x="1197283" y="1063868"/>
            <a:ext cx="5678302" cy="4853327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1652" y="1255329"/>
            <a:ext cx="65495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DẠO MÁT</a:t>
            </a:r>
          </a:p>
          <a:p>
            <a:pPr algn="ctr"/>
            <a:r>
              <a:rPr lang="en-US" sz="88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CHỢ NỔI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" y="2931876"/>
            <a:ext cx="8352692" cy="42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-1320846" y="5639087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Áo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bà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ba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81" y="589502"/>
            <a:ext cx="2375111" cy="3400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55" y="4247860"/>
            <a:ext cx="2656772" cy="1992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86" y="3326612"/>
            <a:ext cx="2913828" cy="2913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28" y="589502"/>
            <a:ext cx="3660175" cy="2438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0" y="541583"/>
            <a:ext cx="4463840" cy="2859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23" y="3599234"/>
            <a:ext cx="2715780" cy="2039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5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0" y="2528165"/>
            <a:ext cx="11116165" cy="262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5171" y="745648"/>
            <a:ext cx="1065876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80655" y="4221019"/>
            <a:ext cx="10113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8873" y="4650510"/>
            <a:ext cx="10735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7021" y="5033819"/>
            <a:ext cx="2210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64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4682" y="3678443"/>
            <a:ext cx="93045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https://www.youtube.com/watch?v=qUXx3fOAwyA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107" y="2168904"/>
            <a:ext cx="11533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 HỘI ĐUA GHE NGO</a:t>
            </a:r>
          </a:p>
        </p:txBody>
      </p:sp>
    </p:spTree>
    <p:extLst>
      <p:ext uri="{BB962C8B-B14F-4D97-AF65-F5344CB8AC3E}">
        <p14:creationId xmlns:p14="http://schemas.microsoft.com/office/powerpoint/2010/main" val="11834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732" y="3830843"/>
            <a:ext cx="92430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https://www.youtube.com/watch?v=UgzEHzINUs8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" y="2314047"/>
            <a:ext cx="108947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 HỘI BÀ CHÚA XỨ</a:t>
            </a:r>
          </a:p>
        </p:txBody>
      </p:sp>
    </p:spTree>
    <p:extLst>
      <p:ext uri="{BB962C8B-B14F-4D97-AF65-F5344CB8AC3E}">
        <p14:creationId xmlns:p14="http://schemas.microsoft.com/office/powerpoint/2010/main" val="25753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84800" y="4446739"/>
            <a:ext cx="6139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3-soctr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9" y="619956"/>
            <a:ext cx="3112653" cy="1876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24" y="2278956"/>
            <a:ext cx="3154218" cy="2101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6" y="4075654"/>
            <a:ext cx="3244709" cy="219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28" y="615030"/>
            <a:ext cx="4993027" cy="3327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12551" y="3766288"/>
            <a:ext cx="2979883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616036" y="740140"/>
            <a:ext cx="2258291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87437" y="5806091"/>
            <a:ext cx="2754206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14365" y="3075413"/>
            <a:ext cx="2901671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 Om Bok</a:t>
            </a:r>
          </a:p>
        </p:txBody>
      </p:sp>
    </p:spTree>
    <p:extLst>
      <p:ext uri="{BB962C8B-B14F-4D97-AF65-F5344CB8AC3E}">
        <p14:creationId xmlns:p14="http://schemas.microsoft.com/office/powerpoint/2010/main" val="202830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441936" y="2328983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2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2044956" y="1094746"/>
            <a:ext cx="9292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Trang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phục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và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hội</a:t>
            </a:r>
            <a:endParaRPr lang="en-US" sz="6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7927" y="1940423"/>
            <a:ext cx="4548642" cy="49175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369" y="2110409"/>
            <a:ext cx="5246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Chúa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Xứ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xuân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núi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cùng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trăng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,…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nổi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tiếng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2400761" y="971191"/>
            <a:ext cx="6549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GHI NHỚ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92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7403731" y="-578927"/>
            <a:ext cx="5323978" cy="41898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3970" y="2328983"/>
            <a:ext cx="7154548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chủ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yếu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Kinh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Khơ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-me,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Chăm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thường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lập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ấp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kênh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rạch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Chúa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Xứ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xuân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núi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cùng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trăng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,…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nổi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tiếng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5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14B0C5-0AF1-4D09-B6B1-11A57FC75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>
          <a:xfrm>
            <a:off x="-72572" y="-28122"/>
            <a:ext cx="12293600" cy="691515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6B6E8A2-C063-401B-A72F-E55E36409532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A767288-B27B-478C-8DC3-3545C7606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4BEB7F-639D-4EDC-9D45-8F0CDBE02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7C1FB8-415E-4985-A96D-33D0A9F6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C29F0F0-BF68-4D63-8053-FA7D383A49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2564" y="3396806"/>
            <a:ext cx="65495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6019DC-0AED-438F-B086-26AD966D3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4834243" y="2216937"/>
            <a:ext cx="5370945" cy="42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1732085" y="481835"/>
            <a:ext cx="86604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đắp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4167554" y="299070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4129454" y="388605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Đồng Nai và sông Hậu.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4205654" y="211440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7"/>
          <a:stretch/>
        </p:blipFill>
        <p:spPr>
          <a:xfrm>
            <a:off x="3034224" y="2618146"/>
            <a:ext cx="1342530" cy="11166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50" y="3486721"/>
            <a:ext cx="1350904" cy="13509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43" y="1634325"/>
            <a:ext cx="1231868" cy="12318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681" y="3344327"/>
            <a:ext cx="3086807" cy="37381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5563" y="4578912"/>
            <a:ext cx="4276435" cy="23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09193 0.4006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9" grpId="1"/>
      <p:bldP spid="40" grpId="0"/>
      <p:bldP spid="40" grpId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407886" y="2020331"/>
            <a:ext cx="624257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phèn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83657" y="3105700"/>
            <a:ext cx="59760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436914" y="4253981"/>
            <a:ext cx="626910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phèn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1732085" y="481835"/>
            <a:ext cx="86604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7"/>
          <a:stretch/>
        </p:blipFill>
        <p:spPr>
          <a:xfrm>
            <a:off x="7601392" y="2893678"/>
            <a:ext cx="1342530" cy="11166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201" y="1754796"/>
            <a:ext cx="1350904" cy="13509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74" y="3985080"/>
            <a:ext cx="693157" cy="11897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572" y="3176457"/>
            <a:ext cx="3086807" cy="37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0987 0.0365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969" y="4197000"/>
            <a:ext cx="90753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https://www.youtube.com/watch?v=lS17nhLrAwA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1353" y="1021781"/>
            <a:ext cx="85237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BÀI HÁT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LÝ CÂY BÔNG</a:t>
            </a:r>
          </a:p>
        </p:txBody>
      </p:sp>
    </p:spTree>
    <p:extLst>
      <p:ext uri="{BB962C8B-B14F-4D97-AF65-F5344CB8AC3E}">
        <p14:creationId xmlns:p14="http://schemas.microsoft.com/office/powerpoint/2010/main" val="23841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6283"/>
            <a:ext cx="12423531" cy="7633515"/>
          </a:xfrm>
          <a:prstGeom prst="rect">
            <a:avLst/>
          </a:prstGeom>
        </p:spPr>
      </p:pic>
      <p:sp>
        <p:nvSpPr>
          <p:cNvPr id="13" name="Rectangle: Diagonal Corners Snipped 12"/>
          <p:cNvSpPr/>
          <p:nvPr/>
        </p:nvSpPr>
        <p:spPr>
          <a:xfrm rot="5400000">
            <a:off x="936380" y="382466"/>
            <a:ext cx="4985238" cy="6154614"/>
          </a:xfrm>
          <a:prstGeom prst="snip2Diag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80389" y="1673613"/>
            <a:ext cx="290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Địa</a:t>
            </a:r>
            <a:r>
              <a:rPr lang="en-US" sz="4000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 </a:t>
            </a:r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lí</a:t>
            </a:r>
            <a:endParaRPr lang="en-US" sz="4000" dirty="0"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nzel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477" y="2213692"/>
            <a:ext cx="6549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NGƯỜI DÂN </a:t>
            </a:r>
          </a:p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Ở ĐỒNG BẰNG NAM BỘ</a:t>
            </a:r>
          </a:p>
        </p:txBody>
      </p:sp>
    </p:spTree>
    <p:extLst>
      <p:ext uri="{BB962C8B-B14F-4D97-AF65-F5344CB8AC3E}">
        <p14:creationId xmlns:p14="http://schemas.microsoft.com/office/powerpoint/2010/main" val="7756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799353" y="2177454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1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516156" y="1882691"/>
            <a:ext cx="6549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95DA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NHÀ CỦA NGƯỜI DÂN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92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7403731" y="-578927"/>
            <a:ext cx="5323978" cy="418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2" y="1986759"/>
            <a:ext cx="5542062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77" y="1986759"/>
            <a:ext cx="4079029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741321" y="758926"/>
            <a:ext cx="86604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119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89059" y="546581"/>
            <a:ext cx="8164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base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Kinh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16" y="923635"/>
            <a:ext cx="2907338" cy="42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75" y="923635"/>
            <a:ext cx="2921668" cy="42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64" y="923634"/>
            <a:ext cx="3284226" cy="4316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2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510</Words>
  <Application>Microsoft Office PowerPoint</Application>
  <PresentationFormat>Widescreen</PresentationFormat>
  <Paragraphs>63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UTM Hanzel</vt:lpstr>
      <vt:lpstr>Times New Roman</vt:lpstr>
      <vt:lpstr>Arial</vt:lpstr>
      <vt:lpstr>UTM Colossalis</vt:lpstr>
      <vt:lpstr>等线 Light</vt:lpstr>
      <vt:lpstr>UTM Futura Extra</vt:lpstr>
      <vt:lpstr>等线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Nguoi dan DB Nam Bo</dc:title>
  <dc:subject>Dia li 4</dc:subject>
  <dc:creator>KTUTS</dc:creator>
  <cp:keywords>VIET BAO</cp:keywords>
  <cp:lastModifiedBy>Nguyen Huu Hieu</cp:lastModifiedBy>
  <cp:revision>76</cp:revision>
  <dcterms:created xsi:type="dcterms:W3CDTF">2021-05-12T02:25:09Z</dcterms:created>
  <dcterms:modified xsi:type="dcterms:W3CDTF">2022-01-16T16:53:49Z</dcterms:modified>
  <cp:version>B32</cp:version>
</cp:coreProperties>
</file>