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25" r:id="rId2"/>
    <p:sldId id="294" r:id="rId3"/>
    <p:sldId id="288" r:id="rId4"/>
    <p:sldId id="289" r:id="rId5"/>
    <p:sldId id="295" r:id="rId6"/>
    <p:sldId id="296" r:id="rId7"/>
    <p:sldId id="290" r:id="rId8"/>
    <p:sldId id="263" r:id="rId9"/>
    <p:sldId id="264" r:id="rId10"/>
    <p:sldId id="265" r:id="rId11"/>
    <p:sldId id="266" r:id="rId12"/>
    <p:sldId id="262" r:id="rId13"/>
    <p:sldId id="311" r:id="rId14"/>
    <p:sldId id="293" r:id="rId15"/>
    <p:sldId id="267" r:id="rId16"/>
    <p:sldId id="299" r:id="rId17"/>
    <p:sldId id="301" r:id="rId18"/>
    <p:sldId id="300" r:id="rId19"/>
    <p:sldId id="306" r:id="rId20"/>
    <p:sldId id="303" r:id="rId21"/>
    <p:sldId id="302" r:id="rId22"/>
    <p:sldId id="309" r:id="rId23"/>
    <p:sldId id="308" r:id="rId24"/>
    <p:sldId id="310" r:id="rId25"/>
    <p:sldId id="348" r:id="rId26"/>
    <p:sldId id="349" r:id="rId27"/>
    <p:sldId id="312" r:id="rId28"/>
    <p:sldId id="314" r:id="rId29"/>
    <p:sldId id="350" r:id="rId30"/>
    <p:sldId id="318" r:id="rId31"/>
    <p:sldId id="351" r:id="rId32"/>
    <p:sldId id="352" r:id="rId33"/>
    <p:sldId id="319" r:id="rId34"/>
    <p:sldId id="315" r:id="rId35"/>
    <p:sldId id="321" r:id="rId36"/>
    <p:sldId id="322" r:id="rId37"/>
    <p:sldId id="313" r:id="rId38"/>
    <p:sldId id="323" r:id="rId39"/>
    <p:sldId id="324"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Lst>
  <p:sldSz cx="12192000" cy="6858000"/>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r team" id="{F30AD347-4ACF-46FF-940D-086CE666FB82}">
          <p14:sldIdLst>
            <p14:sldId id="325"/>
            <p14:sldId id="294"/>
            <p14:sldId id="288"/>
            <p14:sldId id="289"/>
            <p14:sldId id="295"/>
            <p14:sldId id="296"/>
            <p14:sldId id="290"/>
            <p14:sldId id="263"/>
            <p14:sldId id="264"/>
            <p14:sldId id="265"/>
            <p14:sldId id="266"/>
            <p14:sldId id="262"/>
            <p14:sldId id="311"/>
            <p14:sldId id="293"/>
            <p14:sldId id="267"/>
            <p14:sldId id="299"/>
            <p14:sldId id="301"/>
            <p14:sldId id="300"/>
            <p14:sldId id="306"/>
            <p14:sldId id="303"/>
            <p14:sldId id="302"/>
            <p14:sldId id="309"/>
            <p14:sldId id="308"/>
            <p14:sldId id="310"/>
            <p14:sldId id="348"/>
            <p14:sldId id="349"/>
            <p14:sldId id="312"/>
            <p14:sldId id="314"/>
            <p14:sldId id="350"/>
            <p14:sldId id="318"/>
            <p14:sldId id="351"/>
            <p14:sldId id="352"/>
            <p14:sldId id="319"/>
            <p14:sldId id="315"/>
            <p14:sldId id="321"/>
            <p14:sldId id="322"/>
            <p14:sldId id="313"/>
            <p14:sldId id="323"/>
            <p14:sldId id="324"/>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9"/>
    <a:srgbClr val="340707"/>
    <a:srgbClr val="4472C4"/>
    <a:srgbClr val="ED7D31"/>
    <a:srgbClr val="623A84"/>
    <a:srgbClr val="CA261D"/>
    <a:srgbClr val="60BCDA"/>
    <a:srgbClr val="F3B731"/>
    <a:srgbClr val="1C743A"/>
    <a:srgbClr val="8B2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A7027-9BA4-44F8-8187-9AC23DB17E3F}" type="datetimeFigureOut">
              <a:rPr lang="en-US" smtClean="0"/>
              <a:t>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FB98F-BF59-451B-9ABD-7C012ED8CCFF}" type="slidenum">
              <a:rPr lang="en-US" smtClean="0"/>
              <a:t>‹#›</a:t>
            </a:fld>
            <a:endParaRPr lang="en-US"/>
          </a:p>
        </p:txBody>
      </p:sp>
    </p:spTree>
    <p:extLst>
      <p:ext uri="{BB962C8B-B14F-4D97-AF65-F5344CB8AC3E}">
        <p14:creationId xmlns:p14="http://schemas.microsoft.com/office/powerpoint/2010/main" val="339024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2</a:t>
            </a:fld>
            <a:endParaRPr lang="en-US"/>
          </a:p>
        </p:txBody>
      </p:sp>
    </p:spTree>
    <p:extLst>
      <p:ext uri="{BB962C8B-B14F-4D97-AF65-F5344CB8AC3E}">
        <p14:creationId xmlns:p14="http://schemas.microsoft.com/office/powerpoint/2010/main" val="170046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46</a:t>
            </a:fld>
            <a:endParaRPr lang="en-US"/>
          </a:p>
        </p:txBody>
      </p:sp>
    </p:spTree>
    <p:extLst>
      <p:ext uri="{BB962C8B-B14F-4D97-AF65-F5344CB8AC3E}">
        <p14:creationId xmlns:p14="http://schemas.microsoft.com/office/powerpoint/2010/main" val="164557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47</a:t>
            </a:fld>
            <a:endParaRPr lang="en-US"/>
          </a:p>
        </p:txBody>
      </p:sp>
    </p:spTree>
    <p:extLst>
      <p:ext uri="{BB962C8B-B14F-4D97-AF65-F5344CB8AC3E}">
        <p14:creationId xmlns:p14="http://schemas.microsoft.com/office/powerpoint/2010/main" val="143509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48</a:t>
            </a:fld>
            <a:endParaRPr lang="en-US"/>
          </a:p>
        </p:txBody>
      </p:sp>
    </p:spTree>
    <p:extLst>
      <p:ext uri="{BB962C8B-B14F-4D97-AF65-F5344CB8AC3E}">
        <p14:creationId xmlns:p14="http://schemas.microsoft.com/office/powerpoint/2010/main" val="105640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49</a:t>
            </a:fld>
            <a:endParaRPr lang="en-US"/>
          </a:p>
        </p:txBody>
      </p:sp>
    </p:spTree>
    <p:extLst>
      <p:ext uri="{BB962C8B-B14F-4D97-AF65-F5344CB8AC3E}">
        <p14:creationId xmlns:p14="http://schemas.microsoft.com/office/powerpoint/2010/main" val="4123118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50</a:t>
            </a:fld>
            <a:endParaRPr lang="en-US"/>
          </a:p>
        </p:txBody>
      </p:sp>
    </p:spTree>
    <p:extLst>
      <p:ext uri="{BB962C8B-B14F-4D97-AF65-F5344CB8AC3E}">
        <p14:creationId xmlns:p14="http://schemas.microsoft.com/office/powerpoint/2010/main" val="1145135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52</a:t>
            </a:fld>
            <a:endParaRPr lang="en-US"/>
          </a:p>
        </p:txBody>
      </p:sp>
    </p:spTree>
    <p:extLst>
      <p:ext uri="{BB962C8B-B14F-4D97-AF65-F5344CB8AC3E}">
        <p14:creationId xmlns:p14="http://schemas.microsoft.com/office/powerpoint/2010/main" val="255609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3</a:t>
            </a:fld>
            <a:endParaRPr lang="en-US"/>
          </a:p>
        </p:txBody>
      </p:sp>
    </p:spTree>
    <p:extLst>
      <p:ext uri="{BB962C8B-B14F-4D97-AF65-F5344CB8AC3E}">
        <p14:creationId xmlns:p14="http://schemas.microsoft.com/office/powerpoint/2010/main" val="150055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a:t>
            </a:fld>
            <a:endParaRPr lang="en-US"/>
          </a:p>
        </p:txBody>
      </p:sp>
    </p:spTree>
    <p:extLst>
      <p:ext uri="{BB962C8B-B14F-4D97-AF65-F5344CB8AC3E}">
        <p14:creationId xmlns:p14="http://schemas.microsoft.com/office/powerpoint/2010/main" val="64302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5</a:t>
            </a:fld>
            <a:endParaRPr lang="en-US"/>
          </a:p>
        </p:txBody>
      </p:sp>
    </p:spTree>
    <p:extLst>
      <p:ext uri="{BB962C8B-B14F-4D97-AF65-F5344CB8AC3E}">
        <p14:creationId xmlns:p14="http://schemas.microsoft.com/office/powerpoint/2010/main" val="13781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6</a:t>
            </a:fld>
            <a:endParaRPr lang="en-US"/>
          </a:p>
        </p:txBody>
      </p:sp>
    </p:spTree>
    <p:extLst>
      <p:ext uri="{BB962C8B-B14F-4D97-AF65-F5344CB8AC3E}">
        <p14:creationId xmlns:p14="http://schemas.microsoft.com/office/powerpoint/2010/main" val="146608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42</a:t>
            </a:fld>
            <a:endParaRPr lang="en-US"/>
          </a:p>
        </p:txBody>
      </p:sp>
    </p:spTree>
    <p:extLst>
      <p:ext uri="{BB962C8B-B14F-4D97-AF65-F5344CB8AC3E}">
        <p14:creationId xmlns:p14="http://schemas.microsoft.com/office/powerpoint/2010/main" val="269748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43</a:t>
            </a:fld>
            <a:endParaRPr lang="en-US"/>
          </a:p>
        </p:txBody>
      </p:sp>
    </p:spTree>
    <p:extLst>
      <p:ext uri="{BB962C8B-B14F-4D97-AF65-F5344CB8AC3E}">
        <p14:creationId xmlns:p14="http://schemas.microsoft.com/office/powerpoint/2010/main" val="172132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44</a:t>
            </a:fld>
            <a:endParaRPr lang="en-US"/>
          </a:p>
        </p:txBody>
      </p:sp>
    </p:spTree>
    <p:extLst>
      <p:ext uri="{BB962C8B-B14F-4D97-AF65-F5344CB8AC3E}">
        <p14:creationId xmlns:p14="http://schemas.microsoft.com/office/powerpoint/2010/main" val="417698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45</a:t>
            </a:fld>
            <a:endParaRPr lang="en-US"/>
          </a:p>
        </p:txBody>
      </p:sp>
    </p:spTree>
    <p:extLst>
      <p:ext uri="{BB962C8B-B14F-4D97-AF65-F5344CB8AC3E}">
        <p14:creationId xmlns:p14="http://schemas.microsoft.com/office/powerpoint/2010/main" val="158842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999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2875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3758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43058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265735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37783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3352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0515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55430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18177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72113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61587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6962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93908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379323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33812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53779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14291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734265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70850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853993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77011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106736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577603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05067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68836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81353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952927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74572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228444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31011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1254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87998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406854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86018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30166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92047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589710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023704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93292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10568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21521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49757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72243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03021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86798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25281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8189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02017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4704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383791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020958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7315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068833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9057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5918359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98712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943386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096077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03190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68438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11627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60889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361C-D281-4B9F-8220-5813D43B2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4221BD-5970-410C-BD77-FFB6185CE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2F086-12E4-437D-8F08-1CE2D6DCB61A}"/>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69ED1719-C94D-444A-ADCB-B7C43DDC1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4B858-39BD-48BB-BBE0-1461143BB73D}"/>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3298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D7B9-E2E8-4100-A6C9-A35BB4282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17D73-1D4D-4296-B6EC-CCF00C95B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09F027-A564-4D44-AEBE-67FFC2379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25A03E-6173-40D2-96B7-4ACF0C1F3DFB}"/>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6" name="Footer Placeholder 5">
            <a:extLst>
              <a:ext uri="{FF2B5EF4-FFF2-40B4-BE49-F238E27FC236}">
                <a16:creationId xmlns:a16="http://schemas.microsoft.com/office/drawing/2014/main" id="{9E9EF80D-3AF3-4BE7-87C9-C46F7A1AC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25F3D-E388-414D-B331-180AE9E6B15B}"/>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4330759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BE4C-5E50-47D3-B5C0-13B9AD0E4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3F934-D41A-4DC7-9578-F4F178044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0402E8-2E0D-43BA-8290-C4D968539E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8EBB3-CE4B-4279-8F4D-6469CD5F7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96B4A5-3D3E-4D64-843D-782AAA5AD6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ADE0B-69DF-48E6-9F35-7B9FB63FDC0D}"/>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8" name="Footer Placeholder 7">
            <a:extLst>
              <a:ext uri="{FF2B5EF4-FFF2-40B4-BE49-F238E27FC236}">
                <a16:creationId xmlns:a16="http://schemas.microsoft.com/office/drawing/2014/main" id="{522C88DD-9054-4A61-B29F-73BCA7F116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67284-315A-451C-9D97-3989B5528200}"/>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67112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403581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E151-5871-4333-B63A-B2D759207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75D7D0-B215-43FC-BC2F-4661925D22FB}"/>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4" name="Footer Placeholder 3">
            <a:extLst>
              <a:ext uri="{FF2B5EF4-FFF2-40B4-BE49-F238E27FC236}">
                <a16:creationId xmlns:a16="http://schemas.microsoft.com/office/drawing/2014/main" id="{5CE75759-2B78-4EC9-A144-F0AB1699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F559AC-5868-427B-9A4D-30E973DFCE51}"/>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91328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ECB2F-4A0B-4FD3-87F0-3CBFF142A995}"/>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3" name="Footer Placeholder 2">
            <a:extLst>
              <a:ext uri="{FF2B5EF4-FFF2-40B4-BE49-F238E27FC236}">
                <a16:creationId xmlns:a16="http://schemas.microsoft.com/office/drawing/2014/main" id="{043EF180-4BEA-4736-BBB2-326BA2801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BD6A4C-CFE4-47EC-AADE-DE4ABD49C5D4}"/>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90510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A36D-DC19-4C5F-9274-E1CC44C09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0866C-938B-491C-BF69-37C04AE1C7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16A3B6-9D92-478C-918A-422CA2BE6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C713E-2A8F-49C7-BAFA-0E742D912D8F}"/>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6" name="Footer Placeholder 5">
            <a:extLst>
              <a:ext uri="{FF2B5EF4-FFF2-40B4-BE49-F238E27FC236}">
                <a16:creationId xmlns:a16="http://schemas.microsoft.com/office/drawing/2014/main" id="{C1E00841-2DC1-4343-BC58-7E3FECFDE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46D39-843A-40AB-8792-152BB036864E}"/>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42393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C8A2-DC5D-4255-BD0A-739F21747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8A1C9E-2252-4411-967F-F5828D818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F2ECB-FA14-43C9-9EAA-3BC4C9A72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E5E66-36A0-4A4D-8C7F-EB3F7E720B7D}"/>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6" name="Footer Placeholder 5">
            <a:extLst>
              <a:ext uri="{FF2B5EF4-FFF2-40B4-BE49-F238E27FC236}">
                <a16:creationId xmlns:a16="http://schemas.microsoft.com/office/drawing/2014/main" id="{560CCEC1-6077-42F0-A611-AA9F8696D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A7F1B-2E2A-44FF-A137-AB33B56859C9}"/>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65423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4C61-12C8-4E49-8DAA-5BE159A95C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5CB2BF-F154-4084-863F-D9BEC9A65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14669-89F1-4CFA-BE9D-BACECEE3BEE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9872050D-DB7B-4C2F-A4CD-996CC752A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54851-27B0-421A-A539-91A9CEC1DD52}"/>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440773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F3960-D05C-4C47-8EB3-5A513A83CF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32B21-FF88-4F39-B2BB-B4B2ACC3FD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F885-45C7-4A34-8254-B486AA217EBD}"/>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7DD96655-6148-4BE9-8DE7-AE0BFCDA7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25113-18F9-4636-8A22-417519B9B1BC}"/>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402575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507455"/>
      </p:ext>
    </p:extLst>
  </p:cSld>
  <p:clrMapOvr>
    <a:masterClrMapping/>
  </p:clrMapOvr>
  <p:transition spd="slow"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7701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9490260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image" Target="../media/image6.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image" Target="../media/image2.png"/><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3.png"/><Relationship Id="rId85" Type="http://schemas.microsoft.com/office/2007/relationships/hdphoto" Target="../media/hdphoto2.wdp"/><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png"/><Relationship Id="rId81" Type="http://schemas.openxmlformats.org/officeDocument/2006/relationships/image" Target="../media/image4.png"/><Relationship Id="rId86"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hyperlink" Target="https://www.facebook.com/teamKTUTS" TargetMode="External"/><Relationship Id="rId61" Type="http://schemas.openxmlformats.org/officeDocument/2006/relationships/slideLayout" Target="../slideLayouts/slideLayout61.xml"/><Relationship Id="rId8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E4FAD2-8C5C-4349-B858-27E3C02DC1FF}"/>
              </a:ext>
            </a:extLst>
          </p:cNvPr>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rot="507857">
            <a:off x="459034" y="2998412"/>
            <a:ext cx="5358110" cy="3843756"/>
          </a:xfrm>
          <a:prstGeom prst="rect">
            <a:avLst/>
          </a:prstGeom>
        </p:spPr>
      </p:pic>
      <p:pic>
        <p:nvPicPr>
          <p:cNvPr id="30" name="Picture 29">
            <a:extLst>
              <a:ext uri="{FF2B5EF4-FFF2-40B4-BE49-F238E27FC236}">
                <a16:creationId xmlns:a16="http://schemas.microsoft.com/office/drawing/2014/main" id="{CDF9AFC3-FC7C-49DD-9D8D-14031BF710BB}"/>
              </a:ext>
            </a:extLst>
          </p:cNvPr>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rot="13219404">
            <a:off x="8110426" y="-2213271"/>
            <a:ext cx="4591824" cy="6289530"/>
          </a:xfrm>
          <a:prstGeom prst="rect">
            <a:avLst/>
          </a:prstGeom>
        </p:spPr>
      </p:pic>
      <p:pic>
        <p:nvPicPr>
          <p:cNvPr id="32" name="Picture 31">
            <a:extLst>
              <a:ext uri="{FF2B5EF4-FFF2-40B4-BE49-F238E27FC236}">
                <a16:creationId xmlns:a16="http://schemas.microsoft.com/office/drawing/2014/main" id="{BAF49DD1-B91D-4EC4-95FB-CADF73B61B31}"/>
              </a:ext>
            </a:extLst>
          </p:cNvPr>
          <p:cNvPicPr>
            <a:picLocks noChangeAspect="1"/>
          </p:cNvPicPr>
          <p:nvPr userDrawn="1"/>
        </p:nvPicPr>
        <p:blipFill>
          <a:blip r:embed="rId80">
            <a:extLst>
              <a:ext uri="{28A0092B-C50C-407E-A947-70E740481C1C}">
                <a14:useLocalDpi xmlns:a14="http://schemas.microsoft.com/office/drawing/2010/main" val="0"/>
              </a:ext>
            </a:extLst>
          </a:blip>
          <a:stretch>
            <a:fillRect/>
          </a:stretch>
        </p:blipFill>
        <p:spPr>
          <a:xfrm rot="2236121">
            <a:off x="-355610" y="1160185"/>
            <a:ext cx="3532820" cy="4587188"/>
          </a:xfrm>
          <a:prstGeom prst="rect">
            <a:avLst/>
          </a:prstGeom>
        </p:spPr>
      </p:pic>
      <p:pic>
        <p:nvPicPr>
          <p:cNvPr id="13" name="Picture 12">
            <a:extLst>
              <a:ext uri="{FF2B5EF4-FFF2-40B4-BE49-F238E27FC236}">
                <a16:creationId xmlns:a16="http://schemas.microsoft.com/office/drawing/2014/main" id="{7B4505AA-B0B2-4192-80B5-602E6954EA50}"/>
              </a:ext>
            </a:extLst>
          </p:cNvPr>
          <p:cNvPicPr>
            <a:picLocks noChangeAspect="1"/>
          </p:cNvPicPr>
          <p:nvPr userDrawn="1"/>
        </p:nvPicPr>
        <p:blipFill>
          <a:blip r:embed="rId81">
            <a:extLst>
              <a:ext uri="{BEBA8EAE-BF5A-486C-A8C5-ECC9F3942E4B}">
                <a14:imgProps xmlns:a14="http://schemas.microsoft.com/office/drawing/2010/main">
                  <a14:imgLayer r:embed="rId82">
                    <a14:imgEffect>
                      <a14:backgroundRemoval t="10000" b="90000" l="10000" r="92375">
                        <a14:foregroundMark x1="92375" y1="43250" x2="92375" y2="43250"/>
                        <a14:foregroundMark x1="89875" y1="42875" x2="91000" y2="42875"/>
                        <a14:foregroundMark x1="61875" y1="57250" x2="62875" y2="58250"/>
                        <a14:foregroundMark x1="54750" y1="21500" x2="52000" y2="25625"/>
                        <a14:foregroundMark x1="77625" y1="64250" x2="59750" y2="57875"/>
                        <a14:foregroundMark x1="19375" y1="34125" x2="24250" y2="36875"/>
                        <a14:backgroundMark x1="27500" y1="24625" x2="29500" y2="28750"/>
                        <a14:backgroundMark x1="74500" y1="57250" x2="73750" y2="56500"/>
                      </a14:backgroundRemoval>
                    </a14:imgEffect>
                  </a14:imgLayer>
                </a14:imgProps>
              </a:ext>
              <a:ext uri="{28A0092B-C50C-407E-A947-70E740481C1C}">
                <a14:useLocalDpi xmlns:a14="http://schemas.microsoft.com/office/drawing/2010/main" val="0"/>
              </a:ext>
            </a:extLst>
          </a:blip>
          <a:stretch>
            <a:fillRect/>
          </a:stretch>
        </p:blipFill>
        <p:spPr>
          <a:xfrm>
            <a:off x="-1553792" y="1833821"/>
            <a:ext cx="6325473" cy="6325473"/>
          </a:xfrm>
          <a:prstGeom prst="rect">
            <a:avLst/>
          </a:prstGeom>
        </p:spPr>
      </p:pic>
      <p:sp>
        <p:nvSpPr>
          <p:cNvPr id="7" name="Rectangle 6">
            <a:extLst>
              <a:ext uri="{FF2B5EF4-FFF2-40B4-BE49-F238E27FC236}">
                <a16:creationId xmlns:a16="http://schemas.microsoft.com/office/drawing/2014/main" id="{5EAF6BDC-9085-4908-98B6-393BD2522536}"/>
              </a:ext>
            </a:extLst>
          </p:cNvPr>
          <p:cNvSpPr/>
          <p:nvPr userDrawn="1"/>
        </p:nvSpPr>
        <p:spPr>
          <a:xfrm>
            <a:off x="-31447" y="-17691"/>
            <a:ext cx="12254894" cy="6893379"/>
          </a:xfrm>
          <a:prstGeom prst="rect">
            <a:avLst/>
          </a:prstGeom>
          <a:gradFill flip="none" rotWithShape="1">
            <a:gsLst>
              <a:gs pos="100000">
                <a:schemeClr val="tx1">
                  <a:lumMod val="95000"/>
                  <a:lumOff val="5000"/>
                  <a:alpha val="89000"/>
                </a:schemeClr>
              </a:gs>
              <a:gs pos="1000">
                <a:srgbClr val="680000">
                  <a:alpha val="8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5AA928B-626A-4B7E-99A9-DA7445DF0F20}"/>
              </a:ext>
            </a:extLst>
          </p:cNvPr>
          <p:cNvSpPr/>
          <p:nvPr/>
        </p:nvSpPr>
        <p:spPr>
          <a:xfrm>
            <a:off x="-31447" y="-48004"/>
            <a:ext cx="12254894" cy="6893379"/>
          </a:xfrm>
          <a:prstGeom prst="rect">
            <a:avLst/>
          </a:prstGeom>
          <a:gradFill flip="none" rotWithShape="1">
            <a:gsLst>
              <a:gs pos="100000">
                <a:schemeClr val="tx1">
                  <a:alpha val="10000"/>
                </a:schemeClr>
              </a:gs>
              <a:gs pos="0">
                <a:srgbClr val="EE0000">
                  <a:alpha val="1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D9099B5C-E125-496D-80B7-0C1F569F2C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1B6C1-6371-44FA-8843-541C3D63F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5818A-7D64-4EEA-8F46-1B7DEDF56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9094E-4E7E-46C0-B365-2EB6042A85F3}" type="datetimeFigureOut">
              <a:rPr lang="en-US" smtClean="0"/>
              <a:t>1/9/2022</a:t>
            </a:fld>
            <a:endParaRPr lang="en-US"/>
          </a:p>
        </p:txBody>
      </p:sp>
      <p:sp>
        <p:nvSpPr>
          <p:cNvPr id="5" name="Footer Placeholder 4">
            <a:extLst>
              <a:ext uri="{FF2B5EF4-FFF2-40B4-BE49-F238E27FC236}">
                <a16:creationId xmlns:a16="http://schemas.microsoft.com/office/drawing/2014/main" id="{EF143458-9A74-4BC6-871B-CAEA97F50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203743-3039-4C30-B908-8B17AD158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3E7E7-89C2-4030-9246-3BF9E45A991A}" type="slidenum">
              <a:rPr lang="en-US" smtClean="0"/>
              <a:t>‹#›</a:t>
            </a:fld>
            <a:endParaRPr lang="en-US"/>
          </a:p>
        </p:txBody>
      </p:sp>
      <p:grpSp>
        <p:nvGrpSpPr>
          <p:cNvPr id="20" name="Group 19">
            <a:extLst>
              <a:ext uri="{FF2B5EF4-FFF2-40B4-BE49-F238E27FC236}">
                <a16:creationId xmlns:a16="http://schemas.microsoft.com/office/drawing/2014/main" id="{F6753937-67B9-4F7F-AB4E-C401E5B3D650}"/>
              </a:ext>
            </a:extLst>
          </p:cNvPr>
          <p:cNvGrpSpPr/>
          <p:nvPr userDrawn="1"/>
        </p:nvGrpSpPr>
        <p:grpSpPr>
          <a:xfrm>
            <a:off x="-426286" y="6404521"/>
            <a:ext cx="13348424" cy="366395"/>
            <a:chOff x="-469829" y="5776595"/>
            <a:chExt cx="13348424" cy="366395"/>
          </a:xfrm>
        </p:grpSpPr>
        <p:pic>
          <p:nvPicPr>
            <p:cNvPr id="12" name="Picture 11">
              <a:extLst>
                <a:ext uri="{FF2B5EF4-FFF2-40B4-BE49-F238E27FC236}">
                  <a16:creationId xmlns:a16="http://schemas.microsoft.com/office/drawing/2014/main" id="{E0230F7D-C66F-4A9A-91CF-74FE839593A3}"/>
                </a:ext>
              </a:extLst>
            </p:cNvPr>
            <p:cNvPicPr>
              <a:picLocks noChangeAspect="1"/>
            </p:cNvPicPr>
            <p:nvPr userDrawn="1"/>
          </p:nvPicPr>
          <p:blipFill>
            <a:blip r:embed="rId83"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18" name="Picture 17">
              <a:extLst>
                <a:ext uri="{FF2B5EF4-FFF2-40B4-BE49-F238E27FC236}">
                  <a16:creationId xmlns:a16="http://schemas.microsoft.com/office/drawing/2014/main" id="{A8F307A7-9BCC-4B83-9C3B-138E67562826}"/>
                </a:ext>
              </a:extLst>
            </p:cNvPr>
            <p:cNvPicPr>
              <a:picLocks noChangeAspect="1"/>
            </p:cNvPicPr>
            <p:nvPr userDrawn="1"/>
          </p:nvPicPr>
          <p:blipFill>
            <a:blip r:embed="rId83"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19" name="Picture 18">
              <a:extLst>
                <a:ext uri="{FF2B5EF4-FFF2-40B4-BE49-F238E27FC236}">
                  <a16:creationId xmlns:a16="http://schemas.microsoft.com/office/drawing/2014/main" id="{207A0608-AEC7-4155-B98E-EE3CA31247F0}"/>
                </a:ext>
              </a:extLst>
            </p:cNvPr>
            <p:cNvPicPr>
              <a:picLocks noChangeAspect="1"/>
            </p:cNvPicPr>
            <p:nvPr userDrawn="1"/>
          </p:nvPicPr>
          <p:blipFill>
            <a:blip r:embed="rId83"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21" name="Group 20">
            <a:extLst>
              <a:ext uri="{FF2B5EF4-FFF2-40B4-BE49-F238E27FC236}">
                <a16:creationId xmlns:a16="http://schemas.microsoft.com/office/drawing/2014/main" id="{8B6C2C4C-313D-4DE5-83D7-7E79FF3C7569}"/>
              </a:ext>
            </a:extLst>
          </p:cNvPr>
          <p:cNvGrpSpPr/>
          <p:nvPr userDrawn="1"/>
        </p:nvGrpSpPr>
        <p:grpSpPr>
          <a:xfrm rot="5400000">
            <a:off x="-6405270" y="4546353"/>
            <a:ext cx="13348424" cy="366395"/>
            <a:chOff x="-469829" y="5776595"/>
            <a:chExt cx="13348424" cy="366395"/>
          </a:xfrm>
        </p:grpSpPr>
        <p:pic>
          <p:nvPicPr>
            <p:cNvPr id="22" name="Picture 21">
              <a:extLst>
                <a:ext uri="{FF2B5EF4-FFF2-40B4-BE49-F238E27FC236}">
                  <a16:creationId xmlns:a16="http://schemas.microsoft.com/office/drawing/2014/main" id="{CEED4264-A005-4D85-9FAF-C6FA5AF75111}"/>
                </a:ext>
              </a:extLst>
            </p:cNvPr>
            <p:cNvPicPr>
              <a:picLocks noChangeAspect="1"/>
            </p:cNvPicPr>
            <p:nvPr userDrawn="1"/>
          </p:nvPicPr>
          <p:blipFill>
            <a:blip r:embed="rId83"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23" name="Picture 22">
              <a:extLst>
                <a:ext uri="{FF2B5EF4-FFF2-40B4-BE49-F238E27FC236}">
                  <a16:creationId xmlns:a16="http://schemas.microsoft.com/office/drawing/2014/main" id="{92CC1085-8992-4230-93BF-D03E6D47CCF7}"/>
                </a:ext>
              </a:extLst>
            </p:cNvPr>
            <p:cNvPicPr>
              <a:picLocks noChangeAspect="1"/>
            </p:cNvPicPr>
            <p:nvPr userDrawn="1"/>
          </p:nvPicPr>
          <p:blipFill>
            <a:blip r:embed="rId83"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24" name="Picture 23">
              <a:extLst>
                <a:ext uri="{FF2B5EF4-FFF2-40B4-BE49-F238E27FC236}">
                  <a16:creationId xmlns:a16="http://schemas.microsoft.com/office/drawing/2014/main" id="{AC619AB3-BDB1-4872-9EAA-48C4D8A6D4B5}"/>
                </a:ext>
              </a:extLst>
            </p:cNvPr>
            <p:cNvPicPr>
              <a:picLocks noChangeAspect="1"/>
            </p:cNvPicPr>
            <p:nvPr userDrawn="1"/>
          </p:nvPicPr>
          <p:blipFill>
            <a:blip r:embed="rId83"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25" name="Group 24">
            <a:extLst>
              <a:ext uri="{FF2B5EF4-FFF2-40B4-BE49-F238E27FC236}">
                <a16:creationId xmlns:a16="http://schemas.microsoft.com/office/drawing/2014/main" id="{01EFE2E2-6A9B-4B50-9FF3-CC28DBF8480B}"/>
              </a:ext>
            </a:extLst>
          </p:cNvPr>
          <p:cNvGrpSpPr/>
          <p:nvPr userDrawn="1"/>
        </p:nvGrpSpPr>
        <p:grpSpPr>
          <a:xfrm rot="5400000">
            <a:off x="5229804" y="3450525"/>
            <a:ext cx="13348424" cy="366395"/>
            <a:chOff x="-469829" y="5776595"/>
            <a:chExt cx="13348424" cy="366395"/>
          </a:xfrm>
        </p:grpSpPr>
        <p:pic>
          <p:nvPicPr>
            <p:cNvPr id="26" name="Picture 25">
              <a:extLst>
                <a:ext uri="{FF2B5EF4-FFF2-40B4-BE49-F238E27FC236}">
                  <a16:creationId xmlns:a16="http://schemas.microsoft.com/office/drawing/2014/main" id="{688E14D6-C984-4B69-A904-9108588F9790}"/>
                </a:ext>
              </a:extLst>
            </p:cNvPr>
            <p:cNvPicPr>
              <a:picLocks noChangeAspect="1"/>
            </p:cNvPicPr>
            <p:nvPr userDrawn="1"/>
          </p:nvPicPr>
          <p:blipFill>
            <a:blip r:embed="rId83"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27" name="Picture 26">
              <a:extLst>
                <a:ext uri="{FF2B5EF4-FFF2-40B4-BE49-F238E27FC236}">
                  <a16:creationId xmlns:a16="http://schemas.microsoft.com/office/drawing/2014/main" id="{9C729270-173C-4379-89FA-1D23DFAE0EB1}"/>
                </a:ext>
              </a:extLst>
            </p:cNvPr>
            <p:cNvPicPr>
              <a:picLocks noChangeAspect="1"/>
            </p:cNvPicPr>
            <p:nvPr userDrawn="1"/>
          </p:nvPicPr>
          <p:blipFill>
            <a:blip r:embed="rId83"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28" name="Picture 27">
              <a:extLst>
                <a:ext uri="{FF2B5EF4-FFF2-40B4-BE49-F238E27FC236}">
                  <a16:creationId xmlns:a16="http://schemas.microsoft.com/office/drawing/2014/main" id="{B72809D3-D2C0-400C-B897-248DBADE5678}"/>
                </a:ext>
              </a:extLst>
            </p:cNvPr>
            <p:cNvPicPr>
              <a:picLocks noChangeAspect="1"/>
            </p:cNvPicPr>
            <p:nvPr userDrawn="1"/>
          </p:nvPicPr>
          <p:blipFill>
            <a:blip r:embed="rId83"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17" name="Group 16">
            <a:extLst>
              <a:ext uri="{FF2B5EF4-FFF2-40B4-BE49-F238E27FC236}">
                <a16:creationId xmlns:a16="http://schemas.microsoft.com/office/drawing/2014/main" id="{E263E634-E84C-417F-8254-BD0635DC906F}"/>
              </a:ext>
            </a:extLst>
          </p:cNvPr>
          <p:cNvGrpSpPr/>
          <p:nvPr userDrawn="1"/>
        </p:nvGrpSpPr>
        <p:grpSpPr>
          <a:xfrm>
            <a:off x="-566056" y="49441"/>
            <a:ext cx="14008144" cy="378328"/>
            <a:chOff x="-29028" y="-8802"/>
            <a:chExt cx="14008144" cy="378328"/>
          </a:xfrm>
        </p:grpSpPr>
        <p:pic>
          <p:nvPicPr>
            <p:cNvPr id="16" name="Picture 15">
              <a:extLst>
                <a:ext uri="{FF2B5EF4-FFF2-40B4-BE49-F238E27FC236}">
                  <a16:creationId xmlns:a16="http://schemas.microsoft.com/office/drawing/2014/main" id="{04ED59BE-DFE7-4D2A-9EB8-5BBFF9F80E12}"/>
                </a:ext>
              </a:extLst>
            </p:cNvPr>
            <p:cNvPicPr>
              <a:picLocks noChangeAspect="1"/>
            </p:cNvPicPr>
            <p:nvPr userDrawn="1"/>
          </p:nvPicPr>
          <p:blipFill>
            <a:blip r:embed="rId84" cstate="hqprint">
              <a:extLst>
                <a:ext uri="{BEBA8EAE-BF5A-486C-A8C5-ECC9F3942E4B}">
                  <a14:imgProps xmlns:a14="http://schemas.microsoft.com/office/drawing/2010/main">
                    <a14:imgLayer r:embed="rId8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165536" y="-8802"/>
              <a:ext cx="4813580" cy="365760"/>
            </a:xfrm>
            <a:prstGeom prst="rect">
              <a:avLst/>
            </a:prstGeom>
          </p:spPr>
        </p:pic>
        <p:pic>
          <p:nvPicPr>
            <p:cNvPr id="15" name="Picture 14">
              <a:extLst>
                <a:ext uri="{FF2B5EF4-FFF2-40B4-BE49-F238E27FC236}">
                  <a16:creationId xmlns:a16="http://schemas.microsoft.com/office/drawing/2014/main" id="{4D0213D2-6B9B-413D-B097-78885B1BE607}"/>
                </a:ext>
              </a:extLst>
            </p:cNvPr>
            <p:cNvPicPr>
              <a:picLocks noChangeAspect="1"/>
            </p:cNvPicPr>
            <p:nvPr userDrawn="1"/>
          </p:nvPicPr>
          <p:blipFill>
            <a:blip r:embed="rId84" cstate="hqprint">
              <a:extLst>
                <a:ext uri="{BEBA8EAE-BF5A-486C-A8C5-ECC9F3942E4B}">
                  <a14:imgProps xmlns:a14="http://schemas.microsoft.com/office/drawing/2010/main">
                    <a14:imgLayer r:embed="rId8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68254" y="-2518"/>
              <a:ext cx="4813580" cy="365760"/>
            </a:xfrm>
            <a:prstGeom prst="rect">
              <a:avLst/>
            </a:prstGeom>
          </p:spPr>
        </p:pic>
        <p:pic>
          <p:nvPicPr>
            <p:cNvPr id="14" name="Picture 13">
              <a:extLst>
                <a:ext uri="{FF2B5EF4-FFF2-40B4-BE49-F238E27FC236}">
                  <a16:creationId xmlns:a16="http://schemas.microsoft.com/office/drawing/2014/main" id="{CD6FECBD-C36C-4835-A56B-D4A11A4C7B4E}"/>
                </a:ext>
              </a:extLst>
            </p:cNvPr>
            <p:cNvPicPr>
              <a:picLocks noChangeAspect="1"/>
            </p:cNvPicPr>
            <p:nvPr userDrawn="1"/>
          </p:nvPicPr>
          <p:blipFill>
            <a:blip r:embed="rId84" cstate="hqprint">
              <a:extLst>
                <a:ext uri="{BEBA8EAE-BF5A-486C-A8C5-ECC9F3942E4B}">
                  <a14:imgProps xmlns:a14="http://schemas.microsoft.com/office/drawing/2010/main">
                    <a14:imgLayer r:embed="rId8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028" y="3766"/>
              <a:ext cx="4813580" cy="365760"/>
            </a:xfrm>
            <a:prstGeom prst="rect">
              <a:avLst/>
            </a:prstGeom>
          </p:spPr>
        </p:pic>
      </p:grpSp>
      <p:pic>
        <p:nvPicPr>
          <p:cNvPr id="29" name="Picture 28" descr="A picture containing diagram&#10;&#10;Description automatically generated">
            <a:extLst>
              <a:ext uri="{FF2B5EF4-FFF2-40B4-BE49-F238E27FC236}">
                <a16:creationId xmlns:a16="http://schemas.microsoft.com/office/drawing/2014/main" id="{6A4C9F7A-F874-4EA5-8041-DFCBCCD96B97}"/>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pic>
        <p:nvPicPr>
          <p:cNvPr id="31" name="Picture 30" descr="A picture containing diagram&#10;&#10;Description automatically generated">
            <a:extLst>
              <a:ext uri="{FF2B5EF4-FFF2-40B4-BE49-F238E27FC236}">
                <a16:creationId xmlns:a16="http://schemas.microsoft.com/office/drawing/2014/main" id="{D6C066DD-E5F2-49C4-B1F8-E4BD32063080}"/>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33" name="Picture 32" descr="A picture containing diagram&#10;&#10;Description automatically generated">
            <a:extLst>
              <a:ext uri="{FF2B5EF4-FFF2-40B4-BE49-F238E27FC236}">
                <a16:creationId xmlns:a16="http://schemas.microsoft.com/office/drawing/2014/main" id="{5871C04F-3507-4C6B-9B47-06F5DD4416AD}"/>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34" name="Picture 33" descr="A picture containing diagram&#10;&#10;Description automatically generated">
            <a:extLst>
              <a:ext uri="{FF2B5EF4-FFF2-40B4-BE49-F238E27FC236}">
                <a16:creationId xmlns:a16="http://schemas.microsoft.com/office/drawing/2014/main" id="{5AB0E954-A7EE-4851-B30B-A5114870FAEF}"/>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35" name="TextBox 34">
            <a:extLst>
              <a:ext uri="{FF2B5EF4-FFF2-40B4-BE49-F238E27FC236}">
                <a16:creationId xmlns:a16="http://schemas.microsoft.com/office/drawing/2014/main" id="{78974BCB-FD8E-4561-A20F-E83E8167979E}"/>
              </a:ext>
            </a:extLst>
          </p:cNvPr>
          <p:cNvSpPr txBox="1"/>
          <p:nvPr userDrawn="1"/>
        </p:nvSpPr>
        <p:spPr>
          <a:xfrm>
            <a:off x="4233158" y="10832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8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sp>
        <p:nvSpPr>
          <p:cNvPr id="36" name="TextBox 35">
            <a:extLst>
              <a:ext uri="{FF2B5EF4-FFF2-40B4-BE49-F238E27FC236}">
                <a16:creationId xmlns:a16="http://schemas.microsoft.com/office/drawing/2014/main" id="{2C77E3A0-3328-490D-B56F-531F61A46C8D}"/>
              </a:ext>
            </a:extLst>
          </p:cNvPr>
          <p:cNvSpPr txBox="1"/>
          <p:nvPr userDrawn="1"/>
        </p:nvSpPr>
        <p:spPr>
          <a:xfrm>
            <a:off x="0" y="0"/>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1122638886"/>
      </p:ext>
    </p:extLst>
  </p:cSld>
  <p:clrMap bg1="lt1" tx1="dk1" bg2="lt2" tx2="dk2" accent1="accent1" accent2="accent2" accent3="accent3" accent4="accent4" accent5="accent5" accent6="accent6" hlink="hlink" folHlink="folHlink"/>
  <p:sldLayoutIdLst>
    <p:sldLayoutId id="2147483649" r:id="rId1"/>
    <p:sldLayoutId id="2147483719" r:id="rId2"/>
    <p:sldLayoutId id="2147483718" r:id="rId3"/>
    <p:sldLayoutId id="2147483717" r:id="rId4"/>
    <p:sldLayoutId id="2147483716" r:id="rId5"/>
    <p:sldLayoutId id="2147483715" r:id="rId6"/>
    <p:sldLayoutId id="2147483702" r:id="rId7"/>
    <p:sldLayoutId id="2147483682" r:id="rId8"/>
    <p:sldLayoutId id="2147483681" r:id="rId9"/>
    <p:sldLayoutId id="2147483680" r:id="rId10"/>
    <p:sldLayoutId id="2147483679" r:id="rId11"/>
    <p:sldLayoutId id="2147483678" r:id="rId12"/>
    <p:sldLayoutId id="2147483666" r:id="rId13"/>
    <p:sldLayoutId id="2147483720" r:id="rId14"/>
    <p:sldLayoutId id="2147483683" r:id="rId15"/>
    <p:sldLayoutId id="2147483665" r:id="rId16"/>
    <p:sldLayoutId id="2147483664" r:id="rId17"/>
    <p:sldLayoutId id="2147483650" r:id="rId18"/>
    <p:sldLayoutId id="2147483724" r:id="rId19"/>
    <p:sldLayoutId id="2147483723" r:id="rId20"/>
    <p:sldLayoutId id="2147483722" r:id="rId21"/>
    <p:sldLayoutId id="2147483721" r:id="rId22"/>
    <p:sldLayoutId id="2147483714" r:id="rId23"/>
    <p:sldLayoutId id="2147483713" r:id="rId24"/>
    <p:sldLayoutId id="2147483712" r:id="rId25"/>
    <p:sldLayoutId id="2147483711" r:id="rId26"/>
    <p:sldLayoutId id="2147483710" r:id="rId27"/>
    <p:sldLayoutId id="2147483709" r:id="rId28"/>
    <p:sldLayoutId id="2147483708" r:id="rId29"/>
    <p:sldLayoutId id="2147483707" r:id="rId30"/>
    <p:sldLayoutId id="2147483706" r:id="rId31"/>
    <p:sldLayoutId id="2147483705" r:id="rId32"/>
    <p:sldLayoutId id="2147483704" r:id="rId33"/>
    <p:sldLayoutId id="2147483703" r:id="rId34"/>
    <p:sldLayoutId id="2147483701" r:id="rId35"/>
    <p:sldLayoutId id="2147483700" r:id="rId36"/>
    <p:sldLayoutId id="2147483699" r:id="rId37"/>
    <p:sldLayoutId id="2147483698" r:id="rId38"/>
    <p:sldLayoutId id="2147483697" r:id="rId39"/>
    <p:sldLayoutId id="2147483696" r:id="rId40"/>
    <p:sldLayoutId id="2147483694" r:id="rId41"/>
    <p:sldLayoutId id="2147483693" r:id="rId42"/>
    <p:sldLayoutId id="2147483692" r:id="rId43"/>
    <p:sldLayoutId id="2147483691" r:id="rId44"/>
    <p:sldLayoutId id="2147483690" r:id="rId45"/>
    <p:sldLayoutId id="2147483689" r:id="rId46"/>
    <p:sldLayoutId id="2147483688" r:id="rId47"/>
    <p:sldLayoutId id="2147483687" r:id="rId48"/>
    <p:sldLayoutId id="2147483686" r:id="rId49"/>
    <p:sldLayoutId id="2147483685" r:id="rId50"/>
    <p:sldLayoutId id="2147483684" r:id="rId51"/>
    <p:sldLayoutId id="2147483677" r:id="rId52"/>
    <p:sldLayoutId id="2147483676" r:id="rId53"/>
    <p:sldLayoutId id="2147483675" r:id="rId54"/>
    <p:sldLayoutId id="2147483674" r:id="rId55"/>
    <p:sldLayoutId id="2147483673" r:id="rId56"/>
    <p:sldLayoutId id="2147483672" r:id="rId57"/>
    <p:sldLayoutId id="2147483671" r:id="rId58"/>
    <p:sldLayoutId id="2147483670" r:id="rId59"/>
    <p:sldLayoutId id="2147483669" r:id="rId60"/>
    <p:sldLayoutId id="2147483668" r:id="rId61"/>
    <p:sldLayoutId id="2147483667" r:id="rId62"/>
    <p:sldLayoutId id="2147483663" r:id="rId63"/>
    <p:sldLayoutId id="2147483662" r:id="rId64"/>
    <p:sldLayoutId id="2147483661" r:id="rId65"/>
    <p:sldLayoutId id="2147483660" r:id="rId66"/>
    <p:sldLayoutId id="2147483651" r:id="rId67"/>
    <p:sldLayoutId id="2147483652" r:id="rId68"/>
    <p:sldLayoutId id="2147483653" r:id="rId69"/>
    <p:sldLayoutId id="2147483654" r:id="rId70"/>
    <p:sldLayoutId id="2147483655" r:id="rId71"/>
    <p:sldLayoutId id="2147483656" r:id="rId72"/>
    <p:sldLayoutId id="2147483657" r:id="rId73"/>
    <p:sldLayoutId id="2147483658" r:id="rId74"/>
    <p:sldLayoutId id="2147483659" r:id="rId75"/>
    <p:sldLayoutId id="2147483695" r:id="rId7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8.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20.jp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7"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33.png"/><Relationship Id="rId5" Type="http://schemas.microsoft.com/office/2007/relationships/hdphoto" Target="../media/hdphoto10.wdp"/><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20.jp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20.jp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18.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0.jpg"/><Relationship Id="rId5" Type="http://schemas.microsoft.com/office/2007/relationships/hdphoto" Target="../media/hdphoto3.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810071"/>
            <a:ext cx="5584510" cy="2018985"/>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2433527" y="1043969"/>
            <a:ext cx="74968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dirty="0" err="1">
                <a:solidFill>
                  <a:prstClr val="white"/>
                </a:solidFill>
                <a:latin typeface="UTM Iron Gothic" panose="02040603050506020204" pitchFamily="18" charset="0"/>
              </a:rPr>
              <a:t>Tiếng</a:t>
            </a:r>
            <a:r>
              <a:rPr lang="en-US" sz="9600" spc="300" dirty="0">
                <a:solidFill>
                  <a:prstClr val="white"/>
                </a:solidFill>
                <a:latin typeface="UTM Iron Gothic" panose="02040603050506020204" pitchFamily="18" charset="0"/>
              </a:rPr>
              <a:t> </a:t>
            </a:r>
            <a:r>
              <a:rPr lang="en-US" sz="9600" spc="300" dirty="0" err="1">
                <a:solidFill>
                  <a:prstClr val="white"/>
                </a:solidFill>
                <a:latin typeface="UTM Iron Gothic" panose="02040603050506020204" pitchFamily="18" charset="0"/>
              </a:rPr>
              <a:t>Việt</a:t>
            </a:r>
            <a:r>
              <a:rPr lang="en-US" sz="9600" spc="300" dirty="0">
                <a:solidFill>
                  <a:prstClr val="white"/>
                </a:solidFill>
                <a:latin typeface="UTM Iron Gothic" panose="02040603050506020204" pitchFamily="18" charset="0"/>
              </a:rPr>
              <a:t> 4</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44357" y="819307"/>
            <a:ext cx="6868684" cy="2018985"/>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52826" y="705640"/>
            <a:ext cx="7177580" cy="2018985"/>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3A8F7A5-A515-4437-82C1-6449594E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406" y="3429000"/>
            <a:ext cx="1645920" cy="2335151"/>
          </a:xfrm>
          <a:prstGeom prst="rect">
            <a:avLst/>
          </a:prstGeom>
          <a:ln>
            <a:noFill/>
          </a:ln>
          <a:effectLst>
            <a:softEdge rad="112500"/>
          </a:effectLst>
        </p:spPr>
      </p:pic>
      <p:pic>
        <p:nvPicPr>
          <p:cNvPr id="12" name="Picture 11">
            <a:extLst>
              <a:ext uri="{FF2B5EF4-FFF2-40B4-BE49-F238E27FC236}">
                <a16:creationId xmlns:a16="http://schemas.microsoft.com/office/drawing/2014/main" id="{221D3889-F17A-47B3-9B6A-B7005FD5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4" y="3429000"/>
            <a:ext cx="1645920" cy="2310329"/>
          </a:xfrm>
          <a:prstGeom prst="rect">
            <a:avLst/>
          </a:prstGeom>
          <a:ln>
            <a:noFill/>
          </a:ln>
          <a:effectLst>
            <a:softEdge rad="112500"/>
          </a:effectLst>
        </p:spPr>
      </p:pic>
      <p:pic>
        <p:nvPicPr>
          <p:cNvPr id="14" name="Picture 13">
            <a:extLst>
              <a:ext uri="{FF2B5EF4-FFF2-40B4-BE49-F238E27FC236}">
                <a16:creationId xmlns:a16="http://schemas.microsoft.com/office/drawing/2014/main" id="{45B7B258-431C-4398-B515-528D6E40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357" y="3429000"/>
            <a:ext cx="1645920" cy="2314577"/>
          </a:xfrm>
          <a:prstGeom prst="rect">
            <a:avLst/>
          </a:prstGeom>
          <a:ln>
            <a:noFill/>
          </a:ln>
          <a:effectLst>
            <a:softEdge rad="112500"/>
          </a:effectLst>
        </p:spPr>
      </p:pic>
      <p:pic>
        <p:nvPicPr>
          <p:cNvPr id="16" name="Picture 15">
            <a:extLst>
              <a:ext uri="{FF2B5EF4-FFF2-40B4-BE49-F238E27FC236}">
                <a16:creationId xmlns:a16="http://schemas.microsoft.com/office/drawing/2014/main" id="{CC61A887-0C93-4A65-9413-57B816D4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0" y="3429000"/>
            <a:ext cx="1645920" cy="2326990"/>
          </a:xfrm>
          <a:prstGeom prst="rect">
            <a:avLst/>
          </a:prstGeom>
          <a:ln>
            <a:noFill/>
          </a:ln>
          <a:effectLst>
            <a:softEdge rad="112500"/>
          </a:effectLst>
        </p:spPr>
      </p:pic>
      <p:pic>
        <p:nvPicPr>
          <p:cNvPr id="18" name="Picture 17">
            <a:extLst>
              <a:ext uri="{FF2B5EF4-FFF2-40B4-BE49-F238E27FC236}">
                <a16:creationId xmlns:a16="http://schemas.microsoft.com/office/drawing/2014/main" id="{8D8A885F-29EF-4E19-B5CB-1CBB8460A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23" y="3429000"/>
            <a:ext cx="1645920" cy="2296850"/>
          </a:xfrm>
          <a:prstGeom prst="rect">
            <a:avLst/>
          </a:prstGeom>
          <a:ln>
            <a:noFill/>
          </a:ln>
          <a:effectLst>
            <a:softEdge rad="112500"/>
          </a:effectLst>
        </p:spPr>
      </p:pic>
    </p:spTree>
    <p:extLst>
      <p:ext uri="{BB962C8B-B14F-4D97-AF65-F5344CB8AC3E}">
        <p14:creationId xmlns:p14="http://schemas.microsoft.com/office/powerpoint/2010/main" val="291747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2500"/>
                            </p:stCondLst>
                            <p:childTnLst>
                              <p:par>
                                <p:cTn id="60" presetID="32" presetClass="emph" presetSubtype="0" repeatCount="indefinite" fill="hold" nodeType="afterEffect">
                                  <p:stCondLst>
                                    <p:cond delay="0"/>
                                  </p:stCondLst>
                                  <p:childTnLst>
                                    <p:animRot by="120000">
                                      <p:cBhvr>
                                        <p:cTn id="61" dur="200" fill="hold">
                                          <p:stCondLst>
                                            <p:cond delay="0"/>
                                          </p:stCondLst>
                                        </p:cTn>
                                        <p:tgtEl>
                                          <p:spTgt spid="12"/>
                                        </p:tgtEl>
                                        <p:attrNameLst>
                                          <p:attrName>r</p:attrName>
                                        </p:attrNameLst>
                                      </p:cBhvr>
                                    </p:animRot>
                                    <p:animRot by="-240000">
                                      <p:cBhvr>
                                        <p:cTn id="62" dur="400" fill="hold">
                                          <p:stCondLst>
                                            <p:cond delay="400"/>
                                          </p:stCondLst>
                                        </p:cTn>
                                        <p:tgtEl>
                                          <p:spTgt spid="12"/>
                                        </p:tgtEl>
                                        <p:attrNameLst>
                                          <p:attrName>r</p:attrName>
                                        </p:attrNameLst>
                                      </p:cBhvr>
                                    </p:animRot>
                                    <p:animRot by="240000">
                                      <p:cBhvr>
                                        <p:cTn id="63" dur="400" fill="hold">
                                          <p:stCondLst>
                                            <p:cond delay="800"/>
                                          </p:stCondLst>
                                        </p:cTn>
                                        <p:tgtEl>
                                          <p:spTgt spid="12"/>
                                        </p:tgtEl>
                                        <p:attrNameLst>
                                          <p:attrName>r</p:attrName>
                                        </p:attrNameLst>
                                      </p:cBhvr>
                                    </p:animRot>
                                    <p:animRot by="-240000">
                                      <p:cBhvr>
                                        <p:cTn id="64" dur="400" fill="hold">
                                          <p:stCondLst>
                                            <p:cond delay="1200"/>
                                          </p:stCondLst>
                                        </p:cTn>
                                        <p:tgtEl>
                                          <p:spTgt spid="12"/>
                                        </p:tgtEl>
                                        <p:attrNameLst>
                                          <p:attrName>r</p:attrName>
                                        </p:attrNameLst>
                                      </p:cBhvr>
                                    </p:animRot>
                                    <p:animRot by="120000">
                                      <p:cBhvr>
                                        <p:cTn id="65" dur="400" fill="hold">
                                          <p:stCondLst>
                                            <p:cond delay="1600"/>
                                          </p:stCondLst>
                                        </p:cTn>
                                        <p:tgtEl>
                                          <p:spTgt spid="12"/>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200" fill="hold">
                                          <p:stCondLst>
                                            <p:cond delay="0"/>
                                          </p:stCondLst>
                                        </p:cTn>
                                        <p:tgtEl>
                                          <p:spTgt spid="14"/>
                                        </p:tgtEl>
                                        <p:attrNameLst>
                                          <p:attrName>r</p:attrName>
                                        </p:attrNameLst>
                                      </p:cBhvr>
                                    </p:animRot>
                                    <p:animRot by="-240000">
                                      <p:cBhvr>
                                        <p:cTn id="68" dur="400" fill="hold">
                                          <p:stCondLst>
                                            <p:cond delay="400"/>
                                          </p:stCondLst>
                                        </p:cTn>
                                        <p:tgtEl>
                                          <p:spTgt spid="14"/>
                                        </p:tgtEl>
                                        <p:attrNameLst>
                                          <p:attrName>r</p:attrName>
                                        </p:attrNameLst>
                                      </p:cBhvr>
                                    </p:animRot>
                                    <p:animRot by="240000">
                                      <p:cBhvr>
                                        <p:cTn id="69" dur="400" fill="hold">
                                          <p:stCondLst>
                                            <p:cond delay="800"/>
                                          </p:stCondLst>
                                        </p:cTn>
                                        <p:tgtEl>
                                          <p:spTgt spid="14"/>
                                        </p:tgtEl>
                                        <p:attrNameLst>
                                          <p:attrName>r</p:attrName>
                                        </p:attrNameLst>
                                      </p:cBhvr>
                                    </p:animRot>
                                    <p:animRot by="-240000">
                                      <p:cBhvr>
                                        <p:cTn id="70" dur="400" fill="hold">
                                          <p:stCondLst>
                                            <p:cond delay="1200"/>
                                          </p:stCondLst>
                                        </p:cTn>
                                        <p:tgtEl>
                                          <p:spTgt spid="14"/>
                                        </p:tgtEl>
                                        <p:attrNameLst>
                                          <p:attrName>r</p:attrName>
                                        </p:attrNameLst>
                                      </p:cBhvr>
                                    </p:animRot>
                                    <p:animRot by="120000">
                                      <p:cBhvr>
                                        <p:cTn id="71" dur="400" fill="hold">
                                          <p:stCondLst>
                                            <p:cond delay="1600"/>
                                          </p:stCondLst>
                                        </p:cTn>
                                        <p:tgtEl>
                                          <p:spTgt spid="1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200" fill="hold">
                                          <p:stCondLst>
                                            <p:cond delay="0"/>
                                          </p:stCondLst>
                                        </p:cTn>
                                        <p:tgtEl>
                                          <p:spTgt spid="16"/>
                                        </p:tgtEl>
                                        <p:attrNameLst>
                                          <p:attrName>r</p:attrName>
                                        </p:attrNameLst>
                                      </p:cBhvr>
                                    </p:animRot>
                                    <p:animRot by="-240000">
                                      <p:cBhvr>
                                        <p:cTn id="74" dur="400" fill="hold">
                                          <p:stCondLst>
                                            <p:cond delay="400"/>
                                          </p:stCondLst>
                                        </p:cTn>
                                        <p:tgtEl>
                                          <p:spTgt spid="16"/>
                                        </p:tgtEl>
                                        <p:attrNameLst>
                                          <p:attrName>r</p:attrName>
                                        </p:attrNameLst>
                                      </p:cBhvr>
                                    </p:animRot>
                                    <p:animRot by="240000">
                                      <p:cBhvr>
                                        <p:cTn id="75" dur="400" fill="hold">
                                          <p:stCondLst>
                                            <p:cond delay="800"/>
                                          </p:stCondLst>
                                        </p:cTn>
                                        <p:tgtEl>
                                          <p:spTgt spid="16"/>
                                        </p:tgtEl>
                                        <p:attrNameLst>
                                          <p:attrName>r</p:attrName>
                                        </p:attrNameLst>
                                      </p:cBhvr>
                                    </p:animRot>
                                    <p:animRot by="-240000">
                                      <p:cBhvr>
                                        <p:cTn id="76" dur="400" fill="hold">
                                          <p:stCondLst>
                                            <p:cond delay="1200"/>
                                          </p:stCondLst>
                                        </p:cTn>
                                        <p:tgtEl>
                                          <p:spTgt spid="16"/>
                                        </p:tgtEl>
                                        <p:attrNameLst>
                                          <p:attrName>r</p:attrName>
                                        </p:attrNameLst>
                                      </p:cBhvr>
                                    </p:animRot>
                                    <p:animRot by="120000">
                                      <p:cBhvr>
                                        <p:cTn id="77" dur="400" fill="hold">
                                          <p:stCondLst>
                                            <p:cond delay="1600"/>
                                          </p:stCondLst>
                                        </p:cTn>
                                        <p:tgtEl>
                                          <p:spTgt spid="16"/>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200" fill="hold">
                                          <p:stCondLst>
                                            <p:cond delay="0"/>
                                          </p:stCondLst>
                                        </p:cTn>
                                        <p:tgtEl>
                                          <p:spTgt spid="18"/>
                                        </p:tgtEl>
                                        <p:attrNameLst>
                                          <p:attrName>r</p:attrName>
                                        </p:attrNameLst>
                                      </p:cBhvr>
                                    </p:animRot>
                                    <p:animRot by="-240000">
                                      <p:cBhvr>
                                        <p:cTn id="80" dur="400" fill="hold">
                                          <p:stCondLst>
                                            <p:cond delay="400"/>
                                          </p:stCondLst>
                                        </p:cTn>
                                        <p:tgtEl>
                                          <p:spTgt spid="18"/>
                                        </p:tgtEl>
                                        <p:attrNameLst>
                                          <p:attrName>r</p:attrName>
                                        </p:attrNameLst>
                                      </p:cBhvr>
                                    </p:animRot>
                                    <p:animRot by="240000">
                                      <p:cBhvr>
                                        <p:cTn id="81" dur="400" fill="hold">
                                          <p:stCondLst>
                                            <p:cond delay="800"/>
                                          </p:stCondLst>
                                        </p:cTn>
                                        <p:tgtEl>
                                          <p:spTgt spid="18"/>
                                        </p:tgtEl>
                                        <p:attrNameLst>
                                          <p:attrName>r</p:attrName>
                                        </p:attrNameLst>
                                      </p:cBhvr>
                                    </p:animRot>
                                    <p:animRot by="-240000">
                                      <p:cBhvr>
                                        <p:cTn id="82" dur="400" fill="hold">
                                          <p:stCondLst>
                                            <p:cond delay="1200"/>
                                          </p:stCondLst>
                                        </p:cTn>
                                        <p:tgtEl>
                                          <p:spTgt spid="18"/>
                                        </p:tgtEl>
                                        <p:attrNameLst>
                                          <p:attrName>r</p:attrName>
                                        </p:attrNameLst>
                                      </p:cBhvr>
                                    </p:animRot>
                                    <p:animRot by="120000">
                                      <p:cBhvr>
                                        <p:cTn id="83" dur="400" fill="hold">
                                          <p:stCondLst>
                                            <p:cond delay="1600"/>
                                          </p:stCondLst>
                                        </p:cTn>
                                        <p:tgtEl>
                                          <p:spTgt spid="18"/>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5"/>
                                        </p:tgtEl>
                                        <p:attrNameLst>
                                          <p:attrName>r</p:attrName>
                                        </p:attrNameLst>
                                      </p:cBhvr>
                                    </p:animRot>
                                    <p:animRot by="-240000">
                                      <p:cBhvr>
                                        <p:cTn id="86" dur="400" fill="hold">
                                          <p:stCondLst>
                                            <p:cond delay="400"/>
                                          </p:stCondLst>
                                        </p:cTn>
                                        <p:tgtEl>
                                          <p:spTgt spid="5"/>
                                        </p:tgtEl>
                                        <p:attrNameLst>
                                          <p:attrName>r</p:attrName>
                                        </p:attrNameLst>
                                      </p:cBhvr>
                                    </p:animRot>
                                    <p:animRot by="240000">
                                      <p:cBhvr>
                                        <p:cTn id="87" dur="400" fill="hold">
                                          <p:stCondLst>
                                            <p:cond delay="800"/>
                                          </p:stCondLst>
                                        </p:cTn>
                                        <p:tgtEl>
                                          <p:spTgt spid="5"/>
                                        </p:tgtEl>
                                        <p:attrNameLst>
                                          <p:attrName>r</p:attrName>
                                        </p:attrNameLst>
                                      </p:cBhvr>
                                    </p:animRot>
                                    <p:animRot by="-240000">
                                      <p:cBhvr>
                                        <p:cTn id="88" dur="400" fill="hold">
                                          <p:stCondLst>
                                            <p:cond delay="1200"/>
                                          </p:stCondLst>
                                        </p:cTn>
                                        <p:tgtEl>
                                          <p:spTgt spid="5"/>
                                        </p:tgtEl>
                                        <p:attrNameLst>
                                          <p:attrName>r</p:attrName>
                                        </p:attrNameLst>
                                      </p:cBhvr>
                                    </p:animRot>
                                    <p:animRot by="120000">
                                      <p:cBhvr>
                                        <p:cTn id="8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9000">
              <a:srgbClr val="430505"/>
            </a:gs>
            <a:gs pos="2700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1174830" y="516669"/>
            <a:ext cx="2267545" cy="3042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81271" y="911991"/>
            <a:ext cx="3216668" cy="4303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p:blipFill>
        <p:spPr>
          <a:xfrm>
            <a:off x="593156" y="3721862"/>
            <a:ext cx="2532881" cy="3348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0519" r="10519"/>
          <a:stretch/>
        </p:blipFill>
        <p:spPr>
          <a:xfrm>
            <a:off x="-1117421" y="5779177"/>
            <a:ext cx="1554480" cy="2474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E13CE8CD-3263-46E2-BEC8-AC16D28F0570}"/>
              </a:ext>
            </a:extLst>
          </p:cNvPr>
          <p:cNvSpPr txBox="1"/>
          <p:nvPr/>
        </p:nvSpPr>
        <p:spPr>
          <a:xfrm>
            <a:off x="6653173" y="1462045"/>
            <a:ext cx="4287513"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LẤY TAI TÁT NƯỚC</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94" name="line 2">
            <a:extLst>
              <a:ext uri="{FF2B5EF4-FFF2-40B4-BE49-F238E27FC236}">
                <a16:creationId xmlns:a16="http://schemas.microsoft.com/office/drawing/2014/main" id="{F17192E5-594A-4BC9-BDCD-BA82DA57E26B}"/>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line 1">
            <a:extLst>
              <a:ext uri="{FF2B5EF4-FFF2-40B4-BE49-F238E27FC236}">
                <a16:creationId xmlns:a16="http://schemas.microsoft.com/office/drawing/2014/main" id="{E7BD3D21-687A-4088-A089-A710146B359B}"/>
              </a:ext>
            </a:extLst>
          </p:cNvPr>
          <p:cNvCxnSpPr/>
          <p:nvPr/>
        </p:nvCxnSpPr>
        <p:spPr>
          <a:xfrm>
            <a:off x="6828480" y="4582135"/>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position">
            <a:extLst>
              <a:ext uri="{FF2B5EF4-FFF2-40B4-BE49-F238E27FC236}">
                <a16:creationId xmlns:a16="http://schemas.microsoft.com/office/drawing/2014/main" id="{524A5945-D75A-4B51-8A4A-839859AA4722}"/>
              </a:ext>
            </a:extLst>
          </p:cNvPr>
          <p:cNvSpPr txBox="1"/>
          <p:nvPr/>
        </p:nvSpPr>
        <p:spPr>
          <a:xfrm>
            <a:off x="6773929" y="3487973"/>
            <a:ext cx="470679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Đôi</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tai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của</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cậu</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ấy</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thật</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đặc</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biệt</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a:t>
            </a:r>
          </a:p>
        </p:txBody>
      </p:sp>
    </p:spTree>
    <p:extLst>
      <p:ext uri="{BB962C8B-B14F-4D97-AF65-F5344CB8AC3E}">
        <p14:creationId xmlns:p14="http://schemas.microsoft.com/office/powerpoint/2010/main" val="392924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99000">
              <a:srgbClr val="430505"/>
            </a:gs>
            <a:gs pos="2700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87399" y="1875509"/>
            <a:ext cx="2853883" cy="3940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p:blipFill>
        <p:spPr>
          <a:xfrm>
            <a:off x="640148" y="4134259"/>
            <a:ext cx="2286000" cy="3058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49257" y="6065364"/>
            <a:ext cx="1828800" cy="2168769"/>
          </a:xfrm>
          <a:prstGeom prst="rect">
            <a:avLst/>
          </a:prstGeom>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6">
            <a:extLst>
              <a:ext uri="{28A0092B-C50C-407E-A947-70E740481C1C}">
                <a14:useLocalDpi xmlns:a14="http://schemas.microsoft.com/office/drawing/2010/main" val="0"/>
              </a:ext>
            </a:extLst>
          </a:blip>
          <a:srcRect l="10519" r="10519"/>
          <a:stretch/>
        </p:blipFill>
        <p:spPr>
          <a:xfrm flipH="1">
            <a:off x="-6886624" y="5747838"/>
            <a:ext cx="2743200" cy="4366725"/>
          </a:xfrm>
          <a:prstGeom prst="rect">
            <a:avLst/>
          </a:prstGeom>
        </p:spPr>
      </p:pic>
      <p:grpSp>
        <p:nvGrpSpPr>
          <p:cNvPr id="84" name="Group 83">
            <a:extLst>
              <a:ext uri="{FF2B5EF4-FFF2-40B4-BE49-F238E27FC236}">
                <a16:creationId xmlns:a16="http://schemas.microsoft.com/office/drawing/2014/main" id="{4E885BD3-3880-4CD4-A3D3-19D1D621D307}"/>
              </a:ext>
            </a:extLst>
          </p:cNvPr>
          <p:cNvGrpSpPr/>
          <p:nvPr/>
        </p:nvGrpSpPr>
        <p:grpSpPr>
          <a:xfrm>
            <a:off x="11602950" y="154003"/>
            <a:ext cx="376364" cy="188258"/>
            <a:chOff x="8696199" y="1114425"/>
            <a:chExt cx="376364" cy="188258"/>
          </a:xfrm>
        </p:grpSpPr>
        <p:cxnSp>
          <p:nvCxnSpPr>
            <p:cNvPr id="85" name="Straight Connector 84">
              <a:extLst>
                <a:ext uri="{FF2B5EF4-FFF2-40B4-BE49-F238E27FC236}">
                  <a16:creationId xmlns:a16="http://schemas.microsoft.com/office/drawing/2014/main" id="{9F1043C5-5D53-4C91-9363-3F7249CEE9AF}"/>
                </a:ext>
              </a:extLst>
            </p:cNvPr>
            <p:cNvCxnSpPr/>
            <p:nvPr/>
          </p:nvCxnSpPr>
          <p:spPr>
            <a:xfrm>
              <a:off x="8701088" y="1114425"/>
              <a:ext cx="37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0CB73EF-57AE-48E6-BA80-FCC62B11892A}"/>
                </a:ext>
              </a:extLst>
            </p:cNvPr>
            <p:cNvCxnSpPr/>
            <p:nvPr/>
          </p:nvCxnSpPr>
          <p:spPr>
            <a:xfrm>
              <a:off x="8696199" y="1212221"/>
              <a:ext cx="37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C0B0D9C-102F-4E1B-8E46-A1C262943445}"/>
                </a:ext>
              </a:extLst>
            </p:cNvPr>
            <p:cNvCxnSpPr/>
            <p:nvPr/>
          </p:nvCxnSpPr>
          <p:spPr>
            <a:xfrm>
              <a:off x="8701088" y="1302683"/>
              <a:ext cx="37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9" name="nama">
            <a:extLst>
              <a:ext uri="{FF2B5EF4-FFF2-40B4-BE49-F238E27FC236}">
                <a16:creationId xmlns:a16="http://schemas.microsoft.com/office/drawing/2014/main" id="{C8A25151-830F-426B-890B-64DD0AA64B16}"/>
              </a:ext>
            </a:extLst>
          </p:cNvPr>
          <p:cNvSpPr txBox="1"/>
          <p:nvPr/>
        </p:nvSpPr>
        <p:spPr>
          <a:xfrm>
            <a:off x="6773929" y="1397369"/>
            <a:ext cx="470679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MÓNG TAY ĐỤC MÁNG</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90" name="line 2">
            <a:extLst>
              <a:ext uri="{FF2B5EF4-FFF2-40B4-BE49-F238E27FC236}">
                <a16:creationId xmlns:a16="http://schemas.microsoft.com/office/drawing/2014/main" id="{34249AC0-C76F-42BC-8F18-8DF17C09A237}"/>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line 1">
            <a:extLst>
              <a:ext uri="{FF2B5EF4-FFF2-40B4-BE49-F238E27FC236}">
                <a16:creationId xmlns:a16="http://schemas.microsoft.com/office/drawing/2014/main" id="{6EF33141-7E0D-4007-8339-96B1F392B4C2}"/>
              </a:ext>
            </a:extLst>
          </p:cNvPr>
          <p:cNvCxnSpPr/>
          <p:nvPr/>
        </p:nvCxnSpPr>
        <p:spPr>
          <a:xfrm>
            <a:off x="6828480" y="4410685"/>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position">
            <a:extLst>
              <a:ext uri="{FF2B5EF4-FFF2-40B4-BE49-F238E27FC236}">
                <a16:creationId xmlns:a16="http://schemas.microsoft.com/office/drawing/2014/main" id="{D345A67E-E5ED-4637-AEB4-AA65F1DB89E8}"/>
              </a:ext>
            </a:extLst>
          </p:cNvPr>
          <p:cNvSpPr txBox="1"/>
          <p:nvPr/>
        </p:nvSpPr>
        <p:spPr>
          <a:xfrm>
            <a:off x="6678679" y="3421534"/>
            <a:ext cx="52004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Bạn</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có</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nhìn</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thấy</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móng</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tay</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của</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cậu</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ấy</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không</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a:t>
            </a:r>
          </a:p>
        </p:txBody>
      </p:sp>
    </p:spTree>
    <p:extLst>
      <p:ext uri="{BB962C8B-B14F-4D97-AF65-F5344CB8AC3E}">
        <p14:creationId xmlns:p14="http://schemas.microsoft.com/office/powerpoint/2010/main" val="35135290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2299459"/>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506813"/>
            <a:ext cx="10820546"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dirty="0">
                <a:solidFill>
                  <a:prstClr val="white"/>
                </a:solidFill>
                <a:latin typeface="UTM Iron Gothic" panose="02040603050506020204" pitchFamily="18" charset="0"/>
              </a:rPr>
              <a:t>HỌ CHÍNH LÀ BỐN ANH TÀI</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7" name="Picture 6">
            <a:extLst>
              <a:ext uri="{FF2B5EF4-FFF2-40B4-BE49-F238E27FC236}">
                <a16:creationId xmlns:a16="http://schemas.microsoft.com/office/drawing/2014/main" id="{E78D558A-6896-44D3-A6C3-F9B1B19EE4FA}"/>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8" name="Picture 7">
            <a:extLst>
              <a:ext uri="{FF2B5EF4-FFF2-40B4-BE49-F238E27FC236}">
                <a16:creationId xmlns:a16="http://schemas.microsoft.com/office/drawing/2014/main" id="{A288081B-0EF8-4759-AB89-50ED14C56845}"/>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9" name="Picture 8">
            <a:extLst>
              <a:ext uri="{FF2B5EF4-FFF2-40B4-BE49-F238E27FC236}">
                <a16:creationId xmlns:a16="http://schemas.microsoft.com/office/drawing/2014/main" id="{222A51CE-A0DB-4AF0-AE61-E3FC4233F7C2}"/>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0" name="Picture 9">
            <a:extLst>
              <a:ext uri="{FF2B5EF4-FFF2-40B4-BE49-F238E27FC236}">
                <a16:creationId xmlns:a16="http://schemas.microsoft.com/office/drawing/2014/main" id="{0714E3CF-AC6E-4DE0-A0B2-791309F6F68B}"/>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34467386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14:bounceEnd="40000">
                                          <p:cBhvr additive="base">
                                            <p:cTn id="12"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14:presetBounceEnd="40000">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14:presetBounceEnd="40000">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14:bounceEnd="40000">
                                          <p:cBhvr additive="base">
                                            <p:cTn id="24"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14:presetBounceEnd="40000">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1+#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2299459"/>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506813"/>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1" name="Picture 17">
            <a:extLst>
              <a:ext uri="{FF2B5EF4-FFF2-40B4-BE49-F238E27FC236}">
                <a16:creationId xmlns:a16="http://schemas.microsoft.com/office/drawing/2014/main" id="{1079921B-DEB8-473E-839D-4949483C9B31}"/>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1345274" y="-328853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2" name="Picture 11">
            <a:extLst>
              <a:ext uri="{FF2B5EF4-FFF2-40B4-BE49-F238E27FC236}">
                <a16:creationId xmlns:a16="http://schemas.microsoft.com/office/drawing/2014/main" id="{57C8638B-CE24-4BF6-B4D9-E05A6F8B2190}"/>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7289313" y="-3519515"/>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4" name="Picture 13">
            <a:extLst>
              <a:ext uri="{FF2B5EF4-FFF2-40B4-BE49-F238E27FC236}">
                <a16:creationId xmlns:a16="http://schemas.microsoft.com/office/drawing/2014/main" id="{328580D7-B604-4C29-A293-D89E5263D2E4}"/>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1214749" y="134805"/>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6" name="Picture 15">
            <a:extLst>
              <a:ext uri="{FF2B5EF4-FFF2-40B4-BE49-F238E27FC236}">
                <a16:creationId xmlns:a16="http://schemas.microsoft.com/office/drawing/2014/main" id="{6920074B-AB81-4AA6-AA1B-9367E4011E58}"/>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6982455" y="165298"/>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402028886"/>
      </p:ext>
    </p:extLst>
  </p:cSld>
  <p:clrMapOvr>
    <a:masterClrMapping/>
  </p:clrMapOvr>
  <mc:AlternateContent xmlns:mc="http://schemas.openxmlformats.org/markup-compatibility/2006">
    <mc:Choice xmlns:p159="http://schemas.microsoft.com/office/powerpoint/2015/09/main" xmlns="" Requires="p159">
      <p:transition spd="slow" advClick="0" advTm="0">
        <p159:morph option="byObject"/>
      </p:transition>
    </mc:Choice>
    <mc:Fallback>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271674"/>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253944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790539" y="3383652"/>
            <a:ext cx="106109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spc="300" dirty="0">
                <a:solidFill>
                  <a:prstClr val="white"/>
                </a:solidFill>
                <a:latin typeface="UTM Iron Gothic" panose="02040603050506020204" pitchFamily="18" charset="0"/>
              </a:rPr>
              <a:t>BỐN ANH TÀI</a:t>
            </a:r>
            <a:endParaRPr kumimoji="0" lang="en-US" sz="72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2527752"/>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5399455"/>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8523332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368006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922006" y="3997487"/>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dirty="0">
                <a:solidFill>
                  <a:prstClr val="white"/>
                </a:solidFill>
                <a:latin typeface="UTM Iron Gothic" panose="02040603050506020204" pitchFamily="18" charset="0"/>
              </a:rPr>
              <a:t>1. </a:t>
            </a:r>
            <a:r>
              <a:rPr lang="en-US" sz="6000" spc="300" noProof="0" dirty="0" err="1">
                <a:solidFill>
                  <a:prstClr val="white"/>
                </a:solidFill>
                <a:latin typeface="UTM Iron Gothic" panose="02040603050506020204" pitchFamily="18" charset="0"/>
              </a:rPr>
              <a:t>Luyện</a:t>
            </a:r>
            <a:r>
              <a:rPr lang="en-US" sz="6000" spc="300" noProof="0" dirty="0">
                <a:solidFill>
                  <a:prstClr val="white"/>
                </a:solidFill>
                <a:latin typeface="UTM Iron Gothic" panose="02040603050506020204" pitchFamily="18" charset="0"/>
              </a:rPr>
              <a:t> </a:t>
            </a:r>
            <a:r>
              <a:rPr lang="en-US" sz="6000" spc="300" noProof="0" dirty="0" err="1">
                <a:solidFill>
                  <a:prstClr val="white"/>
                </a:solidFill>
                <a:latin typeface="UTM Iron Gothic" panose="02040603050506020204" pitchFamily="18" charset="0"/>
              </a:rPr>
              <a:t>đọc</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3689304"/>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3575637"/>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626615"/>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791432"/>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023633"/>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7363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330583" y="370382"/>
            <a:ext cx="11536824" cy="6032421"/>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i="1">
                <a:latin typeface="Tahoma" panose="020B0604030504040204" pitchFamily="34" charset="0"/>
                <a:ea typeface="Tahoma" panose="020B0604030504040204" pitchFamily="34" charset="0"/>
                <a:cs typeface="Tahoma" panose="020B0604030504040204" pitchFamily="34" charset="0"/>
              </a:rPr>
              <a:t>             </a:t>
            </a:r>
            <a:r>
              <a:rPr lang="vi-VN" sz="2000" b="1" i="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i="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37202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95BEE138-37EF-4E3E-AFA9-9B06CCCD8C11}"/>
              </a:ext>
            </a:extLst>
          </p:cNvPr>
          <p:cNvSpPr/>
          <p:nvPr/>
        </p:nvSpPr>
        <p:spPr>
          <a:xfrm>
            <a:off x="5173578" y="617830"/>
            <a:ext cx="3651584" cy="1569660"/>
          </a:xfrm>
          <a:prstGeom prst="wedgeRoundRectCallout">
            <a:avLst>
              <a:gd name="adj1" fmla="val 73364"/>
              <a:gd name="adj2" fmla="val 14144"/>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BF1823B0-48CC-4F34-9E96-15AC07ECF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562" y="382754"/>
            <a:ext cx="2133738" cy="3221122"/>
          </a:xfrm>
          <a:prstGeom prst="rect">
            <a:avLst/>
          </a:prstGeom>
          <a:effectLst>
            <a:outerShdw blurRad="76200" dir="18900000" sy="23000" kx="-1200000" algn="bl" rotWithShape="0">
              <a:prstClr val="black">
                <a:alpha val="20000"/>
              </a:prstClr>
            </a:outerShdw>
          </a:effectLst>
        </p:spPr>
      </p:pic>
      <p:sp>
        <p:nvSpPr>
          <p:cNvPr id="6" name="TextBox 5">
            <a:extLst>
              <a:ext uri="{FF2B5EF4-FFF2-40B4-BE49-F238E27FC236}">
                <a16:creationId xmlns:a16="http://schemas.microsoft.com/office/drawing/2014/main" id="{E689F925-CF4A-41FB-B82C-71749ECD1A2C}"/>
              </a:ext>
            </a:extLst>
          </p:cNvPr>
          <p:cNvSpPr txBox="1"/>
          <p:nvPr/>
        </p:nvSpPr>
        <p:spPr>
          <a:xfrm>
            <a:off x="5558589" y="617830"/>
            <a:ext cx="2887579" cy="1569660"/>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đọc được chia làm 5 đoạn.</a:t>
            </a:r>
          </a:p>
        </p:txBody>
      </p:sp>
      <p:sp>
        <p:nvSpPr>
          <p:cNvPr id="7" name="Text Box 12">
            <a:extLst>
              <a:ext uri="{FF2B5EF4-FFF2-40B4-BE49-F238E27FC236}">
                <a16:creationId xmlns:a16="http://schemas.microsoft.com/office/drawing/2014/main" id="{DDFEEEC8-53F1-4ABF-9DA6-752E88A61120}"/>
              </a:ext>
            </a:extLst>
          </p:cNvPr>
          <p:cNvSpPr txBox="1">
            <a:spLocks noChangeArrowheads="1"/>
          </p:cNvSpPr>
          <p:nvPr/>
        </p:nvSpPr>
        <p:spPr bwMode="auto">
          <a:xfrm>
            <a:off x="647700" y="2477965"/>
            <a:ext cx="108966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75000"/>
              </a:lnSpc>
              <a:spcBef>
                <a:spcPct val="50000"/>
              </a:spcBef>
            </a:pPr>
            <a:r>
              <a:rPr lang="en-US" altLang="en-US" sz="3600" b="1">
                <a:solidFill>
                  <a:schemeClr val="bg1"/>
                </a:solidFill>
                <a:cs typeface="Times New Roman" panose="02020603050405020304" pitchFamily="18" charset="0"/>
              </a:rPr>
              <a:t>Đoạn 1: </a:t>
            </a:r>
            <a:r>
              <a:rPr lang="en-US" altLang="en-US" sz="3600" b="1">
                <a:solidFill>
                  <a:srgbClr val="FFFF89"/>
                </a:solidFill>
                <a:cs typeface="Times New Roman" panose="02020603050405020304" pitchFamily="18" charset="0"/>
              </a:rPr>
              <a:t>Ngày xưa ... đến tinh thông võ nghệ.</a:t>
            </a:r>
          </a:p>
          <a:p>
            <a:pPr>
              <a:lnSpc>
                <a:spcPct val="75000"/>
              </a:lnSpc>
              <a:spcBef>
                <a:spcPct val="50000"/>
              </a:spcBef>
            </a:pPr>
            <a:r>
              <a:rPr lang="en-US" altLang="en-US" sz="3600" b="1">
                <a:solidFill>
                  <a:schemeClr val="bg1"/>
                </a:solidFill>
                <a:cs typeface="Times New Roman" panose="02020603050405020304" pitchFamily="18" charset="0"/>
              </a:rPr>
              <a:t>Đoạn 2: </a:t>
            </a:r>
            <a:r>
              <a:rPr lang="en-US" altLang="en-US" sz="3600" b="1">
                <a:solidFill>
                  <a:srgbClr val="FFFF89"/>
                </a:solidFill>
                <a:cs typeface="Times New Roman" panose="02020603050405020304" pitchFamily="18" charset="0"/>
              </a:rPr>
              <a:t>Hồi ấy ... đến diệt trừ yêu tinh.</a:t>
            </a:r>
          </a:p>
          <a:p>
            <a:pPr>
              <a:lnSpc>
                <a:spcPct val="75000"/>
              </a:lnSpc>
              <a:spcBef>
                <a:spcPct val="50000"/>
              </a:spcBef>
            </a:pPr>
            <a:r>
              <a:rPr lang="en-US" altLang="en-US" sz="3600" b="1">
                <a:solidFill>
                  <a:schemeClr val="bg1"/>
                </a:solidFill>
                <a:cs typeface="Times New Roman" panose="02020603050405020304" pitchFamily="18" charset="0"/>
              </a:rPr>
              <a:t>Đoạn 3: </a:t>
            </a:r>
            <a:r>
              <a:rPr lang="en-US" altLang="en-US" sz="3600" b="1">
                <a:solidFill>
                  <a:srgbClr val="FFFF89"/>
                </a:solidFill>
                <a:cs typeface="Times New Roman" panose="02020603050405020304" pitchFamily="18" charset="0"/>
              </a:rPr>
              <a:t>Đến một cánh đồng ... đến diệt trừ yêu tinh.</a:t>
            </a:r>
          </a:p>
          <a:p>
            <a:pPr>
              <a:lnSpc>
                <a:spcPct val="75000"/>
              </a:lnSpc>
              <a:spcBef>
                <a:spcPct val="50000"/>
              </a:spcBef>
            </a:pPr>
            <a:r>
              <a:rPr lang="en-US" altLang="en-US" sz="3600" b="1">
                <a:solidFill>
                  <a:schemeClr val="bg1"/>
                </a:solidFill>
                <a:cs typeface="Times New Roman" panose="02020603050405020304" pitchFamily="18" charset="0"/>
              </a:rPr>
              <a:t>Đoạn 4: </a:t>
            </a:r>
            <a:r>
              <a:rPr lang="en-US" altLang="en-US" sz="3600" b="1">
                <a:solidFill>
                  <a:srgbClr val="FFFF89"/>
                </a:solidFill>
                <a:cs typeface="Times New Roman" panose="02020603050405020304" pitchFamily="18" charset="0"/>
              </a:rPr>
              <a:t> Đến một vùng khác ... đến hai bạn lên đường. </a:t>
            </a:r>
          </a:p>
          <a:p>
            <a:pPr>
              <a:lnSpc>
                <a:spcPct val="75000"/>
              </a:lnSpc>
              <a:spcBef>
                <a:spcPct val="50000"/>
              </a:spcBef>
            </a:pPr>
            <a:r>
              <a:rPr lang="en-US" altLang="en-US" sz="3600" b="1">
                <a:solidFill>
                  <a:schemeClr val="bg1"/>
                </a:solidFill>
                <a:cs typeface="Times New Roman" panose="02020603050405020304" pitchFamily="18" charset="0"/>
              </a:rPr>
              <a:t>Đoạn 5: </a:t>
            </a:r>
            <a:r>
              <a:rPr lang="en-US" altLang="en-US" sz="3600" b="1">
                <a:solidFill>
                  <a:srgbClr val="FFFF89"/>
                </a:solidFill>
                <a:cs typeface="Times New Roman" panose="02020603050405020304" pitchFamily="18" charset="0"/>
              </a:rPr>
              <a:t>Phần còn lại. </a:t>
            </a:r>
          </a:p>
        </p:txBody>
      </p:sp>
    </p:spTree>
    <p:extLst>
      <p:ext uri="{BB962C8B-B14F-4D97-AF65-F5344CB8AC3E}">
        <p14:creationId xmlns:p14="http://schemas.microsoft.com/office/powerpoint/2010/main" val="40386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305068"/>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solidFill>
                  <a:srgbClr val="FF0000"/>
                </a:solidFill>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40288216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Luyện đọc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1036709" y="1771438"/>
            <a:ext cx="3247143"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1036709" y="1922464"/>
            <a:ext cx="344905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Cẩu Khây</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610E30BD-92BF-4E35-B6A9-B4BDDB95C3FD}"/>
              </a:ext>
            </a:extLst>
          </p:cNvPr>
          <p:cNvSpPr/>
          <p:nvPr/>
        </p:nvSpPr>
        <p:spPr>
          <a:xfrm>
            <a:off x="1036709" y="2931853"/>
            <a:ext cx="6211302"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ma">
            <a:extLst>
              <a:ext uri="{FF2B5EF4-FFF2-40B4-BE49-F238E27FC236}">
                <a16:creationId xmlns:a16="http://schemas.microsoft.com/office/drawing/2014/main" id="{EE993548-D0BA-4D8F-8DF3-70EA86324DEA}"/>
              </a:ext>
            </a:extLst>
          </p:cNvPr>
          <p:cNvSpPr txBox="1"/>
          <p:nvPr/>
        </p:nvSpPr>
        <p:spPr>
          <a:xfrm>
            <a:off x="1036709" y="3082879"/>
            <a:ext cx="6418845" cy="769441"/>
          </a:xfrm>
          <a:prstGeom prst="rect">
            <a:avLst/>
          </a:prstGeom>
          <a:noFill/>
        </p:spPr>
        <p:txBody>
          <a:bodyPr wrap="square">
            <a:spAutoFit/>
          </a:bodyPr>
          <a:lstStyle/>
          <a:p>
            <a:pPr lvl="0">
              <a:defRPr/>
            </a:pPr>
            <a:r>
              <a:rPr lang="en-US" sz="4400" b="1" spc="300">
                <a:solidFill>
                  <a:prstClr val="white"/>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15" name="Rectangle: Rounded Corners 14">
            <a:extLst>
              <a:ext uri="{FF2B5EF4-FFF2-40B4-BE49-F238E27FC236}">
                <a16:creationId xmlns:a16="http://schemas.microsoft.com/office/drawing/2014/main" id="{A256EB8F-1C5C-4C86-AE0F-A848CE9B9801}"/>
              </a:ext>
            </a:extLst>
          </p:cNvPr>
          <p:cNvSpPr/>
          <p:nvPr/>
        </p:nvSpPr>
        <p:spPr>
          <a:xfrm>
            <a:off x="1036709" y="4092268"/>
            <a:ext cx="6222334"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ama">
            <a:extLst>
              <a:ext uri="{FF2B5EF4-FFF2-40B4-BE49-F238E27FC236}">
                <a16:creationId xmlns:a16="http://schemas.microsoft.com/office/drawing/2014/main" id="{DD3CBFC7-EF22-4E24-853F-3E704EEAE589}"/>
              </a:ext>
            </a:extLst>
          </p:cNvPr>
          <p:cNvSpPr txBox="1"/>
          <p:nvPr/>
        </p:nvSpPr>
        <p:spPr>
          <a:xfrm>
            <a:off x="1036709" y="4243294"/>
            <a:ext cx="6418845" cy="769441"/>
          </a:xfrm>
          <a:prstGeom prst="rect">
            <a:avLst/>
          </a:prstGeom>
          <a:noFill/>
        </p:spPr>
        <p:txBody>
          <a:bodyPr wrap="square">
            <a:spAutoFit/>
          </a:bodyPr>
          <a:lstStyle/>
          <a:p>
            <a:pPr lvl="0">
              <a:defRPr/>
            </a:pPr>
            <a:r>
              <a:rPr lang="vi-VN" sz="4400" b="1" spc="300">
                <a:solidFill>
                  <a:prstClr val="white"/>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17" name="Rectangle: Rounded Corners 16">
            <a:extLst>
              <a:ext uri="{FF2B5EF4-FFF2-40B4-BE49-F238E27FC236}">
                <a16:creationId xmlns:a16="http://schemas.microsoft.com/office/drawing/2014/main" id="{5216CD91-6949-4BB4-A279-62F96FE65962}"/>
              </a:ext>
            </a:extLst>
          </p:cNvPr>
          <p:cNvSpPr/>
          <p:nvPr/>
        </p:nvSpPr>
        <p:spPr>
          <a:xfrm>
            <a:off x="1036709" y="5252683"/>
            <a:ext cx="6701772"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nama">
            <a:extLst>
              <a:ext uri="{FF2B5EF4-FFF2-40B4-BE49-F238E27FC236}">
                <a16:creationId xmlns:a16="http://schemas.microsoft.com/office/drawing/2014/main" id="{0071E71C-1EE0-4649-AE88-985FE27B6A85}"/>
              </a:ext>
            </a:extLst>
          </p:cNvPr>
          <p:cNvSpPr txBox="1"/>
          <p:nvPr/>
        </p:nvSpPr>
        <p:spPr>
          <a:xfrm>
            <a:off x="1036709" y="5403709"/>
            <a:ext cx="6807867" cy="769441"/>
          </a:xfrm>
          <a:prstGeom prst="rect">
            <a:avLst/>
          </a:prstGeom>
          <a:noFill/>
        </p:spPr>
        <p:txBody>
          <a:bodyPr wrap="square">
            <a:spAutoFit/>
          </a:bodyPr>
          <a:lstStyle/>
          <a:p>
            <a:pPr lvl="0">
              <a:defRPr/>
            </a:pPr>
            <a:r>
              <a:rPr lang="en-US" sz="4400" b="1" spc="300">
                <a:solidFill>
                  <a:prstClr val="white"/>
                </a:solidFill>
                <a:latin typeface="Tahoma" panose="020B0604030504040204" pitchFamily="34" charset="0"/>
                <a:ea typeface="Tahoma" panose="020B0604030504040204" pitchFamily="34" charset="0"/>
                <a:cs typeface="Tahoma" panose="020B0604030504040204" pitchFamily="34" charset="0"/>
              </a:rPr>
              <a:t>Móng Tay Đục Máng</a:t>
            </a:r>
          </a:p>
        </p:txBody>
      </p:sp>
      <p:pic>
        <p:nvPicPr>
          <p:cNvPr id="19" name="Picture 18">
            <a:extLst>
              <a:ext uri="{FF2B5EF4-FFF2-40B4-BE49-F238E27FC236}">
                <a16:creationId xmlns:a16="http://schemas.microsoft.com/office/drawing/2014/main" id="{ACB0AB3F-D444-4C04-972F-D71E23D25E4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889" b="99778" l="4333" r="90000">
                        <a14:foregroundMark x1="33444" y1="9111" x2="26889" y2="26667"/>
                        <a14:foregroundMark x1="26889" y1="26667" x2="32667" y2="41333"/>
                        <a14:foregroundMark x1="32667" y1="41333" x2="38556" y2="28444"/>
                        <a14:foregroundMark x1="38556" y1="28444" x2="35111" y2="13111"/>
                        <a14:foregroundMark x1="35111" y1="13111" x2="31889" y2="11111"/>
                        <a14:foregroundMark x1="31111" y1="69111" x2="29444" y2="86222"/>
                        <a14:foregroundMark x1="29444" y1="86222" x2="35111" y2="91556"/>
                        <a14:foregroundMark x1="35111" y1="91556" x2="39000" y2="79111"/>
                        <a14:foregroundMark x1="39000" y1="79111" x2="39111" y2="71333"/>
                        <a14:foregroundMark x1="39778" y1="28667" x2="35333" y2="42667"/>
                        <a14:foregroundMark x1="35333" y1="42667" x2="35333" y2="42667"/>
                        <a14:foregroundMark x1="66000" y1="37333" x2="56889" y2="42889"/>
                        <a14:foregroundMark x1="56889" y1="42889" x2="57667" y2="55556"/>
                        <a14:foregroundMark x1="57667" y1="55556" x2="65333" y2="56444"/>
                        <a14:foregroundMark x1="65333" y1="56444" x2="65000" y2="42222"/>
                        <a14:foregroundMark x1="65000" y1="42222" x2="58889" y2="38889"/>
                        <a14:foregroundMark x1="58889" y1="38889" x2="55333" y2="43111"/>
                        <a14:foregroundMark x1="61667" y1="70444" x2="60556" y2="85778"/>
                        <a14:foregroundMark x1="53222" y1="94667" x2="58889" y2="95111"/>
                        <a14:foregroundMark x1="58889" y1="95111" x2="64556" y2="94444"/>
                        <a14:foregroundMark x1="64556" y1="94444" x2="65000" y2="94444"/>
                        <a14:foregroundMark x1="58222" y1="85333" x2="58778" y2="89778"/>
                        <a14:foregroundMark x1="58778" y1="86889" x2="69778" y2="99778"/>
                        <a14:foregroundMark x1="32000" y1="2889" x2="34222" y2="3556"/>
                        <a14:backgroundMark x1="9111" y1="34667" x2="12667" y2="83111"/>
                        <a14:backgroundMark x1="16111" y1="41556" x2="16111" y2="84444"/>
                        <a14:backgroundMark x1="16111" y1="84444" x2="15222" y2="89778"/>
                        <a14:backgroundMark x1="17778" y1="49556" x2="23889" y2="98444"/>
                        <a14:backgroundMark x1="21778" y1="83111" x2="18889" y2="94667"/>
                        <a14:backgroundMark x1="18889" y1="94667" x2="18667" y2="95111"/>
                        <a14:backgroundMark x1="13556" y1="95111" x2="8778" y2="83778"/>
                        <a14:backgroundMark x1="8778" y1="83778" x2="3000" y2="50222"/>
                        <a14:backgroundMark x1="3000" y1="50222" x2="5556" y2="26889"/>
                        <a14:backgroundMark x1="5556" y1="26889" x2="6556" y2="68444"/>
                        <a14:backgroundMark x1="10667" y1="16222" x2="9667" y2="32444"/>
                        <a14:backgroundMark x1="9667" y1="32444" x2="6889" y2="44000"/>
                        <a14:backgroundMark x1="6889" y1="44000" x2="5444" y2="46667"/>
                        <a14:backgroundMark x1="4556" y1="20222" x2="10556" y2="48444"/>
                        <a14:backgroundMark x1="8000" y1="23556" x2="7111" y2="43111"/>
                        <a14:backgroundMark x1="6333" y1="66222" x2="8667" y2="92222"/>
                        <a14:backgroundMark x1="8667" y1="92222" x2="8667" y2="92222"/>
                        <a14:backgroundMark x1="9444" y1="56889" x2="8889" y2="70889"/>
                        <a14:backgroundMark x1="54333" y1="62222" x2="54333" y2="62222"/>
                        <a14:backgroundMark x1="67667" y1="64667" x2="67667" y2="64667"/>
                        <a14:backgroundMark x1="53222" y1="66889" x2="53222" y2="66889"/>
                      </a14:backgroundRemoval>
                    </a14:imgEffect>
                  </a14:imgLayer>
                </a14:imgProps>
              </a:ext>
              <a:ext uri="{28A0092B-C50C-407E-A947-70E740481C1C}">
                <a14:useLocalDpi xmlns:a14="http://schemas.microsoft.com/office/drawing/2010/main" val="0"/>
              </a:ext>
            </a:extLst>
          </a:blip>
          <a:srcRect l="15643" r="24118"/>
          <a:stretch/>
        </p:blipFill>
        <p:spPr>
          <a:xfrm>
            <a:off x="7738481" y="3079397"/>
            <a:ext cx="3993496" cy="331470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997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2933"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066"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84" y="1627695"/>
            <a:ext cx="2852754" cy="400432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1380" y="1590589"/>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701984" y="1572457"/>
            <a:ext cx="1740179" cy="2468880"/>
          </a:xfrm>
          <a:prstGeom prst="rect">
            <a:avLst/>
          </a:prstGeom>
        </p:spPr>
      </p:pic>
      <p:sp>
        <p:nvSpPr>
          <p:cNvPr id="328" name="TextBox 327">
            <a:extLst>
              <a:ext uri="{FF2B5EF4-FFF2-40B4-BE49-F238E27FC236}">
                <a16:creationId xmlns:a16="http://schemas.microsoft.com/office/drawing/2014/main" id="{2675927B-8373-4BFB-BDE3-EAAA4DC817A4}"/>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31771159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Giải nghĩa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55192" y="1925055"/>
            <a:ext cx="11287628"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49181" y="2076081"/>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Cẩu Khây:</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1" name="Picture 20">
            <a:extLst>
              <a:ext uri="{FF2B5EF4-FFF2-40B4-BE49-F238E27FC236}">
                <a16:creationId xmlns:a16="http://schemas.microsoft.com/office/drawing/2014/main" id="{A2D40057-3AD1-4541-8F33-416A337E2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676" y="3015938"/>
            <a:ext cx="4754076" cy="3169384"/>
          </a:xfrm>
          <a:prstGeom prst="rect">
            <a:avLst/>
          </a:prstGeom>
          <a:ln>
            <a:noFill/>
          </a:ln>
          <a:effectLst>
            <a:softEdge rad="112500"/>
          </a:effectLst>
        </p:spPr>
      </p:pic>
      <p:pic>
        <p:nvPicPr>
          <p:cNvPr id="23" name="Picture 22">
            <a:extLst>
              <a:ext uri="{FF2B5EF4-FFF2-40B4-BE49-F238E27FC236}">
                <a16:creationId xmlns:a16="http://schemas.microsoft.com/office/drawing/2014/main" id="{99AE10AB-CDBD-491B-968D-CE88C8981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38666">
            <a:off x="7509528" y="3379653"/>
            <a:ext cx="3944535" cy="2208939"/>
          </a:xfrm>
          <a:prstGeom prst="rect">
            <a:avLst/>
          </a:prstGeom>
          <a:ln>
            <a:noFill/>
          </a:ln>
          <a:effectLst>
            <a:softEdge rad="112500"/>
          </a:effectLst>
        </p:spPr>
      </p:pic>
      <p:sp>
        <p:nvSpPr>
          <p:cNvPr id="24" name="nama">
            <a:extLst>
              <a:ext uri="{FF2B5EF4-FFF2-40B4-BE49-F238E27FC236}">
                <a16:creationId xmlns:a16="http://schemas.microsoft.com/office/drawing/2014/main" id="{9F179919-6A03-4E53-84CD-4D94C55B9DFC}"/>
              </a:ext>
            </a:extLst>
          </p:cNvPr>
          <p:cNvSpPr txBox="1"/>
          <p:nvPr/>
        </p:nvSpPr>
        <p:spPr>
          <a:xfrm>
            <a:off x="4915922" y="5969259"/>
            <a:ext cx="20142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Chõ xôi </a:t>
            </a:r>
            <a:endParaRPr kumimoji="0" lang="en-US" sz="3600"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nama">
            <a:extLst>
              <a:ext uri="{FF2B5EF4-FFF2-40B4-BE49-F238E27FC236}">
                <a16:creationId xmlns:a16="http://schemas.microsoft.com/office/drawing/2014/main" id="{80C77C47-A2DF-47DB-A25F-93776237ABE0}"/>
              </a:ext>
            </a:extLst>
          </p:cNvPr>
          <p:cNvSpPr txBox="1"/>
          <p:nvPr/>
        </p:nvSpPr>
        <p:spPr>
          <a:xfrm rot="1332922">
            <a:off x="6934628" y="5391072"/>
            <a:ext cx="42258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Xôi ngũ sắc của dân tộc Tày</a:t>
            </a:r>
            <a:endParaRPr kumimoji="0" lang="en-US"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nama">
            <a:extLst>
              <a:ext uri="{FF2B5EF4-FFF2-40B4-BE49-F238E27FC236}">
                <a16:creationId xmlns:a16="http://schemas.microsoft.com/office/drawing/2014/main" id="{8046F338-A676-4924-90CC-55D5069ACA33}"/>
              </a:ext>
            </a:extLst>
          </p:cNvPr>
          <p:cNvSpPr txBox="1"/>
          <p:nvPr/>
        </p:nvSpPr>
        <p:spPr>
          <a:xfrm>
            <a:off x="3822650" y="2060040"/>
            <a:ext cx="81868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(tiếng</a:t>
            </a:r>
            <a:r>
              <a:rPr kumimoji="0" lang="en-US" sz="4400" b="1" i="0" u="none" strike="noStrike" kern="1200" cap="none" spc="30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Tày) chín chõ xôi</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805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Giải nghĩa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55192" y="1925055"/>
            <a:ext cx="11287628" cy="159757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49181" y="2076081"/>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Tinh thông:</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nama">
            <a:extLst>
              <a:ext uri="{FF2B5EF4-FFF2-40B4-BE49-F238E27FC236}">
                <a16:creationId xmlns:a16="http://schemas.microsoft.com/office/drawing/2014/main" id="{8046F338-A676-4924-90CC-55D5069ACA33}"/>
              </a:ext>
            </a:extLst>
          </p:cNvPr>
          <p:cNvSpPr txBox="1"/>
          <p:nvPr/>
        </p:nvSpPr>
        <p:spPr>
          <a:xfrm>
            <a:off x="467214" y="2080790"/>
            <a:ext cx="11281617" cy="1446550"/>
          </a:xfrm>
          <a:prstGeom prst="rect">
            <a:avLst/>
          </a:prstGeom>
          <a:noFill/>
        </p:spPr>
        <p:txBody>
          <a:bodyPr wrap="square">
            <a:spAutoFit/>
          </a:bodyPr>
          <a:lstStyle/>
          <a:p>
            <a:pPr lvl="0">
              <a:defRPr/>
            </a:pPr>
            <a:r>
              <a:rPr lang="en-US" sz="4400" spc="300">
                <a:solidFill>
                  <a:prstClr val="white"/>
                </a:solidFill>
                <a:latin typeface="Tahoma" panose="020B0604030504040204" pitchFamily="34" charset="0"/>
                <a:ea typeface="Tahoma" panose="020B0604030504040204" pitchFamily="34" charset="0"/>
                <a:cs typeface="Tahoma" panose="020B0604030504040204" pitchFamily="34" charset="0"/>
              </a:rPr>
              <a:t>                    hiểu biết thấu đáo, có khả năng vận dụng thành thạo.</a:t>
            </a:r>
            <a:endParaRPr kumimoji="0" lang="en-US" sz="4400"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Rounded Corners 26">
            <a:extLst>
              <a:ext uri="{FF2B5EF4-FFF2-40B4-BE49-F238E27FC236}">
                <a16:creationId xmlns:a16="http://schemas.microsoft.com/office/drawing/2014/main" id="{56487325-A2CE-48C9-AF75-688C81462E5E}"/>
              </a:ext>
            </a:extLst>
          </p:cNvPr>
          <p:cNvSpPr/>
          <p:nvPr/>
        </p:nvSpPr>
        <p:spPr>
          <a:xfrm>
            <a:off x="523357" y="3689714"/>
            <a:ext cx="11287628" cy="159757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nama">
            <a:extLst>
              <a:ext uri="{FF2B5EF4-FFF2-40B4-BE49-F238E27FC236}">
                <a16:creationId xmlns:a16="http://schemas.microsoft.com/office/drawing/2014/main" id="{15138441-2479-486C-AEAD-98A55A0906D1}"/>
              </a:ext>
            </a:extLst>
          </p:cNvPr>
          <p:cNvSpPr txBox="1"/>
          <p:nvPr/>
        </p:nvSpPr>
        <p:spPr>
          <a:xfrm>
            <a:off x="517346" y="3840740"/>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Yêu</a:t>
            </a:r>
            <a:r>
              <a:rPr kumimoji="0" lang="en-US" sz="4400" b="1" i="0" u="none" strike="noStrike" kern="1200" cap="none" spc="30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tinh</a:t>
            </a: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9" name="nama">
            <a:extLst>
              <a:ext uri="{FF2B5EF4-FFF2-40B4-BE49-F238E27FC236}">
                <a16:creationId xmlns:a16="http://schemas.microsoft.com/office/drawing/2014/main" id="{2A8990D3-5F50-496F-A117-67F404355333}"/>
              </a:ext>
            </a:extLst>
          </p:cNvPr>
          <p:cNvSpPr txBox="1"/>
          <p:nvPr/>
        </p:nvSpPr>
        <p:spPr>
          <a:xfrm>
            <a:off x="523357" y="3814717"/>
            <a:ext cx="11139275" cy="1446550"/>
          </a:xfrm>
          <a:prstGeom prst="rect">
            <a:avLst/>
          </a:prstGeom>
          <a:noFill/>
        </p:spPr>
        <p:txBody>
          <a:bodyPr wrap="square">
            <a:spAutoFit/>
          </a:bodyPr>
          <a:lstStyle/>
          <a:p>
            <a:pPr lvl="0">
              <a:defRPr/>
            </a:pPr>
            <a:r>
              <a:rPr lang="en-US" sz="4400" spc="300">
                <a:solidFill>
                  <a:prstClr val="white"/>
                </a:solidFill>
                <a:latin typeface="Tahoma" panose="020B0604030504040204" pitchFamily="34" charset="0"/>
                <a:ea typeface="Tahoma" panose="020B0604030504040204" pitchFamily="34" charset="0"/>
                <a:cs typeface="Tahoma" panose="020B0604030504040204" pitchFamily="34" charset="0"/>
              </a:rPr>
              <a:t>                 </a:t>
            </a:r>
            <a:r>
              <a:rPr lang="vi-VN" sz="4400" spc="300">
                <a:solidFill>
                  <a:prstClr val="white"/>
                </a:solidFill>
                <a:latin typeface="Tahoma" panose="020B0604030504040204" pitchFamily="34" charset="0"/>
                <a:ea typeface="Tahoma" panose="020B0604030504040204" pitchFamily="34" charset="0"/>
                <a:cs typeface="Tahoma" panose="020B0604030504040204" pitchFamily="34" charset="0"/>
              </a:rPr>
              <a:t>con vật tưởng tượng, có nhiều phép thuật và rất độc ác.</a:t>
            </a:r>
          </a:p>
        </p:txBody>
      </p:sp>
      <p:pic>
        <p:nvPicPr>
          <p:cNvPr id="38" name="Picture 37">
            <a:extLst>
              <a:ext uri="{FF2B5EF4-FFF2-40B4-BE49-F238E27FC236}">
                <a16:creationId xmlns:a16="http://schemas.microsoft.com/office/drawing/2014/main" id="{5ACB8792-24F1-4022-AD33-ABEABADE6330}"/>
              </a:ext>
            </a:extLst>
          </p:cNvPr>
          <p:cNvPicPr>
            <a:picLocks noChangeAspect="1"/>
          </p:cNvPicPr>
          <p:nvPr/>
        </p:nvPicPr>
        <p:blipFill>
          <a:blip r:embed="rId2"/>
          <a:stretch>
            <a:fillRect/>
          </a:stretch>
        </p:blipFill>
        <p:spPr>
          <a:xfrm>
            <a:off x="9482725" y="4490352"/>
            <a:ext cx="2179907" cy="2171490"/>
          </a:xfrm>
          <a:prstGeom prst="rect">
            <a:avLst/>
          </a:prstGeom>
          <a:ln>
            <a:noFill/>
          </a:ln>
          <a:effectLst>
            <a:softEdge rad="112500"/>
          </a:effectLst>
        </p:spPr>
      </p:pic>
    </p:spTree>
    <p:extLst>
      <p:ext uri="{BB962C8B-B14F-4D97-AF65-F5344CB8AC3E}">
        <p14:creationId xmlns:p14="http://schemas.microsoft.com/office/powerpoint/2010/main" val="374989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childTnLst>
                          </p:cTn>
                        </p:par>
                        <p:par>
                          <p:cTn id="63" fill="hold">
                            <p:stCondLst>
                              <p:cond delay="500"/>
                            </p:stCondLst>
                            <p:childTnLst>
                              <p:par>
                                <p:cTn id="64" presetID="53" presetClass="entr" presetSubtype="16"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2" grpId="0" animBg="1"/>
      <p:bldP spid="12" grpId="0"/>
      <p:bldP spid="26" grpId="0"/>
      <p:bldP spid="27" grpId="0" animBg="1"/>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Luyện đọc câu dài</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10E30BD-92BF-4E35-B6A9-B4BDDB95C3FD}"/>
              </a:ext>
            </a:extLst>
          </p:cNvPr>
          <p:cNvSpPr/>
          <p:nvPr/>
        </p:nvSpPr>
        <p:spPr>
          <a:xfrm>
            <a:off x="635431" y="2513398"/>
            <a:ext cx="10921138" cy="172068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ma">
            <a:extLst>
              <a:ext uri="{FF2B5EF4-FFF2-40B4-BE49-F238E27FC236}">
                <a16:creationId xmlns:a16="http://schemas.microsoft.com/office/drawing/2014/main" id="{EE993548-D0BA-4D8F-8DF3-70EA86324DEA}"/>
              </a:ext>
            </a:extLst>
          </p:cNvPr>
          <p:cNvSpPr txBox="1"/>
          <p:nvPr/>
        </p:nvSpPr>
        <p:spPr>
          <a:xfrm>
            <a:off x="762907" y="2619228"/>
            <a:ext cx="10793660" cy="1569660"/>
          </a:xfrm>
          <a:prstGeom prst="rect">
            <a:avLst/>
          </a:prstGeom>
          <a:noFill/>
        </p:spPr>
        <p:txBody>
          <a:bodyPr wrap="square">
            <a:spAutoFit/>
          </a:bodyPr>
          <a:lstStyle/>
          <a:p>
            <a:pPr lvl="0" algn="just">
              <a:defRPr/>
            </a:pP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(1) Đến một cánh đồng khô cạn, Cẩu Khây thấy một cậu bé </a:t>
            </a:r>
            <a:r>
              <a:rPr lang="vi-VN" sz="3200" b="1" i="1" spc="300">
                <a:solidFill>
                  <a:prstClr val="white"/>
                </a:solidFill>
                <a:latin typeface="Tahoma" panose="020B0604030504040204" pitchFamily="34" charset="0"/>
                <a:ea typeface="Tahoma" panose="020B0604030504040204" pitchFamily="34" charset="0"/>
                <a:cs typeface="Tahoma" panose="020B0604030504040204" pitchFamily="34" charset="0"/>
              </a:rPr>
              <a:t>vạm vỡ </a:t>
            </a: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đang </a:t>
            </a:r>
            <a:r>
              <a:rPr lang="vi-VN" sz="3200" b="1" i="1" spc="300">
                <a:solidFill>
                  <a:prstClr val="white"/>
                </a:solidFill>
                <a:latin typeface="Tahoma" panose="020B0604030504040204" pitchFamily="34" charset="0"/>
                <a:ea typeface="Tahoma" panose="020B0604030504040204" pitchFamily="34" charset="0"/>
                <a:cs typeface="Tahoma" panose="020B0604030504040204" pitchFamily="34" charset="0"/>
              </a:rPr>
              <a:t>dùng tay </a:t>
            </a: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làm vồ </a:t>
            </a:r>
            <a:r>
              <a:rPr lang="vi-VN" sz="3200" b="1" i="1" spc="300">
                <a:solidFill>
                  <a:prstClr val="white"/>
                </a:solidFill>
                <a:latin typeface="Tahoma" panose="020B0604030504040204" pitchFamily="34" charset="0"/>
                <a:ea typeface="Tahoma" panose="020B0604030504040204" pitchFamily="34" charset="0"/>
                <a:cs typeface="Tahoma" panose="020B0604030504040204" pitchFamily="34" charset="0"/>
              </a:rPr>
              <a:t>đóng cọc </a:t>
            </a: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để đắp đập dẫn nước vào ruộng.</a:t>
            </a:r>
          </a:p>
        </p:txBody>
      </p:sp>
      <p:sp>
        <p:nvSpPr>
          <p:cNvPr id="15" name="Rectangle: Rounded Corners 14">
            <a:extLst>
              <a:ext uri="{FF2B5EF4-FFF2-40B4-BE49-F238E27FC236}">
                <a16:creationId xmlns:a16="http://schemas.microsoft.com/office/drawing/2014/main" id="{A256EB8F-1C5C-4C86-AE0F-A848CE9B9801}"/>
              </a:ext>
            </a:extLst>
          </p:cNvPr>
          <p:cNvSpPr/>
          <p:nvPr/>
        </p:nvSpPr>
        <p:spPr>
          <a:xfrm>
            <a:off x="635430" y="4509422"/>
            <a:ext cx="10921137" cy="150391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ama">
            <a:extLst>
              <a:ext uri="{FF2B5EF4-FFF2-40B4-BE49-F238E27FC236}">
                <a16:creationId xmlns:a16="http://schemas.microsoft.com/office/drawing/2014/main" id="{DD3CBFC7-EF22-4E24-853F-3E704EEAE589}"/>
              </a:ext>
            </a:extLst>
          </p:cNvPr>
          <p:cNvSpPr txBox="1"/>
          <p:nvPr/>
        </p:nvSpPr>
        <p:spPr>
          <a:xfrm>
            <a:off x="762907" y="4431346"/>
            <a:ext cx="10793660" cy="1569660"/>
          </a:xfrm>
          <a:prstGeom prst="rect">
            <a:avLst/>
          </a:prstGeom>
          <a:noFill/>
        </p:spPr>
        <p:txBody>
          <a:bodyPr wrap="square">
            <a:spAutoFit/>
          </a:bodyPr>
          <a:lstStyle>
            <a:defPPr>
              <a:defRPr lang="en-US"/>
            </a:defPPr>
            <a:lvl1pPr lvl="0">
              <a:defRPr sz="3200" spc="300">
                <a:solidFill>
                  <a:prstClr val="white"/>
                </a:solidFill>
                <a:latin typeface="Tahoma" panose="020B0604030504040204" pitchFamily="34" charset="0"/>
                <a:ea typeface="Tahoma" panose="020B0604030504040204" pitchFamily="34" charset="0"/>
                <a:cs typeface="Tahoma" panose="020B0604030504040204" pitchFamily="34" charset="0"/>
              </a:defRPr>
            </a:lvl1pPr>
          </a:lstStyle>
          <a:p>
            <a:pPr algn="just"/>
            <a:r>
              <a:rPr lang="en-US"/>
              <a:t>(2) </a:t>
            </a:r>
            <a:r>
              <a:rPr lang="vi-VN"/>
              <a:t>Họ </a:t>
            </a:r>
            <a:r>
              <a:rPr lang="vi-VN" b="1" i="1"/>
              <a:t>ngạc nhiên </a:t>
            </a:r>
            <a:r>
              <a:rPr lang="vi-VN"/>
              <a:t>thấy một cậu bé đang lấy vành tai tát nước suối lên một thửa ruộng </a:t>
            </a:r>
            <a:r>
              <a:rPr lang="vi-VN" b="1" i="1"/>
              <a:t>cao bằng mái nhà</a:t>
            </a:r>
            <a:r>
              <a:rPr lang="en-US" b="1" i="1"/>
              <a:t>.</a:t>
            </a:r>
            <a:endParaRPr lang="vi-VN" b="1" i="1"/>
          </a:p>
        </p:txBody>
      </p:sp>
      <p:pic>
        <p:nvPicPr>
          <p:cNvPr id="8" name="Picture 7">
            <a:extLst>
              <a:ext uri="{FF2B5EF4-FFF2-40B4-BE49-F238E27FC236}">
                <a16:creationId xmlns:a16="http://schemas.microsoft.com/office/drawing/2014/main" id="{F7E13356-1825-4646-A4A9-B014B4CA420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1852" l="9990" r="90531">
                        <a14:foregroundMark x1="65140" y1="28519" x2="65661" y2="29352"/>
                        <a14:foregroundMark x1="35172" y1="87685" x2="34651" y2="91944"/>
                        <a14:foregroundMark x1="80437" y1="79537" x2="89906" y2="83241"/>
                        <a14:foregroundMark x1="89906" y1="83241" x2="90531" y2="80185"/>
                        <a14:foregroundMark x1="72529" y1="82222" x2="76067" y2="85463"/>
                        <a14:foregroundMark x1="62643" y1="64630" x2="65140" y2="67778"/>
                        <a14:foregroundMark x1="62643" y1="28241" x2="64412" y2="28889"/>
                        <a14:foregroundMark x1="39854" y1="26852" x2="48283" y2="23796"/>
                        <a14:foregroundMark x1="48283" y1="23796" x2="54527" y2="29167"/>
                      </a14:backgroundRemoval>
                    </a14:imgEffect>
                  </a14:imgLayer>
                </a14:imgProps>
              </a:ext>
              <a:ext uri="{28A0092B-C50C-407E-A947-70E740481C1C}">
                <a14:useLocalDpi xmlns:a14="http://schemas.microsoft.com/office/drawing/2010/main" val="0"/>
              </a:ext>
            </a:extLst>
          </a:blip>
          <a:stretch>
            <a:fillRect/>
          </a:stretch>
        </p:blipFill>
        <p:spPr>
          <a:xfrm>
            <a:off x="0" y="-751630"/>
            <a:ext cx="3182022" cy="3576050"/>
          </a:xfrm>
          <a:prstGeom prst="rect">
            <a:avLst/>
          </a:prstGeom>
        </p:spPr>
      </p:pic>
      <p:cxnSp>
        <p:nvCxnSpPr>
          <p:cNvPr id="10" name="Straight Connector 9">
            <a:extLst>
              <a:ext uri="{FF2B5EF4-FFF2-40B4-BE49-F238E27FC236}">
                <a16:creationId xmlns:a16="http://schemas.microsoft.com/office/drawing/2014/main" id="{C741F285-37ED-4AFB-BEC6-A4DCD5A70A33}"/>
              </a:ext>
            </a:extLst>
          </p:cNvPr>
          <p:cNvCxnSpPr/>
          <p:nvPr/>
        </p:nvCxnSpPr>
        <p:spPr>
          <a:xfrm flipH="1">
            <a:off x="8136610" y="2541507"/>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6E31C5-55E4-4884-9532-72E23E935385}"/>
              </a:ext>
            </a:extLst>
          </p:cNvPr>
          <p:cNvCxnSpPr/>
          <p:nvPr/>
        </p:nvCxnSpPr>
        <p:spPr>
          <a:xfrm flipH="1">
            <a:off x="3011542" y="3595367"/>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B13B8-4FB5-4614-B16E-81DE57D38E39}"/>
              </a:ext>
            </a:extLst>
          </p:cNvPr>
          <p:cNvCxnSpPr/>
          <p:nvPr/>
        </p:nvCxnSpPr>
        <p:spPr>
          <a:xfrm flipH="1">
            <a:off x="10197883" y="3618142"/>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627702-BB22-4421-B184-FE66D02C6927}"/>
              </a:ext>
            </a:extLst>
          </p:cNvPr>
          <p:cNvCxnSpPr/>
          <p:nvPr/>
        </p:nvCxnSpPr>
        <p:spPr>
          <a:xfrm flipH="1">
            <a:off x="10097144" y="3582696"/>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879F2E1-9C41-48B2-8DE0-9C8DE7E8551E}"/>
              </a:ext>
            </a:extLst>
          </p:cNvPr>
          <p:cNvCxnSpPr/>
          <p:nvPr/>
        </p:nvCxnSpPr>
        <p:spPr>
          <a:xfrm flipH="1">
            <a:off x="5288429" y="4431346"/>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F5FE81-7C3B-4DED-8E16-2E40C74C5DDD}"/>
              </a:ext>
            </a:extLst>
          </p:cNvPr>
          <p:cNvCxnSpPr/>
          <p:nvPr/>
        </p:nvCxnSpPr>
        <p:spPr>
          <a:xfrm flipH="1">
            <a:off x="6702094" y="4955101"/>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9A2493-D1D6-444A-B623-60B7F8A376DE}"/>
              </a:ext>
            </a:extLst>
          </p:cNvPr>
          <p:cNvCxnSpPr/>
          <p:nvPr/>
        </p:nvCxnSpPr>
        <p:spPr>
          <a:xfrm flipH="1">
            <a:off x="4211961" y="5364874"/>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906178-42EE-4397-A168-C580FBD9C5A2}"/>
              </a:ext>
            </a:extLst>
          </p:cNvPr>
          <p:cNvCxnSpPr/>
          <p:nvPr/>
        </p:nvCxnSpPr>
        <p:spPr>
          <a:xfrm flipH="1">
            <a:off x="4111222" y="5329428"/>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A44993-157C-412B-B60C-388E97D87CCC}"/>
              </a:ext>
            </a:extLst>
          </p:cNvPr>
          <p:cNvCxnSpPr>
            <a:cxnSpLocks/>
          </p:cNvCxnSpPr>
          <p:nvPr/>
        </p:nvCxnSpPr>
        <p:spPr>
          <a:xfrm flipH="1">
            <a:off x="3859985" y="3630765"/>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34D54F-AF95-42B4-813E-4332143F64F2}"/>
              </a:ext>
            </a:extLst>
          </p:cNvPr>
          <p:cNvCxnSpPr>
            <a:cxnSpLocks/>
          </p:cNvCxnSpPr>
          <p:nvPr/>
        </p:nvCxnSpPr>
        <p:spPr>
          <a:xfrm flipH="1">
            <a:off x="7447220" y="3639304"/>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3CD297-81B0-482E-99EF-7F27E63DFE63}"/>
              </a:ext>
            </a:extLst>
          </p:cNvPr>
          <p:cNvCxnSpPr>
            <a:cxnSpLocks/>
          </p:cNvCxnSpPr>
          <p:nvPr/>
        </p:nvCxnSpPr>
        <p:spPr>
          <a:xfrm flipH="1">
            <a:off x="1121656" y="4117139"/>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4BF772-BFC2-4FF5-BF87-F506217A01C2}"/>
              </a:ext>
            </a:extLst>
          </p:cNvPr>
          <p:cNvCxnSpPr>
            <a:cxnSpLocks/>
          </p:cNvCxnSpPr>
          <p:nvPr/>
        </p:nvCxnSpPr>
        <p:spPr>
          <a:xfrm flipH="1" flipV="1">
            <a:off x="2556451" y="4955101"/>
            <a:ext cx="2604485" cy="8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97A75F-325C-4FD6-8868-4F7C18F8B3BA}"/>
              </a:ext>
            </a:extLst>
          </p:cNvPr>
          <p:cNvCxnSpPr>
            <a:cxnSpLocks/>
          </p:cNvCxnSpPr>
          <p:nvPr/>
        </p:nvCxnSpPr>
        <p:spPr>
          <a:xfrm flipH="1">
            <a:off x="10569845" y="5446547"/>
            <a:ext cx="9247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727F06-F7B5-4D66-937F-653F09C358BD}"/>
              </a:ext>
            </a:extLst>
          </p:cNvPr>
          <p:cNvCxnSpPr>
            <a:cxnSpLocks/>
          </p:cNvCxnSpPr>
          <p:nvPr/>
        </p:nvCxnSpPr>
        <p:spPr>
          <a:xfrm flipH="1">
            <a:off x="860418" y="5931022"/>
            <a:ext cx="32198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46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par>
                                <p:cTn id="35" presetID="22" presetClass="entr" presetSubtype="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500"/>
                                        <p:tgtEl>
                                          <p:spTgt spid="24"/>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par>
                                <p:cTn id="66" presetID="22" presetClass="entr" presetSubtype="1"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childTnLst>
                          </p:cTn>
                        </p:par>
                        <p:par>
                          <p:cTn id="69" fill="hold">
                            <p:stCondLst>
                              <p:cond delay="1500"/>
                            </p:stCondLst>
                            <p:childTnLst>
                              <p:par>
                                <p:cTn id="70" presetID="22" presetClass="entr" presetSubtype="1"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up)">
                                      <p:cBhvr>
                                        <p:cTn id="72" dur="500"/>
                                        <p:tgtEl>
                                          <p:spTgt spid="31"/>
                                        </p:tgtEl>
                                      </p:cBhvr>
                                    </p:animEffect>
                                  </p:childTnLst>
                                </p:cTn>
                              </p:par>
                              <p:par>
                                <p:cTn id="73" presetID="22" presetClass="entr" presetSubtype="1"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up)">
                                      <p:cBhvr>
                                        <p:cTn id="75" dur="500"/>
                                        <p:tgtEl>
                                          <p:spTgt spid="32"/>
                                        </p:tgtEl>
                                      </p:cBhvr>
                                    </p:animEffect>
                                  </p:childTnLst>
                                </p:cTn>
                              </p:par>
                              <p:par>
                                <p:cTn id="76" presetID="22" presetClass="entr" presetSubtype="1"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3120537" y="21066"/>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sáu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12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2021</a:t>
            </a:r>
          </a:p>
        </p:txBody>
      </p:sp>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330974" y="1647817"/>
            <a:ext cx="2582758"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Câu dài:  </a:t>
            </a:r>
            <a:endParaRPr lang="en-US" sz="3600" b="1" dirty="0">
              <a:solidFill>
                <a:srgbClr val="C00000"/>
              </a:solidFill>
              <a:latin typeface="Times New Roman" pitchFamily="18" charset="0"/>
              <a:cs typeface="Times New Roman" pitchFamily="18" charset="0"/>
            </a:endParaRPr>
          </a:p>
        </p:txBody>
      </p:sp>
      <p:sp>
        <p:nvSpPr>
          <p:cNvPr id="6" name="Rectangle 3"/>
          <p:cNvSpPr>
            <a:spLocks noChangeArrowheads="1"/>
          </p:cNvSpPr>
          <p:nvPr/>
        </p:nvSpPr>
        <p:spPr bwMode="auto">
          <a:xfrm>
            <a:off x="428951" y="2186337"/>
            <a:ext cx="1150554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vạm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p>
        </p:txBody>
      </p:sp>
      <p:sp>
        <p:nvSpPr>
          <p:cNvPr id="7" name="Rectangle 6"/>
          <p:cNvSpPr/>
          <p:nvPr/>
        </p:nvSpPr>
        <p:spPr>
          <a:xfrm>
            <a:off x="428951" y="4698181"/>
            <a:ext cx="11505545" cy="1754326"/>
          </a:xfrm>
          <a:prstGeom prst="rect">
            <a:avLst/>
          </a:prstGeom>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0" name="Rectangle 3"/>
          <p:cNvSpPr>
            <a:spLocks noChangeArrowheads="1"/>
          </p:cNvSpPr>
          <p:nvPr/>
        </p:nvSpPr>
        <p:spPr bwMode="auto">
          <a:xfrm>
            <a:off x="428952" y="2186337"/>
            <a:ext cx="11552840" cy="2485745"/>
          </a:xfrm>
          <a:prstGeom prst="rect">
            <a:avLst/>
          </a:prstGeom>
          <a:solidFill>
            <a:schemeClr val="bg1"/>
          </a:solidFill>
          <a:ln>
            <a:noFill/>
          </a:ln>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vạm</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dùng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đóng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1" name="Rectangle 10"/>
          <p:cNvSpPr/>
          <p:nvPr/>
        </p:nvSpPr>
        <p:spPr>
          <a:xfrm>
            <a:off x="428951" y="4698181"/>
            <a:ext cx="11552841" cy="1754326"/>
          </a:xfrm>
          <a:prstGeom prst="rect">
            <a:avLst/>
          </a:prstGeom>
          <a:solidFill>
            <a:schemeClr val="bg1"/>
          </a:solidFill>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ngạc</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cao</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bằng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mái</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nhà</a:t>
            </a:r>
            <a:r>
              <a:rPr lang="en-US" sz="3600" b="1" u="sng"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2219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699905" y="953526"/>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160422" y="1478505"/>
            <a:ext cx="570836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dirty="0">
                <a:solidFill>
                  <a:prstClr val="white"/>
                </a:solidFill>
                <a:latin typeface="UTM Iron Gothic" panose="02040603050506020204" pitchFamily="18" charset="0"/>
              </a:rPr>
              <a:t>2. </a:t>
            </a:r>
            <a:r>
              <a:rPr lang="en-US" sz="6000" spc="300" dirty="0" err="1">
                <a:solidFill>
                  <a:prstClr val="white"/>
                </a:solidFill>
                <a:latin typeface="UTM Iron Gothic" panose="02040603050506020204" pitchFamily="18" charset="0"/>
              </a:rPr>
              <a:t>Tìm</a:t>
            </a:r>
            <a:r>
              <a:rPr lang="en-US" sz="6000" spc="300" dirty="0">
                <a:solidFill>
                  <a:prstClr val="white"/>
                </a:solidFill>
                <a:latin typeface="UTM Iron Gothic" panose="02040603050506020204" pitchFamily="18" charset="0"/>
              </a:rPr>
              <a:t> </a:t>
            </a:r>
            <a:r>
              <a:rPr lang="en-US" sz="6000" spc="300" dirty="0" err="1">
                <a:solidFill>
                  <a:prstClr val="white"/>
                </a:solidFill>
                <a:latin typeface="UTM Iron Gothic" panose="02040603050506020204" pitchFamily="18" charset="0"/>
              </a:rPr>
              <a:t>hiểu</a:t>
            </a:r>
            <a:r>
              <a:rPr lang="en-US" sz="6000" spc="300" dirty="0">
                <a:solidFill>
                  <a:prstClr val="white"/>
                </a:solidFill>
                <a:latin typeface="UTM Iron Gothic" panose="02040603050506020204" pitchFamily="18" charset="0"/>
              </a:rPr>
              <a:t> </a:t>
            </a:r>
            <a:r>
              <a:rPr lang="en-US" sz="6000" spc="300" dirty="0" err="1">
                <a:solidFill>
                  <a:prstClr val="white"/>
                </a:solidFill>
                <a:latin typeface="UTM Iron Gothic" panose="02040603050506020204" pitchFamily="18" charset="0"/>
              </a:rPr>
              <a:t>bài</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852305" y="962762"/>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609851" y="849095"/>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08D870-1B49-4555-B009-5E024EB4AE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468" b="97651" l="9667" r="91222">
                        <a14:foregroundMark x1="28778" y1="17474" x2="31889" y2="33921"/>
                        <a14:foregroundMark x1="31889" y1="33921" x2="31889" y2="33921"/>
                        <a14:foregroundMark x1="50556" y1="4846" x2="46556" y2="58003"/>
                        <a14:foregroundMark x1="43667" y1="37151" x2="45000" y2="44640"/>
                        <a14:foregroundMark x1="45000" y1="44640" x2="52556" y2="56241"/>
                        <a14:foregroundMark x1="53000" y1="36270" x2="56778" y2="57562"/>
                        <a14:foregroundMark x1="56778" y1="57562" x2="55889" y2="62996"/>
                        <a14:foregroundMark x1="53222" y1="38326" x2="68444" y2="47577"/>
                        <a14:foregroundMark x1="68444" y1="47577" x2="71667" y2="51248"/>
                        <a14:foregroundMark x1="89312" y1="51542" x2="90111" y2="58297"/>
                        <a14:foregroundMark x1="89000" y1="48899" x2="89312" y2="51542"/>
                        <a14:foregroundMark x1="90111" y1="58297" x2="89333" y2="65639"/>
                        <a14:foregroundMark x1="89333" y1="65639" x2="83444" y2="64905"/>
                        <a14:foregroundMark x1="83444" y1="64905" x2="80778" y2="62408"/>
                        <a14:foregroundMark x1="21889" y1="86197" x2="19444" y2="94273"/>
                        <a14:foregroundMark x1="19444" y1="94273" x2="59222" y2="95007"/>
                        <a14:foregroundMark x1="59222" y1="95007" x2="68000" y2="94860"/>
                        <a14:foregroundMark x1="68000" y1="94860" x2="75556" y2="91189"/>
                        <a14:foregroundMark x1="75556" y1="91189" x2="80333" y2="79001"/>
                        <a14:foregroundMark x1="80333" y1="79001" x2="78111" y2="77386"/>
                        <a14:foregroundMark x1="54778" y1="77093" x2="76111" y2="77093"/>
                        <a14:foregroundMark x1="80333" y1="80617" x2="81444" y2="91483"/>
                        <a14:foregroundMark x1="81444" y1="91483" x2="78333" y2="97651"/>
                        <a14:foregroundMark x1="78333" y1="97651" x2="19222" y2="96476"/>
                        <a14:foregroundMark x1="9667" y1="36270" x2="9667" y2="41850"/>
                        <a14:foregroundMark x1="28111" y1="57122" x2="32111" y2="67107"/>
                        <a14:foregroundMark x1="32111" y1="67107" x2="46556" y2="81938"/>
                        <a14:foregroundMark x1="46556" y1="81938" x2="55667" y2="85169"/>
                        <a14:foregroundMark x1="55667" y1="85169" x2="55222" y2="80910"/>
                        <a14:foregroundMark x1="77222" y1="63583" x2="76778" y2="57709"/>
                        <a14:foregroundMark x1="30778" y1="2203" x2="30556" y2="4846"/>
                        <a14:foregroundMark x1="27000" y1="1615" x2="29222" y2="5727"/>
                        <a14:foregroundMark x1="31000" y1="1909" x2="31222" y2="1615"/>
                        <a14:foregroundMark x1="17222" y1="58297" x2="17000" y2="61233"/>
                        <a14:foregroundMark x1="91222" y1="53891" x2="90556" y2="64758"/>
                        <a14:foregroundMark x1="39246" y1="26678" x2="39444" y2="26285"/>
                        <a14:foregroundMark x1="39000" y1="27166" x2="39102" y2="26963"/>
                        <a14:backgroundMark x1="19000" y1="67107" x2="19000" y2="67107"/>
                        <a14:backgroundMark x1="86778" y1="59178" x2="86778" y2="59178"/>
                        <a14:backgroundMark x1="85667" y1="58884" x2="86778" y2="59765"/>
                        <a14:backgroundMark x1="89000" y1="51542" x2="89000" y2="51542"/>
                        <a14:backgroundMark x1="39000" y1="28047" x2="39222" y2="27460"/>
                        <a14:backgroundMark x1="39222" y1="27460" x2="39222" y2="26579"/>
                        <a14:backgroundMark x1="39222" y1="26285" x2="39000" y2="25698"/>
                        <a14:backgroundMark x1="39222" y1="26579" x2="39222" y2="26579"/>
                        <a14:backgroundMark x1="38556" y1="27753" x2="38111" y2="27753"/>
                        <a14:backgroundMark x1="39889" y1="14831" x2="39889" y2="14244"/>
                        <a14:backgroundMark x1="39667" y1="26579" x2="40111" y2="25110"/>
                      </a14:backgroundRemoval>
                    </a14:imgEffect>
                  </a14:imgLayer>
                </a14:imgProps>
              </a:ext>
              <a:ext uri="{28A0092B-C50C-407E-A947-70E740481C1C}">
                <a14:useLocalDpi xmlns:a14="http://schemas.microsoft.com/office/drawing/2010/main" val="0"/>
              </a:ext>
            </a:extLst>
          </a:blip>
          <a:stretch>
            <a:fillRect/>
          </a:stretch>
        </p:blipFill>
        <p:spPr>
          <a:xfrm>
            <a:off x="4176108" y="3521948"/>
            <a:ext cx="3839783" cy="2905436"/>
          </a:xfrm>
          <a:prstGeom prst="rect">
            <a:avLst/>
          </a:prstGeom>
        </p:spPr>
      </p:pic>
    </p:spTree>
    <p:extLst>
      <p:ext uri="{BB962C8B-B14F-4D97-AF65-F5344CB8AC3E}">
        <p14:creationId xmlns:p14="http://schemas.microsoft.com/office/powerpoint/2010/main" val="17863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830997"/>
          </a:xfrm>
          <a:prstGeom prst="rect">
            <a:avLst/>
          </a:prstGeom>
          <a:noFill/>
        </p:spPr>
        <p:txBody>
          <a:bodyPr wrap="square" rtlCol="0">
            <a:spAutoFit/>
          </a:bodyPr>
          <a:lstStyle/>
          <a:p>
            <a:pPr lvl="0" algn="ctr">
              <a:defRPr/>
            </a:pPr>
            <a:r>
              <a:rPr lang="en-US" sz="4800" spc="300" dirty="0" err="1">
                <a:solidFill>
                  <a:prstClr val="white"/>
                </a:solidFill>
                <a:latin typeface="UTM Iron Gothic" panose="02040603050506020204" pitchFamily="18" charset="0"/>
              </a:rPr>
              <a:t>Đọc</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thầm</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đoạn</a:t>
            </a:r>
            <a:r>
              <a:rPr lang="en-US" sz="4800" spc="300" dirty="0">
                <a:solidFill>
                  <a:prstClr val="white"/>
                </a:solidFill>
                <a:latin typeface="UTM Iron Gothic" panose="02040603050506020204" pitchFamily="18" charset="0"/>
              </a:rPr>
              <a:t> 1 </a:t>
            </a:r>
            <a:r>
              <a:rPr lang="en-US" sz="4800" spc="300" dirty="0" err="1">
                <a:solidFill>
                  <a:prstClr val="white"/>
                </a:solidFill>
                <a:latin typeface="UTM Iron Gothic" panose="02040603050506020204" pitchFamily="18" charset="0"/>
              </a:rPr>
              <a:t>và</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đoạn</a:t>
            </a:r>
            <a:r>
              <a:rPr lang="en-US" sz="4800" spc="300" dirty="0">
                <a:solidFill>
                  <a:prstClr val="white"/>
                </a:solidFill>
                <a:latin typeface="UTM Iron Gothic" panose="02040603050506020204" pitchFamily="18" charset="0"/>
              </a:rPr>
              <a:t>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646331"/>
          </a:xfrm>
          <a:prstGeom prst="rect">
            <a:avLst/>
          </a:prstGeom>
          <a:noFill/>
        </p:spPr>
        <p:txBody>
          <a:bodyPr wrap="square">
            <a:spAutoFit/>
          </a:bodyPr>
          <a:lstStyle/>
          <a:p>
            <a:pPr lvl="0">
              <a:defRPr/>
            </a:pPr>
            <a:r>
              <a:rPr lang="vi-VN"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Câu</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hỏi</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Truyện</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có</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những</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nhân</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vật</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nào</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3600" b="1" spc="3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03FC8FF9-3DAE-405F-8996-4BC04F151E4A}"/>
              </a:ext>
            </a:extLst>
          </p:cNvPr>
          <p:cNvSpPr/>
          <p:nvPr/>
        </p:nvSpPr>
        <p:spPr>
          <a:xfrm>
            <a:off x="213304" y="3085294"/>
            <a:ext cx="11742821" cy="3639355"/>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FF0000"/>
                </a:solidFill>
              </a:rPr>
              <a:t>Truyện</a:t>
            </a:r>
            <a:r>
              <a:rPr lang="en-US" sz="5400" dirty="0" smtClean="0">
                <a:solidFill>
                  <a:srgbClr val="FF0000"/>
                </a:solidFill>
              </a:rPr>
              <a:t> </a:t>
            </a:r>
            <a:r>
              <a:rPr lang="en-US" sz="5400" dirty="0" err="1" smtClean="0">
                <a:solidFill>
                  <a:srgbClr val="FF0000"/>
                </a:solidFill>
              </a:rPr>
              <a:t>có</a:t>
            </a:r>
            <a:r>
              <a:rPr lang="en-US" sz="5400" dirty="0" smtClean="0">
                <a:solidFill>
                  <a:srgbClr val="FF0000"/>
                </a:solidFill>
              </a:rPr>
              <a:t> </a:t>
            </a:r>
            <a:r>
              <a:rPr lang="en-US" sz="5400" dirty="0" err="1" smtClean="0">
                <a:solidFill>
                  <a:srgbClr val="FF0000"/>
                </a:solidFill>
              </a:rPr>
              <a:t>nhân</a:t>
            </a:r>
            <a:r>
              <a:rPr lang="en-US" sz="5400" dirty="0" smtClean="0">
                <a:solidFill>
                  <a:srgbClr val="FF0000"/>
                </a:solidFill>
              </a:rPr>
              <a:t> </a:t>
            </a:r>
            <a:r>
              <a:rPr lang="en-US" sz="5400" dirty="0" err="1" smtClean="0">
                <a:solidFill>
                  <a:srgbClr val="FF0000"/>
                </a:solidFill>
              </a:rPr>
              <a:t>vật</a:t>
            </a:r>
            <a:r>
              <a:rPr lang="en-US" sz="5400" dirty="0" smtClean="0">
                <a:solidFill>
                  <a:srgbClr val="FF0000"/>
                </a:solidFill>
              </a:rPr>
              <a:t> </a:t>
            </a:r>
            <a:r>
              <a:rPr lang="en-US" sz="5400" dirty="0" err="1" smtClean="0">
                <a:solidFill>
                  <a:srgbClr val="FF0000"/>
                </a:solidFill>
              </a:rPr>
              <a:t>chính</a:t>
            </a:r>
            <a:r>
              <a:rPr lang="en-US" sz="5400" dirty="0" smtClean="0">
                <a:solidFill>
                  <a:srgbClr val="FF0000"/>
                </a:solidFill>
              </a:rPr>
              <a:t>: </a:t>
            </a:r>
            <a:r>
              <a:rPr lang="en-US" sz="5400" dirty="0" err="1" smtClean="0">
                <a:solidFill>
                  <a:srgbClr val="FF0000"/>
                </a:solidFill>
              </a:rPr>
              <a:t>Cẩu</a:t>
            </a:r>
            <a:r>
              <a:rPr lang="en-US" sz="5400" dirty="0" smtClean="0">
                <a:solidFill>
                  <a:srgbClr val="FF0000"/>
                </a:solidFill>
              </a:rPr>
              <a:t> </a:t>
            </a:r>
            <a:r>
              <a:rPr lang="en-US" sz="5400" dirty="0" err="1" smtClean="0">
                <a:solidFill>
                  <a:srgbClr val="FF0000"/>
                </a:solidFill>
              </a:rPr>
              <a:t>Khây</a:t>
            </a:r>
            <a:r>
              <a:rPr lang="en-US" sz="5400" dirty="0" smtClean="0">
                <a:solidFill>
                  <a:srgbClr val="FF0000"/>
                </a:solidFill>
              </a:rPr>
              <a:t>, </a:t>
            </a:r>
            <a:r>
              <a:rPr lang="en-US" sz="5400" dirty="0" err="1" smtClean="0">
                <a:solidFill>
                  <a:srgbClr val="FF0000"/>
                </a:solidFill>
              </a:rPr>
              <a:t>Nắm</a:t>
            </a:r>
            <a:r>
              <a:rPr lang="en-US" sz="5400" dirty="0" smtClean="0">
                <a:solidFill>
                  <a:srgbClr val="FF0000"/>
                </a:solidFill>
              </a:rPr>
              <a:t> </a:t>
            </a:r>
            <a:r>
              <a:rPr lang="en-US" sz="5400" dirty="0" err="1" smtClean="0">
                <a:solidFill>
                  <a:srgbClr val="FF0000"/>
                </a:solidFill>
              </a:rPr>
              <a:t>Tay</a:t>
            </a:r>
            <a:r>
              <a:rPr lang="en-US" sz="5400" dirty="0" smtClean="0">
                <a:solidFill>
                  <a:srgbClr val="FF0000"/>
                </a:solidFill>
              </a:rPr>
              <a:t> </a:t>
            </a:r>
            <a:r>
              <a:rPr lang="en-US" sz="5400" dirty="0" err="1" smtClean="0">
                <a:solidFill>
                  <a:srgbClr val="FF0000"/>
                </a:solidFill>
              </a:rPr>
              <a:t>Đóng</a:t>
            </a:r>
            <a:r>
              <a:rPr lang="en-US" sz="5400" dirty="0" smtClean="0">
                <a:solidFill>
                  <a:srgbClr val="FF0000"/>
                </a:solidFill>
              </a:rPr>
              <a:t> </a:t>
            </a:r>
            <a:r>
              <a:rPr lang="en-US" sz="5400" dirty="0" err="1" smtClean="0">
                <a:solidFill>
                  <a:srgbClr val="FF0000"/>
                </a:solidFill>
              </a:rPr>
              <a:t>Cọc</a:t>
            </a:r>
            <a:r>
              <a:rPr lang="en-US" sz="5400" dirty="0" smtClean="0">
                <a:solidFill>
                  <a:srgbClr val="FF0000"/>
                </a:solidFill>
              </a:rPr>
              <a:t>, </a:t>
            </a:r>
            <a:r>
              <a:rPr lang="en-US" sz="5400" dirty="0" err="1" smtClean="0">
                <a:solidFill>
                  <a:srgbClr val="FF0000"/>
                </a:solidFill>
              </a:rPr>
              <a:t>Lấy</a:t>
            </a:r>
            <a:r>
              <a:rPr lang="en-US" sz="5400" dirty="0" smtClean="0">
                <a:solidFill>
                  <a:srgbClr val="FF0000"/>
                </a:solidFill>
              </a:rPr>
              <a:t> Tai </a:t>
            </a:r>
            <a:r>
              <a:rPr lang="en-US" sz="5400" dirty="0" err="1" smtClean="0">
                <a:solidFill>
                  <a:srgbClr val="FF0000"/>
                </a:solidFill>
              </a:rPr>
              <a:t>Tát</a:t>
            </a:r>
            <a:r>
              <a:rPr lang="en-US" sz="5400" dirty="0" smtClean="0">
                <a:solidFill>
                  <a:srgbClr val="FF0000"/>
                </a:solidFill>
              </a:rPr>
              <a:t> </a:t>
            </a:r>
            <a:r>
              <a:rPr lang="en-US" sz="5400" dirty="0" err="1" smtClean="0">
                <a:solidFill>
                  <a:srgbClr val="FF0000"/>
                </a:solidFill>
              </a:rPr>
              <a:t>Nước</a:t>
            </a:r>
            <a:r>
              <a:rPr lang="en-US" sz="5400" dirty="0" smtClean="0">
                <a:solidFill>
                  <a:srgbClr val="FF0000"/>
                </a:solidFill>
              </a:rPr>
              <a:t>, </a:t>
            </a:r>
            <a:r>
              <a:rPr lang="en-US" sz="5400" dirty="0" err="1" smtClean="0">
                <a:solidFill>
                  <a:srgbClr val="FF0000"/>
                </a:solidFill>
              </a:rPr>
              <a:t>Móng</a:t>
            </a:r>
            <a:r>
              <a:rPr lang="en-US" sz="5400" dirty="0" smtClean="0">
                <a:solidFill>
                  <a:srgbClr val="FF0000"/>
                </a:solidFill>
              </a:rPr>
              <a:t> </a:t>
            </a:r>
            <a:r>
              <a:rPr lang="en-US" sz="5400" dirty="0" err="1" smtClean="0">
                <a:solidFill>
                  <a:srgbClr val="FF0000"/>
                </a:solidFill>
              </a:rPr>
              <a:t>Tay</a:t>
            </a:r>
            <a:r>
              <a:rPr lang="en-US" sz="5400" dirty="0" smtClean="0">
                <a:solidFill>
                  <a:srgbClr val="FF0000"/>
                </a:solidFill>
              </a:rPr>
              <a:t> </a:t>
            </a:r>
            <a:r>
              <a:rPr lang="en-US" sz="5400" dirty="0" err="1" smtClean="0">
                <a:solidFill>
                  <a:srgbClr val="FF0000"/>
                </a:solidFill>
              </a:rPr>
              <a:t>Đục</a:t>
            </a:r>
            <a:r>
              <a:rPr lang="en-US" sz="5400" dirty="0" smtClean="0">
                <a:solidFill>
                  <a:srgbClr val="FF0000"/>
                </a:solidFill>
              </a:rPr>
              <a:t> </a:t>
            </a:r>
            <a:r>
              <a:rPr lang="en-US" sz="5400" dirty="0" err="1" smtClean="0">
                <a:solidFill>
                  <a:srgbClr val="FF0000"/>
                </a:solidFill>
              </a:rPr>
              <a:t>Máng</a:t>
            </a:r>
            <a:r>
              <a:rPr lang="en-US" sz="5400" dirty="0" smtClean="0">
                <a:solidFill>
                  <a:srgbClr val="FF0000"/>
                </a:solidFill>
              </a:rPr>
              <a:t>. </a:t>
            </a:r>
            <a:endParaRPr lang="en-US" sz="5400" dirty="0">
              <a:solidFill>
                <a:srgbClr val="FF0000"/>
              </a:solidFill>
            </a:endParaRPr>
          </a:p>
        </p:txBody>
      </p:sp>
    </p:spTree>
    <p:extLst>
      <p:ext uri="{BB962C8B-B14F-4D97-AF65-F5344CB8AC3E}">
        <p14:creationId xmlns:p14="http://schemas.microsoft.com/office/powerpoint/2010/main" val="41196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830997"/>
          </a:xfrm>
          <a:prstGeom prst="rect">
            <a:avLst/>
          </a:prstGeom>
          <a:noFill/>
        </p:spPr>
        <p:txBody>
          <a:bodyPr wrap="square" rtlCol="0">
            <a:spAutoFit/>
          </a:bodyPr>
          <a:lstStyle/>
          <a:p>
            <a:pPr lvl="0" algn="ctr">
              <a:defRPr/>
            </a:pPr>
            <a:r>
              <a:rPr lang="en-US" sz="4800" spc="300" dirty="0" err="1">
                <a:solidFill>
                  <a:prstClr val="white"/>
                </a:solidFill>
                <a:latin typeface="UTM Iron Gothic" panose="02040603050506020204" pitchFamily="18" charset="0"/>
              </a:rPr>
              <a:t>Đọc</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thầm</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đoạn</a:t>
            </a:r>
            <a:r>
              <a:rPr lang="en-US" sz="4800" spc="300" dirty="0">
                <a:solidFill>
                  <a:prstClr val="white"/>
                </a:solidFill>
                <a:latin typeface="UTM Iron Gothic" panose="02040603050506020204" pitchFamily="18" charset="0"/>
              </a:rPr>
              <a:t> 1 </a:t>
            </a:r>
            <a:r>
              <a:rPr lang="en-US" sz="4800" spc="300" dirty="0" err="1">
                <a:solidFill>
                  <a:prstClr val="white"/>
                </a:solidFill>
                <a:latin typeface="UTM Iron Gothic" panose="02040603050506020204" pitchFamily="18" charset="0"/>
              </a:rPr>
              <a:t>và</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đoạn</a:t>
            </a:r>
            <a:r>
              <a:rPr lang="en-US" sz="4800" spc="300" dirty="0">
                <a:solidFill>
                  <a:prstClr val="white"/>
                </a:solidFill>
                <a:latin typeface="UTM Iron Gothic" panose="02040603050506020204" pitchFamily="18" charset="0"/>
              </a:rPr>
              <a:t>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a:defRPr/>
            </a:pPr>
            <a:r>
              <a:rPr lang="vi-VN"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Câu</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hỏi</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Tên</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truyện</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gợi</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cho</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em</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suy</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nghĩ</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gì</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3600" b="1" spc="3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03FC8FF9-3DAE-405F-8996-4BC04F151E4A}"/>
              </a:ext>
            </a:extLst>
          </p:cNvPr>
          <p:cNvSpPr/>
          <p:nvPr/>
        </p:nvSpPr>
        <p:spPr>
          <a:xfrm>
            <a:off x="213304" y="3085294"/>
            <a:ext cx="11742821" cy="3639355"/>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FF0000"/>
                </a:solidFill>
              </a:rPr>
              <a:t>Tài</a:t>
            </a:r>
            <a:r>
              <a:rPr lang="en-US" sz="5400" dirty="0" smtClean="0">
                <a:solidFill>
                  <a:srgbClr val="FF0000"/>
                </a:solidFill>
              </a:rPr>
              <a:t> </a:t>
            </a:r>
            <a:r>
              <a:rPr lang="en-US" sz="5400" dirty="0" err="1" smtClean="0">
                <a:solidFill>
                  <a:srgbClr val="FF0000"/>
                </a:solidFill>
              </a:rPr>
              <a:t>năng</a:t>
            </a:r>
            <a:r>
              <a:rPr lang="en-US" sz="5400" dirty="0" smtClean="0">
                <a:solidFill>
                  <a:srgbClr val="FF0000"/>
                </a:solidFill>
              </a:rPr>
              <a:t> </a:t>
            </a:r>
            <a:r>
              <a:rPr lang="en-US" sz="5400" dirty="0" err="1" smtClean="0">
                <a:solidFill>
                  <a:srgbClr val="FF0000"/>
                </a:solidFill>
              </a:rPr>
              <a:t>của</a:t>
            </a:r>
            <a:r>
              <a:rPr lang="en-US" sz="5400" dirty="0" smtClean="0">
                <a:solidFill>
                  <a:srgbClr val="FF0000"/>
                </a:solidFill>
              </a:rPr>
              <a:t> </a:t>
            </a:r>
            <a:r>
              <a:rPr lang="en-US" sz="5400" dirty="0" err="1" smtClean="0">
                <a:solidFill>
                  <a:srgbClr val="FF0000"/>
                </a:solidFill>
              </a:rPr>
              <a:t>bốn</a:t>
            </a:r>
            <a:r>
              <a:rPr lang="en-US" sz="5400" dirty="0" smtClean="0">
                <a:solidFill>
                  <a:srgbClr val="FF0000"/>
                </a:solidFill>
              </a:rPr>
              <a:t> </a:t>
            </a:r>
            <a:r>
              <a:rPr lang="en-US" sz="5400" dirty="0" err="1" smtClean="0">
                <a:solidFill>
                  <a:srgbClr val="FF0000"/>
                </a:solidFill>
              </a:rPr>
              <a:t>thiếu</a:t>
            </a:r>
            <a:r>
              <a:rPr lang="en-US" sz="5400" dirty="0" smtClean="0">
                <a:solidFill>
                  <a:srgbClr val="FF0000"/>
                </a:solidFill>
              </a:rPr>
              <a:t> </a:t>
            </a:r>
            <a:r>
              <a:rPr lang="en-US" sz="5400" dirty="0" err="1" smtClean="0">
                <a:solidFill>
                  <a:srgbClr val="FF0000"/>
                </a:solidFill>
              </a:rPr>
              <a:t>niên</a:t>
            </a:r>
            <a:r>
              <a:rPr lang="en-US" sz="5400" dirty="0" smtClean="0">
                <a:solidFill>
                  <a:srgbClr val="FF0000"/>
                </a:solidFill>
              </a:rPr>
              <a:t>.</a:t>
            </a:r>
            <a:endParaRPr lang="en-US" sz="5400" dirty="0">
              <a:solidFill>
                <a:srgbClr val="FF0000"/>
              </a:solidFill>
            </a:endParaRPr>
          </a:p>
        </p:txBody>
      </p:sp>
    </p:spTree>
    <p:extLst>
      <p:ext uri="{BB962C8B-B14F-4D97-AF65-F5344CB8AC3E}">
        <p14:creationId xmlns:p14="http://schemas.microsoft.com/office/powerpoint/2010/main" val="249873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830997"/>
          </a:xfrm>
          <a:prstGeom prst="rect">
            <a:avLst/>
          </a:prstGeom>
          <a:noFill/>
        </p:spPr>
        <p:txBody>
          <a:bodyPr wrap="square" rtlCol="0">
            <a:spAutoFit/>
          </a:bodyPr>
          <a:lstStyle/>
          <a:p>
            <a:pPr lvl="0" algn="ctr">
              <a:defRPr/>
            </a:pPr>
            <a:r>
              <a:rPr lang="en-US" sz="4800" spc="300" dirty="0" err="1">
                <a:solidFill>
                  <a:prstClr val="white"/>
                </a:solidFill>
                <a:latin typeface="UTM Iron Gothic" panose="02040603050506020204" pitchFamily="18" charset="0"/>
              </a:rPr>
              <a:t>Đọc</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thầm</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đoạn</a:t>
            </a:r>
            <a:r>
              <a:rPr lang="en-US" sz="4800" spc="300" dirty="0">
                <a:solidFill>
                  <a:prstClr val="white"/>
                </a:solidFill>
                <a:latin typeface="UTM Iron Gothic" panose="02040603050506020204" pitchFamily="18" charset="0"/>
              </a:rPr>
              <a:t> 1 </a:t>
            </a:r>
            <a:r>
              <a:rPr lang="en-US" sz="4800" spc="300" dirty="0" err="1">
                <a:solidFill>
                  <a:prstClr val="white"/>
                </a:solidFill>
                <a:latin typeface="UTM Iron Gothic" panose="02040603050506020204" pitchFamily="18" charset="0"/>
              </a:rPr>
              <a:t>và</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đoạn</a:t>
            </a:r>
            <a:r>
              <a:rPr lang="en-US" sz="4800" spc="300" dirty="0">
                <a:solidFill>
                  <a:prstClr val="white"/>
                </a:solidFill>
                <a:latin typeface="UTM Iron Gothic" panose="02040603050506020204" pitchFamily="18" charset="0"/>
              </a:rPr>
              <a:t>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a:defRPr/>
            </a:pPr>
            <a:r>
              <a:rPr lang="vi-VN"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Cẩu </a:t>
            </a:r>
            <a:r>
              <a:rPr lang="vi-VN" sz="3600" b="1" spc="300" dirty="0">
                <a:solidFill>
                  <a:prstClr val="white"/>
                </a:solidFill>
                <a:latin typeface="Tahoma" panose="020B0604030504040204" pitchFamily="34" charset="0"/>
                <a:ea typeface="Tahoma" panose="020B0604030504040204" pitchFamily="34" charset="0"/>
                <a:cs typeface="Tahoma" panose="020B0604030504040204" pitchFamily="34" charset="0"/>
              </a:rPr>
              <a:t>Khây có sức khỏe và tài năng như thế nào ?</a:t>
            </a:r>
          </a:p>
        </p:txBody>
      </p:sp>
      <p:sp>
        <p:nvSpPr>
          <p:cNvPr id="13" name="Rectangle: Rounded Corners 12">
            <a:extLst>
              <a:ext uri="{FF2B5EF4-FFF2-40B4-BE49-F238E27FC236}">
                <a16:creationId xmlns:a16="http://schemas.microsoft.com/office/drawing/2014/main" id="{03FC8FF9-3DAE-405F-8996-4BC04F151E4A}"/>
              </a:ext>
            </a:extLst>
          </p:cNvPr>
          <p:cNvSpPr/>
          <p:nvPr/>
        </p:nvSpPr>
        <p:spPr>
          <a:xfrm>
            <a:off x="213304" y="3085294"/>
            <a:ext cx="11742821" cy="3639355"/>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D36AE3-B888-41CA-BDA5-4237B07A379B}"/>
              </a:ext>
            </a:extLst>
          </p:cNvPr>
          <p:cNvSpPr txBox="1"/>
          <p:nvPr/>
        </p:nvSpPr>
        <p:spPr>
          <a:xfrm>
            <a:off x="553451" y="3121877"/>
            <a:ext cx="11242637" cy="3539430"/>
          </a:xfrm>
          <a:prstGeom prst="rect">
            <a:avLst/>
          </a:prstGeom>
          <a:noFill/>
        </p:spPr>
        <p:txBody>
          <a:bodyPr wrap="square" rtlCol="0">
            <a:spAutoFit/>
          </a:bodyPr>
          <a:lstStyle/>
          <a:p>
            <a:pPr indent="514350" algn="just"/>
            <a:r>
              <a:rPr lang="vi-VN" sz="2800" b="1">
                <a:latin typeface="Tahoma" panose="020B0604030504040204" pitchFamily="34" charset="0"/>
                <a:ea typeface="Tahoma" panose="020B0604030504040204" pitchFamily="34" charset="0"/>
                <a:cs typeface="Tahoma" panose="020B0604030504040204" pitchFamily="34" charset="0"/>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endParaRPr lang="en-US" sz="2800" b="1">
              <a:latin typeface="Tahoma" panose="020B0604030504040204" pitchFamily="34" charset="0"/>
              <a:ea typeface="Tahoma" panose="020B0604030504040204" pitchFamily="34" charset="0"/>
              <a:cs typeface="Tahoma" panose="020B0604030504040204" pitchFamily="34" charset="0"/>
            </a:endParaRPr>
          </a:p>
          <a:p>
            <a:pPr indent="514350" algn="just"/>
            <a:r>
              <a:rPr lang="vi-VN" sz="28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p:txBody>
      </p:sp>
      <p:cxnSp>
        <p:nvCxnSpPr>
          <p:cNvPr id="8" name="Straight Connector 7">
            <a:extLst>
              <a:ext uri="{FF2B5EF4-FFF2-40B4-BE49-F238E27FC236}">
                <a16:creationId xmlns:a16="http://schemas.microsoft.com/office/drawing/2014/main" id="{7A7DD507-9FA0-4C00-B00D-7F5E941D2445}"/>
              </a:ext>
            </a:extLst>
          </p:cNvPr>
          <p:cNvCxnSpPr>
            <a:cxnSpLocks/>
          </p:cNvCxnSpPr>
          <p:nvPr/>
        </p:nvCxnSpPr>
        <p:spPr>
          <a:xfrm>
            <a:off x="8525066" y="3581400"/>
            <a:ext cx="186461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4589F93E-1D1C-4136-BADC-63F2FD063A72}"/>
              </a:ext>
            </a:extLst>
          </p:cNvPr>
          <p:cNvCxnSpPr>
            <a:cxnSpLocks/>
          </p:cNvCxnSpPr>
          <p:nvPr/>
        </p:nvCxnSpPr>
        <p:spPr>
          <a:xfrm>
            <a:off x="553451" y="3981450"/>
            <a:ext cx="5199649"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5B8AEFED-F5D4-48A3-9F71-8DF540CCFD55}"/>
              </a:ext>
            </a:extLst>
          </p:cNvPr>
          <p:cNvCxnSpPr>
            <a:cxnSpLocks/>
          </p:cNvCxnSpPr>
          <p:nvPr/>
        </p:nvCxnSpPr>
        <p:spPr>
          <a:xfrm>
            <a:off x="4419600" y="4419600"/>
            <a:ext cx="728643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41AB15DB-D231-4DB9-9A94-E08E9BF0BD29}"/>
              </a:ext>
            </a:extLst>
          </p:cNvPr>
          <p:cNvCxnSpPr>
            <a:cxnSpLocks/>
          </p:cNvCxnSpPr>
          <p:nvPr/>
        </p:nvCxnSpPr>
        <p:spPr>
          <a:xfrm>
            <a:off x="553451" y="4838700"/>
            <a:ext cx="6552199"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E4267359-374D-46F8-B565-DF51516EA2B9}"/>
              </a:ext>
            </a:extLst>
          </p:cNvPr>
          <p:cNvCxnSpPr>
            <a:cxnSpLocks/>
          </p:cNvCxnSpPr>
          <p:nvPr/>
        </p:nvCxnSpPr>
        <p:spPr>
          <a:xfrm>
            <a:off x="5662989" y="6139190"/>
            <a:ext cx="2862077"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86CDD8A7-B239-4F96-85BF-C9634793D501}"/>
              </a:ext>
            </a:extLst>
          </p:cNvPr>
          <p:cNvCxnSpPr>
            <a:cxnSpLocks/>
          </p:cNvCxnSpPr>
          <p:nvPr/>
        </p:nvCxnSpPr>
        <p:spPr>
          <a:xfrm>
            <a:off x="10725150" y="6139190"/>
            <a:ext cx="980884"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6C88761E-71D4-4255-A7CB-7457F036CD5C}"/>
              </a:ext>
            </a:extLst>
          </p:cNvPr>
          <p:cNvCxnSpPr>
            <a:cxnSpLocks/>
          </p:cNvCxnSpPr>
          <p:nvPr/>
        </p:nvCxnSpPr>
        <p:spPr>
          <a:xfrm>
            <a:off x="685800" y="6564954"/>
            <a:ext cx="5410200"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F2DA3506-3120-41C9-811C-3D125D66BA86}"/>
              </a:ext>
            </a:extLst>
          </p:cNvPr>
          <p:cNvCxnSpPr>
            <a:cxnSpLocks/>
          </p:cNvCxnSpPr>
          <p:nvPr/>
        </p:nvCxnSpPr>
        <p:spPr>
          <a:xfrm>
            <a:off x="5753100" y="2495550"/>
            <a:ext cx="248583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2F2B4D19-1FD5-411C-BF1D-E0966DAC5360}"/>
              </a:ext>
            </a:extLst>
          </p:cNvPr>
          <p:cNvCxnSpPr>
            <a:cxnSpLocks/>
          </p:cNvCxnSpPr>
          <p:nvPr/>
        </p:nvCxnSpPr>
        <p:spPr>
          <a:xfrm>
            <a:off x="9086850" y="2495550"/>
            <a:ext cx="2428183"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610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5069" y="154003"/>
            <a:ext cx="1371600" cy="1840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3">
            <a:extLst>
              <a:ext uri="{28A0092B-C50C-407E-A947-70E740481C1C}">
                <a14:useLocalDpi xmlns:a14="http://schemas.microsoft.com/office/drawing/2010/main" val="0"/>
              </a:ext>
            </a:extLst>
          </a:blip>
          <a:srcRect l="10519" r="10519"/>
          <a:stretch/>
        </p:blipFill>
        <p:spPr>
          <a:xfrm>
            <a:off x="1539287" y="1678843"/>
            <a:ext cx="2743200" cy="436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9" name="nama">
            <a:extLst>
              <a:ext uri="{FF2B5EF4-FFF2-40B4-BE49-F238E27FC236}">
                <a16:creationId xmlns:a16="http://schemas.microsoft.com/office/drawing/2014/main" id="{7B8BBCB5-F578-455F-9751-02F7C78E529B}"/>
              </a:ext>
            </a:extLst>
          </p:cNvPr>
          <p:cNvSpPr txBox="1"/>
          <p:nvPr/>
        </p:nvSpPr>
        <p:spPr>
          <a:xfrm>
            <a:off x="3950459" y="497420"/>
            <a:ext cx="55111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rPr>
              <a:t>CẨU KHÂY</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4" name="line 2">
            <a:extLst>
              <a:ext uri="{FF2B5EF4-FFF2-40B4-BE49-F238E27FC236}">
                <a16:creationId xmlns:a16="http://schemas.microsoft.com/office/drawing/2014/main" id="{01BA0E4C-A715-4DE1-A275-C48B9B8AF310}"/>
              </a:ext>
            </a:extLst>
          </p:cNvPr>
          <p:cNvCxnSpPr/>
          <p:nvPr/>
        </p:nvCxnSpPr>
        <p:spPr>
          <a:xfrm>
            <a:off x="5884576" y="2195856"/>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line 1">
            <a:extLst>
              <a:ext uri="{FF2B5EF4-FFF2-40B4-BE49-F238E27FC236}">
                <a16:creationId xmlns:a16="http://schemas.microsoft.com/office/drawing/2014/main" id="{D4E252C2-E1D7-4963-8320-6F4E9D085F6E}"/>
              </a:ext>
            </a:extLst>
          </p:cNvPr>
          <p:cNvCxnSpPr/>
          <p:nvPr/>
        </p:nvCxnSpPr>
        <p:spPr>
          <a:xfrm>
            <a:off x="5884576" y="489231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C799034F-1727-4049-9941-768280B63040}"/>
              </a:ext>
            </a:extLst>
          </p:cNvPr>
          <p:cNvSpPr/>
          <p:nvPr/>
        </p:nvSpPr>
        <p:spPr>
          <a:xfrm>
            <a:off x="5499307" y="270216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56E79F-28FB-47CF-9FE6-D573B2445D0D}"/>
              </a:ext>
            </a:extLst>
          </p:cNvPr>
          <p:cNvSpPr/>
          <p:nvPr/>
        </p:nvSpPr>
        <p:spPr>
          <a:xfrm>
            <a:off x="5480257" y="515514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osition">
            <a:extLst>
              <a:ext uri="{FF2B5EF4-FFF2-40B4-BE49-F238E27FC236}">
                <a16:creationId xmlns:a16="http://schemas.microsoft.com/office/drawing/2014/main" id="{0112E264-0E30-4975-9E5F-EF3CB358AE96}"/>
              </a:ext>
            </a:extLst>
          </p:cNvPr>
          <p:cNvSpPr txBox="1"/>
          <p:nvPr/>
        </p:nvSpPr>
        <p:spPr>
          <a:xfrm>
            <a:off x="7073261" y="1633816"/>
            <a:ext cx="46409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00" normalizeH="0" baseline="0" noProof="0" dirty="0" err="1">
                <a:ln>
                  <a:noFill/>
                </a:ln>
                <a:solidFill>
                  <a:srgbClr val="FFFF00"/>
                </a:solidFill>
                <a:effectLst/>
                <a:uLnTx/>
                <a:uFillTx/>
                <a:latin typeface="Times New Roman" panose="02020603050405020304" pitchFamily="18" charset="0"/>
                <a:ea typeface="Lato Light" panose="020F0502020204030203" pitchFamily="34" charset="0"/>
                <a:cs typeface="Times New Roman" panose="02020603050405020304" pitchFamily="18" charset="0"/>
              </a:rPr>
              <a:t>Sức</a:t>
            </a:r>
            <a:r>
              <a:rPr kumimoji="0" lang="en-US" sz="3600" b="1" i="0" u="none" strike="noStrike" kern="1200" cap="none" spc="600" normalizeH="0" baseline="0" noProof="0" dirty="0">
                <a:ln>
                  <a:noFill/>
                </a:ln>
                <a:solidFill>
                  <a:srgbClr val="FFFF00"/>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3600" b="1" i="0" u="none" strike="noStrike" kern="1200" cap="none" spc="600" normalizeH="0" baseline="0" noProof="0" dirty="0" err="1">
                <a:ln>
                  <a:noFill/>
                </a:ln>
                <a:solidFill>
                  <a:srgbClr val="FFFF00"/>
                </a:solidFill>
                <a:effectLst/>
                <a:uLnTx/>
                <a:uFillTx/>
                <a:latin typeface="Times New Roman" panose="02020603050405020304" pitchFamily="18" charset="0"/>
                <a:ea typeface="Lato Light" panose="020F0502020204030203" pitchFamily="34" charset="0"/>
                <a:cs typeface="Times New Roman" panose="02020603050405020304" pitchFamily="18" charset="0"/>
              </a:rPr>
              <a:t>khỏe</a:t>
            </a:r>
            <a:r>
              <a:rPr kumimoji="0" lang="en-US" sz="3600" b="1" i="0" u="none" strike="noStrike" kern="1200" cap="none" spc="600" normalizeH="0" baseline="0" noProof="0" dirty="0">
                <a:ln>
                  <a:noFill/>
                </a:ln>
                <a:solidFill>
                  <a:srgbClr val="FFFF00"/>
                </a:solidFill>
                <a:effectLst/>
                <a:uLnTx/>
                <a:uFillTx/>
                <a:latin typeface="Times New Roman" panose="02020603050405020304" pitchFamily="18" charset="0"/>
                <a:ea typeface="Lato Light" panose="020F0502020204030203"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37564010-6D7F-47A7-AFA7-DBA562084B07}"/>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249" t="9366" r="9196" b="18035"/>
          <a:stretch/>
        </p:blipFill>
        <p:spPr>
          <a:xfrm>
            <a:off x="5645295" y="1127971"/>
            <a:ext cx="1242764" cy="1241619"/>
          </a:xfrm>
          <a:prstGeom prst="rect">
            <a:avLst/>
          </a:prstGeom>
        </p:spPr>
      </p:pic>
      <p:pic>
        <p:nvPicPr>
          <p:cNvPr id="9" name="Picture 8">
            <a:extLst>
              <a:ext uri="{FF2B5EF4-FFF2-40B4-BE49-F238E27FC236}">
                <a16:creationId xmlns:a16="http://schemas.microsoft.com/office/drawing/2014/main" id="{C35A2516-4C23-4CEC-B07C-FC9A8A093254}"/>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10000" b="90000" l="10000" r="90000">
                        <a14:foregroundMark x1="55400" y1="35000" x2="55400" y2="48333"/>
                        <a14:foregroundMark x1="49100" y1="50833" x2="59900" y2="51111"/>
                        <a14:foregroundMark x1="65900" y1="51667" x2="59300" y2="47778"/>
                        <a14:foregroundMark x1="59300" y1="47778" x2="59300" y2="47778"/>
                        <a14:foregroundMark x1="61100" y1="27222" x2="60800" y2="33056"/>
                        <a14:foregroundMark x1="58400" y1="33889" x2="57200" y2="40278"/>
                        <a14:foregroundMark x1="30800" y1="31389" x2="37800" y2="42685"/>
                        <a14:foregroundMark x1="37800" y1="42685" x2="32600" y2="36852"/>
                        <a14:foregroundMark x1="32600" y1="36852" x2="33200" y2="37222"/>
                        <a14:foregroundMark x1="32300" y1="33056" x2="48800" y2="35278"/>
                        <a14:foregroundMark x1="41900" y1="27778" x2="31600" y2="31019"/>
                        <a14:foregroundMark x1="31600" y1="31019" x2="26800" y2="36574"/>
                        <a14:foregroundMark x1="26800" y1="36574" x2="33000" y2="44352"/>
                        <a14:foregroundMark x1="33000" y1="44352" x2="42900" y2="42222"/>
                        <a14:foregroundMark x1="42900" y1="42222" x2="43100" y2="30463"/>
                        <a14:foregroundMark x1="43100" y1="30463" x2="40700" y2="28611"/>
                        <a14:foregroundMark x1="33200" y1="28611" x2="27200" y2="39352"/>
                        <a14:foregroundMark x1="27200" y1="39352" x2="30800" y2="45278"/>
                      </a14:backgroundRemoval>
                    </a14:imgEffect>
                  </a14:imgLayer>
                </a14:imgProps>
              </a:ext>
              <a:ext uri="{28A0092B-C50C-407E-A947-70E740481C1C}">
                <a14:useLocalDpi xmlns:a14="http://schemas.microsoft.com/office/drawing/2010/main" val="0"/>
              </a:ext>
            </a:extLst>
          </a:blip>
          <a:srcRect l="22531" t="10556" r="25877" b="43871"/>
          <a:stretch/>
        </p:blipFill>
        <p:spPr>
          <a:xfrm>
            <a:off x="5667067" y="3896266"/>
            <a:ext cx="1129159" cy="1077218"/>
          </a:xfrm>
          <a:prstGeom prst="rect">
            <a:avLst/>
          </a:prstGeom>
        </p:spPr>
      </p:pic>
      <p:sp>
        <p:nvSpPr>
          <p:cNvPr id="17" name="position">
            <a:extLst>
              <a:ext uri="{FF2B5EF4-FFF2-40B4-BE49-F238E27FC236}">
                <a16:creationId xmlns:a16="http://schemas.microsoft.com/office/drawing/2014/main" id="{C9309361-4545-4279-ADD8-94C474704ECD}"/>
              </a:ext>
            </a:extLst>
          </p:cNvPr>
          <p:cNvSpPr txBox="1"/>
          <p:nvPr/>
        </p:nvSpPr>
        <p:spPr>
          <a:xfrm>
            <a:off x="7168752" y="4303852"/>
            <a:ext cx="3165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00" normalizeH="0" baseline="0" noProof="0" dirty="0" err="1">
                <a:ln>
                  <a:noFill/>
                </a:ln>
                <a:solidFill>
                  <a:srgbClr val="FFFF00"/>
                </a:solidFill>
                <a:effectLst/>
                <a:uLnTx/>
                <a:uFillTx/>
                <a:latin typeface="Times New Roman" panose="02020603050405020304" pitchFamily="18" charset="0"/>
                <a:ea typeface="Lato Light" panose="020F0502020204030203" pitchFamily="34" charset="0"/>
                <a:cs typeface="Times New Roman" panose="02020603050405020304" pitchFamily="18" charset="0"/>
              </a:rPr>
              <a:t>Tài</a:t>
            </a:r>
            <a:r>
              <a:rPr kumimoji="0" lang="en-US" sz="3600" b="1" i="0" u="none" strike="noStrike" kern="1200" cap="none" spc="600" normalizeH="0" baseline="0" noProof="0" dirty="0">
                <a:ln>
                  <a:noFill/>
                </a:ln>
                <a:solidFill>
                  <a:srgbClr val="FFFF00"/>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3600" b="1" i="0" u="none" strike="noStrike" kern="1200" cap="none" spc="600" normalizeH="0" baseline="0" noProof="0" dirty="0" err="1">
                <a:ln>
                  <a:noFill/>
                </a:ln>
                <a:solidFill>
                  <a:srgbClr val="FFFF00"/>
                </a:solidFill>
                <a:effectLst/>
                <a:uLnTx/>
                <a:uFillTx/>
                <a:latin typeface="Times New Roman" panose="02020603050405020304" pitchFamily="18" charset="0"/>
                <a:ea typeface="Lato Light" panose="020F0502020204030203" pitchFamily="34" charset="0"/>
                <a:cs typeface="Times New Roman" panose="02020603050405020304" pitchFamily="18" charset="0"/>
              </a:rPr>
              <a:t>năng</a:t>
            </a:r>
            <a:endParaRPr kumimoji="0" lang="en-US" sz="3600" b="1" i="0" u="none" strike="noStrike" kern="1200" cap="none" spc="600" normalizeH="0" baseline="0" noProof="0" dirty="0">
              <a:ln>
                <a:noFill/>
              </a:ln>
              <a:solidFill>
                <a:srgbClr val="FFFF00"/>
              </a:solidFill>
              <a:effectLst/>
              <a:uLnTx/>
              <a:uFillTx/>
              <a:latin typeface="Times New Roman" panose="02020603050405020304" pitchFamily="18" charset="0"/>
              <a:ea typeface="Lato Light" panose="020F0502020204030203"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CD8F13D5-B78C-4BA8-BC25-DF3305CF4E09}"/>
              </a:ext>
            </a:extLst>
          </p:cNvPr>
          <p:cNvSpPr/>
          <p:nvPr/>
        </p:nvSpPr>
        <p:spPr>
          <a:xfrm>
            <a:off x="5507249" y="3542306"/>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73F30D0-3083-4E34-B9A4-1BE0CFA743AD}"/>
              </a:ext>
            </a:extLst>
          </p:cNvPr>
          <p:cNvSpPr/>
          <p:nvPr/>
        </p:nvSpPr>
        <p:spPr>
          <a:xfrm>
            <a:off x="5746688" y="2406649"/>
            <a:ext cx="5501246" cy="1077218"/>
          </a:xfrm>
          <a:prstGeom prst="rect">
            <a:avLst/>
          </a:prstGeom>
        </p:spPr>
        <p:txBody>
          <a:bodyPr wrap="square">
            <a:spAutoFit/>
          </a:bodyPr>
          <a:lstStyle/>
          <a:p>
            <a:r>
              <a:rPr lang="nl-NL" sz="3200">
                <a:solidFill>
                  <a:schemeClr val="bg1"/>
                </a:solidFill>
                <a:latin typeface="Times New Roman" pitchFamily="18" charset="0"/>
                <a:cs typeface="Times New Roman" pitchFamily="18" charset="0"/>
              </a:rPr>
              <a:t>nhỏ </a:t>
            </a:r>
            <a:r>
              <a:rPr lang="nl-NL" sz="3200" dirty="0">
                <a:solidFill>
                  <a:schemeClr val="bg1"/>
                </a:solidFill>
                <a:latin typeface="Times New Roman" pitchFamily="18" charset="0"/>
                <a:cs typeface="Times New Roman" pitchFamily="18" charset="0"/>
              </a:rPr>
              <a:t>người nhưng ăn một lúc hết chín </a:t>
            </a:r>
            <a:r>
              <a:rPr lang="nl-NL" sz="3200">
                <a:solidFill>
                  <a:schemeClr val="bg1"/>
                </a:solidFill>
                <a:latin typeface="Times New Roman" pitchFamily="18" charset="0"/>
                <a:cs typeface="Times New Roman" pitchFamily="18" charset="0"/>
              </a:rPr>
              <a:t>chõ xôi </a:t>
            </a:r>
          </a:p>
        </p:txBody>
      </p:sp>
      <p:sp>
        <p:nvSpPr>
          <p:cNvPr id="26" name="Rectangle 25">
            <a:extLst>
              <a:ext uri="{FF2B5EF4-FFF2-40B4-BE49-F238E27FC236}">
                <a16:creationId xmlns:a16="http://schemas.microsoft.com/office/drawing/2014/main" id="{B759F7EC-D848-4736-AFE6-F9992154296B}"/>
              </a:ext>
            </a:extLst>
          </p:cNvPr>
          <p:cNvSpPr/>
          <p:nvPr/>
        </p:nvSpPr>
        <p:spPr>
          <a:xfrm>
            <a:off x="5746688" y="3169770"/>
            <a:ext cx="5501245" cy="742511"/>
          </a:xfrm>
          <a:prstGeom prst="rect">
            <a:avLst/>
          </a:prstGeom>
        </p:spPr>
        <p:txBody>
          <a:bodyPr wrap="square">
            <a:spAutoFit/>
          </a:bodyPr>
          <a:lstStyle/>
          <a:p>
            <a:pPr>
              <a:lnSpc>
                <a:spcPct val="150000"/>
              </a:lnSpc>
            </a:pPr>
            <a:r>
              <a:rPr lang="nl-NL" sz="3200">
                <a:solidFill>
                  <a:schemeClr val="bg1"/>
                </a:solidFill>
                <a:latin typeface="Times New Roman" pitchFamily="18" charset="0"/>
                <a:cs typeface="Times New Roman" pitchFamily="18" charset="0"/>
              </a:rPr>
              <a:t>10 </a:t>
            </a:r>
            <a:r>
              <a:rPr lang="nl-NL" sz="3200" dirty="0">
                <a:solidFill>
                  <a:schemeClr val="bg1"/>
                </a:solidFill>
                <a:latin typeface="Times New Roman" pitchFamily="18" charset="0"/>
                <a:cs typeface="Times New Roman" pitchFamily="18" charset="0"/>
              </a:rPr>
              <a:t>tuổi sức đã bằng trai </a:t>
            </a:r>
            <a:r>
              <a:rPr lang="nl-NL" sz="3200">
                <a:solidFill>
                  <a:schemeClr val="bg1"/>
                </a:solidFill>
                <a:latin typeface="Times New Roman" pitchFamily="18" charset="0"/>
                <a:cs typeface="Times New Roman" pitchFamily="18" charset="0"/>
              </a:rPr>
              <a:t>18.</a:t>
            </a:r>
            <a:endParaRPr lang="en-US" sz="3200" dirty="0">
              <a:solidFill>
                <a:schemeClr val="bg1"/>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4557C661-C2FC-43C2-AFE6-F7E2D1EB3D52}"/>
              </a:ext>
            </a:extLst>
          </p:cNvPr>
          <p:cNvSpPr/>
          <p:nvPr/>
        </p:nvSpPr>
        <p:spPr>
          <a:xfrm>
            <a:off x="5788437" y="4765688"/>
            <a:ext cx="5925813" cy="742511"/>
          </a:xfrm>
          <a:prstGeom prst="rect">
            <a:avLst/>
          </a:prstGeom>
        </p:spPr>
        <p:txBody>
          <a:bodyPr wrap="square">
            <a:spAutoFit/>
          </a:bodyPr>
          <a:lstStyle/>
          <a:p>
            <a:pPr>
              <a:lnSpc>
                <a:spcPct val="150000"/>
              </a:lnSpc>
            </a:pPr>
            <a:r>
              <a:rPr lang="nl-NL" sz="3200">
                <a:solidFill>
                  <a:schemeClr val="bg1"/>
                </a:solidFill>
                <a:latin typeface="Times New Roman" pitchFamily="18" charset="0"/>
                <a:cs typeface="Times New Roman" pitchFamily="18" charset="0"/>
              </a:rPr>
              <a:t>15 </a:t>
            </a:r>
            <a:r>
              <a:rPr lang="nl-NL" sz="3200" dirty="0">
                <a:solidFill>
                  <a:schemeClr val="bg1"/>
                </a:solidFill>
                <a:latin typeface="Times New Roman" pitchFamily="18" charset="0"/>
                <a:cs typeface="Times New Roman" pitchFamily="18" charset="0"/>
              </a:rPr>
              <a:t>tuổi đã tinh thông </a:t>
            </a:r>
            <a:r>
              <a:rPr lang="nl-NL" sz="3200">
                <a:solidFill>
                  <a:schemeClr val="bg1"/>
                </a:solidFill>
                <a:latin typeface="Times New Roman" pitchFamily="18" charset="0"/>
                <a:cs typeface="Times New Roman" pitchFamily="18" charset="0"/>
              </a:rPr>
              <a:t>võ nghệ</a:t>
            </a:r>
          </a:p>
        </p:txBody>
      </p:sp>
      <p:sp>
        <p:nvSpPr>
          <p:cNvPr id="28" name="Rectangle 27">
            <a:extLst>
              <a:ext uri="{FF2B5EF4-FFF2-40B4-BE49-F238E27FC236}">
                <a16:creationId xmlns:a16="http://schemas.microsoft.com/office/drawing/2014/main" id="{43CC12C1-20DF-4DDD-B827-800648F39A23}"/>
              </a:ext>
            </a:extLst>
          </p:cNvPr>
          <p:cNvSpPr/>
          <p:nvPr/>
        </p:nvSpPr>
        <p:spPr>
          <a:xfrm>
            <a:off x="5788598" y="5460437"/>
            <a:ext cx="5734510" cy="1077218"/>
          </a:xfrm>
          <a:prstGeom prst="rect">
            <a:avLst/>
          </a:prstGeom>
        </p:spPr>
        <p:txBody>
          <a:bodyPr wrap="square">
            <a:spAutoFit/>
          </a:bodyPr>
          <a:lstStyle/>
          <a:p>
            <a:r>
              <a:rPr lang="nl-NL" sz="3200">
                <a:solidFill>
                  <a:schemeClr val="bg1"/>
                </a:solidFill>
                <a:latin typeface="Times New Roman" pitchFamily="18" charset="0"/>
                <a:cs typeface="Times New Roman" pitchFamily="18" charset="0"/>
              </a:rPr>
              <a:t>thương </a:t>
            </a:r>
            <a:r>
              <a:rPr lang="nl-NL" sz="3200" dirty="0">
                <a:solidFill>
                  <a:schemeClr val="bg1"/>
                </a:solidFill>
                <a:latin typeface="Times New Roman" pitchFamily="18" charset="0"/>
                <a:cs typeface="Times New Roman" pitchFamily="18" charset="0"/>
              </a:rPr>
              <a:t>dân , có chí lớn quyết trừ diệt cái ác .</a:t>
            </a:r>
            <a:endParaRPr lang="en-US" sz="3200" dirty="0">
              <a:solidFill>
                <a:schemeClr val="bg1"/>
              </a:solidFill>
              <a:latin typeface="Times New Roman" pitchFamily="18" charset="0"/>
              <a:cs typeface="Times New Roman" pitchFamily="18" charset="0"/>
            </a:endParaRPr>
          </a:p>
        </p:txBody>
      </p:sp>
      <p:sp>
        <p:nvSpPr>
          <p:cNvPr id="29" name="Oval 28">
            <a:extLst>
              <a:ext uri="{FF2B5EF4-FFF2-40B4-BE49-F238E27FC236}">
                <a16:creationId xmlns:a16="http://schemas.microsoft.com/office/drawing/2014/main" id="{D19181E1-CDEA-4960-8F69-E04EA94F6778}"/>
              </a:ext>
            </a:extLst>
          </p:cNvPr>
          <p:cNvSpPr/>
          <p:nvPr/>
        </p:nvSpPr>
        <p:spPr>
          <a:xfrm>
            <a:off x="5473845" y="5735226"/>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2393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0"/>
                                  </p:iterate>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90"/>
                                        </p:tgtEl>
                                        <p:attrNameLst>
                                          <p:attrName>style.visibility</p:attrName>
                                        </p:attrNameLst>
                                      </p:cBhvr>
                                      <p:to>
                                        <p:strVal val="visible"/>
                                      </p:to>
                                    </p:set>
                                    <p:anim calcmode="lin" valueType="num">
                                      <p:cBhvr additive="base">
                                        <p:cTn id="57" dur="500" fill="hold"/>
                                        <p:tgtEl>
                                          <p:spTgt spid="90"/>
                                        </p:tgtEl>
                                        <p:attrNameLst>
                                          <p:attrName>ppt_x</p:attrName>
                                        </p:attrNameLst>
                                      </p:cBhvr>
                                      <p:tavLst>
                                        <p:tav tm="0">
                                          <p:val>
                                            <p:strVal val="#ppt_x"/>
                                          </p:val>
                                        </p:tav>
                                        <p:tav tm="100000">
                                          <p:val>
                                            <p:strVal val="#ppt_x"/>
                                          </p:val>
                                        </p:tav>
                                      </p:tavLst>
                                    </p:anim>
                                    <p:anim calcmode="lin" valueType="num">
                                      <p:cBhvr additive="base">
                                        <p:cTn id="58" dur="500" fill="hold"/>
                                        <p:tgtEl>
                                          <p:spTgt spid="90"/>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47"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par>
                          <p:cTn id="69" fill="hold">
                            <p:stCondLst>
                              <p:cond delay="2500"/>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anim calcmode="lin" valueType="num">
                                      <p:cBhvr>
                                        <p:cTn id="73" dur="500" fill="hold"/>
                                        <p:tgtEl>
                                          <p:spTgt spid="29"/>
                                        </p:tgtEl>
                                        <p:attrNameLst>
                                          <p:attrName>ppt_x</p:attrName>
                                        </p:attrNameLst>
                                      </p:cBhvr>
                                      <p:tavLst>
                                        <p:tav tm="0">
                                          <p:val>
                                            <p:strVal val="#ppt_x"/>
                                          </p:val>
                                        </p:tav>
                                        <p:tav tm="100000">
                                          <p:val>
                                            <p:strVal val="#ppt_x"/>
                                          </p:val>
                                        </p:tav>
                                      </p:tavLst>
                                    </p:anim>
                                    <p:anim calcmode="lin" valueType="num">
                                      <p:cBhvr>
                                        <p:cTn id="74" dur="500" fill="hold"/>
                                        <p:tgtEl>
                                          <p:spTgt spid="29"/>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left)">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2" grpId="0" animBg="1"/>
      <p:bldP spid="11" grpId="0" animBg="1"/>
      <p:bldP spid="12" grpId="0"/>
      <p:bldP spid="17" grpId="0"/>
      <p:bldP spid="18" grpId="0" animBg="1"/>
      <p:bldP spid="24" grpId="0"/>
      <p:bldP spid="26" grpId="0"/>
      <p:bldP spid="27" grpId="0"/>
      <p:bldP spid="28" grpId="0"/>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830997"/>
          </a:xfrm>
          <a:prstGeom prst="rect">
            <a:avLst/>
          </a:prstGeom>
          <a:noFill/>
        </p:spPr>
        <p:txBody>
          <a:bodyPr wrap="square" rtlCol="0">
            <a:spAutoFit/>
          </a:bodyPr>
          <a:lstStyle/>
          <a:p>
            <a:pPr lvl="0" algn="ctr">
              <a:defRPr/>
            </a:pPr>
            <a:r>
              <a:rPr lang="en-US" sz="4800" spc="300" dirty="0" err="1">
                <a:solidFill>
                  <a:prstClr val="white"/>
                </a:solidFill>
                <a:latin typeface="UTM Iron Gothic" panose="02040603050506020204" pitchFamily="18" charset="0"/>
              </a:rPr>
              <a:t>Đọc</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thầm</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đoạn</a:t>
            </a:r>
            <a:r>
              <a:rPr lang="en-US" sz="4800" spc="300" dirty="0">
                <a:solidFill>
                  <a:prstClr val="white"/>
                </a:solidFill>
                <a:latin typeface="UTM Iron Gothic" panose="02040603050506020204" pitchFamily="18" charset="0"/>
              </a:rPr>
              <a:t> 1 </a:t>
            </a:r>
            <a:r>
              <a:rPr lang="en-US" sz="4800" spc="300" dirty="0" err="1">
                <a:solidFill>
                  <a:prstClr val="white"/>
                </a:solidFill>
                <a:latin typeface="UTM Iron Gothic" panose="02040603050506020204" pitchFamily="18" charset="0"/>
              </a:rPr>
              <a:t>và</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đoạn</a:t>
            </a:r>
            <a:r>
              <a:rPr lang="en-US" sz="4800" spc="300" dirty="0">
                <a:solidFill>
                  <a:prstClr val="white"/>
                </a:solidFill>
                <a:latin typeface="UTM Iron Gothic" panose="02040603050506020204" pitchFamily="18" charset="0"/>
              </a:rPr>
              <a:t>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2670901" y="2117951"/>
            <a:ext cx="11020234" cy="646331"/>
          </a:xfrm>
          <a:prstGeom prst="rect">
            <a:avLst/>
          </a:prstGeom>
          <a:noFill/>
        </p:spPr>
        <p:txBody>
          <a:bodyPr wrap="square">
            <a:spAutoFit/>
          </a:bodyPr>
          <a:lstStyle/>
          <a:p>
            <a:pPr lvl="0">
              <a:defRPr/>
            </a:pP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Đoạn</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1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nói</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lên</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điều</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gì</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3600" b="1" spc="3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03FC8FF9-3DAE-405F-8996-4BC04F151E4A}"/>
              </a:ext>
            </a:extLst>
          </p:cNvPr>
          <p:cNvSpPr/>
          <p:nvPr/>
        </p:nvSpPr>
        <p:spPr>
          <a:xfrm>
            <a:off x="109415" y="3110795"/>
            <a:ext cx="11742821" cy="3639355"/>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FF0000"/>
                </a:solidFill>
              </a:rPr>
              <a:t>Nói</a:t>
            </a:r>
            <a:r>
              <a:rPr lang="en-US" sz="5400" dirty="0" smtClean="0">
                <a:solidFill>
                  <a:srgbClr val="FF0000"/>
                </a:solidFill>
              </a:rPr>
              <a:t> </a:t>
            </a:r>
            <a:r>
              <a:rPr lang="en-US" sz="5400" dirty="0" err="1" smtClean="0">
                <a:solidFill>
                  <a:srgbClr val="FF0000"/>
                </a:solidFill>
              </a:rPr>
              <a:t>lên</a:t>
            </a:r>
            <a:r>
              <a:rPr lang="en-US" sz="5400" dirty="0" smtClean="0">
                <a:solidFill>
                  <a:srgbClr val="FF0000"/>
                </a:solidFill>
              </a:rPr>
              <a:t> </a:t>
            </a:r>
            <a:r>
              <a:rPr lang="en-US" sz="5400" dirty="0" err="1" smtClean="0">
                <a:solidFill>
                  <a:srgbClr val="FF0000"/>
                </a:solidFill>
              </a:rPr>
              <a:t>sức</a:t>
            </a:r>
            <a:r>
              <a:rPr lang="en-US" sz="5400" dirty="0" smtClean="0">
                <a:solidFill>
                  <a:srgbClr val="FF0000"/>
                </a:solidFill>
              </a:rPr>
              <a:t> </a:t>
            </a:r>
            <a:r>
              <a:rPr lang="en-US" sz="5400" dirty="0" err="1" smtClean="0">
                <a:solidFill>
                  <a:srgbClr val="FF0000"/>
                </a:solidFill>
              </a:rPr>
              <a:t>khỏe</a:t>
            </a:r>
            <a:r>
              <a:rPr lang="en-US" sz="5400" dirty="0" smtClean="0">
                <a:solidFill>
                  <a:srgbClr val="FF0000"/>
                </a:solidFill>
              </a:rPr>
              <a:t> </a:t>
            </a:r>
            <a:r>
              <a:rPr lang="en-US" sz="5400" dirty="0" err="1" smtClean="0">
                <a:solidFill>
                  <a:srgbClr val="FF0000"/>
                </a:solidFill>
              </a:rPr>
              <a:t>và</a:t>
            </a:r>
            <a:r>
              <a:rPr lang="en-US" sz="5400" dirty="0" smtClean="0">
                <a:solidFill>
                  <a:srgbClr val="FF0000"/>
                </a:solidFill>
              </a:rPr>
              <a:t> </a:t>
            </a:r>
            <a:r>
              <a:rPr lang="en-US" sz="5400" dirty="0" err="1" smtClean="0">
                <a:solidFill>
                  <a:srgbClr val="FF0000"/>
                </a:solidFill>
              </a:rPr>
              <a:t>tài</a:t>
            </a:r>
            <a:r>
              <a:rPr lang="en-US" sz="5400" dirty="0" smtClean="0">
                <a:solidFill>
                  <a:srgbClr val="FF0000"/>
                </a:solidFill>
              </a:rPr>
              <a:t> </a:t>
            </a:r>
            <a:r>
              <a:rPr lang="en-US" sz="5400" dirty="0" err="1" smtClean="0">
                <a:solidFill>
                  <a:srgbClr val="FF0000"/>
                </a:solidFill>
              </a:rPr>
              <a:t>năng</a:t>
            </a:r>
            <a:r>
              <a:rPr lang="en-US" sz="5400" dirty="0" smtClean="0">
                <a:solidFill>
                  <a:srgbClr val="FF0000"/>
                </a:solidFill>
              </a:rPr>
              <a:t> </a:t>
            </a:r>
            <a:r>
              <a:rPr lang="en-US" sz="5400" dirty="0" err="1" smtClean="0">
                <a:solidFill>
                  <a:srgbClr val="FF0000"/>
                </a:solidFill>
              </a:rPr>
              <a:t>đặc</a:t>
            </a:r>
            <a:r>
              <a:rPr lang="en-US" sz="5400" dirty="0" smtClean="0">
                <a:solidFill>
                  <a:srgbClr val="FF0000"/>
                </a:solidFill>
              </a:rPr>
              <a:t> </a:t>
            </a:r>
            <a:r>
              <a:rPr lang="en-US" sz="5400" dirty="0" err="1" smtClean="0">
                <a:solidFill>
                  <a:srgbClr val="FF0000"/>
                </a:solidFill>
              </a:rPr>
              <a:t>biệt</a:t>
            </a:r>
            <a:r>
              <a:rPr lang="en-US" sz="5400" dirty="0" smtClean="0">
                <a:solidFill>
                  <a:srgbClr val="FF0000"/>
                </a:solidFill>
              </a:rPr>
              <a:t> </a:t>
            </a:r>
            <a:r>
              <a:rPr lang="en-US" sz="5400" dirty="0" err="1" smtClean="0">
                <a:solidFill>
                  <a:srgbClr val="FF0000"/>
                </a:solidFill>
              </a:rPr>
              <a:t>của</a:t>
            </a:r>
            <a:r>
              <a:rPr lang="en-US" sz="5400" dirty="0" smtClean="0">
                <a:solidFill>
                  <a:srgbClr val="FF0000"/>
                </a:solidFill>
              </a:rPr>
              <a:t> </a:t>
            </a:r>
            <a:r>
              <a:rPr lang="en-US" sz="5400" dirty="0" err="1" smtClean="0">
                <a:solidFill>
                  <a:srgbClr val="FF0000"/>
                </a:solidFill>
              </a:rPr>
              <a:t>Cẩu</a:t>
            </a:r>
            <a:r>
              <a:rPr lang="en-US" sz="5400" dirty="0" smtClean="0">
                <a:solidFill>
                  <a:srgbClr val="FF0000"/>
                </a:solidFill>
              </a:rPr>
              <a:t> </a:t>
            </a:r>
            <a:r>
              <a:rPr lang="en-US" sz="5400" dirty="0" err="1" smtClean="0">
                <a:solidFill>
                  <a:srgbClr val="FF0000"/>
                </a:solidFill>
              </a:rPr>
              <a:t>Khây</a:t>
            </a:r>
            <a:r>
              <a:rPr lang="en-US" sz="5400" dirty="0" smtClean="0">
                <a:solidFill>
                  <a:srgbClr val="FF0000"/>
                </a:solidFill>
              </a:rPr>
              <a:t>.</a:t>
            </a:r>
            <a:endParaRPr lang="en-US" sz="5400" dirty="0">
              <a:solidFill>
                <a:srgbClr val="FF0000"/>
              </a:solidFill>
            </a:endParaRPr>
          </a:p>
        </p:txBody>
      </p:sp>
    </p:spTree>
    <p:extLst>
      <p:ext uri="{BB962C8B-B14F-4D97-AF65-F5344CB8AC3E}">
        <p14:creationId xmlns:p14="http://schemas.microsoft.com/office/powerpoint/2010/main" val="316115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0000" y="1624014"/>
            <a:ext cx="2852754" cy="4011685"/>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3255"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924" y="1605600"/>
            <a:ext cx="1711652" cy="240259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62178" y="1596935"/>
            <a:ext cx="1711653" cy="2419923"/>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616297" y="1572457"/>
            <a:ext cx="1289021" cy="1828800"/>
          </a:xfrm>
          <a:prstGeom prst="rect">
            <a:avLst/>
          </a:prstGeom>
        </p:spPr>
      </p:pic>
      <p:sp>
        <p:nvSpPr>
          <p:cNvPr id="329" name="TextBox 328">
            <a:extLst>
              <a:ext uri="{FF2B5EF4-FFF2-40B4-BE49-F238E27FC236}">
                <a16:creationId xmlns:a16="http://schemas.microsoft.com/office/drawing/2014/main" id="{5DE5197B-84A7-4628-8877-7402CF25C3AF}"/>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9528533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2. Có chuyện gì xảy ra với quê hương của Cẩu Khây? </a:t>
            </a:r>
          </a:p>
        </p:txBody>
      </p:sp>
      <p:sp>
        <p:nvSpPr>
          <p:cNvPr id="23" name="Oval 22">
            <a:extLst>
              <a:ext uri="{FF2B5EF4-FFF2-40B4-BE49-F238E27FC236}">
                <a16:creationId xmlns:a16="http://schemas.microsoft.com/office/drawing/2014/main" id="{31791888-6397-4CA2-BA7A-8BFCD7438995}"/>
              </a:ext>
            </a:extLst>
          </p:cNvPr>
          <p:cNvSpPr/>
          <p:nvPr/>
        </p:nvSpPr>
        <p:spPr>
          <a:xfrm>
            <a:off x="1003508" y="3496522"/>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Oval 23">
            <a:extLst>
              <a:ext uri="{FF2B5EF4-FFF2-40B4-BE49-F238E27FC236}">
                <a16:creationId xmlns:a16="http://schemas.microsoft.com/office/drawing/2014/main" id="{1E40A0A1-3B81-44F5-A124-C3C6CA551AA4}"/>
              </a:ext>
            </a:extLst>
          </p:cNvPr>
          <p:cNvSpPr/>
          <p:nvPr/>
        </p:nvSpPr>
        <p:spPr>
          <a:xfrm>
            <a:off x="1003508" y="5034199"/>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8" name="Oval 27">
            <a:extLst>
              <a:ext uri="{FF2B5EF4-FFF2-40B4-BE49-F238E27FC236}">
                <a16:creationId xmlns:a16="http://schemas.microsoft.com/office/drawing/2014/main" id="{67881097-7E4F-40E8-B5A1-F1C1BCDBD0E5}"/>
              </a:ext>
            </a:extLst>
          </p:cNvPr>
          <p:cNvSpPr/>
          <p:nvPr/>
        </p:nvSpPr>
        <p:spPr>
          <a:xfrm>
            <a:off x="1003508" y="4256721"/>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9" name="Rectangle 28">
            <a:extLst>
              <a:ext uri="{FF2B5EF4-FFF2-40B4-BE49-F238E27FC236}">
                <a16:creationId xmlns:a16="http://schemas.microsoft.com/office/drawing/2014/main" id="{160EAAA9-ACC7-4CEF-9FCB-591BB00651FF}"/>
              </a:ext>
            </a:extLst>
          </p:cNvPr>
          <p:cNvSpPr/>
          <p:nvPr/>
        </p:nvSpPr>
        <p:spPr>
          <a:xfrm>
            <a:off x="1508722" y="3215228"/>
            <a:ext cx="5501246" cy="646331"/>
          </a:xfrm>
          <a:prstGeom prst="rect">
            <a:avLst/>
          </a:prstGeom>
        </p:spPr>
        <p:txBody>
          <a:bodyPr wrap="square">
            <a:spAutoFit/>
          </a:bodyPr>
          <a:lstStyle/>
          <a:p>
            <a:r>
              <a:rPr lang="nl-NL" sz="3600">
                <a:solidFill>
                  <a:schemeClr val="bg1"/>
                </a:solidFill>
                <a:latin typeface="Tahoma" panose="020B0604030504040204" pitchFamily="34" charset="0"/>
                <a:ea typeface="Tahoma" panose="020B0604030504040204" pitchFamily="34" charset="0"/>
                <a:cs typeface="Tahoma" panose="020B0604030504040204" pitchFamily="34" charset="0"/>
              </a:rPr>
              <a:t>yêu tinh xuất hiện </a:t>
            </a:r>
          </a:p>
        </p:txBody>
      </p:sp>
      <p:sp>
        <p:nvSpPr>
          <p:cNvPr id="31" name="Rectangle 30">
            <a:extLst>
              <a:ext uri="{FF2B5EF4-FFF2-40B4-BE49-F238E27FC236}">
                <a16:creationId xmlns:a16="http://schemas.microsoft.com/office/drawing/2014/main" id="{A9532ADC-C7FE-4603-B2C1-F0EB0047793B}"/>
              </a:ext>
            </a:extLst>
          </p:cNvPr>
          <p:cNvSpPr/>
          <p:nvPr/>
        </p:nvSpPr>
        <p:spPr>
          <a:xfrm>
            <a:off x="1508722" y="3852877"/>
            <a:ext cx="5501245" cy="810350"/>
          </a:xfrm>
          <a:prstGeom prst="rect">
            <a:avLst/>
          </a:prstGeom>
        </p:spPr>
        <p:txBody>
          <a:bodyPr wrap="square">
            <a:spAutoFit/>
          </a:bodyPr>
          <a:lstStyle/>
          <a:p>
            <a:pPr>
              <a:lnSpc>
                <a:spcPct val="150000"/>
              </a:lnSpc>
            </a:pPr>
            <a:r>
              <a:rPr lang="vi-VN" sz="3600">
                <a:solidFill>
                  <a:schemeClr val="bg1"/>
                </a:solidFill>
                <a:latin typeface="Tahoma" panose="020B0604030504040204" pitchFamily="34" charset="0"/>
                <a:ea typeface="Tahoma" panose="020B0604030504040204" pitchFamily="34" charset="0"/>
                <a:cs typeface="Tahoma" panose="020B0604030504040204" pitchFamily="34" charset="0"/>
              </a:rPr>
              <a:t>bắt người và súc vật</a:t>
            </a: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Rectangle 34">
            <a:extLst>
              <a:ext uri="{FF2B5EF4-FFF2-40B4-BE49-F238E27FC236}">
                <a16:creationId xmlns:a16="http://schemas.microsoft.com/office/drawing/2014/main" id="{C91045F7-66D6-4934-9A63-4AC398FE1116}"/>
              </a:ext>
            </a:extLst>
          </p:cNvPr>
          <p:cNvSpPr/>
          <p:nvPr/>
        </p:nvSpPr>
        <p:spPr>
          <a:xfrm>
            <a:off x="1508722" y="4831909"/>
            <a:ext cx="10197312" cy="1200329"/>
          </a:xfrm>
          <a:prstGeom prst="rect">
            <a:avLst/>
          </a:prstGeom>
        </p:spPr>
        <p:txBody>
          <a:bodyPr wrap="square">
            <a:spAutoFit/>
          </a:bodyPr>
          <a:lstStyle/>
          <a:p>
            <a:r>
              <a:rPr lang="vi-VN" sz="3600">
                <a:solidFill>
                  <a:schemeClr val="bg1"/>
                </a:solidFill>
                <a:latin typeface="Tahoma" panose="020B0604030504040204" pitchFamily="34" charset="0"/>
                <a:ea typeface="Tahoma" panose="020B0604030504040204" pitchFamily="34" charset="0"/>
                <a:cs typeface="Tahoma" panose="020B0604030504040204" pitchFamily="34" charset="0"/>
              </a:rPr>
              <a:t>làng bản tan hoang, có nhiều nơi không còn một ai sống sót</a:t>
            </a: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42E7A66B-AFBE-475C-84D4-675AEE8B5EB5}"/>
              </a:ext>
            </a:extLst>
          </p:cNvPr>
          <p:cNvCxnSpPr>
            <a:cxnSpLocks/>
          </p:cNvCxnSpPr>
          <p:nvPr/>
        </p:nvCxnSpPr>
        <p:spPr>
          <a:xfrm>
            <a:off x="1092410" y="3672508"/>
            <a:ext cx="0" cy="62549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0ED6669-99A4-4187-BFED-C28110B26EC1}"/>
              </a:ext>
            </a:extLst>
          </p:cNvPr>
          <p:cNvCxnSpPr>
            <a:cxnSpLocks/>
          </p:cNvCxnSpPr>
          <p:nvPr/>
        </p:nvCxnSpPr>
        <p:spPr>
          <a:xfrm>
            <a:off x="1092410" y="4447221"/>
            <a:ext cx="0" cy="62549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0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2500"/>
                            </p:stCondLst>
                            <p:childTnLst>
                              <p:par>
                                <p:cTn id="41" presetID="22" presetClass="entr" presetSubtype="1"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3" grpId="0" animBg="1"/>
      <p:bldP spid="24" grpId="0" animBg="1"/>
      <p:bldP spid="28" grpId="0" animBg="1"/>
      <p:bldP spid="29" grpId="0"/>
      <p:bldP spid="31"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830997"/>
          </a:xfrm>
          <a:prstGeom prst="rect">
            <a:avLst/>
          </a:prstGeom>
          <a:noFill/>
        </p:spPr>
        <p:txBody>
          <a:bodyPr wrap="square" rtlCol="0">
            <a:spAutoFit/>
          </a:bodyPr>
          <a:lstStyle/>
          <a:p>
            <a:pPr lvl="0" algn="ctr">
              <a:defRPr/>
            </a:pPr>
            <a:r>
              <a:rPr lang="en-US" sz="4800" spc="300" dirty="0" err="1">
                <a:solidFill>
                  <a:prstClr val="white"/>
                </a:solidFill>
                <a:latin typeface="UTM Iron Gothic" panose="02040603050506020204" pitchFamily="18" charset="0"/>
              </a:rPr>
              <a:t>Đọc</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thầm</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đoạn</a:t>
            </a:r>
            <a:r>
              <a:rPr lang="en-US" sz="4800" spc="300" dirty="0">
                <a:solidFill>
                  <a:prstClr val="white"/>
                </a:solidFill>
                <a:latin typeface="UTM Iron Gothic" panose="02040603050506020204" pitchFamily="18" charset="0"/>
              </a:rPr>
              <a:t> 1 </a:t>
            </a:r>
            <a:r>
              <a:rPr lang="en-US" sz="4800" spc="300" dirty="0" err="1">
                <a:solidFill>
                  <a:prstClr val="white"/>
                </a:solidFill>
                <a:latin typeface="UTM Iron Gothic" panose="02040603050506020204" pitchFamily="18" charset="0"/>
              </a:rPr>
              <a:t>và</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đoạn</a:t>
            </a:r>
            <a:r>
              <a:rPr lang="en-US" sz="4800" spc="300" dirty="0">
                <a:solidFill>
                  <a:prstClr val="white"/>
                </a:solidFill>
                <a:latin typeface="UTM Iron Gothic" panose="02040603050506020204" pitchFamily="18" charset="0"/>
              </a:rPr>
              <a:t>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1371601" y="2120967"/>
            <a:ext cx="11020234" cy="646331"/>
          </a:xfrm>
          <a:prstGeom prst="rect">
            <a:avLst/>
          </a:prstGeom>
          <a:noFill/>
        </p:spPr>
        <p:txBody>
          <a:bodyPr wrap="square">
            <a:spAutoFit/>
          </a:bodyPr>
          <a:lstStyle/>
          <a:p>
            <a:pPr lvl="0">
              <a:defRPr/>
            </a:pP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Thương</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dân</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bản</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Cẩu</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Khây</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làm</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gì</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3600" b="1" spc="3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03FC8FF9-3DAE-405F-8996-4BC04F151E4A}"/>
              </a:ext>
            </a:extLst>
          </p:cNvPr>
          <p:cNvSpPr/>
          <p:nvPr/>
        </p:nvSpPr>
        <p:spPr>
          <a:xfrm>
            <a:off x="109415" y="3110795"/>
            <a:ext cx="11742821" cy="3639355"/>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FF0000"/>
                </a:solidFill>
              </a:rPr>
              <a:t>Thương</a:t>
            </a:r>
            <a:r>
              <a:rPr lang="en-US" sz="5400" dirty="0" smtClean="0">
                <a:solidFill>
                  <a:srgbClr val="FF0000"/>
                </a:solidFill>
              </a:rPr>
              <a:t> </a:t>
            </a:r>
            <a:r>
              <a:rPr lang="en-US" sz="5400" dirty="0" err="1" smtClean="0">
                <a:solidFill>
                  <a:srgbClr val="FF0000"/>
                </a:solidFill>
              </a:rPr>
              <a:t>dân</a:t>
            </a:r>
            <a:r>
              <a:rPr lang="en-US" sz="5400" dirty="0" smtClean="0">
                <a:solidFill>
                  <a:srgbClr val="FF0000"/>
                </a:solidFill>
              </a:rPr>
              <a:t> </a:t>
            </a:r>
            <a:r>
              <a:rPr lang="en-US" sz="5400" dirty="0" err="1" smtClean="0">
                <a:solidFill>
                  <a:srgbClr val="FF0000"/>
                </a:solidFill>
              </a:rPr>
              <a:t>bản</a:t>
            </a:r>
            <a:r>
              <a:rPr lang="en-US" sz="5400" dirty="0" smtClean="0">
                <a:solidFill>
                  <a:srgbClr val="FF0000"/>
                </a:solidFill>
              </a:rPr>
              <a:t>, </a:t>
            </a:r>
            <a:r>
              <a:rPr lang="en-US" sz="5400" dirty="0" err="1" smtClean="0">
                <a:solidFill>
                  <a:srgbClr val="FF0000"/>
                </a:solidFill>
              </a:rPr>
              <a:t>Cẩu</a:t>
            </a:r>
            <a:r>
              <a:rPr lang="en-US" sz="5400" dirty="0" smtClean="0">
                <a:solidFill>
                  <a:srgbClr val="FF0000"/>
                </a:solidFill>
              </a:rPr>
              <a:t> </a:t>
            </a:r>
            <a:r>
              <a:rPr lang="en-US" sz="5400" dirty="0" err="1" smtClean="0">
                <a:solidFill>
                  <a:srgbClr val="FF0000"/>
                </a:solidFill>
              </a:rPr>
              <a:t>Khây</a:t>
            </a:r>
            <a:r>
              <a:rPr lang="en-US" sz="5400" dirty="0" smtClean="0">
                <a:solidFill>
                  <a:srgbClr val="FF0000"/>
                </a:solidFill>
              </a:rPr>
              <a:t> </a:t>
            </a:r>
            <a:r>
              <a:rPr lang="en-US" sz="5400" dirty="0" err="1" smtClean="0">
                <a:solidFill>
                  <a:srgbClr val="FF0000"/>
                </a:solidFill>
              </a:rPr>
              <a:t>quyết</a:t>
            </a:r>
            <a:r>
              <a:rPr lang="en-US" sz="5400" dirty="0" smtClean="0">
                <a:solidFill>
                  <a:srgbClr val="FF0000"/>
                </a:solidFill>
              </a:rPr>
              <a:t> </a:t>
            </a:r>
            <a:r>
              <a:rPr lang="en-US" sz="5400" dirty="0" err="1" smtClean="0">
                <a:solidFill>
                  <a:srgbClr val="FF0000"/>
                </a:solidFill>
              </a:rPr>
              <a:t>chí</a:t>
            </a:r>
            <a:r>
              <a:rPr lang="en-US" sz="5400" dirty="0" smtClean="0">
                <a:solidFill>
                  <a:srgbClr val="FF0000"/>
                </a:solidFill>
              </a:rPr>
              <a:t> </a:t>
            </a:r>
            <a:r>
              <a:rPr lang="en-US" sz="5400" dirty="0" err="1" smtClean="0">
                <a:solidFill>
                  <a:srgbClr val="FF0000"/>
                </a:solidFill>
              </a:rPr>
              <a:t>lên</a:t>
            </a:r>
            <a:r>
              <a:rPr lang="en-US" sz="5400" dirty="0" smtClean="0">
                <a:solidFill>
                  <a:srgbClr val="FF0000"/>
                </a:solidFill>
              </a:rPr>
              <a:t> </a:t>
            </a:r>
            <a:r>
              <a:rPr lang="en-US" sz="5400" dirty="0" err="1" smtClean="0">
                <a:solidFill>
                  <a:srgbClr val="FF0000"/>
                </a:solidFill>
              </a:rPr>
              <a:t>đường</a:t>
            </a:r>
            <a:r>
              <a:rPr lang="en-US" sz="5400" dirty="0" smtClean="0">
                <a:solidFill>
                  <a:srgbClr val="FF0000"/>
                </a:solidFill>
              </a:rPr>
              <a:t> </a:t>
            </a:r>
            <a:r>
              <a:rPr lang="en-US" sz="5400" dirty="0" err="1" smtClean="0">
                <a:solidFill>
                  <a:srgbClr val="FF0000"/>
                </a:solidFill>
              </a:rPr>
              <a:t>diệt</a:t>
            </a:r>
            <a:r>
              <a:rPr lang="en-US" sz="5400" dirty="0" smtClean="0">
                <a:solidFill>
                  <a:srgbClr val="FF0000"/>
                </a:solidFill>
              </a:rPr>
              <a:t> </a:t>
            </a:r>
            <a:r>
              <a:rPr lang="en-US" sz="5400" dirty="0" err="1" smtClean="0">
                <a:solidFill>
                  <a:srgbClr val="FF0000"/>
                </a:solidFill>
              </a:rPr>
              <a:t>trừ</a:t>
            </a:r>
            <a:r>
              <a:rPr lang="en-US" sz="5400" dirty="0" smtClean="0">
                <a:solidFill>
                  <a:srgbClr val="FF0000"/>
                </a:solidFill>
              </a:rPr>
              <a:t> </a:t>
            </a:r>
            <a:r>
              <a:rPr lang="en-US" sz="5400" dirty="0" err="1" smtClean="0">
                <a:solidFill>
                  <a:srgbClr val="FF0000"/>
                </a:solidFill>
              </a:rPr>
              <a:t>yêu</a:t>
            </a:r>
            <a:r>
              <a:rPr lang="en-US" sz="5400" dirty="0" smtClean="0">
                <a:solidFill>
                  <a:srgbClr val="FF0000"/>
                </a:solidFill>
              </a:rPr>
              <a:t> </a:t>
            </a:r>
            <a:r>
              <a:rPr lang="en-US" sz="5400" dirty="0" err="1" smtClean="0">
                <a:solidFill>
                  <a:srgbClr val="FF0000"/>
                </a:solidFill>
              </a:rPr>
              <a:t>tinh</a:t>
            </a:r>
            <a:r>
              <a:rPr lang="en-US" sz="5400" dirty="0" smtClean="0">
                <a:solidFill>
                  <a:srgbClr val="FF0000"/>
                </a:solidFill>
              </a:rPr>
              <a:t>.</a:t>
            </a:r>
            <a:endParaRPr lang="en-US" sz="5400" dirty="0">
              <a:solidFill>
                <a:srgbClr val="FF0000"/>
              </a:solidFill>
            </a:endParaRPr>
          </a:p>
        </p:txBody>
      </p:sp>
    </p:spTree>
    <p:extLst>
      <p:ext uri="{BB962C8B-B14F-4D97-AF65-F5344CB8AC3E}">
        <p14:creationId xmlns:p14="http://schemas.microsoft.com/office/powerpoint/2010/main" val="163202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830997"/>
          </a:xfrm>
          <a:prstGeom prst="rect">
            <a:avLst/>
          </a:prstGeom>
          <a:noFill/>
        </p:spPr>
        <p:txBody>
          <a:bodyPr wrap="square" rtlCol="0">
            <a:spAutoFit/>
          </a:bodyPr>
          <a:lstStyle/>
          <a:p>
            <a:pPr lvl="0" algn="ctr">
              <a:defRPr/>
            </a:pPr>
            <a:r>
              <a:rPr lang="en-US" sz="4800" spc="300" dirty="0" err="1">
                <a:solidFill>
                  <a:prstClr val="white"/>
                </a:solidFill>
                <a:latin typeface="UTM Iron Gothic" panose="02040603050506020204" pitchFamily="18" charset="0"/>
              </a:rPr>
              <a:t>Đọc</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thầm</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đoạn</a:t>
            </a:r>
            <a:r>
              <a:rPr lang="en-US" sz="4800" spc="300" dirty="0">
                <a:solidFill>
                  <a:prstClr val="white"/>
                </a:solidFill>
                <a:latin typeface="UTM Iron Gothic" panose="02040603050506020204" pitchFamily="18" charset="0"/>
              </a:rPr>
              <a:t> 1 </a:t>
            </a:r>
            <a:r>
              <a:rPr lang="en-US" sz="4800" spc="300" dirty="0" err="1">
                <a:solidFill>
                  <a:prstClr val="white"/>
                </a:solidFill>
                <a:latin typeface="UTM Iron Gothic" panose="02040603050506020204" pitchFamily="18" charset="0"/>
              </a:rPr>
              <a:t>và</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đoạn</a:t>
            </a:r>
            <a:r>
              <a:rPr lang="en-US" sz="4800" spc="300" dirty="0">
                <a:solidFill>
                  <a:prstClr val="white"/>
                </a:solidFill>
                <a:latin typeface="UTM Iron Gothic" panose="02040603050506020204" pitchFamily="18" charset="0"/>
              </a:rPr>
              <a:t>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2670901" y="2117951"/>
            <a:ext cx="11020234" cy="646331"/>
          </a:xfrm>
          <a:prstGeom prst="rect">
            <a:avLst/>
          </a:prstGeom>
          <a:noFill/>
        </p:spPr>
        <p:txBody>
          <a:bodyPr wrap="square">
            <a:spAutoFit/>
          </a:bodyPr>
          <a:lstStyle/>
          <a:p>
            <a:pPr lvl="0">
              <a:defRPr/>
            </a:pP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Đoạn</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2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nói</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lên</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điều</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600" b="1" spc="3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gì</a:t>
            </a:r>
            <a:r>
              <a:rPr lang="en-US" sz="3600" b="1" spc="300"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3600" b="1" spc="3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03FC8FF9-3DAE-405F-8996-4BC04F151E4A}"/>
              </a:ext>
            </a:extLst>
          </p:cNvPr>
          <p:cNvSpPr/>
          <p:nvPr/>
        </p:nvSpPr>
        <p:spPr>
          <a:xfrm>
            <a:off x="109415" y="3110795"/>
            <a:ext cx="11742821" cy="3639355"/>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FF0000"/>
                </a:solidFill>
              </a:rPr>
              <a:t>Nói</a:t>
            </a:r>
            <a:r>
              <a:rPr lang="en-US" sz="5400" dirty="0" smtClean="0">
                <a:solidFill>
                  <a:srgbClr val="FF0000"/>
                </a:solidFill>
              </a:rPr>
              <a:t> </a:t>
            </a:r>
            <a:r>
              <a:rPr lang="en-US" sz="5400" dirty="0" err="1" smtClean="0">
                <a:solidFill>
                  <a:srgbClr val="FF0000"/>
                </a:solidFill>
              </a:rPr>
              <a:t>lên</a:t>
            </a:r>
            <a:r>
              <a:rPr lang="en-US" sz="5400" dirty="0" smtClean="0">
                <a:solidFill>
                  <a:srgbClr val="FF0000"/>
                </a:solidFill>
              </a:rPr>
              <a:t> ý </a:t>
            </a:r>
            <a:r>
              <a:rPr lang="en-US" sz="5400" dirty="0" err="1" smtClean="0">
                <a:solidFill>
                  <a:srgbClr val="FF0000"/>
                </a:solidFill>
              </a:rPr>
              <a:t>chí</a:t>
            </a:r>
            <a:r>
              <a:rPr lang="en-US" sz="5400" dirty="0" smtClean="0">
                <a:solidFill>
                  <a:srgbClr val="FF0000"/>
                </a:solidFill>
              </a:rPr>
              <a:t> </a:t>
            </a:r>
            <a:r>
              <a:rPr lang="en-US" sz="5400" dirty="0" err="1" smtClean="0">
                <a:solidFill>
                  <a:srgbClr val="FF0000"/>
                </a:solidFill>
              </a:rPr>
              <a:t>diệt</a:t>
            </a:r>
            <a:r>
              <a:rPr lang="en-US" sz="5400" dirty="0" smtClean="0">
                <a:solidFill>
                  <a:srgbClr val="FF0000"/>
                </a:solidFill>
              </a:rPr>
              <a:t> </a:t>
            </a:r>
            <a:r>
              <a:rPr lang="en-US" sz="5400" dirty="0" err="1" smtClean="0">
                <a:solidFill>
                  <a:srgbClr val="FF0000"/>
                </a:solidFill>
              </a:rPr>
              <a:t>trừ</a:t>
            </a:r>
            <a:r>
              <a:rPr lang="en-US" sz="5400" dirty="0" smtClean="0">
                <a:solidFill>
                  <a:srgbClr val="FF0000"/>
                </a:solidFill>
              </a:rPr>
              <a:t> </a:t>
            </a:r>
            <a:r>
              <a:rPr lang="en-US" sz="5400" dirty="0" err="1" smtClean="0">
                <a:solidFill>
                  <a:srgbClr val="FF0000"/>
                </a:solidFill>
              </a:rPr>
              <a:t>yêu</a:t>
            </a:r>
            <a:r>
              <a:rPr lang="en-US" sz="5400" dirty="0" smtClean="0">
                <a:solidFill>
                  <a:srgbClr val="FF0000"/>
                </a:solidFill>
              </a:rPr>
              <a:t> </a:t>
            </a:r>
            <a:r>
              <a:rPr lang="en-US" sz="5400" dirty="0" err="1" smtClean="0">
                <a:solidFill>
                  <a:srgbClr val="FF0000"/>
                </a:solidFill>
              </a:rPr>
              <a:t>tinh</a:t>
            </a:r>
            <a:r>
              <a:rPr lang="en-US" sz="5400" dirty="0" smtClean="0">
                <a:solidFill>
                  <a:srgbClr val="FF0000"/>
                </a:solidFill>
              </a:rPr>
              <a:t> </a:t>
            </a:r>
            <a:r>
              <a:rPr lang="en-US" sz="5400" dirty="0" err="1" smtClean="0">
                <a:solidFill>
                  <a:srgbClr val="FF0000"/>
                </a:solidFill>
              </a:rPr>
              <a:t>của</a:t>
            </a:r>
            <a:r>
              <a:rPr lang="en-US" sz="5400" dirty="0" smtClean="0">
                <a:solidFill>
                  <a:srgbClr val="FF0000"/>
                </a:solidFill>
              </a:rPr>
              <a:t> </a:t>
            </a:r>
            <a:r>
              <a:rPr lang="en-US" sz="5400" dirty="0" err="1" smtClean="0">
                <a:solidFill>
                  <a:srgbClr val="FF0000"/>
                </a:solidFill>
              </a:rPr>
              <a:t>Cẩu</a:t>
            </a:r>
            <a:r>
              <a:rPr lang="en-US" sz="5400" dirty="0" smtClean="0">
                <a:solidFill>
                  <a:srgbClr val="FF0000"/>
                </a:solidFill>
              </a:rPr>
              <a:t> </a:t>
            </a:r>
            <a:r>
              <a:rPr lang="en-US" sz="5400" dirty="0" err="1" smtClean="0">
                <a:solidFill>
                  <a:srgbClr val="FF0000"/>
                </a:solidFill>
              </a:rPr>
              <a:t>Khây</a:t>
            </a:r>
            <a:r>
              <a:rPr lang="en-US" sz="5400" dirty="0" smtClean="0">
                <a:solidFill>
                  <a:srgbClr val="FF0000"/>
                </a:solidFill>
              </a:rPr>
              <a:t>.</a:t>
            </a:r>
            <a:endParaRPr lang="en-US" sz="5400" dirty="0">
              <a:solidFill>
                <a:srgbClr val="FF0000"/>
              </a:solidFill>
            </a:endParaRPr>
          </a:p>
        </p:txBody>
      </p:sp>
    </p:spTree>
    <p:extLst>
      <p:ext uri="{BB962C8B-B14F-4D97-AF65-F5344CB8AC3E}">
        <p14:creationId xmlns:p14="http://schemas.microsoft.com/office/powerpoint/2010/main" val="296326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3, 4 và 5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3. Cẩu Khây đi diệt trừ yêu tinh cùng những ai?</a:t>
            </a:r>
          </a:p>
        </p:txBody>
      </p:sp>
      <p:pic>
        <p:nvPicPr>
          <p:cNvPr id="16" name="mong tay">
            <a:extLst>
              <a:ext uri="{FF2B5EF4-FFF2-40B4-BE49-F238E27FC236}">
                <a16:creationId xmlns:a16="http://schemas.microsoft.com/office/drawing/2014/main" id="{E18ED8EA-AE5D-4B02-ABA4-23EB2F3A58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91501" y="3458028"/>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lay tai">
            <a:extLst>
              <a:ext uri="{FF2B5EF4-FFF2-40B4-BE49-F238E27FC236}">
                <a16:creationId xmlns:a16="http://schemas.microsoft.com/office/drawing/2014/main" id="{F33D4D9C-EFEC-4FAB-A144-16D573621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6444" y="3411465"/>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nam tay">
            <a:extLst>
              <a:ext uri="{FF2B5EF4-FFF2-40B4-BE49-F238E27FC236}">
                <a16:creationId xmlns:a16="http://schemas.microsoft.com/office/drawing/2014/main" id="{D7FE6954-CA6D-40A2-B460-8B17212207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9050" y="3473549"/>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cau khay">
            <a:extLst>
              <a:ext uri="{FF2B5EF4-FFF2-40B4-BE49-F238E27FC236}">
                <a16:creationId xmlns:a16="http://schemas.microsoft.com/office/drawing/2014/main" id="{7394FCDF-798F-46CF-8D4D-425CE28D7863}"/>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76878" y="3458027"/>
            <a:ext cx="1683429" cy="219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a:extLst>
              <a:ext uri="{FF2B5EF4-FFF2-40B4-BE49-F238E27FC236}">
                <a16:creationId xmlns:a16="http://schemas.microsoft.com/office/drawing/2014/main" id="{E497F367-4532-480B-B965-6D7FB6485238}"/>
              </a:ext>
            </a:extLst>
          </p:cNvPr>
          <p:cNvSpPr/>
          <p:nvPr/>
        </p:nvSpPr>
        <p:spPr>
          <a:xfrm>
            <a:off x="1150717" y="5670233"/>
            <a:ext cx="1923142" cy="461665"/>
          </a:xfrm>
          <a:prstGeom prst="rect">
            <a:avLst/>
          </a:prstGeom>
        </p:spPr>
        <p:txBody>
          <a:bodyPr wrap="square">
            <a:spAutoFit/>
          </a:bodyPr>
          <a:lstStyle/>
          <a:p>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Cẩu Khây</a:t>
            </a:r>
          </a:p>
        </p:txBody>
      </p:sp>
      <p:sp>
        <p:nvSpPr>
          <p:cNvPr id="21" name="Rectangle 20">
            <a:extLst>
              <a:ext uri="{FF2B5EF4-FFF2-40B4-BE49-F238E27FC236}">
                <a16:creationId xmlns:a16="http://schemas.microsoft.com/office/drawing/2014/main" id="{5BA3E512-B213-4CFC-AC0A-75BE831C30E6}"/>
              </a:ext>
            </a:extLst>
          </p:cNvPr>
          <p:cNvSpPr/>
          <p:nvPr/>
        </p:nvSpPr>
        <p:spPr>
          <a:xfrm>
            <a:off x="3090347"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22" name="Rectangle 21">
            <a:extLst>
              <a:ext uri="{FF2B5EF4-FFF2-40B4-BE49-F238E27FC236}">
                <a16:creationId xmlns:a16="http://schemas.microsoft.com/office/drawing/2014/main" id="{27298134-093A-40DD-8375-0876D0BDEDEA}"/>
              </a:ext>
            </a:extLst>
          </p:cNvPr>
          <p:cNvSpPr/>
          <p:nvPr/>
        </p:nvSpPr>
        <p:spPr>
          <a:xfrm>
            <a:off x="6131848" y="5654258"/>
            <a:ext cx="2725477"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25" name="Rectangle 24">
            <a:extLst>
              <a:ext uri="{FF2B5EF4-FFF2-40B4-BE49-F238E27FC236}">
                <a16:creationId xmlns:a16="http://schemas.microsoft.com/office/drawing/2014/main" id="{B7F05023-E46F-4174-B528-A503135FBC10}"/>
              </a:ext>
            </a:extLst>
          </p:cNvPr>
          <p:cNvSpPr/>
          <p:nvPr/>
        </p:nvSpPr>
        <p:spPr>
          <a:xfrm>
            <a:off x="8873813"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Móng Tay Đục Máng</a:t>
            </a:r>
          </a:p>
        </p:txBody>
      </p:sp>
    </p:spTree>
    <p:extLst>
      <p:ext uri="{BB962C8B-B14F-4D97-AF65-F5344CB8AC3E}">
        <p14:creationId xmlns:p14="http://schemas.microsoft.com/office/powerpoint/2010/main" val="31192883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14:presetBounceEnd="4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0000">
                                          <p:cBhvr additive="base">
                                            <p:cTn id="28"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14:presetBounceEnd="40000">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14:bounceEnd="40000">
                                          <p:cBhvr additive="base">
                                            <p:cTn id="37"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14:presetBounceEnd="40000">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14:bounceEnd="40000">
                                          <p:cBhvr additive="base">
                                            <p:cTn id="46"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1+#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1+#ppt_w/2"/>
                                              </p:val>
                                            </p:tav>
                                            <p:tav tm="100000">
                                              <p:val>
                                                <p:strVal val="#ppt_x"/>
                                              </p:val>
                                            </p:tav>
                                          </p:tavLst>
                                        </p:anim>
                                        <p:anim calcmode="lin" valueType="num">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0694" y="4562249"/>
            <a:ext cx="1371600" cy="1840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0694" y="2545414"/>
            <a:ext cx="1371600" cy="1834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0694" y="434869"/>
            <a:ext cx="1371600" cy="1928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AABD3226-30E5-4795-A68A-18D465B75EFE}"/>
              </a:ext>
            </a:extLst>
          </p:cNvPr>
          <p:cNvSpPr txBox="1"/>
          <p:nvPr/>
        </p:nvSpPr>
        <p:spPr>
          <a:xfrm>
            <a:off x="3468328" y="757115"/>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NẮM TAY ĐÓNG CỌC</a:t>
            </a:r>
            <a:endParaRPr kumimoji="0" lang="en-US" sz="4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sp>
        <p:nvSpPr>
          <p:cNvPr id="10" name="Oval 9">
            <a:extLst>
              <a:ext uri="{FF2B5EF4-FFF2-40B4-BE49-F238E27FC236}">
                <a16:creationId xmlns:a16="http://schemas.microsoft.com/office/drawing/2014/main" id="{1BFA8D98-678E-4BAD-96AA-558EBE43F990}"/>
              </a:ext>
            </a:extLst>
          </p:cNvPr>
          <p:cNvSpPr/>
          <p:nvPr/>
        </p:nvSpPr>
        <p:spPr>
          <a:xfrm>
            <a:off x="3468328" y="1609909"/>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B85E34-BF3C-4548-8359-5417BEFE8005}"/>
              </a:ext>
            </a:extLst>
          </p:cNvPr>
          <p:cNvSpPr/>
          <p:nvPr/>
        </p:nvSpPr>
        <p:spPr>
          <a:xfrm>
            <a:off x="3658828" y="1384212"/>
            <a:ext cx="8456972" cy="584775"/>
          </a:xfrm>
          <a:prstGeom prst="rect">
            <a:avLst/>
          </a:prstGeom>
        </p:spPr>
        <p:txBody>
          <a:bodyPr wrap="square">
            <a:spAutoFit/>
          </a:bodyPr>
          <a:lstStyle/>
          <a:p>
            <a:r>
              <a:rPr lang="nl-NL" sz="3200">
                <a:solidFill>
                  <a:schemeClr val="bg1"/>
                </a:solidFill>
                <a:latin typeface="Times New Roman" pitchFamily="18" charset="0"/>
                <a:cs typeface="Times New Roman" pitchFamily="18" charset="0"/>
              </a:rPr>
              <a:t>Dùng nắm tay làm vồ để đóng cọc xuống đất.</a:t>
            </a:r>
          </a:p>
        </p:txBody>
      </p:sp>
      <p:sp>
        <p:nvSpPr>
          <p:cNvPr id="17" name="nama">
            <a:extLst>
              <a:ext uri="{FF2B5EF4-FFF2-40B4-BE49-F238E27FC236}">
                <a16:creationId xmlns:a16="http://schemas.microsoft.com/office/drawing/2014/main" id="{5711C55A-04DE-4D8A-BE4F-708921DB1ADD}"/>
              </a:ext>
            </a:extLst>
          </p:cNvPr>
          <p:cNvSpPr txBox="1"/>
          <p:nvPr/>
        </p:nvSpPr>
        <p:spPr>
          <a:xfrm>
            <a:off x="3468328" y="2820953"/>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LẤY</a:t>
            </a:r>
            <a:r>
              <a:rPr kumimoji="0" lang="en-US" sz="4000" b="1" i="0" u="none" strike="noStrike" kern="1200" cap="none" spc="300" normalizeH="0" noProof="0">
                <a:ln>
                  <a:noFill/>
                </a:ln>
                <a:solidFill>
                  <a:prstClr val="white"/>
                </a:solidFill>
                <a:effectLst/>
                <a:uLnTx/>
                <a:uFillTx/>
                <a:latin typeface="UVN Vung Tau" panose="03080702040302070203" pitchFamily="66" charset="0"/>
                <a:ea typeface="+mn-ea"/>
                <a:cs typeface="+mn-cs"/>
              </a:rPr>
              <a:t> TAI TÁT NƯỚC</a:t>
            </a:r>
            <a:endParaRPr kumimoji="0" lang="en-US" sz="4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sp>
        <p:nvSpPr>
          <p:cNvPr id="18" name="Oval 17">
            <a:extLst>
              <a:ext uri="{FF2B5EF4-FFF2-40B4-BE49-F238E27FC236}">
                <a16:creationId xmlns:a16="http://schemas.microsoft.com/office/drawing/2014/main" id="{F208510E-1D7F-49FF-A99B-FE7A94A57EF7}"/>
              </a:ext>
            </a:extLst>
          </p:cNvPr>
          <p:cNvSpPr/>
          <p:nvPr/>
        </p:nvSpPr>
        <p:spPr>
          <a:xfrm>
            <a:off x="3468328" y="367374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F1D44D-D94B-45B1-9422-4B78BB307354}"/>
              </a:ext>
            </a:extLst>
          </p:cNvPr>
          <p:cNvSpPr/>
          <p:nvPr/>
        </p:nvSpPr>
        <p:spPr>
          <a:xfrm>
            <a:off x="3658828" y="3448050"/>
            <a:ext cx="8456972" cy="584775"/>
          </a:xfrm>
          <a:prstGeom prst="rect">
            <a:avLst/>
          </a:prstGeom>
        </p:spPr>
        <p:txBody>
          <a:bodyPr wrap="square">
            <a:spAutoFit/>
          </a:bodyPr>
          <a:lstStyle/>
          <a:p>
            <a:r>
              <a:rPr lang="en-US" sz="3200">
                <a:solidFill>
                  <a:schemeClr val="bg1"/>
                </a:solidFill>
                <a:latin typeface="Times New Roman" pitchFamily="18" charset="0"/>
                <a:cs typeface="Times New Roman" pitchFamily="18" charset="0"/>
              </a:rPr>
              <a:t>D</a:t>
            </a:r>
            <a:r>
              <a:rPr lang="vi-VN" sz="3200">
                <a:solidFill>
                  <a:schemeClr val="bg1"/>
                </a:solidFill>
                <a:latin typeface="Times New Roman" pitchFamily="18" charset="0"/>
                <a:cs typeface="Times New Roman" pitchFamily="18" charset="0"/>
              </a:rPr>
              <a:t>ùng tai của mình để tát nước</a:t>
            </a:r>
            <a:endParaRPr lang="nl-NL" sz="3200">
              <a:solidFill>
                <a:schemeClr val="bg1"/>
              </a:solidFill>
              <a:latin typeface="Times New Roman" pitchFamily="18" charset="0"/>
              <a:cs typeface="Times New Roman" pitchFamily="18" charset="0"/>
            </a:endParaRPr>
          </a:p>
        </p:txBody>
      </p:sp>
      <p:sp>
        <p:nvSpPr>
          <p:cNvPr id="35" name="nama">
            <a:extLst>
              <a:ext uri="{FF2B5EF4-FFF2-40B4-BE49-F238E27FC236}">
                <a16:creationId xmlns:a16="http://schemas.microsoft.com/office/drawing/2014/main" id="{A1A0C3DD-5B38-4B79-97CC-303665FE5D9E}"/>
              </a:ext>
            </a:extLst>
          </p:cNvPr>
          <p:cNvSpPr txBox="1"/>
          <p:nvPr/>
        </p:nvSpPr>
        <p:spPr>
          <a:xfrm>
            <a:off x="3468328" y="4663683"/>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MÓNG</a:t>
            </a:r>
            <a:r>
              <a:rPr kumimoji="0" lang="en-US" sz="4000" b="1" i="0" u="none" strike="noStrike" kern="1200" cap="none" spc="300" normalizeH="0" noProof="0">
                <a:ln>
                  <a:noFill/>
                </a:ln>
                <a:solidFill>
                  <a:prstClr val="white"/>
                </a:solidFill>
                <a:effectLst/>
                <a:uLnTx/>
                <a:uFillTx/>
                <a:latin typeface="UVN Vung Tau" panose="03080702040302070203" pitchFamily="66" charset="0"/>
                <a:ea typeface="+mn-ea"/>
                <a:cs typeface="+mn-cs"/>
              </a:rPr>
              <a:t> TAY ĐỤC MÁNG</a:t>
            </a:r>
            <a:endParaRPr kumimoji="0" lang="en-US" sz="4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sp>
        <p:nvSpPr>
          <p:cNvPr id="36" name="Oval 35">
            <a:extLst>
              <a:ext uri="{FF2B5EF4-FFF2-40B4-BE49-F238E27FC236}">
                <a16:creationId xmlns:a16="http://schemas.microsoft.com/office/drawing/2014/main" id="{C4CFEFAC-E1BE-48E3-8647-371C76D80113}"/>
              </a:ext>
            </a:extLst>
          </p:cNvPr>
          <p:cNvSpPr/>
          <p:nvPr/>
        </p:nvSpPr>
        <p:spPr>
          <a:xfrm>
            <a:off x="3468328" y="551647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29E3EE-AED5-4319-B538-79C92520C17A}"/>
              </a:ext>
            </a:extLst>
          </p:cNvPr>
          <p:cNvSpPr/>
          <p:nvPr/>
        </p:nvSpPr>
        <p:spPr>
          <a:xfrm>
            <a:off x="3658828" y="5290780"/>
            <a:ext cx="7632621" cy="1077218"/>
          </a:xfrm>
          <a:prstGeom prst="rect">
            <a:avLst/>
          </a:prstGeom>
        </p:spPr>
        <p:txBody>
          <a:bodyPr wrap="square">
            <a:spAutoFit/>
          </a:bodyPr>
          <a:lstStyle/>
          <a:p>
            <a:r>
              <a:rPr lang="en-US" sz="3200">
                <a:solidFill>
                  <a:schemeClr val="bg1"/>
                </a:solidFill>
                <a:latin typeface="Times New Roman" pitchFamily="18" charset="0"/>
                <a:cs typeface="Times New Roman" pitchFamily="18" charset="0"/>
              </a:rPr>
              <a:t>D</a:t>
            </a:r>
            <a:r>
              <a:rPr lang="vi-VN" sz="3200">
                <a:solidFill>
                  <a:schemeClr val="bg1"/>
                </a:solidFill>
                <a:latin typeface="Times New Roman" pitchFamily="18" charset="0"/>
                <a:cs typeface="Times New Roman" pitchFamily="18" charset="0"/>
              </a:rPr>
              <a:t>ùng móng tay của mình đục gỗ thành lòng máng để dẫn nước vào ruộng .</a:t>
            </a:r>
            <a:endParaRPr lang="nl-NL" sz="32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073828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iterate type="lt">
                                    <p:tmAbs val="100"/>
                                  </p:iterate>
                                  <p:childTnLst>
                                    <p:set>
                                      <p:cBhvr>
                                        <p:cTn id="11" dur="1" fill="hold">
                                          <p:stCondLst>
                                            <p:cond delay="0"/>
                                          </p:stCondLst>
                                        </p:cTn>
                                        <p:tgtEl>
                                          <p:spTgt spid="93"/>
                                        </p:tgtEl>
                                        <p:attrNameLst>
                                          <p:attrName>style.visibility</p:attrName>
                                        </p:attrNameLst>
                                      </p:cBhvr>
                                      <p:to>
                                        <p:strVal val="visible"/>
                                      </p:to>
                                    </p:set>
                                  </p:childTnLst>
                                </p:cTn>
                              </p:par>
                            </p:childTnLst>
                          </p:cTn>
                        </p:par>
                        <p:par>
                          <p:cTn id="12" fill="hold">
                            <p:stCondLst>
                              <p:cond delay="1701"/>
                            </p:stCondLst>
                            <p:childTnLst>
                              <p:par>
                                <p:cTn id="13" presetID="47"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2201"/>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701"/>
                            </p:stCondLst>
                            <p:childTnLst>
                              <p:par>
                                <p:cTn id="23" presetID="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3201"/>
                            </p:stCondLst>
                            <p:childTnLst>
                              <p:par>
                                <p:cTn id="28" presetID="1" presetClass="entr" presetSubtype="0" fill="hold" grpId="0" nodeType="afterEffect">
                                  <p:stCondLst>
                                    <p:cond delay="0"/>
                                  </p:stCondLst>
                                  <p:iterate type="lt">
                                    <p:tmAbs val="100"/>
                                  </p:iterate>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4402"/>
                            </p:stCondLst>
                            <p:childTnLst>
                              <p:par>
                                <p:cTn id="31" presetID="47"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strVal val="#ppt_x"/>
                                          </p:val>
                                        </p:tav>
                                        <p:tav tm="100000">
                                          <p:val>
                                            <p:strVal val="#ppt_x"/>
                                          </p:val>
                                        </p:tav>
                                      </p:tavLst>
                                    </p:anim>
                                    <p:anim calcmode="lin" valueType="num">
                                      <p:cBhvr>
                                        <p:cTn id="35" dur="5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4902"/>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5402"/>
                            </p:stCondLst>
                            <p:childTnLst>
                              <p:par>
                                <p:cTn id="41" presetID="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5902"/>
                            </p:stCondLst>
                            <p:childTnLst>
                              <p:par>
                                <p:cTn id="46" presetID="1" presetClass="entr" presetSubtype="0" fill="hold" grpId="0" nodeType="afterEffect">
                                  <p:stCondLst>
                                    <p:cond delay="0"/>
                                  </p:stCondLst>
                                  <p:iterate type="lt">
                                    <p:tmAbs val="100"/>
                                  </p:iterate>
                                  <p:childTnLst>
                                    <p:set>
                                      <p:cBhvr>
                                        <p:cTn id="47" dur="1" fill="hold">
                                          <p:stCondLst>
                                            <p:cond delay="0"/>
                                          </p:stCondLst>
                                        </p:cTn>
                                        <p:tgtEl>
                                          <p:spTgt spid="35"/>
                                        </p:tgtEl>
                                        <p:attrNameLst>
                                          <p:attrName>style.visibility</p:attrName>
                                        </p:attrNameLst>
                                      </p:cBhvr>
                                      <p:to>
                                        <p:strVal val="visible"/>
                                      </p:to>
                                    </p:set>
                                  </p:childTnLst>
                                </p:cTn>
                              </p:par>
                            </p:childTnLst>
                          </p:cTn>
                        </p:par>
                        <p:par>
                          <p:cTn id="48" fill="hold">
                            <p:stCondLst>
                              <p:cond delay="7203"/>
                            </p:stCondLst>
                            <p:childTnLst>
                              <p:par>
                                <p:cTn id="49" presetID="47"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strVal val="#ppt_x"/>
                                          </p:val>
                                        </p:tav>
                                        <p:tav tm="100000">
                                          <p:val>
                                            <p:strVal val="#ppt_x"/>
                                          </p:val>
                                        </p:tav>
                                      </p:tavLst>
                                    </p:anim>
                                    <p:anim calcmode="lin" valueType="num">
                                      <p:cBhvr>
                                        <p:cTn id="53" dur="500" fill="hold"/>
                                        <p:tgtEl>
                                          <p:spTgt spid="36"/>
                                        </p:tgtEl>
                                        <p:attrNameLst>
                                          <p:attrName>ppt_y</p:attrName>
                                        </p:attrNameLst>
                                      </p:cBhvr>
                                      <p:tavLst>
                                        <p:tav tm="0">
                                          <p:val>
                                            <p:strVal val="#ppt_y-.1"/>
                                          </p:val>
                                        </p:tav>
                                        <p:tav tm="100000">
                                          <p:val>
                                            <p:strVal val="#ppt_y"/>
                                          </p:val>
                                        </p:tav>
                                      </p:tavLst>
                                    </p:anim>
                                  </p:childTnLst>
                                </p:cTn>
                              </p:par>
                            </p:childTnLst>
                          </p:cTn>
                        </p:par>
                        <p:par>
                          <p:cTn id="54" fill="hold">
                            <p:stCondLst>
                              <p:cond delay="7703"/>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 grpId="0" animBg="1"/>
      <p:bldP spid="11" grpId="0"/>
      <p:bldP spid="17" grpId="0"/>
      <p:bldP spid="18" grpId="0" animBg="1"/>
      <p:bldP spid="19" grpId="0"/>
      <p:bldP spid="35" grpId="0"/>
      <p:bldP spid="36" grpId="0" animBg="1"/>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B439ACD-9178-4B3A-A356-1868953445CA}"/>
              </a:ext>
            </a:extLst>
          </p:cNvPr>
          <p:cNvSpPr/>
          <p:nvPr/>
        </p:nvSpPr>
        <p:spPr>
          <a:xfrm flipH="1">
            <a:off x="3649396" y="1005668"/>
            <a:ext cx="6637604" cy="2747182"/>
          </a:xfrm>
          <a:prstGeom prst="wedgeRoundRectCallout">
            <a:avLst>
              <a:gd name="adj1" fmla="val 61169"/>
              <a:gd name="adj2" fmla="val 53957"/>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64640231-48FF-4D43-BB9B-FDE02EB1CEB5}"/>
              </a:ext>
            </a:extLst>
          </p:cNvPr>
          <p:cNvSpPr txBox="1"/>
          <p:nvPr/>
        </p:nvSpPr>
        <p:spPr>
          <a:xfrm flipH="1">
            <a:off x="3581401" y="1409763"/>
            <a:ext cx="6637605" cy="1938992"/>
          </a:xfrm>
          <a:prstGeom prst="rect">
            <a:avLst/>
          </a:prstGeom>
          <a:noFill/>
        </p:spPr>
        <p:txBody>
          <a:bodyPr wrap="square" rtlCol="0">
            <a:spAutoFit/>
          </a:bodyPr>
          <a:lstStyle/>
          <a:p>
            <a:pPr algn="ctr"/>
            <a:r>
              <a:rPr lang="nl-NL" sz="6000" b="1" i="1">
                <a:latin typeface="Times New Roman" pitchFamily="18" charset="0"/>
                <a:cs typeface="Times New Roman" pitchFamily="18" charset="0"/>
              </a:rPr>
              <a:t>Câu chuyện </a:t>
            </a:r>
          </a:p>
          <a:p>
            <a:pPr algn="ctr"/>
            <a:r>
              <a:rPr lang="nl-NL" sz="6000" b="1" i="1">
                <a:latin typeface="Times New Roman" pitchFamily="18" charset="0"/>
                <a:cs typeface="Times New Roman" pitchFamily="18" charset="0"/>
              </a:rPr>
              <a:t>ca ngợi điều gì?</a:t>
            </a:r>
            <a:endParaRPr lang="en-US" sz="6000" b="1" dirty="0">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014F36AA-6972-44D2-BF91-6A90E9E4ED1C}"/>
              </a:ext>
            </a:extLst>
          </p:cNvPr>
          <p:cNvSpPr/>
          <p:nvPr/>
        </p:nvSpPr>
        <p:spPr>
          <a:xfrm>
            <a:off x="1447800" y="953526"/>
            <a:ext cx="9372600" cy="5171338"/>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D4FA88-1D3E-457A-8EBF-53BFD8B55888}"/>
              </a:ext>
            </a:extLst>
          </p:cNvPr>
          <p:cNvSpPr txBox="1"/>
          <p:nvPr/>
        </p:nvSpPr>
        <p:spPr>
          <a:xfrm>
            <a:off x="2902352" y="1100846"/>
            <a:ext cx="807044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Nội dung bài:</a:t>
            </a:r>
          </a:p>
        </p:txBody>
      </p:sp>
      <p:sp>
        <p:nvSpPr>
          <p:cNvPr id="9" name="Rectangle: Rounded Corners 8">
            <a:extLst>
              <a:ext uri="{FF2B5EF4-FFF2-40B4-BE49-F238E27FC236}">
                <a16:creationId xmlns:a16="http://schemas.microsoft.com/office/drawing/2014/main" id="{C5551AB7-C7CB-4988-AB37-911511E4E8DA}"/>
              </a:ext>
            </a:extLst>
          </p:cNvPr>
          <p:cNvSpPr/>
          <p:nvPr/>
        </p:nvSpPr>
        <p:spPr>
          <a:xfrm>
            <a:off x="1600200" y="962762"/>
            <a:ext cx="9372600" cy="5171338"/>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3AC883-7D02-4033-90A3-8B307B699662}"/>
              </a:ext>
            </a:extLst>
          </p:cNvPr>
          <p:cNvSpPr/>
          <p:nvPr/>
        </p:nvSpPr>
        <p:spPr>
          <a:xfrm>
            <a:off x="1357746" y="849095"/>
            <a:ext cx="9372600" cy="5171338"/>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273B7AA-CB7A-4DAE-81A1-8A1F3AEDE28D}"/>
              </a:ext>
            </a:extLst>
          </p:cNvPr>
          <p:cNvSpPr txBox="1"/>
          <p:nvPr/>
        </p:nvSpPr>
        <p:spPr>
          <a:xfrm>
            <a:off x="2570699" y="2787111"/>
            <a:ext cx="7906800" cy="2800767"/>
          </a:xfrm>
          <a:prstGeom prst="rect">
            <a:avLst/>
          </a:prstGeom>
          <a:noFill/>
        </p:spPr>
        <p:txBody>
          <a:bodyPr wrap="square" rtlCol="0">
            <a:spAutoFit/>
          </a:bodyPr>
          <a:lstStyle/>
          <a:p>
            <a:pPr indent="630238" algn="just"/>
            <a:r>
              <a:rPr lang="nl-NL" sz="4400" b="1">
                <a:solidFill>
                  <a:schemeClr val="bg1"/>
                </a:solidFill>
                <a:latin typeface="Tahoma" panose="020B0604030504040204" pitchFamily="34" charset="0"/>
                <a:ea typeface="Tahoma" panose="020B0604030504040204" pitchFamily="34" charset="0"/>
                <a:cs typeface="Tahoma" panose="020B0604030504040204" pitchFamily="34" charset="0"/>
              </a:rPr>
              <a:t>Câu chuyện ca ngợi sức khỏe, tài năng và lòng nhiệt thành làm việc nghĩa của bốn anh em Cẩu Khây.</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58645CFB-4D65-4E00-B8B9-2C0AD7A09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2674" y="3229588"/>
            <a:ext cx="2137971" cy="3227512"/>
          </a:xfrm>
          <a:prstGeom prst="rect">
            <a:avLst/>
          </a:prstGeom>
          <a:effectLst>
            <a:outerShdw blurRad="76200" dir="18900000" sy="23000" kx="-1200000" algn="bl" rotWithShape="0">
              <a:prstClr val="black">
                <a:alpha val="20000"/>
              </a:prstClr>
            </a:outerShdw>
          </a:effectLst>
        </p:spPr>
      </p:pic>
      <p:pic>
        <p:nvPicPr>
          <p:cNvPr id="12" name="Content Placeholder 4">
            <a:extLst>
              <a:ext uri="{FF2B5EF4-FFF2-40B4-BE49-F238E27FC236}">
                <a16:creationId xmlns:a16="http://schemas.microsoft.com/office/drawing/2014/main" id="{41ED62EA-D55A-4155-A6B5-8EBD8B06A3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530" y="820334"/>
            <a:ext cx="4022641" cy="1966777"/>
          </a:xfrm>
          <a:prstGeom prst="rect">
            <a:avLst/>
          </a:prstGeom>
          <a:ln>
            <a:noFill/>
          </a:ln>
          <a:effectLst>
            <a:softEdge rad="112500"/>
          </a:effectLst>
        </p:spPr>
      </p:pic>
    </p:spTree>
    <p:extLst>
      <p:ext uri="{BB962C8B-B14F-4D97-AF65-F5344CB8AC3E}">
        <p14:creationId xmlns:p14="http://schemas.microsoft.com/office/powerpoint/2010/main" val="33438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Effect transition="in" filter="fade">
                                      <p:cBhvr>
                                        <p:cTn id="25" dur="1000"/>
                                        <p:tgtEl>
                                          <p:spTgt spid="7"/>
                                        </p:tgtEl>
                                      </p:cBhvr>
                                    </p:animEffect>
                                  </p:childTnLst>
                                </p:cTn>
                              </p:par>
                              <p:par>
                                <p:cTn id="26" presetID="8" presetClass="emph" presetSubtype="0" fill="hold" grpId="1" nodeType="withEffect">
                                  <p:stCondLst>
                                    <p:cond delay="0"/>
                                  </p:stCondLst>
                                  <p:childTnLst>
                                    <p:animRot by="21600000">
                                      <p:cBhvr>
                                        <p:cTn id="27" dur="1000" fill="hold"/>
                                        <p:tgtEl>
                                          <p:spTgt spid="7"/>
                                        </p:tgtEl>
                                        <p:attrNameLst>
                                          <p:attrName>r</p:attrName>
                                        </p:attrNameLst>
                                      </p:cBhvr>
                                    </p:animRo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Effect transition="in" filter="fade">
                                      <p:cBhvr>
                                        <p:cTn id="32" dur="1000"/>
                                        <p:tgtEl>
                                          <p:spTgt spid="9"/>
                                        </p:tgtEl>
                                      </p:cBhvr>
                                    </p:animEffect>
                                  </p:childTnLst>
                                </p:cTn>
                              </p:par>
                              <p:par>
                                <p:cTn id="33" presetID="8" presetClass="emph" presetSubtype="0" fill="hold" grpId="1" nodeType="withEffect">
                                  <p:stCondLst>
                                    <p:cond delay="0"/>
                                  </p:stCondLst>
                                  <p:childTnLst>
                                    <p:animRot by="21600000">
                                      <p:cBhvr>
                                        <p:cTn id="34" dur="1000" fill="hold"/>
                                        <p:tgtEl>
                                          <p:spTgt spid="9"/>
                                        </p:tgtEl>
                                        <p:attrNameLst>
                                          <p:attrName>r</p:attrName>
                                        </p:attrNameLst>
                                      </p:cBhvr>
                                    </p:animRo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8" presetClass="emph" presetSubtype="0" fill="hold" grpId="1" nodeType="withEffect">
                                  <p:stCondLst>
                                    <p:cond delay="0"/>
                                  </p:stCondLst>
                                  <p:childTnLst>
                                    <p:animRot by="21600000">
                                      <p:cBhvr>
                                        <p:cTn id="41" dur="1000" fill="hold"/>
                                        <p:tgtEl>
                                          <p:spTgt spid="10"/>
                                        </p:tgtEl>
                                        <p:attrNameLst>
                                          <p:attrName>r</p:attrName>
                                        </p:attrNameLst>
                                      </p:cBhvr>
                                    </p:animRo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Effect transition="in" filter="fade">
                                      <p:cBhvr>
                                        <p:cTn id="50" dur="1000"/>
                                        <p:tgtEl>
                                          <p:spTgt spid="12"/>
                                        </p:tgtEl>
                                      </p:cBhvr>
                                    </p:animEffect>
                                  </p:childTnLst>
                                </p:cTn>
                              </p:par>
                              <p:par>
                                <p:cTn id="51" presetID="8" presetClass="emph" presetSubtype="0" fill="hold" nodeType="withEffect">
                                  <p:stCondLst>
                                    <p:cond delay="0"/>
                                  </p:stCondLst>
                                  <p:childTnLst>
                                    <p:animRot by="21600000">
                                      <p:cBhvr>
                                        <p:cTn id="52" dur="1000" fill="hold"/>
                                        <p:tgtEl>
                                          <p:spTgt spid="12"/>
                                        </p:tgtEl>
                                        <p:attrNameLst>
                                          <p:attrName>r</p:attrName>
                                        </p:attrNameLst>
                                      </p:cBhvr>
                                    </p:animRot>
                                  </p:childTnLst>
                                </p:cTn>
                              </p:par>
                              <p:par>
                                <p:cTn id="53" presetID="53" presetClass="entr" presetSubtype="16"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Effect transition="in" filter="fade">
                                      <p:cBhvr>
                                        <p:cTn id="57" dur="1000"/>
                                        <p:tgtEl>
                                          <p:spTgt spid="8"/>
                                        </p:tgtEl>
                                      </p:cBhvr>
                                    </p:animEffect>
                                  </p:childTnLst>
                                </p:cTn>
                              </p:par>
                              <p:par>
                                <p:cTn id="58" presetID="8" presetClass="emph" presetSubtype="0" fill="hold" grpId="1" nodeType="withEffect">
                                  <p:stCondLst>
                                    <p:cond delay="1000"/>
                                  </p:stCondLst>
                                  <p:childTnLst>
                                    <p:animRot by="21600000">
                                      <p:cBhvr>
                                        <p:cTn id="59" dur="1000" fill="hold"/>
                                        <p:tgtEl>
                                          <p:spTgt spid="8"/>
                                        </p:tgtEl>
                                        <p:attrNameLst>
                                          <p:attrName>r</p:attrName>
                                        </p:attrNameLst>
                                      </p:cBhvr>
                                    </p:animRo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Effect transition="in" filter="fade">
                                      <p:cBhvr>
                                        <p:cTn id="65" dur="1000"/>
                                        <p:tgtEl>
                                          <p:spTgt spid="11"/>
                                        </p:tgtEl>
                                      </p:cBhvr>
                                    </p:animEffect>
                                  </p:childTnLst>
                                </p:cTn>
                              </p:par>
                              <p:par>
                                <p:cTn id="66" presetID="8" presetClass="emph" presetSubtype="0" fill="hold" grpId="1" nodeType="withEffect">
                                  <p:stCondLst>
                                    <p:cond delay="0"/>
                                  </p:stCondLst>
                                  <p:childTnLst>
                                    <p:animRot by="21600000">
                                      <p:cBhvr>
                                        <p:cTn id="67" dur="1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7" grpId="0" animBg="1"/>
      <p:bldP spid="7" grpId="1" animBg="1"/>
      <p:bldP spid="8" grpId="0"/>
      <p:bldP spid="8" grpId="1"/>
      <p:bldP spid="9" grpId="0" animBg="1"/>
      <p:bldP spid="9" grpId="1" animBg="1"/>
      <p:bldP spid="10" grpId="0" animBg="1"/>
      <p:bldP spid="10" grpId="1" animBg="1"/>
      <p:bldP spid="11" grpId="0"/>
      <p:bldP spid="11"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171074" y="953526"/>
            <a:ext cx="10034337"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2246706" y="1201507"/>
            <a:ext cx="81878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dirty="0">
                <a:solidFill>
                  <a:prstClr val="white"/>
                </a:solidFill>
                <a:latin typeface="UTM Iron Gothic" panose="02040603050506020204" pitchFamily="18" charset="0"/>
              </a:rPr>
              <a:t>3. </a:t>
            </a:r>
            <a:r>
              <a:rPr lang="en-US" sz="6000" spc="300" dirty="0" err="1">
                <a:solidFill>
                  <a:prstClr val="white"/>
                </a:solidFill>
                <a:latin typeface="UTM Iron Gothic" panose="02040603050506020204" pitchFamily="18" charset="0"/>
              </a:rPr>
              <a:t>Luyện</a:t>
            </a:r>
            <a:r>
              <a:rPr lang="en-US" sz="6000" spc="300" dirty="0">
                <a:solidFill>
                  <a:prstClr val="white"/>
                </a:solidFill>
                <a:latin typeface="UTM Iron Gothic" panose="02040603050506020204" pitchFamily="18" charset="0"/>
              </a:rPr>
              <a:t> </a:t>
            </a:r>
            <a:r>
              <a:rPr lang="en-US" sz="6000" spc="300" dirty="0" err="1">
                <a:solidFill>
                  <a:prstClr val="white"/>
                </a:solidFill>
                <a:latin typeface="UTM Iron Gothic" panose="02040603050506020204" pitchFamily="18" charset="0"/>
              </a:rPr>
              <a:t>đọc</a:t>
            </a:r>
            <a:r>
              <a:rPr lang="en-US" sz="6000" spc="300" dirty="0">
                <a:solidFill>
                  <a:prstClr val="white"/>
                </a:solidFill>
                <a:latin typeface="UTM Iron Gothic" panose="02040603050506020204" pitchFamily="18" charset="0"/>
              </a:rPr>
              <a:t> </a:t>
            </a:r>
            <a:r>
              <a:rPr lang="en-US" sz="6000" spc="300" dirty="0" err="1">
                <a:solidFill>
                  <a:prstClr val="white"/>
                </a:solidFill>
                <a:latin typeface="UTM Iron Gothic" panose="02040603050506020204" pitchFamily="18" charset="0"/>
              </a:rPr>
              <a:t>diễn</a:t>
            </a:r>
            <a:r>
              <a:rPr lang="en-US" sz="6000" spc="300" dirty="0">
                <a:solidFill>
                  <a:prstClr val="white"/>
                </a:solidFill>
                <a:latin typeface="UTM Iron Gothic" panose="02040603050506020204" pitchFamily="18" charset="0"/>
              </a:rPr>
              <a:t> </a:t>
            </a:r>
            <a:r>
              <a:rPr lang="en-US" sz="6000" spc="300" dirty="0" err="1">
                <a:solidFill>
                  <a:prstClr val="white"/>
                </a:solidFill>
                <a:latin typeface="UTM Iron Gothic" panose="02040603050506020204" pitchFamily="18" charset="0"/>
              </a:rPr>
              <a:t>cảm</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323474" y="962762"/>
            <a:ext cx="10034337"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81020" y="849095"/>
            <a:ext cx="10034337"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EA12E3A-4FE7-4ABA-8ACC-FA93312DBE1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967" b="99374" l="5556" r="93444">
                        <a14:foregroundMark x1="20444" y1="33403" x2="11556" y2="39666"/>
                        <a14:foregroundMark x1="11556" y1="39666" x2="9778" y2="49687"/>
                        <a14:foregroundMark x1="9778" y1="49687" x2="9778" y2="55115"/>
                        <a14:foregroundMark x1="5556" y1="65136" x2="10556" y2="65136"/>
                        <a14:foregroundMark x1="26889" y1="13361" x2="23000" y2="22338"/>
                        <a14:foregroundMark x1="45444" y1="10230" x2="52667" y2="14405"/>
                        <a14:foregroundMark x1="50444" y1="4384" x2="48556" y2="4384"/>
                        <a14:foregroundMark x1="18222" y1="87683" x2="45222" y2="80376"/>
                        <a14:foregroundMark x1="45222" y1="80376" x2="72889" y2="86221"/>
                        <a14:foregroundMark x1="72889" y1="86221" x2="77667" y2="89770"/>
                        <a14:foregroundMark x1="17667" y1="93528" x2="52667" y2="84969"/>
                        <a14:foregroundMark x1="52667" y1="84969" x2="73778" y2="89979"/>
                        <a14:foregroundMark x1="73778" y1="89979" x2="78000" y2="92484"/>
                        <a14:foregroundMark x1="69556" y1="83507" x2="77778" y2="87891"/>
                        <a14:foregroundMark x1="77778" y1="87891" x2="79111" y2="97704"/>
                        <a14:foregroundMark x1="74556" y1="80793" x2="80556" y2="89562"/>
                        <a14:foregroundMark x1="80556" y1="89562" x2="81667" y2="97286"/>
                        <a14:foregroundMark x1="79667" y1="87683" x2="79667" y2="83507"/>
                        <a14:foregroundMark x1="16426" y1="94509" x2="16222" y2="95198"/>
                        <a14:foregroundMark x1="17333" y1="91441" x2="16652" y2="93743"/>
                        <a14:foregroundMark x1="16778" y1="85595" x2="22444" y2="85177"/>
                        <a14:foregroundMark x1="22444" y1="85177" x2="26889" y2="85177"/>
                        <a14:foregroundMark x1="16556" y1="82463" x2="23556" y2="85177"/>
                        <a14:foregroundMark x1="23556" y1="85177" x2="23556" y2="85595"/>
                        <a14:foregroundMark x1="16222" y1="83507" x2="14736" y2="93932"/>
                        <a14:foregroundMark x1="17312" y1="98678" x2="30444" y2="93946"/>
                        <a14:foregroundMark x1="14222" y1="99791" x2="14816" y2="99577"/>
                        <a14:foregroundMark x1="30444" y1="93946" x2="34222" y2="93946"/>
                        <a14:foregroundMark x1="34222" y1="92902" x2="46222" y2="89770"/>
                        <a14:foregroundMark x1="91444" y1="53653" x2="91444" y2="53653"/>
                        <a14:foregroundMark x1="93444" y1="54280" x2="89111" y2="58873"/>
                        <a14:foregroundMark x1="91667" y1="49978" x2="91667" y2="52610"/>
                        <a14:foregroundMark x1="26820" y1="38831" x2="25667" y2="42589"/>
                        <a14:foregroundMark x1="27333" y1="37161" x2="26820" y2="38831"/>
                        <a14:foregroundMark x1="24778" y1="43006" x2="24111" y2="45929"/>
                        <a14:foregroundMark x1="15333" y1="95616" x2="15444" y2="96451"/>
                        <a14:foregroundMark x1="80778" y1="83507" x2="80111" y2="84551"/>
                        <a14:foregroundMark x1="81111" y1="89562" x2="81556" y2="89770"/>
                        <a14:backgroundMark x1="40333" y1="21921" x2="40333" y2="21921"/>
                        <a14:backgroundMark x1="58444" y1="26305" x2="58444" y2="26305"/>
                        <a14:backgroundMark x1="72333" y1="37578" x2="72333" y2="37578"/>
                        <a14:backgroundMark x1="75333" y1="48434" x2="75333" y2="48434"/>
                        <a14:backgroundMark x1="73889" y1="44468" x2="73889" y2="44468"/>
                        <a14:backgroundMark x1="76778" y1="50104" x2="76778" y2="50104"/>
                        <a14:backgroundMark x1="90889" y1="46347" x2="89667" y2="48852"/>
                        <a14:backgroundMark x1="89111" y1="51148" x2="88111" y2="52610"/>
                        <a14:backgroundMark x1="72667" y1="37787" x2="73000" y2="40919"/>
                        <a14:backgroundMark x1="56778" y1="33612" x2="57667" y2="36326"/>
                        <a14:backgroundMark x1="58556" y1="28392" x2="58556" y2="28392"/>
                        <a14:backgroundMark x1="24778" y1="31942" x2="25556" y2="35073"/>
                        <a14:backgroundMark x1="14556" y1="62004" x2="16111" y2="61795"/>
                        <a14:backgroundMark x1="19000" y1="60125" x2="18444" y2="60125"/>
                        <a14:backgroundMark x1="17444" y1="60543" x2="16333" y2="61378"/>
                        <a14:backgroundMark x1="14111" y1="61795" x2="13556" y2="61378"/>
                        <a14:backgroundMark x1="12333" y1="60960" x2="12333" y2="60960"/>
                        <a14:backgroundMark x1="24273" y1="42623" x2="24333" y2="42171"/>
                        <a14:backgroundMark x1="24556" y1="38413" x2="24556" y2="39457"/>
                        <a14:backgroundMark x1="28667" y1="38831" x2="28667" y2="38831"/>
                        <a14:backgroundMark x1="17667" y1="99791" x2="16556" y2="99582"/>
                        <a14:backgroundMark x1="17222" y1="99791" x2="14889" y2="99791"/>
                        <a14:backgroundMark x1="14699" y1="96794" x2="14778" y2="97286"/>
                        <a14:backgroundMark x1="14444" y1="95198" x2="14567" y2="95969"/>
                        <a14:backgroundMark x1="14333" y1="94572" x2="15039" y2="95751"/>
                      </a14:backgroundRemoval>
                    </a14:imgEffect>
                  </a14:imgLayer>
                </a14:imgProps>
              </a:ext>
              <a:ext uri="{28A0092B-C50C-407E-A947-70E740481C1C}">
                <a14:useLocalDpi xmlns:a14="http://schemas.microsoft.com/office/drawing/2010/main" val="0"/>
              </a:ext>
            </a:extLst>
          </a:blip>
          <a:stretch>
            <a:fillRect/>
          </a:stretch>
        </p:blipFill>
        <p:spPr>
          <a:xfrm>
            <a:off x="3352389" y="3246482"/>
            <a:ext cx="5976505" cy="3180829"/>
          </a:xfrm>
          <a:prstGeom prst="rect">
            <a:avLst/>
          </a:prstGeom>
        </p:spPr>
      </p:pic>
    </p:spTree>
    <p:extLst>
      <p:ext uri="{BB962C8B-B14F-4D97-AF65-F5344CB8AC3E}">
        <p14:creationId xmlns:p14="http://schemas.microsoft.com/office/powerpoint/2010/main" val="32898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B51E-C0CF-42F4-9EC9-B6BD4EE487E3}"/>
              </a:ext>
            </a:extLst>
          </p:cNvPr>
          <p:cNvSpPr>
            <a:spLocks noGrp="1"/>
          </p:cNvSpPr>
          <p:nvPr>
            <p:ph type="title"/>
          </p:nvPr>
        </p:nvSpPr>
        <p:spPr/>
        <p:txBody>
          <a:bodyPr/>
          <a:lstStyle/>
          <a:p>
            <a:endParaRPr lang="en-US" spc="300"/>
          </a:p>
        </p:txBody>
      </p:sp>
      <p:sp>
        <p:nvSpPr>
          <p:cNvPr id="3" name="Content Placeholder 2">
            <a:extLst>
              <a:ext uri="{FF2B5EF4-FFF2-40B4-BE49-F238E27FC236}">
                <a16:creationId xmlns:a16="http://schemas.microsoft.com/office/drawing/2014/main" id="{36C006A1-84F5-4F54-8C7E-6C71E6BE4900}"/>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8D37FA76-5E6E-4A64-831D-697196E99AB7}"/>
              </a:ext>
            </a:extLst>
          </p:cNvPr>
          <p:cNvSpPr/>
          <p:nvPr/>
        </p:nvSpPr>
        <p:spPr>
          <a:xfrm>
            <a:off x="386254" y="1813731"/>
            <a:ext cx="11477296" cy="4524315"/>
          </a:xfrm>
          <a:prstGeom prst="rect">
            <a:avLst/>
          </a:prstGeom>
          <a:solidFill>
            <a:schemeClr val="bg1"/>
          </a:solidFill>
        </p:spPr>
        <p:txBody>
          <a:bodyPr wrap="square">
            <a:spAutoFit/>
          </a:bodyPr>
          <a:lstStyle/>
          <a:p>
            <a:pPr algn="just"/>
            <a:r>
              <a:rPr lang="nl-NL" sz="3600" dirty="0">
                <a:latin typeface="Times New Roman" pitchFamily="18" charset="0"/>
                <a:cs typeface="Times New Roman" pitchFamily="18" charset="0"/>
              </a:rPr>
              <a:t>	Ngày xưa,</a:t>
            </a:r>
            <a:r>
              <a:rPr lang="nl-NL" sz="3600" b="1" dirty="0">
                <a:solidFill>
                  <a:srgbClr val="FF0000"/>
                </a:solidFill>
                <a:latin typeface="Times New Roman" pitchFamily="18" charset="0"/>
                <a:cs typeface="Times New Roman" pitchFamily="18" charset="0"/>
              </a:rPr>
              <a:t>/ </a:t>
            </a:r>
            <a:r>
              <a:rPr lang="nl-NL" sz="3600" dirty="0">
                <a:latin typeface="Times New Roman" pitchFamily="18" charset="0"/>
                <a:cs typeface="Times New Roman" pitchFamily="18" charset="0"/>
              </a:rPr>
              <a:t>ở bản kia</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có một chú bé tuy </a:t>
            </a:r>
            <a:r>
              <a:rPr lang="nl-NL" sz="3600" b="1" u="sng" dirty="0">
                <a:latin typeface="Times New Roman" pitchFamily="18" charset="0"/>
                <a:cs typeface="Times New Roman" pitchFamily="18" charset="0"/>
              </a:rPr>
              <a:t>nhỏ người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nhưng ăn một lúc hết </a:t>
            </a:r>
            <a:r>
              <a:rPr lang="nl-NL" sz="3600" b="1" u="sng" dirty="0">
                <a:latin typeface="Times New Roman" pitchFamily="18" charset="0"/>
                <a:cs typeface="Times New Roman" pitchFamily="18" charset="0"/>
              </a:rPr>
              <a:t>chín chõ xôi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Dân bản đặt tên cho chú là Cẩu Khây.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lên mười tuổi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sức đã bằng trai mười tám,</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a:t>
            </a:r>
            <a:r>
              <a:rPr lang="nl-NL" sz="3600" b="1" u="sng" dirty="0">
                <a:latin typeface="Times New Roman" pitchFamily="18" charset="0"/>
                <a:cs typeface="Times New Roman" pitchFamily="18" charset="0"/>
              </a:rPr>
              <a:t>mười lăm tuổi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đã </a:t>
            </a:r>
            <a:r>
              <a:rPr lang="nl-NL" sz="3600" b="1" u="sng" dirty="0">
                <a:latin typeface="Times New Roman" pitchFamily="18" charset="0"/>
                <a:cs typeface="Times New Roman" pitchFamily="18" charset="0"/>
              </a:rPr>
              <a:t>tinh thông võ nghệ</a:t>
            </a:r>
            <a:r>
              <a:rPr lang="nl-NL" sz="3600" u="sng"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trong vùng xuất hiện một con yêu tinh</a:t>
            </a:r>
            <a:r>
              <a:rPr lang="nl-NL" sz="3600" b="1" dirty="0">
                <a:solidFill>
                  <a:srgbClr val="FF0000"/>
                </a:solidFill>
                <a:latin typeface="Times New Roman" pitchFamily="18" charset="0"/>
                <a:cs typeface="Times New Roman" pitchFamily="18" charset="0"/>
              </a:rPr>
              <a:t>/ </a:t>
            </a:r>
            <a:r>
              <a:rPr lang="nl-NL" sz="3600" b="1" u="sng" dirty="0">
                <a:latin typeface="Times New Roman" pitchFamily="18" charset="0"/>
                <a:cs typeface="Times New Roman" pitchFamily="18" charset="0"/>
              </a:rPr>
              <a:t>chuyên</a:t>
            </a:r>
            <a:r>
              <a:rPr lang="nl-NL" sz="3600" dirty="0">
                <a:latin typeface="Times New Roman" pitchFamily="18" charset="0"/>
                <a:cs typeface="Times New Roman" pitchFamily="18" charset="0"/>
              </a:rPr>
              <a:t> bắt người và súc vật.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Chẳng mấy chốc,</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làng bản </a:t>
            </a:r>
            <a:r>
              <a:rPr lang="nl-NL" sz="3600" b="1" u="sng" dirty="0">
                <a:latin typeface="Times New Roman" pitchFamily="18" charset="0"/>
                <a:cs typeface="Times New Roman" pitchFamily="18" charset="0"/>
              </a:rPr>
              <a:t>tan hoang</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nhiều nơi </a:t>
            </a:r>
            <a:r>
              <a:rPr lang="nl-NL" sz="3600" b="1" u="sng" dirty="0">
                <a:latin typeface="Times New Roman" pitchFamily="18" charset="0"/>
                <a:cs typeface="Times New Roman" pitchFamily="18" charset="0"/>
              </a:rPr>
              <a:t>không còn ai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sống sót.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Thương dân bản,</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quyết chí </a:t>
            </a:r>
            <a:r>
              <a:rPr lang="nl-NL" sz="3600" dirty="0">
                <a:latin typeface="Times New Roman" pitchFamily="18" charset="0"/>
                <a:cs typeface="Times New Roman" pitchFamily="18" charset="0"/>
              </a:rPr>
              <a:t>lên đường diệt trừ yêu tinh</a:t>
            </a:r>
            <a:r>
              <a:rPr lang="nl-NL" sz="3600" b="1"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 name="Rectangle: Rounded Corners 4">
            <a:extLst>
              <a:ext uri="{FF2B5EF4-FFF2-40B4-BE49-F238E27FC236}">
                <a16:creationId xmlns:a16="http://schemas.microsoft.com/office/drawing/2014/main" id="{8035A79E-7B35-4031-B11E-07D07FBCCEE3}"/>
              </a:ext>
            </a:extLst>
          </p:cNvPr>
          <p:cNvSpPr/>
          <p:nvPr/>
        </p:nvSpPr>
        <p:spPr>
          <a:xfrm>
            <a:off x="476308" y="624385"/>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0C5D08-3D72-48A7-A59C-50DCCCC2F557}"/>
              </a:ext>
            </a:extLst>
          </p:cNvPr>
          <p:cNvSpPr txBox="1"/>
          <p:nvPr/>
        </p:nvSpPr>
        <p:spPr>
          <a:xfrm>
            <a:off x="1294458" y="504574"/>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Luyện đọc diễn cảm</a:t>
            </a:r>
          </a:p>
        </p:txBody>
      </p:sp>
      <p:sp>
        <p:nvSpPr>
          <p:cNvPr id="7" name="Rectangle: Rounded Corners 6">
            <a:extLst>
              <a:ext uri="{FF2B5EF4-FFF2-40B4-BE49-F238E27FC236}">
                <a16:creationId xmlns:a16="http://schemas.microsoft.com/office/drawing/2014/main" id="{225D6A2A-BCCF-4567-A9D4-80DBCE9F19EE}"/>
              </a:ext>
            </a:extLst>
          </p:cNvPr>
          <p:cNvSpPr/>
          <p:nvPr/>
        </p:nvSpPr>
        <p:spPr>
          <a:xfrm>
            <a:off x="532456" y="561432"/>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210493F-E084-41EA-8E83-677A8130D8C7}"/>
              </a:ext>
            </a:extLst>
          </p:cNvPr>
          <p:cNvSpPr/>
          <p:nvPr/>
        </p:nvSpPr>
        <p:spPr>
          <a:xfrm>
            <a:off x="386254" y="519954"/>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3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936423" y="705876"/>
            <a:ext cx="46482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2151456" y="953857"/>
            <a:ext cx="818787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4. Dặn dò</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4088823" y="715112"/>
            <a:ext cx="46482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846369" y="601445"/>
            <a:ext cx="46482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CE4F0-27C7-4CCD-8871-639132C86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708" y="2771167"/>
            <a:ext cx="6038930" cy="4157794"/>
          </a:xfrm>
          <a:prstGeom prst="rect">
            <a:avLst/>
          </a:prstGeom>
        </p:spPr>
      </p:pic>
    </p:spTree>
    <p:extLst>
      <p:ext uri="{BB962C8B-B14F-4D97-AF65-F5344CB8AC3E}">
        <p14:creationId xmlns:p14="http://schemas.microsoft.com/office/powerpoint/2010/main" val="9213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4145972" y="795989"/>
            <a:ext cx="7145621" cy="338987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5424292" y="1034444"/>
            <a:ext cx="4893779"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Chúc các em học tốt. </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4298372" y="805225"/>
            <a:ext cx="7145621" cy="338987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055918" y="691558"/>
            <a:ext cx="7145621" cy="338987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03BBE6-EE79-4CB8-AF96-6ED411F4A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09956" y="1828800"/>
            <a:ext cx="3108812" cy="4693108"/>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13819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5466"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419" y="1612609"/>
            <a:ext cx="1711652" cy="238857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7303"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57391" y="1613254"/>
            <a:ext cx="2852755" cy="403320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598071" y="1572457"/>
            <a:ext cx="1289021" cy="1828800"/>
          </a:xfrm>
          <a:prstGeom prst="rect">
            <a:avLst/>
          </a:prstGeom>
        </p:spPr>
      </p:pic>
      <p:sp>
        <p:nvSpPr>
          <p:cNvPr id="329" name="TextBox 328">
            <a:extLst>
              <a:ext uri="{FF2B5EF4-FFF2-40B4-BE49-F238E27FC236}">
                <a16:creationId xmlns:a16="http://schemas.microsoft.com/office/drawing/2014/main" id="{B86A79D7-D61E-4020-A086-9D891110E695}"/>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10550357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13716000"/>
            <a:ext cx="5584510" cy="2018985"/>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4207441" y="13716000"/>
            <a:ext cx="47080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Tiếng Việt 4</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573483" y="13716000"/>
            <a:ext cx="5584510" cy="2018985"/>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331029" y="13716000"/>
            <a:ext cx="5584510" cy="2018985"/>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A8F7A5-A515-4437-82C1-6449594E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406" y="13716000"/>
            <a:ext cx="1645920" cy="2335151"/>
          </a:xfrm>
          <a:prstGeom prst="rect">
            <a:avLst/>
          </a:prstGeom>
          <a:ln>
            <a:noFill/>
          </a:ln>
          <a:effectLst>
            <a:softEdge rad="112500"/>
          </a:effectLst>
        </p:spPr>
      </p:pic>
      <p:pic>
        <p:nvPicPr>
          <p:cNvPr id="12" name="Picture 11">
            <a:extLst>
              <a:ext uri="{FF2B5EF4-FFF2-40B4-BE49-F238E27FC236}">
                <a16:creationId xmlns:a16="http://schemas.microsoft.com/office/drawing/2014/main" id="{221D3889-F17A-47B3-9B6A-B7005FD5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4" y="13716000"/>
            <a:ext cx="1645920" cy="2310329"/>
          </a:xfrm>
          <a:prstGeom prst="rect">
            <a:avLst/>
          </a:prstGeom>
          <a:ln>
            <a:noFill/>
          </a:ln>
          <a:effectLst>
            <a:softEdge rad="112500"/>
          </a:effectLst>
        </p:spPr>
      </p:pic>
      <p:pic>
        <p:nvPicPr>
          <p:cNvPr id="14" name="Picture 13">
            <a:extLst>
              <a:ext uri="{FF2B5EF4-FFF2-40B4-BE49-F238E27FC236}">
                <a16:creationId xmlns:a16="http://schemas.microsoft.com/office/drawing/2014/main" id="{45B7B258-431C-4398-B515-528D6E40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357" y="13716000"/>
            <a:ext cx="1645920" cy="2314577"/>
          </a:xfrm>
          <a:prstGeom prst="rect">
            <a:avLst/>
          </a:prstGeom>
          <a:ln>
            <a:noFill/>
          </a:ln>
          <a:effectLst>
            <a:softEdge rad="112500"/>
          </a:effectLst>
        </p:spPr>
      </p:pic>
      <p:pic>
        <p:nvPicPr>
          <p:cNvPr id="16" name="Picture 15">
            <a:extLst>
              <a:ext uri="{FF2B5EF4-FFF2-40B4-BE49-F238E27FC236}">
                <a16:creationId xmlns:a16="http://schemas.microsoft.com/office/drawing/2014/main" id="{CC61A887-0C93-4A65-9413-57B816D4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0" y="13716000"/>
            <a:ext cx="1645920" cy="2326990"/>
          </a:xfrm>
          <a:prstGeom prst="rect">
            <a:avLst/>
          </a:prstGeom>
          <a:ln>
            <a:noFill/>
          </a:ln>
          <a:effectLst>
            <a:softEdge rad="112500"/>
          </a:effectLst>
        </p:spPr>
      </p:pic>
      <p:pic>
        <p:nvPicPr>
          <p:cNvPr id="18" name="Picture 17">
            <a:extLst>
              <a:ext uri="{FF2B5EF4-FFF2-40B4-BE49-F238E27FC236}">
                <a16:creationId xmlns:a16="http://schemas.microsoft.com/office/drawing/2014/main" id="{8D8A885F-29EF-4E19-B5CB-1CBB8460A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23" y="13716000"/>
            <a:ext cx="1645920" cy="2296850"/>
          </a:xfrm>
          <a:prstGeom prst="rect">
            <a:avLst/>
          </a:prstGeom>
          <a:ln>
            <a:noFill/>
          </a:ln>
          <a:effectLst>
            <a:softEdge rad="112500"/>
          </a:effectLst>
        </p:spPr>
      </p:pic>
    </p:spTree>
    <p:extLst>
      <p:ext uri="{BB962C8B-B14F-4D97-AF65-F5344CB8AC3E}">
        <p14:creationId xmlns:p14="http://schemas.microsoft.com/office/powerpoint/2010/main" val="69208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2500"/>
                            </p:stCondLst>
                            <p:childTnLst>
                              <p:par>
                                <p:cTn id="60" presetID="32" presetClass="emph" presetSubtype="0" repeatCount="indefinite" fill="hold" nodeType="afterEffect">
                                  <p:stCondLst>
                                    <p:cond delay="0"/>
                                  </p:stCondLst>
                                  <p:childTnLst>
                                    <p:animRot by="120000">
                                      <p:cBhvr>
                                        <p:cTn id="61" dur="200" fill="hold">
                                          <p:stCondLst>
                                            <p:cond delay="0"/>
                                          </p:stCondLst>
                                        </p:cTn>
                                        <p:tgtEl>
                                          <p:spTgt spid="12"/>
                                        </p:tgtEl>
                                        <p:attrNameLst>
                                          <p:attrName>r</p:attrName>
                                        </p:attrNameLst>
                                      </p:cBhvr>
                                    </p:animRot>
                                    <p:animRot by="-240000">
                                      <p:cBhvr>
                                        <p:cTn id="62" dur="400" fill="hold">
                                          <p:stCondLst>
                                            <p:cond delay="400"/>
                                          </p:stCondLst>
                                        </p:cTn>
                                        <p:tgtEl>
                                          <p:spTgt spid="12"/>
                                        </p:tgtEl>
                                        <p:attrNameLst>
                                          <p:attrName>r</p:attrName>
                                        </p:attrNameLst>
                                      </p:cBhvr>
                                    </p:animRot>
                                    <p:animRot by="240000">
                                      <p:cBhvr>
                                        <p:cTn id="63" dur="400" fill="hold">
                                          <p:stCondLst>
                                            <p:cond delay="800"/>
                                          </p:stCondLst>
                                        </p:cTn>
                                        <p:tgtEl>
                                          <p:spTgt spid="12"/>
                                        </p:tgtEl>
                                        <p:attrNameLst>
                                          <p:attrName>r</p:attrName>
                                        </p:attrNameLst>
                                      </p:cBhvr>
                                    </p:animRot>
                                    <p:animRot by="-240000">
                                      <p:cBhvr>
                                        <p:cTn id="64" dur="400" fill="hold">
                                          <p:stCondLst>
                                            <p:cond delay="1200"/>
                                          </p:stCondLst>
                                        </p:cTn>
                                        <p:tgtEl>
                                          <p:spTgt spid="12"/>
                                        </p:tgtEl>
                                        <p:attrNameLst>
                                          <p:attrName>r</p:attrName>
                                        </p:attrNameLst>
                                      </p:cBhvr>
                                    </p:animRot>
                                    <p:animRot by="120000">
                                      <p:cBhvr>
                                        <p:cTn id="65" dur="400" fill="hold">
                                          <p:stCondLst>
                                            <p:cond delay="1600"/>
                                          </p:stCondLst>
                                        </p:cTn>
                                        <p:tgtEl>
                                          <p:spTgt spid="12"/>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200" fill="hold">
                                          <p:stCondLst>
                                            <p:cond delay="0"/>
                                          </p:stCondLst>
                                        </p:cTn>
                                        <p:tgtEl>
                                          <p:spTgt spid="14"/>
                                        </p:tgtEl>
                                        <p:attrNameLst>
                                          <p:attrName>r</p:attrName>
                                        </p:attrNameLst>
                                      </p:cBhvr>
                                    </p:animRot>
                                    <p:animRot by="-240000">
                                      <p:cBhvr>
                                        <p:cTn id="68" dur="400" fill="hold">
                                          <p:stCondLst>
                                            <p:cond delay="400"/>
                                          </p:stCondLst>
                                        </p:cTn>
                                        <p:tgtEl>
                                          <p:spTgt spid="14"/>
                                        </p:tgtEl>
                                        <p:attrNameLst>
                                          <p:attrName>r</p:attrName>
                                        </p:attrNameLst>
                                      </p:cBhvr>
                                    </p:animRot>
                                    <p:animRot by="240000">
                                      <p:cBhvr>
                                        <p:cTn id="69" dur="400" fill="hold">
                                          <p:stCondLst>
                                            <p:cond delay="800"/>
                                          </p:stCondLst>
                                        </p:cTn>
                                        <p:tgtEl>
                                          <p:spTgt spid="14"/>
                                        </p:tgtEl>
                                        <p:attrNameLst>
                                          <p:attrName>r</p:attrName>
                                        </p:attrNameLst>
                                      </p:cBhvr>
                                    </p:animRot>
                                    <p:animRot by="-240000">
                                      <p:cBhvr>
                                        <p:cTn id="70" dur="400" fill="hold">
                                          <p:stCondLst>
                                            <p:cond delay="1200"/>
                                          </p:stCondLst>
                                        </p:cTn>
                                        <p:tgtEl>
                                          <p:spTgt spid="14"/>
                                        </p:tgtEl>
                                        <p:attrNameLst>
                                          <p:attrName>r</p:attrName>
                                        </p:attrNameLst>
                                      </p:cBhvr>
                                    </p:animRot>
                                    <p:animRot by="120000">
                                      <p:cBhvr>
                                        <p:cTn id="71" dur="400" fill="hold">
                                          <p:stCondLst>
                                            <p:cond delay="1600"/>
                                          </p:stCondLst>
                                        </p:cTn>
                                        <p:tgtEl>
                                          <p:spTgt spid="1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200" fill="hold">
                                          <p:stCondLst>
                                            <p:cond delay="0"/>
                                          </p:stCondLst>
                                        </p:cTn>
                                        <p:tgtEl>
                                          <p:spTgt spid="16"/>
                                        </p:tgtEl>
                                        <p:attrNameLst>
                                          <p:attrName>r</p:attrName>
                                        </p:attrNameLst>
                                      </p:cBhvr>
                                    </p:animRot>
                                    <p:animRot by="-240000">
                                      <p:cBhvr>
                                        <p:cTn id="74" dur="400" fill="hold">
                                          <p:stCondLst>
                                            <p:cond delay="400"/>
                                          </p:stCondLst>
                                        </p:cTn>
                                        <p:tgtEl>
                                          <p:spTgt spid="16"/>
                                        </p:tgtEl>
                                        <p:attrNameLst>
                                          <p:attrName>r</p:attrName>
                                        </p:attrNameLst>
                                      </p:cBhvr>
                                    </p:animRot>
                                    <p:animRot by="240000">
                                      <p:cBhvr>
                                        <p:cTn id="75" dur="400" fill="hold">
                                          <p:stCondLst>
                                            <p:cond delay="800"/>
                                          </p:stCondLst>
                                        </p:cTn>
                                        <p:tgtEl>
                                          <p:spTgt spid="16"/>
                                        </p:tgtEl>
                                        <p:attrNameLst>
                                          <p:attrName>r</p:attrName>
                                        </p:attrNameLst>
                                      </p:cBhvr>
                                    </p:animRot>
                                    <p:animRot by="-240000">
                                      <p:cBhvr>
                                        <p:cTn id="76" dur="400" fill="hold">
                                          <p:stCondLst>
                                            <p:cond delay="1200"/>
                                          </p:stCondLst>
                                        </p:cTn>
                                        <p:tgtEl>
                                          <p:spTgt spid="16"/>
                                        </p:tgtEl>
                                        <p:attrNameLst>
                                          <p:attrName>r</p:attrName>
                                        </p:attrNameLst>
                                      </p:cBhvr>
                                    </p:animRot>
                                    <p:animRot by="120000">
                                      <p:cBhvr>
                                        <p:cTn id="77" dur="400" fill="hold">
                                          <p:stCondLst>
                                            <p:cond delay="1600"/>
                                          </p:stCondLst>
                                        </p:cTn>
                                        <p:tgtEl>
                                          <p:spTgt spid="16"/>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200" fill="hold">
                                          <p:stCondLst>
                                            <p:cond delay="0"/>
                                          </p:stCondLst>
                                        </p:cTn>
                                        <p:tgtEl>
                                          <p:spTgt spid="18"/>
                                        </p:tgtEl>
                                        <p:attrNameLst>
                                          <p:attrName>r</p:attrName>
                                        </p:attrNameLst>
                                      </p:cBhvr>
                                    </p:animRot>
                                    <p:animRot by="-240000">
                                      <p:cBhvr>
                                        <p:cTn id="80" dur="400" fill="hold">
                                          <p:stCondLst>
                                            <p:cond delay="400"/>
                                          </p:stCondLst>
                                        </p:cTn>
                                        <p:tgtEl>
                                          <p:spTgt spid="18"/>
                                        </p:tgtEl>
                                        <p:attrNameLst>
                                          <p:attrName>r</p:attrName>
                                        </p:attrNameLst>
                                      </p:cBhvr>
                                    </p:animRot>
                                    <p:animRot by="240000">
                                      <p:cBhvr>
                                        <p:cTn id="81" dur="400" fill="hold">
                                          <p:stCondLst>
                                            <p:cond delay="800"/>
                                          </p:stCondLst>
                                        </p:cTn>
                                        <p:tgtEl>
                                          <p:spTgt spid="18"/>
                                        </p:tgtEl>
                                        <p:attrNameLst>
                                          <p:attrName>r</p:attrName>
                                        </p:attrNameLst>
                                      </p:cBhvr>
                                    </p:animRot>
                                    <p:animRot by="-240000">
                                      <p:cBhvr>
                                        <p:cTn id="82" dur="400" fill="hold">
                                          <p:stCondLst>
                                            <p:cond delay="1200"/>
                                          </p:stCondLst>
                                        </p:cTn>
                                        <p:tgtEl>
                                          <p:spTgt spid="18"/>
                                        </p:tgtEl>
                                        <p:attrNameLst>
                                          <p:attrName>r</p:attrName>
                                        </p:attrNameLst>
                                      </p:cBhvr>
                                    </p:animRot>
                                    <p:animRot by="120000">
                                      <p:cBhvr>
                                        <p:cTn id="83" dur="400" fill="hold">
                                          <p:stCondLst>
                                            <p:cond delay="1600"/>
                                          </p:stCondLst>
                                        </p:cTn>
                                        <p:tgtEl>
                                          <p:spTgt spid="18"/>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5"/>
                                        </p:tgtEl>
                                        <p:attrNameLst>
                                          <p:attrName>r</p:attrName>
                                        </p:attrNameLst>
                                      </p:cBhvr>
                                    </p:animRot>
                                    <p:animRot by="-240000">
                                      <p:cBhvr>
                                        <p:cTn id="86" dur="400" fill="hold">
                                          <p:stCondLst>
                                            <p:cond delay="400"/>
                                          </p:stCondLst>
                                        </p:cTn>
                                        <p:tgtEl>
                                          <p:spTgt spid="5"/>
                                        </p:tgtEl>
                                        <p:attrNameLst>
                                          <p:attrName>r</p:attrName>
                                        </p:attrNameLst>
                                      </p:cBhvr>
                                    </p:animRot>
                                    <p:animRot by="240000">
                                      <p:cBhvr>
                                        <p:cTn id="87" dur="400" fill="hold">
                                          <p:stCondLst>
                                            <p:cond delay="800"/>
                                          </p:stCondLst>
                                        </p:cTn>
                                        <p:tgtEl>
                                          <p:spTgt spid="5"/>
                                        </p:tgtEl>
                                        <p:attrNameLst>
                                          <p:attrName>r</p:attrName>
                                        </p:attrNameLst>
                                      </p:cBhvr>
                                    </p:animRot>
                                    <p:animRot by="-240000">
                                      <p:cBhvr>
                                        <p:cTn id="88" dur="400" fill="hold">
                                          <p:stCondLst>
                                            <p:cond delay="1200"/>
                                          </p:stCondLst>
                                        </p:cTn>
                                        <p:tgtEl>
                                          <p:spTgt spid="5"/>
                                        </p:tgtEl>
                                        <p:attrNameLst>
                                          <p:attrName>r</p:attrName>
                                        </p:attrNameLst>
                                      </p:cBhvr>
                                    </p:animRot>
                                    <p:animRot by="120000">
                                      <p:cBhvr>
                                        <p:cTn id="8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810071"/>
            <a:ext cx="5584510" cy="2018985"/>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4207441" y="1048526"/>
            <a:ext cx="47080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Tiếng Việt 4</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573483" y="819307"/>
            <a:ext cx="5584510" cy="2018985"/>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331029" y="705640"/>
            <a:ext cx="5584510" cy="2018985"/>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A8F7A5-A515-4437-82C1-6449594E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406" y="3429000"/>
            <a:ext cx="1645920" cy="2335151"/>
          </a:xfrm>
          <a:prstGeom prst="rect">
            <a:avLst/>
          </a:prstGeom>
          <a:ln>
            <a:noFill/>
          </a:ln>
          <a:effectLst>
            <a:softEdge rad="112500"/>
          </a:effectLst>
        </p:spPr>
      </p:pic>
      <p:pic>
        <p:nvPicPr>
          <p:cNvPr id="12" name="Picture 11">
            <a:extLst>
              <a:ext uri="{FF2B5EF4-FFF2-40B4-BE49-F238E27FC236}">
                <a16:creationId xmlns:a16="http://schemas.microsoft.com/office/drawing/2014/main" id="{221D3889-F17A-47B3-9B6A-B7005FD5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4" y="3429000"/>
            <a:ext cx="1645920" cy="2310329"/>
          </a:xfrm>
          <a:prstGeom prst="rect">
            <a:avLst/>
          </a:prstGeom>
          <a:ln>
            <a:noFill/>
          </a:ln>
          <a:effectLst>
            <a:softEdge rad="112500"/>
          </a:effectLst>
        </p:spPr>
      </p:pic>
      <p:pic>
        <p:nvPicPr>
          <p:cNvPr id="14" name="Picture 13">
            <a:extLst>
              <a:ext uri="{FF2B5EF4-FFF2-40B4-BE49-F238E27FC236}">
                <a16:creationId xmlns:a16="http://schemas.microsoft.com/office/drawing/2014/main" id="{45B7B258-431C-4398-B515-528D6E40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357" y="3429000"/>
            <a:ext cx="1645920" cy="2314577"/>
          </a:xfrm>
          <a:prstGeom prst="rect">
            <a:avLst/>
          </a:prstGeom>
          <a:ln>
            <a:noFill/>
          </a:ln>
          <a:effectLst>
            <a:softEdge rad="112500"/>
          </a:effectLst>
        </p:spPr>
      </p:pic>
      <p:pic>
        <p:nvPicPr>
          <p:cNvPr id="16" name="Picture 15">
            <a:extLst>
              <a:ext uri="{FF2B5EF4-FFF2-40B4-BE49-F238E27FC236}">
                <a16:creationId xmlns:a16="http://schemas.microsoft.com/office/drawing/2014/main" id="{CC61A887-0C93-4A65-9413-57B816D4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0" y="3429000"/>
            <a:ext cx="1645920" cy="2326990"/>
          </a:xfrm>
          <a:prstGeom prst="rect">
            <a:avLst/>
          </a:prstGeom>
          <a:ln>
            <a:noFill/>
          </a:ln>
          <a:effectLst>
            <a:softEdge rad="112500"/>
          </a:effectLst>
        </p:spPr>
      </p:pic>
      <p:pic>
        <p:nvPicPr>
          <p:cNvPr id="18" name="Picture 17">
            <a:extLst>
              <a:ext uri="{FF2B5EF4-FFF2-40B4-BE49-F238E27FC236}">
                <a16:creationId xmlns:a16="http://schemas.microsoft.com/office/drawing/2014/main" id="{8D8A885F-29EF-4E19-B5CB-1CBB8460A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23" y="3429000"/>
            <a:ext cx="1645920" cy="2296850"/>
          </a:xfrm>
          <a:prstGeom prst="rect">
            <a:avLst/>
          </a:prstGeom>
          <a:ln>
            <a:noFill/>
          </a:ln>
          <a:effectLst>
            <a:softEdge rad="112500"/>
          </a:effectLst>
        </p:spPr>
      </p:pic>
    </p:spTree>
    <p:extLst>
      <p:ext uri="{BB962C8B-B14F-4D97-AF65-F5344CB8AC3E}">
        <p14:creationId xmlns:p14="http://schemas.microsoft.com/office/powerpoint/2010/main" val="1832545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2500"/>
                            </p:stCondLst>
                            <p:childTnLst>
                              <p:par>
                                <p:cTn id="60" presetID="32" presetClass="emph" presetSubtype="0" repeatCount="indefinite" fill="hold" nodeType="afterEffect">
                                  <p:stCondLst>
                                    <p:cond delay="0"/>
                                  </p:stCondLst>
                                  <p:childTnLst>
                                    <p:animRot by="120000">
                                      <p:cBhvr>
                                        <p:cTn id="61" dur="200" fill="hold">
                                          <p:stCondLst>
                                            <p:cond delay="0"/>
                                          </p:stCondLst>
                                        </p:cTn>
                                        <p:tgtEl>
                                          <p:spTgt spid="12"/>
                                        </p:tgtEl>
                                        <p:attrNameLst>
                                          <p:attrName>r</p:attrName>
                                        </p:attrNameLst>
                                      </p:cBhvr>
                                    </p:animRot>
                                    <p:animRot by="-240000">
                                      <p:cBhvr>
                                        <p:cTn id="62" dur="400" fill="hold">
                                          <p:stCondLst>
                                            <p:cond delay="400"/>
                                          </p:stCondLst>
                                        </p:cTn>
                                        <p:tgtEl>
                                          <p:spTgt spid="12"/>
                                        </p:tgtEl>
                                        <p:attrNameLst>
                                          <p:attrName>r</p:attrName>
                                        </p:attrNameLst>
                                      </p:cBhvr>
                                    </p:animRot>
                                    <p:animRot by="240000">
                                      <p:cBhvr>
                                        <p:cTn id="63" dur="400" fill="hold">
                                          <p:stCondLst>
                                            <p:cond delay="800"/>
                                          </p:stCondLst>
                                        </p:cTn>
                                        <p:tgtEl>
                                          <p:spTgt spid="12"/>
                                        </p:tgtEl>
                                        <p:attrNameLst>
                                          <p:attrName>r</p:attrName>
                                        </p:attrNameLst>
                                      </p:cBhvr>
                                    </p:animRot>
                                    <p:animRot by="-240000">
                                      <p:cBhvr>
                                        <p:cTn id="64" dur="400" fill="hold">
                                          <p:stCondLst>
                                            <p:cond delay="1200"/>
                                          </p:stCondLst>
                                        </p:cTn>
                                        <p:tgtEl>
                                          <p:spTgt spid="12"/>
                                        </p:tgtEl>
                                        <p:attrNameLst>
                                          <p:attrName>r</p:attrName>
                                        </p:attrNameLst>
                                      </p:cBhvr>
                                    </p:animRot>
                                    <p:animRot by="120000">
                                      <p:cBhvr>
                                        <p:cTn id="65" dur="400" fill="hold">
                                          <p:stCondLst>
                                            <p:cond delay="1600"/>
                                          </p:stCondLst>
                                        </p:cTn>
                                        <p:tgtEl>
                                          <p:spTgt spid="12"/>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200" fill="hold">
                                          <p:stCondLst>
                                            <p:cond delay="0"/>
                                          </p:stCondLst>
                                        </p:cTn>
                                        <p:tgtEl>
                                          <p:spTgt spid="14"/>
                                        </p:tgtEl>
                                        <p:attrNameLst>
                                          <p:attrName>r</p:attrName>
                                        </p:attrNameLst>
                                      </p:cBhvr>
                                    </p:animRot>
                                    <p:animRot by="-240000">
                                      <p:cBhvr>
                                        <p:cTn id="68" dur="400" fill="hold">
                                          <p:stCondLst>
                                            <p:cond delay="400"/>
                                          </p:stCondLst>
                                        </p:cTn>
                                        <p:tgtEl>
                                          <p:spTgt spid="14"/>
                                        </p:tgtEl>
                                        <p:attrNameLst>
                                          <p:attrName>r</p:attrName>
                                        </p:attrNameLst>
                                      </p:cBhvr>
                                    </p:animRot>
                                    <p:animRot by="240000">
                                      <p:cBhvr>
                                        <p:cTn id="69" dur="400" fill="hold">
                                          <p:stCondLst>
                                            <p:cond delay="800"/>
                                          </p:stCondLst>
                                        </p:cTn>
                                        <p:tgtEl>
                                          <p:spTgt spid="14"/>
                                        </p:tgtEl>
                                        <p:attrNameLst>
                                          <p:attrName>r</p:attrName>
                                        </p:attrNameLst>
                                      </p:cBhvr>
                                    </p:animRot>
                                    <p:animRot by="-240000">
                                      <p:cBhvr>
                                        <p:cTn id="70" dur="400" fill="hold">
                                          <p:stCondLst>
                                            <p:cond delay="1200"/>
                                          </p:stCondLst>
                                        </p:cTn>
                                        <p:tgtEl>
                                          <p:spTgt spid="14"/>
                                        </p:tgtEl>
                                        <p:attrNameLst>
                                          <p:attrName>r</p:attrName>
                                        </p:attrNameLst>
                                      </p:cBhvr>
                                    </p:animRot>
                                    <p:animRot by="120000">
                                      <p:cBhvr>
                                        <p:cTn id="71" dur="400" fill="hold">
                                          <p:stCondLst>
                                            <p:cond delay="1600"/>
                                          </p:stCondLst>
                                        </p:cTn>
                                        <p:tgtEl>
                                          <p:spTgt spid="1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200" fill="hold">
                                          <p:stCondLst>
                                            <p:cond delay="0"/>
                                          </p:stCondLst>
                                        </p:cTn>
                                        <p:tgtEl>
                                          <p:spTgt spid="16"/>
                                        </p:tgtEl>
                                        <p:attrNameLst>
                                          <p:attrName>r</p:attrName>
                                        </p:attrNameLst>
                                      </p:cBhvr>
                                    </p:animRot>
                                    <p:animRot by="-240000">
                                      <p:cBhvr>
                                        <p:cTn id="74" dur="400" fill="hold">
                                          <p:stCondLst>
                                            <p:cond delay="400"/>
                                          </p:stCondLst>
                                        </p:cTn>
                                        <p:tgtEl>
                                          <p:spTgt spid="16"/>
                                        </p:tgtEl>
                                        <p:attrNameLst>
                                          <p:attrName>r</p:attrName>
                                        </p:attrNameLst>
                                      </p:cBhvr>
                                    </p:animRot>
                                    <p:animRot by="240000">
                                      <p:cBhvr>
                                        <p:cTn id="75" dur="400" fill="hold">
                                          <p:stCondLst>
                                            <p:cond delay="800"/>
                                          </p:stCondLst>
                                        </p:cTn>
                                        <p:tgtEl>
                                          <p:spTgt spid="16"/>
                                        </p:tgtEl>
                                        <p:attrNameLst>
                                          <p:attrName>r</p:attrName>
                                        </p:attrNameLst>
                                      </p:cBhvr>
                                    </p:animRot>
                                    <p:animRot by="-240000">
                                      <p:cBhvr>
                                        <p:cTn id="76" dur="400" fill="hold">
                                          <p:stCondLst>
                                            <p:cond delay="1200"/>
                                          </p:stCondLst>
                                        </p:cTn>
                                        <p:tgtEl>
                                          <p:spTgt spid="16"/>
                                        </p:tgtEl>
                                        <p:attrNameLst>
                                          <p:attrName>r</p:attrName>
                                        </p:attrNameLst>
                                      </p:cBhvr>
                                    </p:animRot>
                                    <p:animRot by="120000">
                                      <p:cBhvr>
                                        <p:cTn id="77" dur="400" fill="hold">
                                          <p:stCondLst>
                                            <p:cond delay="1600"/>
                                          </p:stCondLst>
                                        </p:cTn>
                                        <p:tgtEl>
                                          <p:spTgt spid="16"/>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200" fill="hold">
                                          <p:stCondLst>
                                            <p:cond delay="0"/>
                                          </p:stCondLst>
                                        </p:cTn>
                                        <p:tgtEl>
                                          <p:spTgt spid="18"/>
                                        </p:tgtEl>
                                        <p:attrNameLst>
                                          <p:attrName>r</p:attrName>
                                        </p:attrNameLst>
                                      </p:cBhvr>
                                    </p:animRot>
                                    <p:animRot by="-240000">
                                      <p:cBhvr>
                                        <p:cTn id="80" dur="400" fill="hold">
                                          <p:stCondLst>
                                            <p:cond delay="400"/>
                                          </p:stCondLst>
                                        </p:cTn>
                                        <p:tgtEl>
                                          <p:spTgt spid="18"/>
                                        </p:tgtEl>
                                        <p:attrNameLst>
                                          <p:attrName>r</p:attrName>
                                        </p:attrNameLst>
                                      </p:cBhvr>
                                    </p:animRot>
                                    <p:animRot by="240000">
                                      <p:cBhvr>
                                        <p:cTn id="81" dur="400" fill="hold">
                                          <p:stCondLst>
                                            <p:cond delay="800"/>
                                          </p:stCondLst>
                                        </p:cTn>
                                        <p:tgtEl>
                                          <p:spTgt spid="18"/>
                                        </p:tgtEl>
                                        <p:attrNameLst>
                                          <p:attrName>r</p:attrName>
                                        </p:attrNameLst>
                                      </p:cBhvr>
                                    </p:animRot>
                                    <p:animRot by="-240000">
                                      <p:cBhvr>
                                        <p:cTn id="82" dur="400" fill="hold">
                                          <p:stCondLst>
                                            <p:cond delay="1200"/>
                                          </p:stCondLst>
                                        </p:cTn>
                                        <p:tgtEl>
                                          <p:spTgt spid="18"/>
                                        </p:tgtEl>
                                        <p:attrNameLst>
                                          <p:attrName>r</p:attrName>
                                        </p:attrNameLst>
                                      </p:cBhvr>
                                    </p:animRot>
                                    <p:animRot by="120000">
                                      <p:cBhvr>
                                        <p:cTn id="83" dur="400" fill="hold">
                                          <p:stCondLst>
                                            <p:cond delay="1600"/>
                                          </p:stCondLst>
                                        </p:cTn>
                                        <p:tgtEl>
                                          <p:spTgt spid="18"/>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5"/>
                                        </p:tgtEl>
                                        <p:attrNameLst>
                                          <p:attrName>r</p:attrName>
                                        </p:attrNameLst>
                                      </p:cBhvr>
                                    </p:animRot>
                                    <p:animRot by="-240000">
                                      <p:cBhvr>
                                        <p:cTn id="86" dur="400" fill="hold">
                                          <p:stCondLst>
                                            <p:cond delay="400"/>
                                          </p:stCondLst>
                                        </p:cTn>
                                        <p:tgtEl>
                                          <p:spTgt spid="5"/>
                                        </p:tgtEl>
                                        <p:attrNameLst>
                                          <p:attrName>r</p:attrName>
                                        </p:attrNameLst>
                                      </p:cBhvr>
                                    </p:animRot>
                                    <p:animRot by="240000">
                                      <p:cBhvr>
                                        <p:cTn id="87" dur="400" fill="hold">
                                          <p:stCondLst>
                                            <p:cond delay="800"/>
                                          </p:stCondLst>
                                        </p:cTn>
                                        <p:tgtEl>
                                          <p:spTgt spid="5"/>
                                        </p:tgtEl>
                                        <p:attrNameLst>
                                          <p:attrName>r</p:attrName>
                                        </p:attrNameLst>
                                      </p:cBhvr>
                                    </p:animRot>
                                    <p:animRot by="-240000">
                                      <p:cBhvr>
                                        <p:cTn id="88" dur="400" fill="hold">
                                          <p:stCondLst>
                                            <p:cond delay="1200"/>
                                          </p:stCondLst>
                                        </p:cTn>
                                        <p:tgtEl>
                                          <p:spTgt spid="5"/>
                                        </p:tgtEl>
                                        <p:attrNameLst>
                                          <p:attrName>r</p:attrName>
                                        </p:attrNameLst>
                                      </p:cBhvr>
                                    </p:animRot>
                                    <p:animRot by="120000">
                                      <p:cBhvr>
                                        <p:cTn id="8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2933"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066"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84" y="1627695"/>
            <a:ext cx="2852754" cy="400432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1380" y="1590589"/>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701984" y="1572457"/>
            <a:ext cx="1740179" cy="2468880"/>
          </a:xfrm>
          <a:prstGeom prst="rect">
            <a:avLst/>
          </a:prstGeom>
        </p:spPr>
      </p:pic>
      <p:sp>
        <p:nvSpPr>
          <p:cNvPr id="328" name="TextBox 327">
            <a:extLst>
              <a:ext uri="{FF2B5EF4-FFF2-40B4-BE49-F238E27FC236}">
                <a16:creationId xmlns:a16="http://schemas.microsoft.com/office/drawing/2014/main" id="{2675927B-8373-4BFB-BDE3-EAAA4DC817A4}"/>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6240311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2933"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066"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84" y="1627695"/>
            <a:ext cx="2852754" cy="400432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1380" y="1590589"/>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701984" y="1572457"/>
            <a:ext cx="1740179" cy="2468880"/>
          </a:xfrm>
          <a:prstGeom prst="rect">
            <a:avLst/>
          </a:prstGeom>
        </p:spPr>
      </p:pic>
      <p:sp>
        <p:nvSpPr>
          <p:cNvPr id="328" name="TextBox 327">
            <a:extLst>
              <a:ext uri="{FF2B5EF4-FFF2-40B4-BE49-F238E27FC236}">
                <a16:creationId xmlns:a16="http://schemas.microsoft.com/office/drawing/2014/main" id="{2675927B-8373-4BFB-BDE3-EAAA4DC817A4}"/>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40760400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0000" y="1624014"/>
            <a:ext cx="2852754" cy="4011685"/>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3255"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924" y="1605600"/>
            <a:ext cx="1711652" cy="240259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62178" y="1596935"/>
            <a:ext cx="1711653" cy="2419923"/>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616297" y="1572457"/>
            <a:ext cx="1289021" cy="1828800"/>
          </a:xfrm>
          <a:prstGeom prst="rect">
            <a:avLst/>
          </a:prstGeom>
        </p:spPr>
      </p:pic>
      <p:sp>
        <p:nvSpPr>
          <p:cNvPr id="329" name="TextBox 328">
            <a:extLst>
              <a:ext uri="{FF2B5EF4-FFF2-40B4-BE49-F238E27FC236}">
                <a16:creationId xmlns:a16="http://schemas.microsoft.com/office/drawing/2014/main" id="{5DE5197B-84A7-4628-8877-7402CF25C3AF}"/>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9847684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0000" y="1624014"/>
            <a:ext cx="2852754" cy="4011685"/>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3255"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924" y="1605600"/>
            <a:ext cx="1711652" cy="240259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62178" y="1596935"/>
            <a:ext cx="1711653" cy="2419923"/>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616297" y="1572457"/>
            <a:ext cx="1289021" cy="1828800"/>
          </a:xfrm>
          <a:prstGeom prst="rect">
            <a:avLst/>
          </a:prstGeom>
        </p:spPr>
      </p:pic>
      <p:sp>
        <p:nvSpPr>
          <p:cNvPr id="329" name="TextBox 328">
            <a:extLst>
              <a:ext uri="{FF2B5EF4-FFF2-40B4-BE49-F238E27FC236}">
                <a16:creationId xmlns:a16="http://schemas.microsoft.com/office/drawing/2014/main" id="{5DE5197B-84A7-4628-8877-7402CF25C3AF}"/>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6043206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5466"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419" y="1612609"/>
            <a:ext cx="1711652" cy="238857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7303"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57391" y="1613254"/>
            <a:ext cx="2852755" cy="403320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598071" y="1572457"/>
            <a:ext cx="1289021" cy="1828800"/>
          </a:xfrm>
          <a:prstGeom prst="rect">
            <a:avLst/>
          </a:prstGeom>
        </p:spPr>
      </p:pic>
      <p:sp>
        <p:nvSpPr>
          <p:cNvPr id="329" name="TextBox 328">
            <a:extLst>
              <a:ext uri="{FF2B5EF4-FFF2-40B4-BE49-F238E27FC236}">
                <a16:creationId xmlns:a16="http://schemas.microsoft.com/office/drawing/2014/main" id="{B86A79D7-D61E-4020-A086-9D891110E695}"/>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9797643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5466"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419" y="1612609"/>
            <a:ext cx="1711652" cy="238857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7303"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57391" y="1613254"/>
            <a:ext cx="2852755" cy="403320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598071" y="1572457"/>
            <a:ext cx="1289021" cy="1828800"/>
          </a:xfrm>
          <a:prstGeom prst="rect">
            <a:avLst/>
          </a:prstGeom>
        </p:spPr>
      </p:pic>
      <p:sp>
        <p:nvSpPr>
          <p:cNvPr id="329" name="TextBox 328">
            <a:extLst>
              <a:ext uri="{FF2B5EF4-FFF2-40B4-BE49-F238E27FC236}">
                <a16:creationId xmlns:a16="http://schemas.microsoft.com/office/drawing/2014/main" id="{B86A79D7-D61E-4020-A086-9D891110E695}"/>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7396962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49" y="1595372"/>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42678" y="1639377"/>
            <a:ext cx="2852753" cy="3980960"/>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9784"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32682" y="1596935"/>
            <a:ext cx="1711653" cy="2419923"/>
          </a:xfrm>
          <a:prstGeom prst="rect">
            <a:avLst/>
          </a:prstGeom>
        </p:spPr>
      </p:pic>
      <p:sp>
        <p:nvSpPr>
          <p:cNvPr id="329" name="TextBox 328">
            <a:extLst>
              <a:ext uri="{FF2B5EF4-FFF2-40B4-BE49-F238E27FC236}">
                <a16:creationId xmlns:a16="http://schemas.microsoft.com/office/drawing/2014/main" id="{DEA0063F-F7B0-4AF2-AE13-FE3CA51C698B}"/>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pic>
        <p:nvPicPr>
          <p:cNvPr id="330" name="Picture 329">
            <a:extLst>
              <a:ext uri="{FF2B5EF4-FFF2-40B4-BE49-F238E27FC236}">
                <a16:creationId xmlns:a16="http://schemas.microsoft.com/office/drawing/2014/main" id="{22ADD64B-3D3F-40B7-961B-7A0426C77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73234" y="1600200"/>
            <a:ext cx="1740179" cy="2468880"/>
          </a:xfrm>
          <a:prstGeom prst="rect">
            <a:avLst/>
          </a:prstGeom>
        </p:spPr>
      </p:pic>
    </p:spTree>
    <p:extLst>
      <p:ext uri="{BB962C8B-B14F-4D97-AF65-F5344CB8AC3E}">
        <p14:creationId xmlns:p14="http://schemas.microsoft.com/office/powerpoint/2010/main" val="28193761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49" y="1595372"/>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42678" y="1639377"/>
            <a:ext cx="2852753" cy="3980960"/>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9784"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32682" y="1596935"/>
            <a:ext cx="1711653" cy="2419923"/>
          </a:xfrm>
          <a:prstGeom prst="rect">
            <a:avLst/>
          </a:prstGeom>
        </p:spPr>
      </p:pic>
      <p:sp>
        <p:nvSpPr>
          <p:cNvPr id="329" name="TextBox 328">
            <a:extLst>
              <a:ext uri="{FF2B5EF4-FFF2-40B4-BE49-F238E27FC236}">
                <a16:creationId xmlns:a16="http://schemas.microsoft.com/office/drawing/2014/main" id="{DEA0063F-F7B0-4AF2-AE13-FE3CA51C698B}"/>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pic>
        <p:nvPicPr>
          <p:cNvPr id="330" name="Picture 329">
            <a:extLst>
              <a:ext uri="{FF2B5EF4-FFF2-40B4-BE49-F238E27FC236}">
                <a16:creationId xmlns:a16="http://schemas.microsoft.com/office/drawing/2014/main" id="{22ADD64B-3D3F-40B7-961B-7A0426C77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73234" y="1600200"/>
            <a:ext cx="1740179" cy="2468880"/>
          </a:xfrm>
          <a:prstGeom prst="rect">
            <a:avLst/>
          </a:prstGeom>
        </p:spPr>
      </p:pic>
    </p:spTree>
    <p:extLst>
      <p:ext uri="{BB962C8B-B14F-4D97-AF65-F5344CB8AC3E}">
        <p14:creationId xmlns:p14="http://schemas.microsoft.com/office/powerpoint/2010/main" val="40460002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49" y="1595372"/>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42678" y="1639377"/>
            <a:ext cx="2852753" cy="3980960"/>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9784"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32682" y="1596935"/>
            <a:ext cx="1711653" cy="2419923"/>
          </a:xfrm>
          <a:prstGeom prst="rect">
            <a:avLst/>
          </a:prstGeom>
        </p:spPr>
      </p:pic>
      <p:sp>
        <p:nvSpPr>
          <p:cNvPr id="329" name="TextBox 328">
            <a:extLst>
              <a:ext uri="{FF2B5EF4-FFF2-40B4-BE49-F238E27FC236}">
                <a16:creationId xmlns:a16="http://schemas.microsoft.com/office/drawing/2014/main" id="{DEA0063F-F7B0-4AF2-AE13-FE3CA51C698B}"/>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pic>
        <p:nvPicPr>
          <p:cNvPr id="330" name="Picture 329">
            <a:extLst>
              <a:ext uri="{FF2B5EF4-FFF2-40B4-BE49-F238E27FC236}">
                <a16:creationId xmlns:a16="http://schemas.microsoft.com/office/drawing/2014/main" id="{22ADD64B-3D3F-40B7-961B-7A0426C77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73234" y="1600200"/>
            <a:ext cx="1740179" cy="2468880"/>
          </a:xfrm>
          <a:prstGeom prst="rect">
            <a:avLst/>
          </a:prstGeom>
        </p:spPr>
      </p:pic>
    </p:spTree>
    <p:extLst>
      <p:ext uri="{BB962C8B-B14F-4D97-AF65-F5344CB8AC3E}">
        <p14:creationId xmlns:p14="http://schemas.microsoft.com/office/powerpoint/2010/main" val="19522263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20" y="1593856"/>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1081" y="1611093"/>
            <a:ext cx="1711652" cy="2388576"/>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180" y="1589073"/>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7129" y="1537342"/>
            <a:ext cx="2900298" cy="4114800"/>
          </a:xfrm>
          <a:prstGeom prst="rect">
            <a:avLst/>
          </a:prstGeom>
        </p:spPr>
      </p:pic>
      <p:sp>
        <p:nvSpPr>
          <p:cNvPr id="329" name="TextBox 328">
            <a:extLst>
              <a:ext uri="{FF2B5EF4-FFF2-40B4-BE49-F238E27FC236}">
                <a16:creationId xmlns:a16="http://schemas.microsoft.com/office/drawing/2014/main" id="{94D29B79-9005-4AFD-B8FA-62D2E5F66928}"/>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15410474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5737-A4F9-4D14-9B53-880F0A80A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3712">
            <a:off x="598939" y="13716000"/>
            <a:ext cx="5790173" cy="3844675"/>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25115522-0269-4DBF-8ED8-FB31AB600F00}"/>
              </a:ext>
            </a:extLst>
          </p:cNvPr>
          <p:cNvSpPr/>
          <p:nvPr/>
        </p:nvSpPr>
        <p:spPr>
          <a:xfrm>
            <a:off x="6343650" y="13716000"/>
            <a:ext cx="5200649"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25E0E20-C433-4D23-AFC8-05C7928F6D43}"/>
              </a:ext>
            </a:extLst>
          </p:cNvPr>
          <p:cNvSpPr txBox="1"/>
          <p:nvPr/>
        </p:nvSpPr>
        <p:spPr>
          <a:xfrm>
            <a:off x="6591299" y="13716000"/>
            <a:ext cx="4656411" cy="2308324"/>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Đố các bạn biết đây là hình ảnh của dân tộc nào ở nước ta?</a:t>
            </a:r>
          </a:p>
        </p:txBody>
      </p:sp>
      <p:pic>
        <p:nvPicPr>
          <p:cNvPr id="7" name="Picture 6">
            <a:extLst>
              <a:ext uri="{FF2B5EF4-FFF2-40B4-BE49-F238E27FC236}">
                <a16:creationId xmlns:a16="http://schemas.microsoft.com/office/drawing/2014/main" id="{BCF82743-0B8F-4748-9DD7-4AC2A205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1" y="13716000"/>
            <a:ext cx="2133738" cy="3221122"/>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EBEF79E4-FE44-48D3-9DBC-02A29C4FC744}"/>
              </a:ext>
            </a:extLst>
          </p:cNvPr>
          <p:cNvSpPr txBox="1"/>
          <p:nvPr/>
        </p:nvSpPr>
        <p:spPr>
          <a:xfrm>
            <a:off x="6617713" y="13716000"/>
            <a:ext cx="4656411" cy="2123658"/>
          </a:xfrm>
          <a:prstGeom prst="rect">
            <a:avLst/>
          </a:prstGeom>
          <a:noFill/>
        </p:spPr>
        <p:txBody>
          <a:bodyPr wrap="square" rtlCol="0">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Đây chính là đồng bào dân tộc Tày đấy!</a:t>
            </a:r>
          </a:p>
        </p:txBody>
      </p:sp>
      <p:sp>
        <p:nvSpPr>
          <p:cNvPr id="13" name="TextBox 12">
            <a:extLst>
              <a:ext uri="{FF2B5EF4-FFF2-40B4-BE49-F238E27FC236}">
                <a16:creationId xmlns:a16="http://schemas.microsoft.com/office/drawing/2014/main" id="{C4126052-ACDF-44D8-B44A-696B969B714F}"/>
              </a:ext>
            </a:extLst>
          </p:cNvPr>
          <p:cNvSpPr txBox="1"/>
          <p:nvPr/>
        </p:nvSpPr>
        <p:spPr>
          <a:xfrm>
            <a:off x="6446263" y="13716000"/>
            <a:ext cx="50408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tập đọc hôm nay chúng ta sẽ tìm hiểu một câu chuyện cổ tích của dân tộc Tày.</a:t>
            </a:r>
          </a:p>
        </p:txBody>
      </p:sp>
    </p:spTree>
    <p:extLst>
      <p:ext uri="{BB962C8B-B14F-4D97-AF65-F5344CB8AC3E}">
        <p14:creationId xmlns:p14="http://schemas.microsoft.com/office/powerpoint/2010/main" val="26469949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2" grpId="0"/>
      <p:bldP spid="12" grpId="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20" y="1593856"/>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1081" y="1611093"/>
            <a:ext cx="1711652" cy="2388576"/>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180" y="1589073"/>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7129" y="1537342"/>
            <a:ext cx="2900298" cy="4114800"/>
          </a:xfrm>
          <a:prstGeom prst="rect">
            <a:avLst/>
          </a:prstGeom>
        </p:spPr>
      </p:pic>
      <p:sp>
        <p:nvSpPr>
          <p:cNvPr id="329" name="TextBox 328">
            <a:extLst>
              <a:ext uri="{FF2B5EF4-FFF2-40B4-BE49-F238E27FC236}">
                <a16:creationId xmlns:a16="http://schemas.microsoft.com/office/drawing/2014/main" id="{94D29B79-9005-4AFD-B8FA-62D2E5F66928}"/>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2661123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5737-A4F9-4D14-9B53-880F0A80A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3712">
            <a:off x="598939" y="1506663"/>
            <a:ext cx="5790173" cy="3844675"/>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25115522-0269-4DBF-8ED8-FB31AB600F00}"/>
              </a:ext>
            </a:extLst>
          </p:cNvPr>
          <p:cNvSpPr/>
          <p:nvPr/>
        </p:nvSpPr>
        <p:spPr>
          <a:xfrm>
            <a:off x="6343650" y="798846"/>
            <a:ext cx="5200649"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25E0E20-C433-4D23-AFC8-05C7928F6D43}"/>
              </a:ext>
            </a:extLst>
          </p:cNvPr>
          <p:cNvSpPr txBox="1"/>
          <p:nvPr/>
        </p:nvSpPr>
        <p:spPr>
          <a:xfrm>
            <a:off x="6591299" y="889372"/>
            <a:ext cx="4656411" cy="2308324"/>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Đố các bạn biết đây là hình ảnh của dân tộc nào ở nước ta?</a:t>
            </a:r>
          </a:p>
        </p:txBody>
      </p:sp>
      <p:pic>
        <p:nvPicPr>
          <p:cNvPr id="7" name="Picture 6">
            <a:extLst>
              <a:ext uri="{FF2B5EF4-FFF2-40B4-BE49-F238E27FC236}">
                <a16:creationId xmlns:a16="http://schemas.microsoft.com/office/drawing/2014/main" id="{BCF82743-0B8F-4748-9DD7-4AC2A205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EBEF79E4-FE44-48D3-9DBC-02A29C4FC744}"/>
              </a:ext>
            </a:extLst>
          </p:cNvPr>
          <p:cNvSpPr txBox="1"/>
          <p:nvPr/>
        </p:nvSpPr>
        <p:spPr>
          <a:xfrm>
            <a:off x="6617713" y="981705"/>
            <a:ext cx="4656411" cy="2123658"/>
          </a:xfrm>
          <a:prstGeom prst="rect">
            <a:avLst/>
          </a:prstGeom>
          <a:noFill/>
        </p:spPr>
        <p:txBody>
          <a:bodyPr wrap="square" rtlCol="0">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Đây chính là đồng bào dân tộc Tày đấy!</a:t>
            </a:r>
          </a:p>
        </p:txBody>
      </p:sp>
      <p:sp>
        <p:nvSpPr>
          <p:cNvPr id="13" name="TextBox 12">
            <a:extLst>
              <a:ext uri="{FF2B5EF4-FFF2-40B4-BE49-F238E27FC236}">
                <a16:creationId xmlns:a16="http://schemas.microsoft.com/office/drawing/2014/main" id="{C4126052-ACDF-44D8-B44A-696B969B714F}"/>
              </a:ext>
            </a:extLst>
          </p:cNvPr>
          <p:cNvSpPr txBox="1"/>
          <p:nvPr/>
        </p:nvSpPr>
        <p:spPr>
          <a:xfrm>
            <a:off x="6446263" y="963663"/>
            <a:ext cx="50408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tập đọc hôm nay chúng ta sẽ tìm hiểu một câu chuyện cổ tích của dân tộc Tày.</a:t>
            </a:r>
          </a:p>
        </p:txBody>
      </p:sp>
    </p:spTree>
    <p:extLst>
      <p:ext uri="{BB962C8B-B14F-4D97-AF65-F5344CB8AC3E}">
        <p14:creationId xmlns:p14="http://schemas.microsoft.com/office/powerpoint/2010/main" val="2574733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2" grpId="0"/>
      <p:bldP spid="12" grpId="1"/>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1371600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1371600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1371600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13716000"/>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13716000"/>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7" name="Picture 6">
            <a:extLst>
              <a:ext uri="{FF2B5EF4-FFF2-40B4-BE49-F238E27FC236}">
                <a16:creationId xmlns:a16="http://schemas.microsoft.com/office/drawing/2014/main" id="{E78D558A-6896-44D3-A6C3-F9B1B19EE4FA}"/>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8" name="Picture 7">
            <a:extLst>
              <a:ext uri="{FF2B5EF4-FFF2-40B4-BE49-F238E27FC236}">
                <a16:creationId xmlns:a16="http://schemas.microsoft.com/office/drawing/2014/main" id="{A288081B-0EF8-4759-AB89-50ED14C56845}"/>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9" name="Picture 8">
            <a:extLst>
              <a:ext uri="{FF2B5EF4-FFF2-40B4-BE49-F238E27FC236}">
                <a16:creationId xmlns:a16="http://schemas.microsoft.com/office/drawing/2014/main" id="{222A51CE-A0DB-4AF0-AE61-E3FC4233F7C2}"/>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0" name="Picture 9">
            <a:extLst>
              <a:ext uri="{FF2B5EF4-FFF2-40B4-BE49-F238E27FC236}">
                <a16:creationId xmlns:a16="http://schemas.microsoft.com/office/drawing/2014/main" id="{0714E3CF-AC6E-4DE0-A0B2-791309F6F68B}"/>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6043086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14:bounceEnd="40000">
                                          <p:cBhvr additive="base">
                                            <p:cTn id="12"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14:presetBounceEnd="40000">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14:presetBounceEnd="40000">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14:bounceEnd="40000">
                                          <p:cBhvr additive="base">
                                            <p:cTn id="24"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14:presetBounceEnd="40000">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1+#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2299459"/>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506813"/>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7" name="Picture 6">
            <a:extLst>
              <a:ext uri="{FF2B5EF4-FFF2-40B4-BE49-F238E27FC236}">
                <a16:creationId xmlns:a16="http://schemas.microsoft.com/office/drawing/2014/main" id="{E78D558A-6896-44D3-A6C3-F9B1B19EE4FA}"/>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8" name="Picture 7">
            <a:extLst>
              <a:ext uri="{FF2B5EF4-FFF2-40B4-BE49-F238E27FC236}">
                <a16:creationId xmlns:a16="http://schemas.microsoft.com/office/drawing/2014/main" id="{A288081B-0EF8-4759-AB89-50ED14C56845}"/>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9" name="Picture 8">
            <a:extLst>
              <a:ext uri="{FF2B5EF4-FFF2-40B4-BE49-F238E27FC236}">
                <a16:creationId xmlns:a16="http://schemas.microsoft.com/office/drawing/2014/main" id="{222A51CE-A0DB-4AF0-AE61-E3FC4233F7C2}"/>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0" name="Picture 9">
            <a:extLst>
              <a:ext uri="{FF2B5EF4-FFF2-40B4-BE49-F238E27FC236}">
                <a16:creationId xmlns:a16="http://schemas.microsoft.com/office/drawing/2014/main" id="{0714E3CF-AC6E-4DE0-A0B2-791309F6F68B}"/>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2016967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14:bounceEnd="40000">
                                          <p:cBhvr additive="base">
                                            <p:cTn id="12"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14:presetBounceEnd="40000">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14:presetBounceEnd="40000">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14:bounceEnd="40000">
                                          <p:cBhvr additive="base">
                                            <p:cTn id="24"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14:presetBounceEnd="40000">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1+#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3716000"/>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13716000"/>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1017727" y="13716000"/>
            <a:ext cx="1061092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13716000"/>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13716000"/>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4751106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271674"/>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253944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1017727" y="3373395"/>
            <a:ext cx="1061092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2527752"/>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5399455"/>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30845769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13716000"/>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922006" y="13716000"/>
            <a:ext cx="4967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noProof="0">
                <a:solidFill>
                  <a:prstClr val="white"/>
                </a:solidFill>
                <a:latin typeface="UTM Iron Gothic" panose="02040603050506020204" pitchFamily="18" charset="0"/>
              </a:rPr>
              <a:t>1. Luyện đọc</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13716000"/>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13716000"/>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13716000"/>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13716000"/>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13716000"/>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3716000"/>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714775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368006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922006" y="3997487"/>
            <a:ext cx="4967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noProof="0">
                <a:solidFill>
                  <a:prstClr val="white"/>
                </a:solidFill>
                <a:latin typeface="UTM Iron Gothic" panose="02040603050506020204" pitchFamily="18" charset="0"/>
              </a:rPr>
              <a:t>1. Luyện đọc</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3689304"/>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3575637"/>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626615"/>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791432"/>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023633"/>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054168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20" y="1593856"/>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1081" y="1611093"/>
            <a:ext cx="1711652" cy="2388576"/>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180" y="1589073"/>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7129" y="1537342"/>
            <a:ext cx="2900298" cy="4114800"/>
          </a:xfrm>
          <a:prstGeom prst="rect">
            <a:avLst/>
          </a:prstGeom>
        </p:spPr>
      </p:pic>
      <p:sp>
        <p:nvSpPr>
          <p:cNvPr id="329" name="TextBox 328">
            <a:extLst>
              <a:ext uri="{FF2B5EF4-FFF2-40B4-BE49-F238E27FC236}">
                <a16:creationId xmlns:a16="http://schemas.microsoft.com/office/drawing/2014/main" id="{94D29B79-9005-4AFD-B8FA-62D2E5F66928}"/>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60621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13716000"/>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3119636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305068"/>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2729854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5737-A4F9-4D14-9B53-880F0A80A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3712">
            <a:off x="598939" y="1506663"/>
            <a:ext cx="5790173" cy="3844675"/>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25115522-0269-4DBF-8ED8-FB31AB600F00}"/>
              </a:ext>
            </a:extLst>
          </p:cNvPr>
          <p:cNvSpPr/>
          <p:nvPr/>
        </p:nvSpPr>
        <p:spPr>
          <a:xfrm>
            <a:off x="6343650" y="798846"/>
            <a:ext cx="5200649"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25E0E20-C433-4D23-AFC8-05C7928F6D43}"/>
              </a:ext>
            </a:extLst>
          </p:cNvPr>
          <p:cNvSpPr txBox="1"/>
          <p:nvPr/>
        </p:nvSpPr>
        <p:spPr>
          <a:xfrm>
            <a:off x="6591299" y="889372"/>
            <a:ext cx="4656411" cy="2308324"/>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Đố các bạn biết đây là hình ảnh của dân tộc nào ở nước ta?</a:t>
            </a:r>
          </a:p>
        </p:txBody>
      </p:sp>
      <p:pic>
        <p:nvPicPr>
          <p:cNvPr id="7" name="Picture 6">
            <a:extLst>
              <a:ext uri="{FF2B5EF4-FFF2-40B4-BE49-F238E27FC236}">
                <a16:creationId xmlns:a16="http://schemas.microsoft.com/office/drawing/2014/main" id="{BCF82743-0B8F-4748-9DD7-4AC2A205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EBEF79E4-FE44-48D3-9DBC-02A29C4FC744}"/>
              </a:ext>
            </a:extLst>
          </p:cNvPr>
          <p:cNvSpPr txBox="1"/>
          <p:nvPr/>
        </p:nvSpPr>
        <p:spPr>
          <a:xfrm>
            <a:off x="6617713" y="981705"/>
            <a:ext cx="4656411" cy="2123658"/>
          </a:xfrm>
          <a:prstGeom prst="rect">
            <a:avLst/>
          </a:prstGeom>
          <a:noFill/>
        </p:spPr>
        <p:txBody>
          <a:bodyPr wrap="square" rtlCol="0">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Đây chính là đồng bào dân tộc Tày đấy!</a:t>
            </a:r>
          </a:p>
        </p:txBody>
      </p:sp>
      <p:sp>
        <p:nvSpPr>
          <p:cNvPr id="13" name="TextBox 12">
            <a:extLst>
              <a:ext uri="{FF2B5EF4-FFF2-40B4-BE49-F238E27FC236}">
                <a16:creationId xmlns:a16="http://schemas.microsoft.com/office/drawing/2014/main" id="{C4126052-ACDF-44D8-B44A-696B969B714F}"/>
              </a:ext>
            </a:extLst>
          </p:cNvPr>
          <p:cNvSpPr txBox="1"/>
          <p:nvPr/>
        </p:nvSpPr>
        <p:spPr>
          <a:xfrm>
            <a:off x="6446263" y="963663"/>
            <a:ext cx="50408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tập đọc hôm nay chúng ta sẽ tìm hiểu một câu chuyện cổ tích của dân tộc Tày.</a:t>
            </a:r>
          </a:p>
        </p:txBody>
      </p:sp>
    </p:spTree>
    <p:extLst>
      <p:ext uri="{BB962C8B-B14F-4D97-AF65-F5344CB8AC3E}">
        <p14:creationId xmlns:p14="http://schemas.microsoft.com/office/powerpoint/2010/main" val="20156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2" grpId="0"/>
      <p:bldP spid="12" grpId="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3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5069" y="154003"/>
            <a:ext cx="1371600" cy="1840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p:blipFill>
        <p:spPr>
          <a:xfrm>
            <a:off x="-320458" y="565370"/>
            <a:ext cx="1554480" cy="2365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p:blipFill>
        <p:spPr>
          <a:xfrm>
            <a:off x="1404232" y="1292588"/>
            <a:ext cx="1828800" cy="2841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7">
            <a:extLst>
              <a:ext uri="{28A0092B-C50C-407E-A947-70E740481C1C}">
                <a14:useLocalDpi xmlns:a14="http://schemas.microsoft.com/office/drawing/2010/main" val="0"/>
              </a:ext>
            </a:extLst>
          </a:blip>
          <a:srcRect l="10519" r="10519"/>
          <a:stretch/>
        </p:blipFill>
        <p:spPr>
          <a:xfrm>
            <a:off x="3530062" y="1527035"/>
            <a:ext cx="2743200" cy="436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9" name="nama">
            <a:extLst>
              <a:ext uri="{FF2B5EF4-FFF2-40B4-BE49-F238E27FC236}">
                <a16:creationId xmlns:a16="http://schemas.microsoft.com/office/drawing/2014/main" id="{7B8BBCB5-F578-455F-9751-02F7C78E529B}"/>
              </a:ext>
            </a:extLst>
          </p:cNvPr>
          <p:cNvSpPr txBox="1"/>
          <p:nvPr/>
        </p:nvSpPr>
        <p:spPr>
          <a:xfrm>
            <a:off x="6705240" y="2234359"/>
            <a:ext cx="510576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rPr>
              <a:t>CẨU KHÂY</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4" name="line 2">
            <a:extLst>
              <a:ext uri="{FF2B5EF4-FFF2-40B4-BE49-F238E27FC236}">
                <a16:creationId xmlns:a16="http://schemas.microsoft.com/office/drawing/2014/main" id="{01BA0E4C-A715-4DE1-A275-C48B9B8AF310}"/>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line 1">
            <a:extLst>
              <a:ext uri="{FF2B5EF4-FFF2-40B4-BE49-F238E27FC236}">
                <a16:creationId xmlns:a16="http://schemas.microsoft.com/office/drawing/2014/main" id="{D4E252C2-E1D7-4963-8320-6F4E9D085F6E}"/>
              </a:ext>
            </a:extLst>
          </p:cNvPr>
          <p:cNvCxnSpPr/>
          <p:nvPr/>
        </p:nvCxnSpPr>
        <p:spPr>
          <a:xfrm>
            <a:off x="6828480" y="4420976"/>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osition">
            <a:extLst>
              <a:ext uri="{FF2B5EF4-FFF2-40B4-BE49-F238E27FC236}">
                <a16:creationId xmlns:a16="http://schemas.microsoft.com/office/drawing/2014/main" id="{9DF97D1A-25EB-4EEB-8C36-E74BEF73E6B7}"/>
              </a:ext>
            </a:extLst>
          </p:cNvPr>
          <p:cNvSpPr txBox="1"/>
          <p:nvPr/>
        </p:nvSpPr>
        <p:spPr>
          <a:xfrm>
            <a:off x="6773929" y="3432585"/>
            <a:ext cx="503707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Theo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bạn</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Cẩu</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Khây</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có</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nghĩa</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là</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 </a:t>
            </a:r>
            <a:r>
              <a:rPr kumimoji="0" lang="en-US" sz="2800" b="0" i="0" u="none" strike="noStrike" kern="1200" cap="none" spc="600" normalizeH="0" baseline="0" noProof="0" dirty="0" err="1">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gì</a:t>
            </a:r>
            <a:r>
              <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rPr>
              <a:t>?</a:t>
            </a:r>
          </a:p>
        </p:txBody>
      </p:sp>
    </p:spTree>
    <p:extLst>
      <p:ext uri="{BB962C8B-B14F-4D97-AF65-F5344CB8AC3E}">
        <p14:creationId xmlns:p14="http://schemas.microsoft.com/office/powerpoint/2010/main" val="18357269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99000">
              <a:srgbClr val="430505"/>
            </a:gs>
            <a:gs pos="2700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627650" y="520224"/>
            <a:ext cx="1554480" cy="2085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p:blipFill>
        <p:spPr>
          <a:xfrm>
            <a:off x="1068150" y="755333"/>
            <a:ext cx="2286000" cy="3058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39655" y="1550245"/>
            <a:ext cx="2914189" cy="4097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0519" r="10519"/>
          <a:stretch/>
        </p:blipFill>
        <p:spPr>
          <a:xfrm>
            <a:off x="830820" y="4976827"/>
            <a:ext cx="2286000" cy="3638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AABD3226-30E5-4795-A68A-18D465B75EFE}"/>
              </a:ext>
            </a:extLst>
          </p:cNvPr>
          <p:cNvSpPr txBox="1"/>
          <p:nvPr/>
        </p:nvSpPr>
        <p:spPr>
          <a:xfrm>
            <a:off x="6773929" y="1442851"/>
            <a:ext cx="470679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rPr>
              <a:t>NẮM TAY ĐÓNG CỌC</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94" name="line 2">
            <a:extLst>
              <a:ext uri="{FF2B5EF4-FFF2-40B4-BE49-F238E27FC236}">
                <a16:creationId xmlns:a16="http://schemas.microsoft.com/office/drawing/2014/main" id="{83884D92-0B8F-44B6-BBF3-F989AB519631}"/>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line 1">
            <a:extLst>
              <a:ext uri="{FF2B5EF4-FFF2-40B4-BE49-F238E27FC236}">
                <a16:creationId xmlns:a16="http://schemas.microsoft.com/office/drawing/2014/main" id="{F634010F-5341-4288-8602-AFA4987E3CA6}"/>
              </a:ext>
            </a:extLst>
          </p:cNvPr>
          <p:cNvCxnSpPr/>
          <p:nvPr/>
        </p:nvCxnSpPr>
        <p:spPr>
          <a:xfrm>
            <a:off x="6828480" y="3915385"/>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position">
            <a:extLst>
              <a:ext uri="{FF2B5EF4-FFF2-40B4-BE49-F238E27FC236}">
                <a16:creationId xmlns:a16="http://schemas.microsoft.com/office/drawing/2014/main" id="{6E575609-BCA1-4A8B-B938-3154D92F808F}"/>
              </a:ext>
            </a:extLst>
          </p:cNvPr>
          <p:cNvSpPr txBox="1"/>
          <p:nvPr/>
        </p:nvSpPr>
        <p:spPr>
          <a:xfrm>
            <a:off x="6773929" y="3421535"/>
            <a:ext cx="39565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spc="600" dirty="0" err="1">
                <a:solidFill>
                  <a:prstClr val="white"/>
                </a:solidFill>
                <a:latin typeface="Times New Roman" panose="02020603050405020304" pitchFamily="18" charset="0"/>
                <a:ea typeface="Lato Light" panose="020F0502020204030203" pitchFamily="34" charset="0"/>
                <a:cs typeface="Times New Roman" panose="02020603050405020304" pitchFamily="18" charset="0"/>
              </a:rPr>
              <a:t>Cậu</a:t>
            </a:r>
            <a:r>
              <a:rPr lang="en-US" sz="2800" spc="600" dirty="0">
                <a:solidFill>
                  <a:prstClr val="white"/>
                </a:solidFill>
                <a:latin typeface="Times New Roman" panose="02020603050405020304" pitchFamily="18" charset="0"/>
                <a:ea typeface="Lato Light" panose="020F0502020204030203" pitchFamily="34" charset="0"/>
                <a:cs typeface="Times New Roman" panose="02020603050405020304" pitchFamily="18" charset="0"/>
              </a:rPr>
              <a:t> </a:t>
            </a:r>
            <a:r>
              <a:rPr lang="en-US" sz="2800" spc="600" dirty="0" err="1">
                <a:solidFill>
                  <a:prstClr val="white"/>
                </a:solidFill>
                <a:latin typeface="Times New Roman" panose="02020603050405020304" pitchFamily="18" charset="0"/>
                <a:ea typeface="Lato Light" panose="020F0502020204030203" pitchFamily="34" charset="0"/>
                <a:cs typeface="Times New Roman" panose="02020603050405020304" pitchFamily="18" charset="0"/>
              </a:rPr>
              <a:t>ấy</a:t>
            </a:r>
            <a:r>
              <a:rPr lang="en-US" sz="2800" spc="600" dirty="0">
                <a:solidFill>
                  <a:prstClr val="white"/>
                </a:solidFill>
                <a:latin typeface="Times New Roman" panose="02020603050405020304" pitchFamily="18" charset="0"/>
                <a:ea typeface="Lato Light" panose="020F0502020204030203" pitchFamily="34" charset="0"/>
                <a:cs typeface="Times New Roman" panose="02020603050405020304" pitchFamily="18" charset="0"/>
              </a:rPr>
              <a:t> </a:t>
            </a:r>
            <a:r>
              <a:rPr lang="en-US" sz="2800" spc="600" dirty="0" err="1">
                <a:solidFill>
                  <a:prstClr val="white"/>
                </a:solidFill>
                <a:latin typeface="Times New Roman" panose="02020603050405020304" pitchFamily="18" charset="0"/>
                <a:ea typeface="Lato Light" panose="020F0502020204030203" pitchFamily="34" charset="0"/>
                <a:cs typeface="Times New Roman" panose="02020603050405020304" pitchFamily="18" charset="0"/>
              </a:rPr>
              <a:t>có</a:t>
            </a:r>
            <a:r>
              <a:rPr lang="en-US" sz="2800" spc="600" dirty="0">
                <a:solidFill>
                  <a:prstClr val="white"/>
                </a:solidFill>
                <a:latin typeface="Times New Roman" panose="02020603050405020304" pitchFamily="18" charset="0"/>
                <a:ea typeface="Lato Light" panose="020F0502020204030203" pitchFamily="34" charset="0"/>
                <a:cs typeface="Times New Roman" panose="02020603050405020304" pitchFamily="18" charset="0"/>
              </a:rPr>
              <a:t> </a:t>
            </a:r>
            <a:r>
              <a:rPr lang="en-US" sz="2800" spc="600" dirty="0" err="1">
                <a:solidFill>
                  <a:prstClr val="white"/>
                </a:solidFill>
                <a:latin typeface="Times New Roman" panose="02020603050405020304" pitchFamily="18" charset="0"/>
                <a:ea typeface="Lato Light" panose="020F0502020204030203" pitchFamily="34" charset="0"/>
                <a:cs typeface="Times New Roman" panose="02020603050405020304" pitchFamily="18" charset="0"/>
              </a:rPr>
              <a:t>tài</a:t>
            </a:r>
            <a:r>
              <a:rPr lang="en-US" sz="2800" spc="600" dirty="0">
                <a:solidFill>
                  <a:prstClr val="white"/>
                </a:solidFill>
                <a:latin typeface="Times New Roman" panose="02020603050405020304" pitchFamily="18" charset="0"/>
                <a:ea typeface="Lato Light" panose="020F0502020204030203" pitchFamily="34" charset="0"/>
                <a:cs typeface="Times New Roman" panose="02020603050405020304" pitchFamily="18" charset="0"/>
              </a:rPr>
              <a:t> </a:t>
            </a:r>
            <a:r>
              <a:rPr lang="en-US" sz="2800" spc="600" dirty="0" err="1">
                <a:solidFill>
                  <a:prstClr val="white"/>
                </a:solidFill>
                <a:latin typeface="Times New Roman" panose="02020603050405020304" pitchFamily="18" charset="0"/>
                <a:ea typeface="Lato Light" panose="020F0502020204030203" pitchFamily="34" charset="0"/>
                <a:cs typeface="Times New Roman" panose="02020603050405020304" pitchFamily="18" charset="0"/>
              </a:rPr>
              <a:t>gì</a:t>
            </a:r>
            <a:r>
              <a:rPr lang="en-US" sz="2800" spc="600" dirty="0">
                <a:solidFill>
                  <a:prstClr val="white"/>
                </a:solidFill>
                <a:latin typeface="Times New Roman" panose="02020603050405020304" pitchFamily="18" charset="0"/>
                <a:ea typeface="Lato Light" panose="020F0502020204030203" pitchFamily="34" charset="0"/>
                <a:cs typeface="Times New Roman" panose="02020603050405020304" pitchFamily="18" charset="0"/>
              </a:rPr>
              <a:t>?</a:t>
            </a:r>
            <a:endParaRPr kumimoji="0" lang="en-US" sz="2800" b="0" i="0" u="none" strike="noStrike" kern="1200" cap="none" spc="600" normalizeH="0" baseline="0" noProof="0" dirty="0">
              <a:ln>
                <a:noFill/>
              </a:ln>
              <a:solidFill>
                <a:prstClr val="white"/>
              </a:solidFill>
              <a:effectLst/>
              <a:uLnTx/>
              <a:uFillTx/>
              <a:latin typeface="Times New Roman" panose="02020603050405020304" pitchFamily="18" charset="0"/>
              <a:ea typeface="Lato Light" panose="020F0502020204030203" pitchFamily="34" charset="0"/>
              <a:cs typeface="Times New Roman" panose="02020603050405020304" pitchFamily="18" charset="0"/>
            </a:endParaRPr>
          </a:p>
        </p:txBody>
      </p:sp>
    </p:spTree>
    <p:extLst>
      <p:ext uri="{BB962C8B-B14F-4D97-AF65-F5344CB8AC3E}">
        <p14:creationId xmlns:p14="http://schemas.microsoft.com/office/powerpoint/2010/main" val="18177440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5331713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F270318-00EB-4C33-B558-4CAF2C44EED8}">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811</TotalTime>
  <Words>2546</Words>
  <Application>Microsoft Office PowerPoint</Application>
  <PresentationFormat>Widescreen</PresentationFormat>
  <Paragraphs>187</Paragraphs>
  <Slides>61</Slides>
  <Notes>15</Notes>
  <HiddenSlides>22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Calibri</vt:lpstr>
      <vt:lpstr>Calibri Light</vt:lpstr>
      <vt:lpstr>Lato Light</vt:lpstr>
      <vt:lpstr>Tahoma</vt:lpstr>
      <vt:lpstr>Times New Roman</vt:lpstr>
      <vt:lpstr>UTM Iron Gothic</vt:lpstr>
      <vt:lpstr>UVN Bach Dang Nang</vt:lpstr>
      <vt:lpstr>UVN Vung Tau</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Tiara Anggraini Prasetyo</dc:creator>
  <cp:lastModifiedBy>Windows User</cp:lastModifiedBy>
  <cp:revision>33</cp:revision>
  <dcterms:created xsi:type="dcterms:W3CDTF">2021-05-09T10:02:37Z</dcterms:created>
  <dcterms:modified xsi:type="dcterms:W3CDTF">2022-01-09T13:26:03Z</dcterms:modified>
  <cp:version>N02</cp:version>
</cp:coreProperties>
</file>