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notesSlides/notesSlide16.xml" ContentType="application/vnd.openxmlformats-officedocument.presentationml.notesSlide+xml"/>
  <Override PartName="/ppt/theme/themeOverride18.xml" ContentType="application/vnd.openxmlformats-officedocument.themeOverride+xml"/>
  <Override PartName="/ppt/notesSlides/notesSlide17.xml" ContentType="application/vnd.openxmlformats-officedocument.presentationml.notesSlide+xml"/>
  <Override PartName="/ppt/theme/themeOverride19.xml" ContentType="application/vnd.openxmlformats-officedocument.themeOverr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831" r:id="rId2"/>
  </p:sldMasterIdLst>
  <p:notesMasterIdLst>
    <p:notesMasterId r:id="rId23"/>
  </p:notesMasterIdLst>
  <p:sldIdLst>
    <p:sldId id="261" r:id="rId3"/>
    <p:sldId id="267" r:id="rId4"/>
    <p:sldId id="260" r:id="rId5"/>
    <p:sldId id="392" r:id="rId6"/>
    <p:sldId id="259" r:id="rId7"/>
    <p:sldId id="268" r:id="rId8"/>
    <p:sldId id="384" r:id="rId9"/>
    <p:sldId id="386" r:id="rId10"/>
    <p:sldId id="385" r:id="rId11"/>
    <p:sldId id="291" r:id="rId12"/>
    <p:sldId id="394" r:id="rId13"/>
    <p:sldId id="387" r:id="rId14"/>
    <p:sldId id="388" r:id="rId15"/>
    <p:sldId id="270" r:id="rId16"/>
    <p:sldId id="390" r:id="rId17"/>
    <p:sldId id="393" r:id="rId18"/>
    <p:sldId id="265" r:id="rId19"/>
    <p:sldId id="382" r:id="rId20"/>
    <p:sldId id="294" r:id="rId21"/>
    <p:sldId id="395" r:id="rId22"/>
  </p:sldIdLst>
  <p:sldSz cx="12192000" cy="6858000"/>
  <p:notesSz cx="6858000" cy="9144000"/>
  <p:embeddedFontLst>
    <p:embeddedFont>
      <p:font typeface="等线" panose="02010600030101010101" pitchFamily="2" charset="-122"/>
      <p:regular r:id="rId24"/>
      <p:bold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Lst>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278D"/>
    <a:srgbClr val="3B1D69"/>
    <a:srgbClr val="B400B4"/>
    <a:srgbClr val="660066"/>
    <a:srgbClr val="FFFF99"/>
    <a:srgbClr val="37A636"/>
    <a:srgbClr val="FFFF66"/>
    <a:srgbClr val="FAA619"/>
    <a:srgbClr val="934A9A"/>
    <a:srgbClr val="F1DC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F25DA-E705-42F5-82F5-510A09743A2C}" v="56" dt="2021-10-21T02:52:51.4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90926" autoAdjust="0"/>
  </p:normalViewPr>
  <p:slideViewPr>
    <p:cSldViewPr snapToGrid="0">
      <p:cViewPr varScale="1">
        <p:scale>
          <a:sx n="62" d="100"/>
          <a:sy n="62" d="100"/>
        </p:scale>
        <p:origin x="738" y="78"/>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ân Nguyễn" userId="898c2f3ac369ae4e" providerId="LiveId" clId="{2B5F25DA-E705-42F5-82F5-510A09743A2C}"/>
    <pc:docChg chg="custSel addSld delSld modSld">
      <pc:chgData name="Vân Nguyễn" userId="898c2f3ac369ae4e" providerId="LiveId" clId="{2B5F25DA-E705-42F5-82F5-510A09743A2C}" dt="2021-10-21T03:03:10.470" v="204" actId="1076"/>
      <pc:docMkLst>
        <pc:docMk/>
      </pc:docMkLst>
      <pc:sldChg chg="delSp modSp mod delAnim">
        <pc:chgData name="Vân Nguyễn" userId="898c2f3ac369ae4e" providerId="LiveId" clId="{2B5F25DA-E705-42F5-82F5-510A09743A2C}" dt="2021-10-20T16:35:53.226" v="45" actId="1076"/>
        <pc:sldMkLst>
          <pc:docMk/>
          <pc:sldMk cId="1764307859" sldId="260"/>
        </pc:sldMkLst>
        <pc:spChg chg="mod">
          <ac:chgData name="Vân Nguyễn" userId="898c2f3ac369ae4e" providerId="LiveId" clId="{2B5F25DA-E705-42F5-82F5-510A09743A2C}" dt="2021-10-20T16:35:40.381" v="41" actId="207"/>
          <ac:spMkLst>
            <pc:docMk/>
            <pc:sldMk cId="1764307859" sldId="260"/>
            <ac:spMk id="8" creationId="{D4413F27-EB89-4CF2-8D4D-09CA79C1D857}"/>
          </ac:spMkLst>
        </pc:spChg>
        <pc:spChg chg="del mod">
          <ac:chgData name="Vân Nguyễn" userId="898c2f3ac369ae4e" providerId="LiveId" clId="{2B5F25DA-E705-42F5-82F5-510A09743A2C}" dt="2021-10-20T16:35:26.864" v="39" actId="478"/>
          <ac:spMkLst>
            <pc:docMk/>
            <pc:sldMk cId="1764307859" sldId="260"/>
            <ac:spMk id="10" creationId="{D4413F27-EB89-4CF2-8D4D-09CA79C1D857}"/>
          </ac:spMkLst>
        </pc:spChg>
        <pc:picChg chg="mod">
          <ac:chgData name="Vân Nguyễn" userId="898c2f3ac369ae4e" providerId="LiveId" clId="{2B5F25DA-E705-42F5-82F5-510A09743A2C}" dt="2021-10-20T16:35:21.356" v="38" actId="2711"/>
          <ac:picMkLst>
            <pc:docMk/>
            <pc:sldMk cId="1764307859" sldId="260"/>
            <ac:picMk id="5" creationId="{0FE31F07-C04C-4878-B499-EA313488D345}"/>
          </ac:picMkLst>
        </pc:picChg>
        <pc:picChg chg="mod ord">
          <ac:chgData name="Vân Nguyễn" userId="898c2f3ac369ae4e" providerId="LiveId" clId="{2B5F25DA-E705-42F5-82F5-510A09743A2C}" dt="2021-10-20T16:35:53.226" v="45" actId="1076"/>
          <ac:picMkLst>
            <pc:docMk/>
            <pc:sldMk cId="1764307859" sldId="260"/>
            <ac:picMk id="7" creationId="{B9A251C6-8161-4AE4-B8AE-5A75B3A3C92D}"/>
          </ac:picMkLst>
        </pc:picChg>
      </pc:sldChg>
      <pc:sldChg chg="modSp mod">
        <pc:chgData name="Vân Nguyễn" userId="898c2f3ac369ae4e" providerId="LiveId" clId="{2B5F25DA-E705-42F5-82F5-510A09743A2C}" dt="2021-10-20T16:35:12.913" v="37" actId="113"/>
        <pc:sldMkLst>
          <pc:docMk/>
          <pc:sldMk cId="896018672" sldId="261"/>
        </pc:sldMkLst>
        <pc:spChg chg="mod">
          <ac:chgData name="Vân Nguyễn" userId="898c2f3ac369ae4e" providerId="LiveId" clId="{2B5F25DA-E705-42F5-82F5-510A09743A2C}" dt="2021-10-20T16:35:12.913" v="37" actId="113"/>
          <ac:spMkLst>
            <pc:docMk/>
            <pc:sldMk cId="896018672" sldId="261"/>
            <ac:spMk id="10" creationId="{23F69C7C-4C3C-4FF0-A85F-F52737D90435}"/>
          </ac:spMkLst>
        </pc:spChg>
        <pc:spChg chg="mod">
          <ac:chgData name="Vân Nguyễn" userId="898c2f3ac369ae4e" providerId="LiveId" clId="{2B5F25DA-E705-42F5-82F5-510A09743A2C}" dt="2021-10-20T16:34:14.437" v="0" actId="2711"/>
          <ac:spMkLst>
            <pc:docMk/>
            <pc:sldMk cId="896018672" sldId="261"/>
            <ac:spMk id="20" creationId="{00000000-0000-0000-0000-000000000000}"/>
          </ac:spMkLst>
        </pc:spChg>
        <pc:picChg chg="mod">
          <ac:chgData name="Vân Nguyễn" userId="898c2f3ac369ae4e" providerId="LiveId" clId="{2B5F25DA-E705-42F5-82F5-510A09743A2C}" dt="2021-10-20T16:34:40.420" v="3" actId="14100"/>
          <ac:picMkLst>
            <pc:docMk/>
            <pc:sldMk cId="896018672" sldId="261"/>
            <ac:picMk id="6" creationId="{169972F1-37A7-47C0-BA35-C63E1CB4A2BD}"/>
          </ac:picMkLst>
        </pc:picChg>
      </pc:sldChg>
      <pc:sldChg chg="modSp mod">
        <pc:chgData name="Vân Nguyễn" userId="898c2f3ac369ae4e" providerId="LiveId" clId="{2B5F25DA-E705-42F5-82F5-510A09743A2C}" dt="2021-10-20T16:36:57.923" v="54" actId="1076"/>
        <pc:sldMkLst>
          <pc:docMk/>
          <pc:sldMk cId="4135757861" sldId="265"/>
        </pc:sldMkLst>
        <pc:spChg chg="mod">
          <ac:chgData name="Vân Nguyễn" userId="898c2f3ac369ae4e" providerId="LiveId" clId="{2B5F25DA-E705-42F5-82F5-510A09743A2C}" dt="2021-10-20T16:36:49.011" v="49" actId="2711"/>
          <ac:spMkLst>
            <pc:docMk/>
            <pc:sldMk cId="4135757861" sldId="265"/>
            <ac:spMk id="6" creationId="{F298A505-689D-47C3-B2AF-8F844F203E04}"/>
          </ac:spMkLst>
        </pc:spChg>
        <pc:spChg chg="mod">
          <ac:chgData name="Vân Nguyễn" userId="898c2f3ac369ae4e" providerId="LiveId" clId="{2B5F25DA-E705-42F5-82F5-510A09743A2C}" dt="2021-10-20T16:36:57.923" v="54" actId="1076"/>
          <ac:spMkLst>
            <pc:docMk/>
            <pc:sldMk cId="4135757861" sldId="265"/>
            <ac:spMk id="13" creationId="{23F69C7C-4C3C-4FF0-A85F-F52737D90435}"/>
          </ac:spMkLst>
        </pc:spChg>
        <pc:picChg chg="mod">
          <ac:chgData name="Vân Nguyễn" userId="898c2f3ac369ae4e" providerId="LiveId" clId="{2B5F25DA-E705-42F5-82F5-510A09743A2C}" dt="2021-10-20T16:36:49.011" v="49" actId="2711"/>
          <ac:picMkLst>
            <pc:docMk/>
            <pc:sldMk cId="4135757861" sldId="265"/>
            <ac:picMk id="3" creationId="{765AF0EE-E76D-4E4C-91DE-B2AE2A44EBC3}"/>
          </ac:picMkLst>
        </pc:picChg>
      </pc:sldChg>
      <pc:sldChg chg="modSp del">
        <pc:chgData name="Vân Nguyễn" userId="898c2f3ac369ae4e" providerId="LiveId" clId="{2B5F25DA-E705-42F5-82F5-510A09743A2C}" dt="2021-10-20T16:37:27.595" v="57" actId="47"/>
        <pc:sldMkLst>
          <pc:docMk/>
          <pc:sldMk cId="2630161916" sldId="266"/>
        </pc:sldMkLst>
        <pc:spChg chg="mod">
          <ac:chgData name="Vân Nguyễn" userId="898c2f3ac369ae4e" providerId="LiveId" clId="{2B5F25DA-E705-42F5-82F5-510A09743A2C}" dt="2021-10-20T16:37:22.162" v="56" actId="2711"/>
          <ac:spMkLst>
            <pc:docMk/>
            <pc:sldMk cId="2630161916" sldId="266"/>
            <ac:spMk id="2" creationId="{00000000-0000-0000-0000-000000000000}"/>
          </ac:spMkLst>
        </pc:spChg>
        <pc:picChg chg="mod">
          <ac:chgData name="Vân Nguyễn" userId="898c2f3ac369ae4e" providerId="LiveId" clId="{2B5F25DA-E705-42F5-82F5-510A09743A2C}" dt="2021-10-20T16:37:22.162" v="56" actId="2711"/>
          <ac:picMkLst>
            <pc:docMk/>
            <pc:sldMk cId="2630161916" sldId="266"/>
            <ac:picMk id="4" creationId="{439FB96C-6CE7-41E9-B938-974501C06E0A}"/>
          </ac:picMkLst>
        </pc:picChg>
        <pc:picChg chg="mod">
          <ac:chgData name="Vân Nguyễn" userId="898c2f3ac369ae4e" providerId="LiveId" clId="{2B5F25DA-E705-42F5-82F5-510A09743A2C}" dt="2021-10-20T16:37:22.162" v="56" actId="2711"/>
          <ac:picMkLst>
            <pc:docMk/>
            <pc:sldMk cId="2630161916" sldId="266"/>
            <ac:picMk id="6" creationId="{A141AAB0-8409-4AC4-B410-9A27CDD438BB}"/>
          </ac:picMkLst>
        </pc:picChg>
      </pc:sldChg>
      <pc:sldChg chg="modSp">
        <pc:chgData name="Vân Nguyễn" userId="898c2f3ac369ae4e" providerId="LiveId" clId="{2B5F25DA-E705-42F5-82F5-510A09743A2C}" dt="2021-10-20T16:40:05.658" v="58" actId="2711"/>
        <pc:sldMkLst>
          <pc:docMk/>
          <pc:sldMk cId="0" sldId="294"/>
        </pc:sldMkLst>
        <pc:spChg chg="mod">
          <ac:chgData name="Vân Nguyễn" userId="898c2f3ac369ae4e" providerId="LiveId" clId="{2B5F25DA-E705-42F5-82F5-510A09743A2C}" dt="2021-10-20T16:40:05.658" v="58" actId="2711"/>
          <ac:spMkLst>
            <pc:docMk/>
            <pc:sldMk cId="0" sldId="294"/>
            <ac:spMk id="21" creationId="{23F69C7C-4C3C-4FF0-A85F-F52737D90435}"/>
          </ac:spMkLst>
        </pc:spChg>
        <pc:spChg chg="mod">
          <ac:chgData name="Vân Nguyễn" userId="898c2f3ac369ae4e" providerId="LiveId" clId="{2B5F25DA-E705-42F5-82F5-510A09743A2C}" dt="2021-10-20T16:40:05.658" v="58" actId="2711"/>
          <ac:spMkLst>
            <pc:docMk/>
            <pc:sldMk cId="0" sldId="294"/>
            <ac:spMk id="22" creationId="{23F69C7C-4C3C-4FF0-A85F-F52737D90435}"/>
          </ac:spMkLst>
        </pc:spChg>
        <pc:picChg chg="mod">
          <ac:chgData name="Vân Nguyễn" userId="898c2f3ac369ae4e" providerId="LiveId" clId="{2B5F25DA-E705-42F5-82F5-510A09743A2C}" dt="2021-10-20T16:40:05.658" v="58" actId="2711"/>
          <ac:picMkLst>
            <pc:docMk/>
            <pc:sldMk cId="0" sldId="294"/>
            <ac:picMk id="16" creationId="{155064DC-B297-497D-895F-78115580D95F}"/>
          </ac:picMkLst>
        </pc:picChg>
      </pc:sldChg>
      <pc:sldChg chg="modSp">
        <pc:chgData name="Vân Nguyễn" userId="898c2f3ac369ae4e" providerId="LiveId" clId="{2B5F25DA-E705-42F5-82F5-510A09743A2C}" dt="2021-10-20T16:37:04.110" v="55" actId="2711"/>
        <pc:sldMkLst>
          <pc:docMk/>
          <pc:sldMk cId="3452593174" sldId="382"/>
        </pc:sldMkLst>
        <pc:spChg chg="mod">
          <ac:chgData name="Vân Nguyễn" userId="898c2f3ac369ae4e" providerId="LiveId" clId="{2B5F25DA-E705-42F5-82F5-510A09743A2C}" dt="2021-10-20T16:37:04.110" v="55" actId="2711"/>
          <ac:spMkLst>
            <pc:docMk/>
            <pc:sldMk cId="3452593174" sldId="382"/>
            <ac:spMk id="62" creationId="{23F69C7C-4C3C-4FF0-A85F-F52737D90435}"/>
          </ac:spMkLst>
        </pc:spChg>
        <pc:grpChg chg="mod">
          <ac:chgData name="Vân Nguyễn" userId="898c2f3ac369ae4e" providerId="LiveId" clId="{2B5F25DA-E705-42F5-82F5-510A09743A2C}" dt="2021-10-20T16:37:04.110" v="55" actId="2711"/>
          <ac:grpSpMkLst>
            <pc:docMk/>
            <pc:sldMk cId="3452593174" sldId="382"/>
            <ac:grpSpMk id="4" creationId="{CE157A06-E2F7-9B4A-9275-011C8AC7B990}"/>
          </ac:grpSpMkLst>
        </pc:grpChg>
        <pc:grpChg chg="mod">
          <ac:chgData name="Vân Nguyễn" userId="898c2f3ac369ae4e" providerId="LiveId" clId="{2B5F25DA-E705-42F5-82F5-510A09743A2C}" dt="2021-10-20T16:37:04.110" v="55" actId="2711"/>
          <ac:grpSpMkLst>
            <pc:docMk/>
            <pc:sldMk cId="3452593174" sldId="382"/>
            <ac:grpSpMk id="16" creationId="{C18D13BB-B2B1-AC49-ADF8-03C8EBCA4B28}"/>
          </ac:grpSpMkLst>
        </pc:grpChg>
        <pc:grpChg chg="mod">
          <ac:chgData name="Vân Nguyễn" userId="898c2f3ac369ae4e" providerId="LiveId" clId="{2B5F25DA-E705-42F5-82F5-510A09743A2C}" dt="2021-10-20T16:37:04.110" v="55" actId="2711"/>
          <ac:grpSpMkLst>
            <pc:docMk/>
            <pc:sldMk cId="3452593174" sldId="382"/>
            <ac:grpSpMk id="33" creationId="{A4593D31-90BE-C34B-B4C5-A6AE3F923537}"/>
          </ac:grpSpMkLst>
        </pc:grpChg>
        <pc:grpChg chg="mod">
          <ac:chgData name="Vân Nguyễn" userId="898c2f3ac369ae4e" providerId="LiveId" clId="{2B5F25DA-E705-42F5-82F5-510A09743A2C}" dt="2021-10-20T16:37:04.110" v="55" actId="2711"/>
          <ac:grpSpMkLst>
            <pc:docMk/>
            <pc:sldMk cId="3452593174" sldId="382"/>
            <ac:grpSpMk id="46" creationId="{B64AFE88-12A6-F14D-BF71-D5A0C35FB241}"/>
          </ac:grpSpMkLst>
        </pc:grpChg>
        <pc:picChg chg="mod">
          <ac:chgData name="Vân Nguyễn" userId="898c2f3ac369ae4e" providerId="LiveId" clId="{2B5F25DA-E705-42F5-82F5-510A09743A2C}" dt="2021-10-20T16:37:04.110" v="55" actId="2711"/>
          <ac:picMkLst>
            <pc:docMk/>
            <pc:sldMk cId="3452593174" sldId="382"/>
            <ac:picMk id="61" creationId="{735F75BA-0BF2-4D8D-8ECD-D18E8F006DD3}"/>
          </ac:picMkLst>
        </pc:picChg>
        <pc:picChg chg="mod">
          <ac:chgData name="Vân Nguyễn" userId="898c2f3ac369ae4e" providerId="LiveId" clId="{2B5F25DA-E705-42F5-82F5-510A09743A2C}" dt="2021-10-20T16:37:04.110" v="55" actId="2711"/>
          <ac:picMkLst>
            <pc:docMk/>
            <pc:sldMk cId="3452593174" sldId="382"/>
            <ac:picMk id="63" creationId="{8875F15A-7608-474B-87F2-2352A2D1690C}"/>
          </ac:picMkLst>
        </pc:picChg>
      </pc:sldChg>
      <pc:sldChg chg="del">
        <pc:chgData name="Vân Nguyễn" userId="898c2f3ac369ae4e" providerId="LiveId" clId="{2B5F25DA-E705-42F5-82F5-510A09743A2C}" dt="2021-10-20T16:34:26.921" v="2" actId="47"/>
        <pc:sldMkLst>
          <pc:docMk/>
          <pc:sldMk cId="1949564667" sldId="383"/>
        </pc:sldMkLst>
      </pc:sldChg>
      <pc:sldChg chg="modSp mod">
        <pc:chgData name="Vân Nguyễn" userId="898c2f3ac369ae4e" providerId="LiveId" clId="{2B5F25DA-E705-42F5-82F5-510A09743A2C}" dt="2021-10-20T16:36:03.444" v="47" actId="2711"/>
        <pc:sldMkLst>
          <pc:docMk/>
          <pc:sldMk cId="4022624542" sldId="392"/>
        </pc:sldMkLst>
        <pc:spChg chg="mod">
          <ac:chgData name="Vân Nguyễn" userId="898c2f3ac369ae4e" providerId="LiveId" clId="{2B5F25DA-E705-42F5-82F5-510A09743A2C}" dt="2021-10-20T16:36:03.444" v="47" actId="2711"/>
          <ac:spMkLst>
            <pc:docMk/>
            <pc:sldMk cId="4022624542" sldId="392"/>
            <ac:spMk id="29" creationId="{23F69C7C-4C3C-4FF0-A85F-F52737D90435}"/>
          </ac:spMkLst>
        </pc:spChg>
      </pc:sldChg>
      <pc:sldChg chg="modSp mod">
        <pc:chgData name="Vân Nguyễn" userId="898c2f3ac369ae4e" providerId="LiveId" clId="{2B5F25DA-E705-42F5-82F5-510A09743A2C}" dt="2021-10-21T02:52:57.074" v="83" actId="1035"/>
        <pc:sldMkLst>
          <pc:docMk/>
          <pc:sldMk cId="2119339401" sldId="393"/>
        </pc:sldMkLst>
        <pc:spChg chg="mod">
          <ac:chgData name="Vân Nguyễn" userId="898c2f3ac369ae4e" providerId="LiveId" clId="{2B5F25DA-E705-42F5-82F5-510A09743A2C}" dt="2021-10-21T02:52:57.074" v="83" actId="1035"/>
          <ac:spMkLst>
            <pc:docMk/>
            <pc:sldMk cId="2119339401" sldId="393"/>
            <ac:spMk id="4" creationId="{00000000-0000-0000-0000-000000000000}"/>
          </ac:spMkLst>
        </pc:spChg>
      </pc:sldChg>
      <pc:sldChg chg="modSp">
        <pc:chgData name="Vân Nguyễn" userId="898c2f3ac369ae4e" providerId="LiveId" clId="{2B5F25DA-E705-42F5-82F5-510A09743A2C}" dt="2021-10-20T16:36:21.802" v="48" actId="2711"/>
        <pc:sldMkLst>
          <pc:docMk/>
          <pc:sldMk cId="3557498061" sldId="394"/>
        </pc:sldMkLst>
        <pc:spChg chg="mod">
          <ac:chgData name="Vân Nguyễn" userId="898c2f3ac369ae4e" providerId="LiveId" clId="{2B5F25DA-E705-42F5-82F5-510A09743A2C}" dt="2021-10-20T16:36:21.802" v="48" actId="2711"/>
          <ac:spMkLst>
            <pc:docMk/>
            <pc:sldMk cId="3557498061" sldId="394"/>
            <ac:spMk id="29" creationId="{23F69C7C-4C3C-4FF0-A85F-F52737D90435}"/>
          </ac:spMkLst>
        </pc:spChg>
        <pc:picChg chg="mod">
          <ac:chgData name="Vân Nguyễn" userId="898c2f3ac369ae4e" providerId="LiveId" clId="{2B5F25DA-E705-42F5-82F5-510A09743A2C}" dt="2021-10-20T16:36:21.802" v="48" actId="2711"/>
          <ac:picMkLst>
            <pc:docMk/>
            <pc:sldMk cId="3557498061" sldId="394"/>
            <ac:picMk id="5" creationId="{B9A251C6-8161-4AE4-B8AE-5A75B3A3C92D}"/>
          </ac:picMkLst>
        </pc:picChg>
      </pc:sldChg>
      <pc:sldChg chg="modSp add del mod setBg">
        <pc:chgData name="Vân Nguyễn" userId="898c2f3ac369ae4e" providerId="LiveId" clId="{2B5F25DA-E705-42F5-82F5-510A09743A2C}" dt="2021-10-21T03:03:10.470" v="204" actId="1076"/>
        <pc:sldMkLst>
          <pc:docMk/>
          <pc:sldMk cId="2664749241" sldId="395"/>
        </pc:sldMkLst>
        <pc:graphicFrameChg chg="mod modGraphic">
          <ac:chgData name="Vân Nguyễn" userId="898c2f3ac369ae4e" providerId="LiveId" clId="{2B5F25DA-E705-42F5-82F5-510A09743A2C}" dt="2021-10-21T03:03:10.470" v="204" actId="1076"/>
          <ac:graphicFrameMkLst>
            <pc:docMk/>
            <pc:sldMk cId="2664749241" sldId="395"/>
            <ac:graphicFrameMk id="6" creationId="{D82290BE-7CF9-4AC0-ADDB-52FD46D36C05}"/>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2021/10/21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a:t>
            </a:fld>
            <a:endParaRPr lang="zh-CN" altLang="en-US"/>
          </a:p>
        </p:txBody>
      </p:sp>
    </p:spTree>
    <p:extLst>
      <p:ext uri="{BB962C8B-B14F-4D97-AF65-F5344CB8AC3E}">
        <p14:creationId xmlns:p14="http://schemas.microsoft.com/office/powerpoint/2010/main" val="70551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10</a:t>
            </a:fld>
            <a:endParaRPr lang="zh-CN" altLang="en-US"/>
          </a:p>
        </p:txBody>
      </p:sp>
    </p:spTree>
    <p:extLst>
      <p:ext uri="{BB962C8B-B14F-4D97-AF65-F5344CB8AC3E}">
        <p14:creationId xmlns:p14="http://schemas.microsoft.com/office/powerpoint/2010/main" val="1749872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11</a:t>
            </a:fld>
            <a:endParaRPr lang="zh-CN" altLang="en-US"/>
          </a:p>
        </p:txBody>
      </p:sp>
    </p:spTree>
    <p:extLst>
      <p:ext uri="{BB962C8B-B14F-4D97-AF65-F5344CB8AC3E}">
        <p14:creationId xmlns:p14="http://schemas.microsoft.com/office/powerpoint/2010/main" val="1318400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12</a:t>
            </a:fld>
            <a:endParaRPr lang="zh-CN" altLang="en-US"/>
          </a:p>
        </p:txBody>
      </p:sp>
    </p:spTree>
    <p:extLst>
      <p:ext uri="{BB962C8B-B14F-4D97-AF65-F5344CB8AC3E}">
        <p14:creationId xmlns:p14="http://schemas.microsoft.com/office/powerpoint/2010/main" val="346630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13</a:t>
            </a:fld>
            <a:endParaRPr lang="zh-CN" altLang="en-US"/>
          </a:p>
        </p:txBody>
      </p:sp>
    </p:spTree>
    <p:extLst>
      <p:ext uri="{BB962C8B-B14F-4D97-AF65-F5344CB8AC3E}">
        <p14:creationId xmlns:p14="http://schemas.microsoft.com/office/powerpoint/2010/main" val="3405050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14</a:t>
            </a:fld>
            <a:endParaRPr lang="zh-CN" altLang="en-US"/>
          </a:p>
        </p:txBody>
      </p:sp>
    </p:spTree>
    <p:extLst>
      <p:ext uri="{BB962C8B-B14F-4D97-AF65-F5344CB8AC3E}">
        <p14:creationId xmlns:p14="http://schemas.microsoft.com/office/powerpoint/2010/main" val="236181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15</a:t>
            </a:fld>
            <a:endParaRPr lang="zh-CN" altLang="en-US"/>
          </a:p>
        </p:txBody>
      </p:sp>
    </p:spTree>
    <p:extLst>
      <p:ext uri="{BB962C8B-B14F-4D97-AF65-F5344CB8AC3E}">
        <p14:creationId xmlns:p14="http://schemas.microsoft.com/office/powerpoint/2010/main" val="217695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17</a:t>
            </a:fld>
            <a:endParaRPr lang="zh-CN" altLang="en-US"/>
          </a:p>
        </p:txBody>
      </p:sp>
    </p:spTree>
    <p:extLst>
      <p:ext uri="{BB962C8B-B14F-4D97-AF65-F5344CB8AC3E}">
        <p14:creationId xmlns:p14="http://schemas.microsoft.com/office/powerpoint/2010/main" val="3456361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18</a:t>
            </a:fld>
            <a:endParaRPr lang="zh-CN" altLang="en-US"/>
          </a:p>
        </p:txBody>
      </p:sp>
    </p:spTree>
    <p:extLst>
      <p:ext uri="{BB962C8B-B14F-4D97-AF65-F5344CB8AC3E}">
        <p14:creationId xmlns:p14="http://schemas.microsoft.com/office/powerpoint/2010/main" val="511363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19</a:t>
            </a:fld>
            <a:endParaRPr lang="zh-CN" altLang="en-US"/>
          </a:p>
        </p:txBody>
      </p:sp>
    </p:spTree>
    <p:extLst>
      <p:ext uri="{BB962C8B-B14F-4D97-AF65-F5344CB8AC3E}">
        <p14:creationId xmlns:p14="http://schemas.microsoft.com/office/powerpoint/2010/main" val="147336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hỏi</a:t>
            </a:r>
            <a:r>
              <a:rPr lang="en-US" altLang="zh-CN" baseline="0"/>
              <a:t> các câu hỏi khai thác tranh, kết hợp phim vừa xem dẫn vào bài học</a:t>
            </a:r>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2</a:t>
            </a:fld>
            <a:endParaRPr lang="zh-CN" altLang="en-US"/>
          </a:p>
        </p:txBody>
      </p:sp>
    </p:spTree>
    <p:extLst>
      <p:ext uri="{BB962C8B-B14F-4D97-AF65-F5344CB8AC3E}">
        <p14:creationId xmlns:p14="http://schemas.microsoft.com/office/powerpoint/2010/main" val="34283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3</a:t>
            </a:fld>
            <a:endParaRPr lang="zh-CN" altLang="en-US"/>
          </a:p>
        </p:txBody>
      </p:sp>
    </p:spTree>
    <p:extLst>
      <p:ext uri="{BB962C8B-B14F-4D97-AF65-F5344CB8AC3E}">
        <p14:creationId xmlns:p14="http://schemas.microsoft.com/office/powerpoint/2010/main" val="361920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4</a:t>
            </a:fld>
            <a:endParaRPr lang="zh-CN" altLang="en-US"/>
          </a:p>
        </p:txBody>
      </p:sp>
    </p:spTree>
    <p:extLst>
      <p:ext uri="{BB962C8B-B14F-4D97-AF65-F5344CB8AC3E}">
        <p14:creationId xmlns:p14="http://schemas.microsoft.com/office/powerpoint/2010/main" val="1993099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5</a:t>
            </a:fld>
            <a:endParaRPr lang="zh-CN" altLang="en-US"/>
          </a:p>
        </p:txBody>
      </p:sp>
    </p:spTree>
    <p:extLst>
      <p:ext uri="{BB962C8B-B14F-4D97-AF65-F5344CB8AC3E}">
        <p14:creationId xmlns:p14="http://schemas.microsoft.com/office/powerpoint/2010/main" val="166021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6</a:t>
            </a:fld>
            <a:endParaRPr lang="zh-CN" altLang="en-US"/>
          </a:p>
        </p:txBody>
      </p:sp>
    </p:spTree>
    <p:extLst>
      <p:ext uri="{BB962C8B-B14F-4D97-AF65-F5344CB8AC3E}">
        <p14:creationId xmlns:p14="http://schemas.microsoft.com/office/powerpoint/2010/main" val="2391420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7</a:t>
            </a:fld>
            <a:endParaRPr lang="zh-CN" altLang="en-US"/>
          </a:p>
        </p:txBody>
      </p:sp>
    </p:spTree>
    <p:extLst>
      <p:ext uri="{BB962C8B-B14F-4D97-AF65-F5344CB8AC3E}">
        <p14:creationId xmlns:p14="http://schemas.microsoft.com/office/powerpoint/2010/main" val="698828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8</a:t>
            </a:fld>
            <a:endParaRPr lang="zh-CN" altLang="en-US"/>
          </a:p>
        </p:txBody>
      </p:sp>
    </p:spTree>
    <p:extLst>
      <p:ext uri="{BB962C8B-B14F-4D97-AF65-F5344CB8AC3E}">
        <p14:creationId xmlns:p14="http://schemas.microsoft.com/office/powerpoint/2010/main" val="3342870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9</a:t>
            </a:fld>
            <a:endParaRPr lang="zh-CN" altLang="en-US"/>
          </a:p>
        </p:txBody>
      </p:sp>
    </p:spTree>
    <p:extLst>
      <p:ext uri="{BB962C8B-B14F-4D97-AF65-F5344CB8AC3E}">
        <p14:creationId xmlns:p14="http://schemas.microsoft.com/office/powerpoint/2010/main" val="3885043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10F0D4F-67C8-4EF8-8B20-1D01E2DFDF45}"/>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4F6EBD7-89F8-4AF9-A27D-7706B1AB7F61}"/>
              </a:ext>
            </a:extLst>
          </p:cNvPr>
          <p:cNvSpPr>
            <a:spLocks noGrp="1"/>
          </p:cNvSpPr>
          <p:nvPr>
            <p:ph type="dt" sz="half" idx="10"/>
          </p:nvPr>
        </p:nvSpPr>
        <p:spPr/>
        <p:txBody>
          <a:bodyPr/>
          <a:lstStyle/>
          <a:p>
            <a:fld id="{202E6CB6-4D5A-414A-8F88-0F127F8B7B14}" type="datetimeFigureOut">
              <a:rPr lang="vi-VN" smtClean="0"/>
              <a:t>21/10/2021</a:t>
            </a:fld>
            <a:endParaRPr lang="vi-VN"/>
          </a:p>
        </p:txBody>
      </p:sp>
      <p:sp>
        <p:nvSpPr>
          <p:cNvPr id="4" name="Chỗ dành sẵn cho Chân trang 3">
            <a:extLst>
              <a:ext uri="{FF2B5EF4-FFF2-40B4-BE49-F238E27FC236}">
                <a16:creationId xmlns:a16="http://schemas.microsoft.com/office/drawing/2014/main" id="{F75D1CB7-FF43-49FC-9B56-5CF60D371B1B}"/>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193B212F-4432-4F4E-B278-7ED2E03BD14D}"/>
              </a:ext>
            </a:extLst>
          </p:cNvPr>
          <p:cNvSpPr>
            <a:spLocks noGrp="1"/>
          </p:cNvSpPr>
          <p:nvPr>
            <p:ph type="sldNum" sz="quarter" idx="12"/>
          </p:nvPr>
        </p:nvSpPr>
        <p:spPr/>
        <p:txBody>
          <a:bodyPr/>
          <a:lstStyle/>
          <a:p>
            <a:fld id="{0312E67C-9A8C-4844-A7EE-D63C3A9A5EFF}" type="slidenum">
              <a:rPr lang="vi-VN" smtClean="0"/>
              <a:t>‹#›</a:t>
            </a:fld>
            <a:endParaRPr lang="vi-VN"/>
          </a:p>
        </p:txBody>
      </p:sp>
    </p:spTree>
    <p:extLst>
      <p:ext uri="{BB962C8B-B14F-4D97-AF65-F5344CB8AC3E}">
        <p14:creationId xmlns:p14="http://schemas.microsoft.com/office/powerpoint/2010/main" val="92389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ABC49B2-4FD2-4E21-820C-6AE231C815E2}"/>
              </a:ext>
            </a:extLst>
          </p:cNvPr>
          <p:cNvSpPr>
            <a:spLocks noGrp="1"/>
          </p:cNvSpPr>
          <p:nvPr>
            <p:ph type="dt" sz="half" idx="10"/>
          </p:nvPr>
        </p:nvSpPr>
        <p:spPr/>
        <p:txBody>
          <a:bodyPr/>
          <a:lstStyle/>
          <a:p>
            <a:fld id="{202E6CB6-4D5A-414A-8F88-0F127F8B7B14}" type="datetimeFigureOut">
              <a:rPr lang="vi-VN" smtClean="0"/>
              <a:t>21/10/2021</a:t>
            </a:fld>
            <a:endParaRPr lang="vi-VN"/>
          </a:p>
        </p:txBody>
      </p:sp>
      <p:sp>
        <p:nvSpPr>
          <p:cNvPr id="3" name="Chỗ dành sẵn cho Chân trang 2">
            <a:extLst>
              <a:ext uri="{FF2B5EF4-FFF2-40B4-BE49-F238E27FC236}">
                <a16:creationId xmlns:a16="http://schemas.microsoft.com/office/drawing/2014/main" id="{8A36D6D7-4137-40D0-81ED-3495E728CCCB}"/>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F2352FB1-305D-4E8F-94C6-1311A86ABE32}"/>
              </a:ext>
            </a:extLst>
          </p:cNvPr>
          <p:cNvSpPr>
            <a:spLocks noGrp="1"/>
          </p:cNvSpPr>
          <p:nvPr>
            <p:ph type="sldNum" sz="quarter" idx="12"/>
          </p:nvPr>
        </p:nvSpPr>
        <p:spPr/>
        <p:txBody>
          <a:bodyPr/>
          <a:lstStyle/>
          <a:p>
            <a:fld id="{0312E67C-9A8C-4844-A7EE-D63C3A9A5EFF}" type="slidenum">
              <a:rPr lang="vi-VN" smtClean="0"/>
              <a:t>‹#›</a:t>
            </a:fld>
            <a:endParaRPr lang="vi-VN"/>
          </a:p>
        </p:txBody>
      </p:sp>
    </p:spTree>
    <p:extLst>
      <p:ext uri="{BB962C8B-B14F-4D97-AF65-F5344CB8AC3E}">
        <p14:creationId xmlns:p14="http://schemas.microsoft.com/office/powerpoint/2010/main" val="2492396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91C2D-DD0E-408B-AD9F-FEE58E7000A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379C4F2F-5A66-45BD-B9BE-7973ED1BDA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DF43F7A-5F30-4CD7-BA84-9D810CFDD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E343EB2-E151-4122-83B4-55622CDAC682}"/>
              </a:ext>
            </a:extLst>
          </p:cNvPr>
          <p:cNvSpPr>
            <a:spLocks noGrp="1"/>
          </p:cNvSpPr>
          <p:nvPr>
            <p:ph type="dt" sz="half" idx="10"/>
          </p:nvPr>
        </p:nvSpPr>
        <p:spPr/>
        <p:txBody>
          <a:bodyPr/>
          <a:lstStyle/>
          <a:p>
            <a:fld id="{202E6CB6-4D5A-414A-8F88-0F127F8B7B14}" type="datetimeFigureOut">
              <a:rPr lang="vi-VN" smtClean="0"/>
              <a:t>21/10/2021</a:t>
            </a:fld>
            <a:endParaRPr lang="vi-VN"/>
          </a:p>
        </p:txBody>
      </p:sp>
      <p:sp>
        <p:nvSpPr>
          <p:cNvPr id="6" name="Chỗ dành sẵn cho Chân trang 5">
            <a:extLst>
              <a:ext uri="{FF2B5EF4-FFF2-40B4-BE49-F238E27FC236}">
                <a16:creationId xmlns:a16="http://schemas.microsoft.com/office/drawing/2014/main" id="{C3CA7316-C04D-49D1-B325-DDF3368421ED}"/>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2E4C30F-B168-4C33-8930-4FB50D60D0BB}"/>
              </a:ext>
            </a:extLst>
          </p:cNvPr>
          <p:cNvSpPr>
            <a:spLocks noGrp="1"/>
          </p:cNvSpPr>
          <p:nvPr>
            <p:ph type="sldNum" sz="quarter" idx="12"/>
          </p:nvPr>
        </p:nvSpPr>
        <p:spPr/>
        <p:txBody>
          <a:bodyPr/>
          <a:lstStyle/>
          <a:p>
            <a:fld id="{0312E67C-9A8C-4844-A7EE-D63C3A9A5EFF}" type="slidenum">
              <a:rPr lang="vi-VN" smtClean="0"/>
              <a:t>‹#›</a:t>
            </a:fld>
            <a:endParaRPr lang="vi-VN"/>
          </a:p>
        </p:txBody>
      </p:sp>
    </p:spTree>
    <p:extLst>
      <p:ext uri="{BB962C8B-B14F-4D97-AF65-F5344CB8AC3E}">
        <p14:creationId xmlns:p14="http://schemas.microsoft.com/office/powerpoint/2010/main" val="4264599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E81435-5616-428E-81F9-F4DB345EC86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CC9FD548-9391-4CEF-BD4D-02CA2543BA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066B08DC-0DBF-468D-9B59-BD685D5E4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E69D9B6-E4A9-4E9F-A350-24FB8295329B}"/>
              </a:ext>
            </a:extLst>
          </p:cNvPr>
          <p:cNvSpPr>
            <a:spLocks noGrp="1"/>
          </p:cNvSpPr>
          <p:nvPr>
            <p:ph type="dt" sz="half" idx="10"/>
          </p:nvPr>
        </p:nvSpPr>
        <p:spPr/>
        <p:txBody>
          <a:bodyPr/>
          <a:lstStyle/>
          <a:p>
            <a:fld id="{202E6CB6-4D5A-414A-8F88-0F127F8B7B14}" type="datetimeFigureOut">
              <a:rPr lang="vi-VN" smtClean="0"/>
              <a:t>21/10/2021</a:t>
            </a:fld>
            <a:endParaRPr lang="vi-VN"/>
          </a:p>
        </p:txBody>
      </p:sp>
      <p:sp>
        <p:nvSpPr>
          <p:cNvPr id="6" name="Chỗ dành sẵn cho Chân trang 5">
            <a:extLst>
              <a:ext uri="{FF2B5EF4-FFF2-40B4-BE49-F238E27FC236}">
                <a16:creationId xmlns:a16="http://schemas.microsoft.com/office/drawing/2014/main" id="{C899B4D0-D9A0-4B55-8812-8336F8850CA6}"/>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FD8AD8EF-7C6D-4FAC-9B9D-8BAD22239DD9}"/>
              </a:ext>
            </a:extLst>
          </p:cNvPr>
          <p:cNvSpPr>
            <a:spLocks noGrp="1"/>
          </p:cNvSpPr>
          <p:nvPr>
            <p:ph type="sldNum" sz="quarter" idx="12"/>
          </p:nvPr>
        </p:nvSpPr>
        <p:spPr/>
        <p:txBody>
          <a:bodyPr/>
          <a:lstStyle/>
          <a:p>
            <a:fld id="{0312E67C-9A8C-4844-A7EE-D63C3A9A5EFF}" type="slidenum">
              <a:rPr lang="vi-VN" smtClean="0"/>
              <a:t>‹#›</a:t>
            </a:fld>
            <a:endParaRPr lang="vi-VN"/>
          </a:p>
        </p:txBody>
      </p:sp>
    </p:spTree>
    <p:extLst>
      <p:ext uri="{BB962C8B-B14F-4D97-AF65-F5344CB8AC3E}">
        <p14:creationId xmlns:p14="http://schemas.microsoft.com/office/powerpoint/2010/main" val="2611461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3CED5A-89AC-4DAF-BD5C-891B5B528BAF}"/>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6EAF9240-6118-4B8A-B942-6F01B461C36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D4273DE-B7CA-47AC-A16B-9721DF6D7F28}"/>
              </a:ext>
            </a:extLst>
          </p:cNvPr>
          <p:cNvSpPr>
            <a:spLocks noGrp="1"/>
          </p:cNvSpPr>
          <p:nvPr>
            <p:ph type="dt" sz="half" idx="10"/>
          </p:nvPr>
        </p:nvSpPr>
        <p:spPr/>
        <p:txBody>
          <a:bodyPr/>
          <a:lstStyle/>
          <a:p>
            <a:fld id="{202E6CB6-4D5A-414A-8F88-0F127F8B7B14}" type="datetimeFigureOut">
              <a:rPr lang="vi-VN" smtClean="0"/>
              <a:t>21/10/2021</a:t>
            </a:fld>
            <a:endParaRPr lang="vi-VN"/>
          </a:p>
        </p:txBody>
      </p:sp>
      <p:sp>
        <p:nvSpPr>
          <p:cNvPr id="5" name="Chỗ dành sẵn cho Chân trang 4">
            <a:extLst>
              <a:ext uri="{FF2B5EF4-FFF2-40B4-BE49-F238E27FC236}">
                <a16:creationId xmlns:a16="http://schemas.microsoft.com/office/drawing/2014/main" id="{D85A4BF0-C65F-47E2-89F7-81258C379EB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EDA6448-D02D-464A-ADBE-C018D889C374}"/>
              </a:ext>
            </a:extLst>
          </p:cNvPr>
          <p:cNvSpPr>
            <a:spLocks noGrp="1"/>
          </p:cNvSpPr>
          <p:nvPr>
            <p:ph type="sldNum" sz="quarter" idx="12"/>
          </p:nvPr>
        </p:nvSpPr>
        <p:spPr/>
        <p:txBody>
          <a:bodyPr/>
          <a:lstStyle/>
          <a:p>
            <a:fld id="{0312E67C-9A8C-4844-A7EE-D63C3A9A5EFF}" type="slidenum">
              <a:rPr lang="vi-VN" smtClean="0"/>
              <a:t>‹#›</a:t>
            </a:fld>
            <a:endParaRPr lang="vi-VN"/>
          </a:p>
        </p:txBody>
      </p:sp>
    </p:spTree>
    <p:extLst>
      <p:ext uri="{BB962C8B-B14F-4D97-AF65-F5344CB8AC3E}">
        <p14:creationId xmlns:p14="http://schemas.microsoft.com/office/powerpoint/2010/main" val="2440013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FE1D3DF-C82C-4CF1-8A2E-B605508EE956}"/>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DE014B93-0F93-4CB3-905D-7F6FD21A57A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9EB011-1DE1-46DA-8FED-A56132243B58}"/>
              </a:ext>
            </a:extLst>
          </p:cNvPr>
          <p:cNvSpPr>
            <a:spLocks noGrp="1"/>
          </p:cNvSpPr>
          <p:nvPr>
            <p:ph type="dt" sz="half" idx="10"/>
          </p:nvPr>
        </p:nvSpPr>
        <p:spPr/>
        <p:txBody>
          <a:bodyPr/>
          <a:lstStyle/>
          <a:p>
            <a:fld id="{202E6CB6-4D5A-414A-8F88-0F127F8B7B14}" type="datetimeFigureOut">
              <a:rPr lang="vi-VN" smtClean="0"/>
              <a:t>21/10/2021</a:t>
            </a:fld>
            <a:endParaRPr lang="vi-VN"/>
          </a:p>
        </p:txBody>
      </p:sp>
      <p:sp>
        <p:nvSpPr>
          <p:cNvPr id="5" name="Chỗ dành sẵn cho Chân trang 4">
            <a:extLst>
              <a:ext uri="{FF2B5EF4-FFF2-40B4-BE49-F238E27FC236}">
                <a16:creationId xmlns:a16="http://schemas.microsoft.com/office/drawing/2014/main" id="{4E54EC69-149A-49D8-BB6D-67F3698E596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717D392-157B-4B6A-8182-2881FBDB013F}"/>
              </a:ext>
            </a:extLst>
          </p:cNvPr>
          <p:cNvSpPr>
            <a:spLocks noGrp="1"/>
          </p:cNvSpPr>
          <p:nvPr>
            <p:ph type="sldNum" sz="quarter" idx="12"/>
          </p:nvPr>
        </p:nvSpPr>
        <p:spPr/>
        <p:txBody>
          <a:bodyPr/>
          <a:lstStyle/>
          <a:p>
            <a:fld id="{0312E67C-9A8C-4844-A7EE-D63C3A9A5EFF}" type="slidenum">
              <a:rPr lang="vi-VN" smtClean="0"/>
              <a:t>‹#›</a:t>
            </a:fld>
            <a:endParaRPr lang="vi-VN"/>
          </a:p>
        </p:txBody>
      </p:sp>
    </p:spTree>
    <p:extLst>
      <p:ext uri="{BB962C8B-B14F-4D97-AF65-F5344CB8AC3E}">
        <p14:creationId xmlns:p14="http://schemas.microsoft.com/office/powerpoint/2010/main" val="482698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747764"/>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017">
    <p:spTree>
      <p:nvGrpSpPr>
        <p:cNvPr id="1" name=""/>
        <p:cNvGrpSpPr/>
        <p:nvPr/>
      </p:nvGrpSpPr>
      <p:grpSpPr>
        <a:xfrm>
          <a:off x="0" y="0"/>
          <a:ext cx="0" cy="0"/>
          <a:chOff x="0" y="0"/>
          <a:chExt cx="0" cy="0"/>
        </a:xfrm>
      </p:grpSpPr>
      <p:sp>
        <p:nvSpPr>
          <p:cNvPr id="154" name="Folien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5" name="placeholder.jpg"/>
          <p:cNvSpPr>
            <a:spLocks noGrp="1"/>
          </p:cNvSpPr>
          <p:nvPr>
            <p:ph type="pic" idx="13"/>
          </p:nvPr>
        </p:nvSpPr>
        <p:spPr>
          <a:xfrm>
            <a:off x="0" y="0"/>
            <a:ext cx="12192050" cy="6858000"/>
          </a:xfrm>
          <a:prstGeom prst="rect">
            <a:avLst/>
          </a:prstGeom>
          <a:solidFill>
            <a:srgbClr val="934A9A"/>
          </a:solidFill>
        </p:spPr>
        <p:txBody>
          <a:bodyPr lIns="91439" tIns="45719" rIns="91439" bIns="45719">
            <a:noAutofit/>
          </a:bodyPr>
          <a:lstStyle/>
          <a:p>
            <a:endParaRPr/>
          </a:p>
        </p:txBody>
      </p:sp>
    </p:spTree>
    <p:extLst>
      <p:ext uri="{BB962C8B-B14F-4D97-AF65-F5344CB8AC3E}">
        <p14:creationId xmlns:p14="http://schemas.microsoft.com/office/powerpoint/2010/main" val="2496775038"/>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49">
    <p:spTree>
      <p:nvGrpSpPr>
        <p:cNvPr id="1" name=""/>
        <p:cNvGrpSpPr/>
        <p:nvPr/>
      </p:nvGrpSpPr>
      <p:grpSpPr>
        <a:xfrm>
          <a:off x="0" y="0"/>
          <a:ext cx="0" cy="0"/>
          <a:chOff x="0" y="0"/>
          <a:chExt cx="0" cy="0"/>
        </a:xfrm>
      </p:grpSpPr>
      <p:sp>
        <p:nvSpPr>
          <p:cNvPr id="5" name="Shape 20">
            <a:extLst>
              <a:ext uri="{FF2B5EF4-FFF2-40B4-BE49-F238E27FC236}">
                <a16:creationId xmlns:a16="http://schemas.microsoft.com/office/drawing/2014/main" id="{B985BFB0-F59F-4F43-8E38-2AED29FE99C8}"/>
              </a:ext>
            </a:extLst>
          </p:cNvPr>
          <p:cNvSpPr>
            <a:spLocks noGrp="1"/>
          </p:cNvSpPr>
          <p:nvPr>
            <p:ph type="pic" idx="18"/>
          </p:nvPr>
        </p:nvSpPr>
        <p:spPr>
          <a:xfrm flipH="1">
            <a:off x="1362789" y="2171513"/>
            <a:ext cx="1706067" cy="3641154"/>
          </a:xfrm>
          <a:prstGeom prst="roundRect">
            <a:avLst>
              <a:gd name="adj" fmla="val 12018"/>
            </a:avLst>
          </a:prstGeom>
          <a:solidFill>
            <a:srgbClr val="934A9A"/>
          </a:solidFill>
        </p:spPr>
        <p:txBody>
          <a:bodyPr lIns="91439" tIns="45719" rIns="91439" bIns="45719">
            <a:noAutofit/>
          </a:bodyPr>
          <a:lstStyle>
            <a:lvl1pPr marL="0" marR="0" indent="0" algn="l" defTabSz="1340673" rtl="0" eaLnBrk="1" fontAlgn="auto" latinLnBrk="0" hangingPunct="1">
              <a:lnSpc>
                <a:spcPct val="100000"/>
              </a:lnSpc>
              <a:spcBef>
                <a:spcPts val="0"/>
              </a:spcBef>
              <a:spcAft>
                <a:spcPts val="0"/>
              </a:spcAft>
              <a:buClrTx/>
              <a:buSzTx/>
              <a:buFontTx/>
              <a:buNone/>
              <a:tabLst/>
              <a:defRPr sz="3000" b="0" i="0" u="none"/>
            </a:lvl1pPr>
          </a:lstStyle>
          <a:p>
            <a:endParaRPr lang="de-DE" dirty="0"/>
          </a:p>
          <a:p>
            <a:r>
              <a:rPr lang="de-DE" dirty="0"/>
              <a:t>- Drop Image </a:t>
            </a:r>
            <a:r>
              <a:rPr lang="de-DE" dirty="0" err="1"/>
              <a:t>here</a:t>
            </a:r>
            <a:endParaRPr lang="de-DE" dirty="0"/>
          </a:p>
        </p:txBody>
      </p:sp>
      <p:sp>
        <p:nvSpPr>
          <p:cNvPr id="6" name="Shape 20">
            <a:extLst>
              <a:ext uri="{FF2B5EF4-FFF2-40B4-BE49-F238E27FC236}">
                <a16:creationId xmlns:a16="http://schemas.microsoft.com/office/drawing/2014/main" id="{BA901723-3242-1A4B-9591-FA8B2808F0FA}"/>
              </a:ext>
            </a:extLst>
          </p:cNvPr>
          <p:cNvSpPr>
            <a:spLocks noGrp="1"/>
          </p:cNvSpPr>
          <p:nvPr>
            <p:ph type="pic" idx="19"/>
          </p:nvPr>
        </p:nvSpPr>
        <p:spPr>
          <a:xfrm flipH="1">
            <a:off x="3940195" y="2171513"/>
            <a:ext cx="1706067" cy="3641154"/>
          </a:xfrm>
          <a:prstGeom prst="roundRect">
            <a:avLst>
              <a:gd name="adj" fmla="val 12018"/>
            </a:avLst>
          </a:prstGeom>
          <a:solidFill>
            <a:srgbClr val="934A9A"/>
          </a:solidFill>
        </p:spPr>
        <p:txBody>
          <a:bodyPr lIns="91439" tIns="45719" rIns="91439" bIns="45719">
            <a:noAutofit/>
          </a:bodyPr>
          <a:lstStyle>
            <a:lvl1pPr marL="0" marR="0" indent="0" algn="l" defTabSz="1340673" rtl="0" eaLnBrk="1" fontAlgn="auto" latinLnBrk="0" hangingPunct="1">
              <a:lnSpc>
                <a:spcPct val="100000"/>
              </a:lnSpc>
              <a:spcBef>
                <a:spcPts val="0"/>
              </a:spcBef>
              <a:spcAft>
                <a:spcPts val="0"/>
              </a:spcAft>
              <a:buClrTx/>
              <a:buSzTx/>
              <a:buFontTx/>
              <a:buNone/>
              <a:tabLst/>
              <a:defRPr sz="3000" b="0" i="0" u="none"/>
            </a:lvl1pPr>
          </a:lstStyle>
          <a:p>
            <a:endParaRPr lang="de-DE" dirty="0"/>
          </a:p>
          <a:p>
            <a:r>
              <a:rPr lang="de-DE" dirty="0"/>
              <a:t>- Drop Image </a:t>
            </a:r>
            <a:r>
              <a:rPr lang="de-DE" dirty="0" err="1"/>
              <a:t>here</a:t>
            </a:r>
            <a:endParaRPr lang="de-DE" dirty="0"/>
          </a:p>
        </p:txBody>
      </p:sp>
      <p:sp>
        <p:nvSpPr>
          <p:cNvPr id="438"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9931303"/>
      </p:ext>
    </p:extLst>
  </p:cSld>
  <p:clrMapOvr>
    <a:masterClrMapping/>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ED4C182-E615-41A1-9E01-734774E41E2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8319FF2-EA9F-4D26-B6D8-15570BBD02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FCD28CD5-C849-4B3E-825B-36D87434B701}"/>
              </a:ext>
            </a:extLst>
          </p:cNvPr>
          <p:cNvSpPr>
            <a:spLocks noGrp="1"/>
          </p:cNvSpPr>
          <p:nvPr>
            <p:ph type="dt" sz="half" idx="10"/>
          </p:nvPr>
        </p:nvSpPr>
        <p:spPr/>
        <p:txBody>
          <a:bodyPr/>
          <a:lstStyle/>
          <a:p>
            <a:fld id="{202E6CB6-4D5A-414A-8F88-0F127F8B7B14}" type="datetimeFigureOut">
              <a:rPr lang="vi-VN" smtClean="0"/>
              <a:t>21/10/2021</a:t>
            </a:fld>
            <a:endParaRPr lang="vi-VN"/>
          </a:p>
        </p:txBody>
      </p:sp>
      <p:sp>
        <p:nvSpPr>
          <p:cNvPr id="5" name="Chỗ dành sẵn cho Chân trang 4">
            <a:extLst>
              <a:ext uri="{FF2B5EF4-FFF2-40B4-BE49-F238E27FC236}">
                <a16:creationId xmlns:a16="http://schemas.microsoft.com/office/drawing/2014/main" id="{2AF012E0-7391-43CD-808F-C76647C8FE5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EB85188-6312-43FD-8C23-A7595C0C374B}"/>
              </a:ext>
            </a:extLst>
          </p:cNvPr>
          <p:cNvSpPr>
            <a:spLocks noGrp="1"/>
          </p:cNvSpPr>
          <p:nvPr>
            <p:ph type="sldNum" sz="quarter" idx="12"/>
          </p:nvPr>
        </p:nvSpPr>
        <p:spPr/>
        <p:txBody>
          <a:bodyPr/>
          <a:lstStyle/>
          <a:p>
            <a:fld id="{0312E67C-9A8C-4844-A7EE-D63C3A9A5EFF}" type="slidenum">
              <a:rPr lang="vi-VN" smtClean="0"/>
              <a:t>‹#›</a:t>
            </a:fld>
            <a:endParaRPr lang="vi-VN"/>
          </a:p>
        </p:txBody>
      </p:sp>
    </p:spTree>
    <p:extLst>
      <p:ext uri="{BB962C8B-B14F-4D97-AF65-F5344CB8AC3E}">
        <p14:creationId xmlns:p14="http://schemas.microsoft.com/office/powerpoint/2010/main" val="1018064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446E9F-5A6A-4FB2-830E-FA2616DA85D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B1743DB-EA55-4A18-B652-A5F1AB4FBCCA}"/>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D54ADE8-193E-409A-99CB-FB8A70306356}"/>
              </a:ext>
            </a:extLst>
          </p:cNvPr>
          <p:cNvSpPr>
            <a:spLocks noGrp="1"/>
          </p:cNvSpPr>
          <p:nvPr>
            <p:ph type="dt" sz="half" idx="10"/>
          </p:nvPr>
        </p:nvSpPr>
        <p:spPr/>
        <p:txBody>
          <a:bodyPr/>
          <a:lstStyle/>
          <a:p>
            <a:fld id="{202E6CB6-4D5A-414A-8F88-0F127F8B7B14}" type="datetimeFigureOut">
              <a:rPr lang="vi-VN" smtClean="0"/>
              <a:t>21/10/2021</a:t>
            </a:fld>
            <a:endParaRPr lang="vi-VN"/>
          </a:p>
        </p:txBody>
      </p:sp>
      <p:sp>
        <p:nvSpPr>
          <p:cNvPr id="5" name="Chỗ dành sẵn cho Chân trang 4">
            <a:extLst>
              <a:ext uri="{FF2B5EF4-FFF2-40B4-BE49-F238E27FC236}">
                <a16:creationId xmlns:a16="http://schemas.microsoft.com/office/drawing/2014/main" id="{9FB6BC05-9F7C-4F6D-8E9A-AB549D1D393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4D9C47B-A4D6-4A12-A0C1-5E5CDF963282}"/>
              </a:ext>
            </a:extLst>
          </p:cNvPr>
          <p:cNvSpPr>
            <a:spLocks noGrp="1"/>
          </p:cNvSpPr>
          <p:nvPr>
            <p:ph type="sldNum" sz="quarter" idx="12"/>
          </p:nvPr>
        </p:nvSpPr>
        <p:spPr/>
        <p:txBody>
          <a:bodyPr/>
          <a:lstStyle/>
          <a:p>
            <a:fld id="{0312E67C-9A8C-4844-A7EE-D63C3A9A5EFF}" type="slidenum">
              <a:rPr lang="vi-VN" smtClean="0"/>
              <a:t>‹#›</a:t>
            </a:fld>
            <a:endParaRPr lang="vi-VN"/>
          </a:p>
        </p:txBody>
      </p:sp>
    </p:spTree>
    <p:extLst>
      <p:ext uri="{BB962C8B-B14F-4D97-AF65-F5344CB8AC3E}">
        <p14:creationId xmlns:p14="http://schemas.microsoft.com/office/powerpoint/2010/main" val="4171980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F3D190-7840-4BCD-AB3D-B53AE7DC618D}"/>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45CFD67-8DB1-4B74-AE84-B2E874C027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1C6ADC9-1D48-424E-BCCE-75938589FF89}"/>
              </a:ext>
            </a:extLst>
          </p:cNvPr>
          <p:cNvSpPr>
            <a:spLocks noGrp="1"/>
          </p:cNvSpPr>
          <p:nvPr>
            <p:ph type="dt" sz="half" idx="10"/>
          </p:nvPr>
        </p:nvSpPr>
        <p:spPr/>
        <p:txBody>
          <a:bodyPr/>
          <a:lstStyle/>
          <a:p>
            <a:fld id="{202E6CB6-4D5A-414A-8F88-0F127F8B7B14}" type="datetimeFigureOut">
              <a:rPr lang="vi-VN" smtClean="0"/>
              <a:t>21/10/2021</a:t>
            </a:fld>
            <a:endParaRPr lang="vi-VN"/>
          </a:p>
        </p:txBody>
      </p:sp>
      <p:sp>
        <p:nvSpPr>
          <p:cNvPr id="5" name="Chỗ dành sẵn cho Chân trang 4">
            <a:extLst>
              <a:ext uri="{FF2B5EF4-FFF2-40B4-BE49-F238E27FC236}">
                <a16:creationId xmlns:a16="http://schemas.microsoft.com/office/drawing/2014/main" id="{0A1D0722-87D1-4A51-BFB0-AC301251B88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063190D-7FD8-40BA-9EDE-D254F4CC0F23}"/>
              </a:ext>
            </a:extLst>
          </p:cNvPr>
          <p:cNvSpPr>
            <a:spLocks noGrp="1"/>
          </p:cNvSpPr>
          <p:nvPr>
            <p:ph type="sldNum" sz="quarter" idx="12"/>
          </p:nvPr>
        </p:nvSpPr>
        <p:spPr/>
        <p:txBody>
          <a:bodyPr/>
          <a:lstStyle/>
          <a:p>
            <a:fld id="{0312E67C-9A8C-4844-A7EE-D63C3A9A5EFF}" type="slidenum">
              <a:rPr lang="vi-VN" smtClean="0"/>
              <a:t>‹#›</a:t>
            </a:fld>
            <a:endParaRPr lang="vi-VN"/>
          </a:p>
        </p:txBody>
      </p:sp>
    </p:spTree>
    <p:extLst>
      <p:ext uri="{BB962C8B-B14F-4D97-AF65-F5344CB8AC3E}">
        <p14:creationId xmlns:p14="http://schemas.microsoft.com/office/powerpoint/2010/main" val="3263507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23147A-F46B-417A-934C-80BF8239CC57}"/>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2C6293E-8759-4462-B2AB-B4298D1D523B}"/>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E4AAC389-01F6-42B4-A681-3FEF2672DCF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6909908D-24A8-47BA-8B1D-CA9B658D40CC}"/>
              </a:ext>
            </a:extLst>
          </p:cNvPr>
          <p:cNvSpPr>
            <a:spLocks noGrp="1"/>
          </p:cNvSpPr>
          <p:nvPr>
            <p:ph type="dt" sz="half" idx="10"/>
          </p:nvPr>
        </p:nvSpPr>
        <p:spPr/>
        <p:txBody>
          <a:bodyPr/>
          <a:lstStyle/>
          <a:p>
            <a:fld id="{202E6CB6-4D5A-414A-8F88-0F127F8B7B14}" type="datetimeFigureOut">
              <a:rPr lang="vi-VN" smtClean="0"/>
              <a:t>21/10/2021</a:t>
            </a:fld>
            <a:endParaRPr lang="vi-VN"/>
          </a:p>
        </p:txBody>
      </p:sp>
      <p:sp>
        <p:nvSpPr>
          <p:cNvPr id="6" name="Chỗ dành sẵn cho Chân trang 5">
            <a:extLst>
              <a:ext uri="{FF2B5EF4-FFF2-40B4-BE49-F238E27FC236}">
                <a16:creationId xmlns:a16="http://schemas.microsoft.com/office/drawing/2014/main" id="{AA8422D9-B9AA-4960-B17B-17749927DC0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1F843062-668C-4482-A6AD-EB7CBD23932A}"/>
              </a:ext>
            </a:extLst>
          </p:cNvPr>
          <p:cNvSpPr>
            <a:spLocks noGrp="1"/>
          </p:cNvSpPr>
          <p:nvPr>
            <p:ph type="sldNum" sz="quarter" idx="12"/>
          </p:nvPr>
        </p:nvSpPr>
        <p:spPr/>
        <p:txBody>
          <a:bodyPr/>
          <a:lstStyle/>
          <a:p>
            <a:fld id="{0312E67C-9A8C-4844-A7EE-D63C3A9A5EFF}" type="slidenum">
              <a:rPr lang="vi-VN" smtClean="0"/>
              <a:t>‹#›</a:t>
            </a:fld>
            <a:endParaRPr lang="vi-VN"/>
          </a:p>
        </p:txBody>
      </p:sp>
    </p:spTree>
    <p:extLst>
      <p:ext uri="{BB962C8B-B14F-4D97-AF65-F5344CB8AC3E}">
        <p14:creationId xmlns:p14="http://schemas.microsoft.com/office/powerpoint/2010/main" val="1448784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A5000C-F34B-439B-8048-28A0A73901A6}"/>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537AD73-F861-4887-B104-AB5904E1A0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AA9981-EFE3-469F-931C-591ED0096B5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B39B5269-68C9-4E1C-AF14-77AEF2B74E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C3BCD91-476C-4289-A48B-17F3CF85B67C}"/>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C8CAE0B-D711-4F4B-87FE-EC30C2D3F81C}"/>
              </a:ext>
            </a:extLst>
          </p:cNvPr>
          <p:cNvSpPr>
            <a:spLocks noGrp="1"/>
          </p:cNvSpPr>
          <p:nvPr>
            <p:ph type="dt" sz="half" idx="10"/>
          </p:nvPr>
        </p:nvSpPr>
        <p:spPr/>
        <p:txBody>
          <a:bodyPr/>
          <a:lstStyle/>
          <a:p>
            <a:fld id="{202E6CB6-4D5A-414A-8F88-0F127F8B7B14}" type="datetimeFigureOut">
              <a:rPr lang="vi-VN" smtClean="0"/>
              <a:t>21/10/2021</a:t>
            </a:fld>
            <a:endParaRPr lang="vi-VN"/>
          </a:p>
        </p:txBody>
      </p:sp>
      <p:sp>
        <p:nvSpPr>
          <p:cNvPr id="8" name="Chỗ dành sẵn cho Chân trang 7">
            <a:extLst>
              <a:ext uri="{FF2B5EF4-FFF2-40B4-BE49-F238E27FC236}">
                <a16:creationId xmlns:a16="http://schemas.microsoft.com/office/drawing/2014/main" id="{DBFA8E44-E3DB-4091-92F6-4B10254D1905}"/>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2D71A007-2B82-4C65-BDB3-FBFBE805AB0D}"/>
              </a:ext>
            </a:extLst>
          </p:cNvPr>
          <p:cNvSpPr>
            <a:spLocks noGrp="1"/>
          </p:cNvSpPr>
          <p:nvPr>
            <p:ph type="sldNum" sz="quarter" idx="12"/>
          </p:nvPr>
        </p:nvSpPr>
        <p:spPr/>
        <p:txBody>
          <a:bodyPr/>
          <a:lstStyle/>
          <a:p>
            <a:fld id="{0312E67C-9A8C-4844-A7EE-D63C3A9A5EFF}" type="slidenum">
              <a:rPr lang="vi-VN" smtClean="0"/>
              <a:t>‹#›</a:t>
            </a:fld>
            <a:endParaRPr lang="vi-VN"/>
          </a:p>
        </p:txBody>
      </p:sp>
    </p:spTree>
    <p:extLst>
      <p:ext uri="{BB962C8B-B14F-4D97-AF65-F5344CB8AC3E}">
        <p14:creationId xmlns:p14="http://schemas.microsoft.com/office/powerpoint/2010/main" val="17264181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63252" y="-1846963"/>
            <a:ext cx="1317522" cy="105396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829" r:id="rId3"/>
    <p:sldLayoutId id="2147483830" r:id="rId4"/>
  </p:sldLayoutIdLst>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5AC8E61-0252-4F77-A673-C2E6622FCF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35E5BEC-19CE-4657-A013-145D045AF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E8C077C-F5FC-4E98-9E48-51CDCB253D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2E6CB6-4D5A-414A-8F88-0F127F8B7B14}" type="datetimeFigureOut">
              <a:rPr lang="vi-VN" smtClean="0"/>
              <a:t>21/10/2021</a:t>
            </a:fld>
            <a:endParaRPr lang="vi-VN"/>
          </a:p>
        </p:txBody>
      </p:sp>
      <p:sp>
        <p:nvSpPr>
          <p:cNvPr id="5" name="Chỗ dành sẵn cho Chân trang 4">
            <a:extLst>
              <a:ext uri="{FF2B5EF4-FFF2-40B4-BE49-F238E27FC236}">
                <a16:creationId xmlns:a16="http://schemas.microsoft.com/office/drawing/2014/main" id="{F7BBA865-E294-4517-B24A-FB0ADF63AB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147DDCF6-9FB0-4F5B-843B-B88EF416F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2E67C-9A8C-4844-A7EE-D63C3A9A5EFF}" type="slidenum">
              <a:rPr lang="vi-VN" smtClean="0"/>
              <a:t>‹#›</a:t>
            </a:fld>
            <a:endParaRPr lang="vi-VN"/>
          </a:p>
        </p:txBody>
      </p:sp>
    </p:spTree>
    <p:extLst>
      <p:ext uri="{BB962C8B-B14F-4D97-AF65-F5344CB8AC3E}">
        <p14:creationId xmlns:p14="http://schemas.microsoft.com/office/powerpoint/2010/main" val="137366763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hemeOverride" Target="../theme/themeOverride10.xml"/><Relationship Id="rId5" Type="http://schemas.openxmlformats.org/officeDocument/2006/relationships/image" Target="../media/image1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hemeOverride" Target="../theme/themeOverride11.xml"/><Relationship Id="rId5" Type="http://schemas.openxmlformats.org/officeDocument/2006/relationships/image" Target="../media/image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12.xml"/><Relationship Id="rId5" Type="http://schemas.openxmlformats.org/officeDocument/2006/relationships/image" Target="../media/image10.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1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17.xml"/><Relationship Id="rId5" Type="http://schemas.openxmlformats.org/officeDocument/2006/relationships/image" Target="../media/image1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hemeOverride" Target="../theme/themeOverride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hemeOverride" Target="../theme/themeOverride19.xml"/><Relationship Id="rId5" Type="http://schemas.openxmlformats.org/officeDocument/2006/relationships/image" Target="../media/image1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openxmlformats.org/officeDocument/2006/relationships/image" Target="../media/image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image" Target="../media/image10.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5"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12.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1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6E946E5-0D4F-46D4-B641-0E4E344FFE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54786" y="-2654785"/>
            <a:ext cx="6882431" cy="12192002"/>
          </a:xfrm>
          <a:prstGeom prst="rect">
            <a:avLst/>
          </a:prstGeom>
        </p:spPr>
      </p:pic>
      <p:pic>
        <p:nvPicPr>
          <p:cNvPr id="6" name="图片 5">
            <a:extLst>
              <a:ext uri="{FF2B5EF4-FFF2-40B4-BE49-F238E27FC236}">
                <a16:creationId xmlns:a16="http://schemas.microsoft.com/office/drawing/2014/main" id="{169972F1-37A7-47C0-BA35-C63E1CB4A2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922" y="4166395"/>
            <a:ext cx="2679763" cy="2177814"/>
          </a:xfrm>
          <a:prstGeom prst="rect">
            <a:avLst/>
          </a:prstGeom>
        </p:spPr>
      </p:pic>
      <p:sp>
        <p:nvSpPr>
          <p:cNvPr id="10" name="Rectangle 27">
            <a:extLst>
              <a:ext uri="{FF2B5EF4-FFF2-40B4-BE49-F238E27FC236}">
                <a16:creationId xmlns:a16="http://schemas.microsoft.com/office/drawing/2014/main" id="{23F69C7C-4C3C-4FF0-A85F-F52737D90435}"/>
              </a:ext>
            </a:extLst>
          </p:cNvPr>
          <p:cNvSpPr txBox="1"/>
          <p:nvPr/>
        </p:nvSpPr>
        <p:spPr>
          <a:xfrm>
            <a:off x="1339880" y="1963870"/>
            <a:ext cx="9512240" cy="16643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b="1" kern="0" dirty="0">
                <a:solidFill>
                  <a:srgbClr val="FAA619"/>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TẬP LÀM VĂN 4</a:t>
            </a:r>
          </a:p>
        </p:txBody>
      </p:sp>
      <p:sp>
        <p:nvSpPr>
          <p:cNvPr id="20" name="Rectangle 19"/>
          <p:cNvSpPr/>
          <p:nvPr/>
        </p:nvSpPr>
        <p:spPr>
          <a:xfrm>
            <a:off x="0" y="6534835"/>
            <a:ext cx="809837" cy="323165"/>
          </a:xfrm>
          <a:prstGeom prst="rect">
            <a:avLst/>
          </a:prstGeom>
          <a:noFill/>
        </p:spPr>
        <p:txBody>
          <a:bodyPr wrap="none" lIns="91440" tIns="45720" rIns="91440" bIns="45720">
            <a:spAutoFit/>
          </a:bodyPr>
          <a:lstStyle/>
          <a:p>
            <a:pPr algn="ctr"/>
            <a:r>
              <a:rPr lang="en-US" sz="1500" b="0" cap="none" spc="0">
                <a:ln w="0"/>
                <a:solidFill>
                  <a:srgbClr val="50278D"/>
                </a:solidFill>
                <a:effectLst/>
                <a:latin typeface="Times New Roman" panose="02020603050405020304" pitchFamily="18" charset="0"/>
                <a:cs typeface="Times New Roman" panose="02020603050405020304" pitchFamily="18" charset="0"/>
              </a:rPr>
              <a:t>KTUTS</a:t>
            </a:r>
          </a:p>
        </p:txBody>
      </p:sp>
    </p:spTree>
    <p:extLst>
      <p:ext uri="{BB962C8B-B14F-4D97-AF65-F5344CB8AC3E}">
        <p14:creationId xmlns:p14="http://schemas.microsoft.com/office/powerpoint/2010/main" val="896018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Effect transition="in" filter="wipe(down)">
                                      <p:cBhvr>
                                        <p:cTn id="16" dur="145">
                                          <p:stCondLst>
                                            <p:cond delay="0"/>
                                          </p:stCondLst>
                                        </p:cTn>
                                        <p:tgtEl>
                                          <p:spTgt spid="10"/>
                                        </p:tgtEl>
                                      </p:cBhvr>
                                    </p:animEffect>
                                    <p:anim calcmode="lin" valueType="num">
                                      <p:cBhvr>
                                        <p:cTn id="17"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22" dur="7">
                                          <p:stCondLst>
                                            <p:cond delay="162"/>
                                          </p:stCondLst>
                                        </p:cTn>
                                        <p:tgtEl>
                                          <p:spTgt spid="10"/>
                                        </p:tgtEl>
                                      </p:cBhvr>
                                      <p:to x="100000" y="60000"/>
                                    </p:animScale>
                                    <p:animScale>
                                      <p:cBhvr>
                                        <p:cTn id="23" dur="41" decel="50000">
                                          <p:stCondLst>
                                            <p:cond delay="169"/>
                                          </p:stCondLst>
                                        </p:cTn>
                                        <p:tgtEl>
                                          <p:spTgt spid="10"/>
                                        </p:tgtEl>
                                      </p:cBhvr>
                                      <p:to x="100000" y="100000"/>
                                    </p:animScale>
                                    <p:animScale>
                                      <p:cBhvr>
                                        <p:cTn id="24" dur="7">
                                          <p:stCondLst>
                                            <p:cond delay="328"/>
                                          </p:stCondLst>
                                        </p:cTn>
                                        <p:tgtEl>
                                          <p:spTgt spid="10"/>
                                        </p:tgtEl>
                                      </p:cBhvr>
                                      <p:to x="100000" y="80000"/>
                                    </p:animScale>
                                    <p:animScale>
                                      <p:cBhvr>
                                        <p:cTn id="25" dur="41" decel="50000">
                                          <p:stCondLst>
                                            <p:cond delay="335"/>
                                          </p:stCondLst>
                                        </p:cTn>
                                        <p:tgtEl>
                                          <p:spTgt spid="10"/>
                                        </p:tgtEl>
                                      </p:cBhvr>
                                      <p:to x="100000" y="100000"/>
                                    </p:animScale>
                                    <p:animScale>
                                      <p:cBhvr>
                                        <p:cTn id="26" dur="7">
                                          <p:stCondLst>
                                            <p:cond delay="410"/>
                                          </p:stCondLst>
                                        </p:cTn>
                                        <p:tgtEl>
                                          <p:spTgt spid="10"/>
                                        </p:tgtEl>
                                      </p:cBhvr>
                                      <p:to x="100000" y="90000"/>
                                    </p:animScale>
                                    <p:animScale>
                                      <p:cBhvr>
                                        <p:cTn id="27" dur="41" decel="50000">
                                          <p:stCondLst>
                                            <p:cond delay="417"/>
                                          </p:stCondLst>
                                        </p:cTn>
                                        <p:tgtEl>
                                          <p:spTgt spid="10"/>
                                        </p:tgtEl>
                                      </p:cBhvr>
                                      <p:to x="100000" y="100000"/>
                                    </p:animScale>
                                    <p:animScale>
                                      <p:cBhvr>
                                        <p:cTn id="28" dur="7">
                                          <p:stCondLst>
                                            <p:cond delay="452"/>
                                          </p:stCondLst>
                                        </p:cTn>
                                        <p:tgtEl>
                                          <p:spTgt spid="10"/>
                                        </p:tgtEl>
                                      </p:cBhvr>
                                      <p:to x="100000" y="95000"/>
                                    </p:animScale>
                                    <p:animScale>
                                      <p:cBhvr>
                                        <p:cTn id="29" dur="41" decel="50000">
                                          <p:stCondLst>
                                            <p:cond delay="45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占位符 5" descr="图片包含 玩具&#10;&#10;自动生成的说明">
            <a:extLst>
              <a:ext uri="{FF2B5EF4-FFF2-40B4-BE49-F238E27FC236}">
                <a16:creationId xmlns:a16="http://schemas.microsoft.com/office/drawing/2014/main" id="{146EE878-7DB6-4069-968C-51E03EC1F0BF}"/>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t="34553" b="34553"/>
          <a:stretch>
            <a:fillRect/>
          </a:stretch>
        </p:blipFill>
        <p:spPr>
          <a:xfrm>
            <a:off x="-907974" y="-13505"/>
            <a:ext cx="12192050" cy="6858000"/>
          </a:xfrm>
        </p:spPr>
      </p:pic>
      <p:sp>
        <p:nvSpPr>
          <p:cNvPr id="895" name="Kreis"/>
          <p:cNvSpPr/>
          <p:nvPr/>
        </p:nvSpPr>
        <p:spPr>
          <a:xfrm>
            <a:off x="4870551" y="-1158851"/>
            <a:ext cx="9321751" cy="9321751"/>
          </a:xfrm>
          <a:prstGeom prst="ellipse">
            <a:avLst/>
          </a:prstGeom>
          <a:solidFill>
            <a:schemeClr val="bg1"/>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896" name="Kreis"/>
          <p:cNvSpPr/>
          <p:nvPr/>
        </p:nvSpPr>
        <p:spPr>
          <a:xfrm>
            <a:off x="5624752" y="1670139"/>
            <a:ext cx="956184" cy="952501"/>
          </a:xfrm>
          <a:prstGeom prst="ellipse">
            <a:avLst/>
          </a:prstGeom>
          <a:solidFill>
            <a:srgbClr val="934A9A"/>
          </a:solidFill>
          <a:ln w="12700">
            <a:miter lim="400000"/>
          </a:ln>
        </p:spPr>
        <p:txBody>
          <a:bodyPr lIns="25400" tIns="25400" rIns="25400" bIns="25400" anchor="ctr"/>
          <a:lstStyle/>
          <a:p>
            <a:pPr algn="just" defTabSz="412750" hangingPunct="0">
              <a:defRPr sz="3200">
                <a:solidFill>
                  <a:srgbClr val="FFFFFF"/>
                </a:solidFill>
                <a:latin typeface="Helvetica Light"/>
                <a:ea typeface="Helvetica Light"/>
                <a:cs typeface="Helvetica Light"/>
                <a:sym typeface="Helvetica Light"/>
              </a:defRPr>
            </a:pPr>
            <a:endParaRPr sz="1600" kern="0" dirty="0">
              <a:latin typeface="Helvetica Light"/>
              <a:sym typeface="Helvetica Light"/>
            </a:endParaRPr>
          </a:p>
        </p:txBody>
      </p:sp>
      <p:sp>
        <p:nvSpPr>
          <p:cNvPr id="897" name="1. Drusda merad the irasdn fordao corsa."/>
          <p:cNvSpPr txBox="1"/>
          <p:nvPr/>
        </p:nvSpPr>
        <p:spPr>
          <a:xfrm>
            <a:off x="6769172" y="1186126"/>
            <a:ext cx="5289477" cy="1920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nchor="ctr">
            <a:spAutoFit/>
          </a:bodyPr>
          <a:lstStyle>
            <a:lvl1pPr algn="l">
              <a:lnSpc>
                <a:spcPct val="110000"/>
              </a:lnSpc>
              <a:defRPr sz="3000" b="1">
                <a:solidFill>
                  <a:srgbClr val="FFFFFF"/>
                </a:solidFill>
              </a:defRPr>
            </a:lvl1pPr>
          </a:lstStyle>
          <a:p>
            <a:pPr algn="just" defTabSz="412750" hangingPunct="0"/>
            <a:r>
              <a:rPr lang="en-US" sz="3600" kern="0">
                <a:solidFill>
                  <a:srgbClr val="934A9A"/>
                </a:solidFill>
                <a:latin typeface="Times New Roman" panose="02020603050405020304" pitchFamily="18" charset="0"/>
                <a:ea typeface="Open Sans"/>
                <a:cs typeface="Times New Roman" panose="02020603050405020304" pitchFamily="18" charset="0"/>
                <a:sym typeface="Open Sans"/>
              </a:rPr>
              <a:t>Chọn 1 đoạn để viết hoàn chỉnh. Em có thể chọn 2 đoạn.</a:t>
            </a:r>
            <a:endParaRPr sz="3600" kern="0">
              <a:solidFill>
                <a:srgbClr val="934A9A"/>
              </a:solidFill>
              <a:latin typeface="Times New Roman" panose="02020603050405020304" pitchFamily="18" charset="0"/>
              <a:ea typeface="Open Sans"/>
              <a:cs typeface="Times New Roman" panose="02020603050405020304" pitchFamily="18" charset="0"/>
              <a:sym typeface="Open Sans"/>
            </a:endParaRPr>
          </a:p>
        </p:txBody>
      </p:sp>
      <p:sp>
        <p:nvSpPr>
          <p:cNvPr id="902" name="Form"/>
          <p:cNvSpPr/>
          <p:nvPr/>
        </p:nvSpPr>
        <p:spPr>
          <a:xfrm>
            <a:off x="6271837" y="3439795"/>
            <a:ext cx="296894" cy="295911"/>
          </a:xfrm>
          <a:custGeom>
            <a:avLst/>
            <a:gdLst/>
            <a:ahLst/>
            <a:cxnLst>
              <a:cxn ang="0">
                <a:pos x="wd2" y="hd2"/>
              </a:cxn>
              <a:cxn ang="5400000">
                <a:pos x="wd2" y="hd2"/>
              </a:cxn>
              <a:cxn ang="10800000">
                <a:pos x="wd2" y="hd2"/>
              </a:cxn>
              <a:cxn ang="16200000">
                <a:pos x="wd2" y="hd2"/>
              </a:cxn>
            </a:cxnLst>
            <a:rect l="0" t="0" r="r" b="b"/>
            <a:pathLst>
              <a:path w="21568" h="21600" extrusionOk="0">
                <a:moveTo>
                  <a:pt x="21516" y="939"/>
                </a:moveTo>
                <a:cubicBezTo>
                  <a:pt x="21516" y="887"/>
                  <a:pt x="21516" y="887"/>
                  <a:pt x="21568" y="835"/>
                </a:cubicBezTo>
                <a:cubicBezTo>
                  <a:pt x="21568" y="835"/>
                  <a:pt x="21568" y="835"/>
                  <a:pt x="21568" y="783"/>
                </a:cubicBezTo>
                <a:cubicBezTo>
                  <a:pt x="21568" y="730"/>
                  <a:pt x="21568" y="730"/>
                  <a:pt x="21568" y="678"/>
                </a:cubicBezTo>
                <a:cubicBezTo>
                  <a:pt x="21568" y="678"/>
                  <a:pt x="21568" y="678"/>
                  <a:pt x="21568" y="626"/>
                </a:cubicBezTo>
                <a:cubicBezTo>
                  <a:pt x="21568" y="574"/>
                  <a:pt x="21568" y="574"/>
                  <a:pt x="21568" y="522"/>
                </a:cubicBezTo>
                <a:cubicBezTo>
                  <a:pt x="21568" y="522"/>
                  <a:pt x="21568" y="522"/>
                  <a:pt x="21568" y="522"/>
                </a:cubicBezTo>
                <a:cubicBezTo>
                  <a:pt x="21568" y="470"/>
                  <a:pt x="21568" y="470"/>
                  <a:pt x="21516" y="417"/>
                </a:cubicBezTo>
                <a:cubicBezTo>
                  <a:pt x="21516" y="417"/>
                  <a:pt x="21516" y="417"/>
                  <a:pt x="21516" y="365"/>
                </a:cubicBezTo>
                <a:cubicBezTo>
                  <a:pt x="21516" y="365"/>
                  <a:pt x="21516" y="313"/>
                  <a:pt x="21464" y="313"/>
                </a:cubicBezTo>
                <a:cubicBezTo>
                  <a:pt x="21464" y="313"/>
                  <a:pt x="21464" y="313"/>
                  <a:pt x="21464" y="261"/>
                </a:cubicBezTo>
                <a:cubicBezTo>
                  <a:pt x="21464" y="209"/>
                  <a:pt x="21412" y="209"/>
                  <a:pt x="21412" y="157"/>
                </a:cubicBezTo>
                <a:cubicBezTo>
                  <a:pt x="21412" y="157"/>
                  <a:pt x="21412" y="157"/>
                  <a:pt x="21412" y="157"/>
                </a:cubicBezTo>
                <a:cubicBezTo>
                  <a:pt x="21412" y="157"/>
                  <a:pt x="21412" y="157"/>
                  <a:pt x="21412" y="157"/>
                </a:cubicBezTo>
                <a:cubicBezTo>
                  <a:pt x="21412" y="157"/>
                  <a:pt x="21412" y="157"/>
                  <a:pt x="21412" y="157"/>
                </a:cubicBezTo>
                <a:cubicBezTo>
                  <a:pt x="21360" y="104"/>
                  <a:pt x="21360" y="104"/>
                  <a:pt x="21308" y="104"/>
                </a:cubicBezTo>
                <a:cubicBezTo>
                  <a:pt x="21308" y="104"/>
                  <a:pt x="21308" y="104"/>
                  <a:pt x="21256" y="104"/>
                </a:cubicBezTo>
                <a:cubicBezTo>
                  <a:pt x="21256" y="104"/>
                  <a:pt x="21205" y="52"/>
                  <a:pt x="21153" y="52"/>
                </a:cubicBezTo>
                <a:cubicBezTo>
                  <a:pt x="21153" y="52"/>
                  <a:pt x="21153" y="52"/>
                  <a:pt x="21101" y="52"/>
                </a:cubicBezTo>
                <a:cubicBezTo>
                  <a:pt x="21049" y="52"/>
                  <a:pt x="21049" y="52"/>
                  <a:pt x="20997" y="0"/>
                </a:cubicBezTo>
                <a:cubicBezTo>
                  <a:pt x="20997" y="0"/>
                  <a:pt x="20997" y="0"/>
                  <a:pt x="20997" y="0"/>
                </a:cubicBezTo>
                <a:cubicBezTo>
                  <a:pt x="20945" y="0"/>
                  <a:pt x="20945" y="0"/>
                  <a:pt x="20893" y="0"/>
                </a:cubicBezTo>
                <a:cubicBezTo>
                  <a:pt x="20893" y="0"/>
                  <a:pt x="20893" y="0"/>
                  <a:pt x="20841" y="0"/>
                </a:cubicBezTo>
                <a:cubicBezTo>
                  <a:pt x="20789" y="0"/>
                  <a:pt x="20789" y="0"/>
                  <a:pt x="20737" y="0"/>
                </a:cubicBezTo>
                <a:cubicBezTo>
                  <a:pt x="20737" y="0"/>
                  <a:pt x="20737" y="0"/>
                  <a:pt x="20685" y="0"/>
                </a:cubicBezTo>
                <a:cubicBezTo>
                  <a:pt x="20633" y="0"/>
                  <a:pt x="20633" y="0"/>
                  <a:pt x="20581" y="52"/>
                </a:cubicBezTo>
                <a:cubicBezTo>
                  <a:pt x="20581" y="52"/>
                  <a:pt x="20581" y="52"/>
                  <a:pt x="20581" y="52"/>
                </a:cubicBezTo>
                <a:cubicBezTo>
                  <a:pt x="20581" y="52"/>
                  <a:pt x="20581" y="52"/>
                  <a:pt x="20581" y="52"/>
                </a:cubicBezTo>
                <a:lnTo>
                  <a:pt x="435" y="8400"/>
                </a:lnTo>
                <a:cubicBezTo>
                  <a:pt x="228" y="8504"/>
                  <a:pt x="72" y="8661"/>
                  <a:pt x="20" y="8870"/>
                </a:cubicBezTo>
                <a:cubicBezTo>
                  <a:pt x="-32" y="9078"/>
                  <a:pt x="20" y="9339"/>
                  <a:pt x="176" y="9496"/>
                </a:cubicBezTo>
                <a:lnTo>
                  <a:pt x="5887" y="15235"/>
                </a:lnTo>
                <a:lnTo>
                  <a:pt x="5887" y="19304"/>
                </a:lnTo>
                <a:cubicBezTo>
                  <a:pt x="5887" y="19565"/>
                  <a:pt x="6043" y="19826"/>
                  <a:pt x="6303" y="19930"/>
                </a:cubicBezTo>
                <a:cubicBezTo>
                  <a:pt x="6406" y="19983"/>
                  <a:pt x="6458" y="19983"/>
                  <a:pt x="6562" y="19983"/>
                </a:cubicBezTo>
                <a:cubicBezTo>
                  <a:pt x="6718" y="19983"/>
                  <a:pt x="6926" y="19930"/>
                  <a:pt x="7030" y="19774"/>
                </a:cubicBezTo>
                <a:lnTo>
                  <a:pt x="8691" y="18104"/>
                </a:lnTo>
                <a:lnTo>
                  <a:pt x="11910" y="21391"/>
                </a:lnTo>
                <a:cubicBezTo>
                  <a:pt x="12014" y="21496"/>
                  <a:pt x="12222" y="21600"/>
                  <a:pt x="12378" y="21600"/>
                </a:cubicBezTo>
                <a:cubicBezTo>
                  <a:pt x="12430" y="21600"/>
                  <a:pt x="12481" y="21600"/>
                  <a:pt x="12481" y="21600"/>
                </a:cubicBezTo>
                <a:cubicBezTo>
                  <a:pt x="12689" y="21548"/>
                  <a:pt x="12897" y="21391"/>
                  <a:pt x="12949" y="21183"/>
                </a:cubicBezTo>
                <a:lnTo>
                  <a:pt x="21516" y="939"/>
                </a:lnTo>
                <a:cubicBezTo>
                  <a:pt x="21516" y="991"/>
                  <a:pt x="21516" y="991"/>
                  <a:pt x="21516" y="939"/>
                </a:cubicBezTo>
                <a:cubicBezTo>
                  <a:pt x="21516" y="939"/>
                  <a:pt x="21516" y="939"/>
                  <a:pt x="21516" y="939"/>
                </a:cubicBezTo>
                <a:close/>
                <a:moveTo>
                  <a:pt x="18089" y="2609"/>
                </a:moveTo>
                <a:lnTo>
                  <a:pt x="6718" y="14035"/>
                </a:lnTo>
                <a:lnTo>
                  <a:pt x="1993" y="9287"/>
                </a:lnTo>
                <a:lnTo>
                  <a:pt x="18089" y="2609"/>
                </a:lnTo>
                <a:close/>
                <a:moveTo>
                  <a:pt x="7341" y="17739"/>
                </a:moveTo>
                <a:lnTo>
                  <a:pt x="7341" y="16644"/>
                </a:lnTo>
                <a:lnTo>
                  <a:pt x="7912" y="17217"/>
                </a:lnTo>
                <a:lnTo>
                  <a:pt x="7341" y="17739"/>
                </a:lnTo>
                <a:close/>
                <a:moveTo>
                  <a:pt x="12326" y="19722"/>
                </a:moveTo>
                <a:lnTo>
                  <a:pt x="7653" y="14974"/>
                </a:lnTo>
                <a:lnTo>
                  <a:pt x="19024" y="3548"/>
                </a:lnTo>
                <a:lnTo>
                  <a:pt x="12326" y="19722"/>
                </a:lnTo>
                <a:close/>
              </a:path>
            </a:pathLst>
          </a:custGeom>
          <a:solidFill>
            <a:schemeClr val="bg1"/>
          </a:solidFill>
          <a:ln w="12700">
            <a:miter lim="400000"/>
          </a:ln>
        </p:spPr>
        <p:txBody>
          <a:bodyPr lIns="19050" tIns="19050" rIns="19050" bIns="19050"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effectLst>
                <a:outerShdw blurRad="38100" dist="12700" dir="5400000" rotWithShape="0">
                  <a:srgbClr val="000000">
                    <a:alpha val="50000"/>
                  </a:srgbClr>
                </a:outerShdw>
              </a:effectLst>
              <a:latin typeface="Gill Sans"/>
              <a:sym typeface="Gill Sans"/>
            </a:endParaRPr>
          </a:p>
        </p:txBody>
      </p:sp>
      <p:sp>
        <p:nvSpPr>
          <p:cNvPr id="904" name="Kreis"/>
          <p:cNvSpPr/>
          <p:nvPr/>
        </p:nvSpPr>
        <p:spPr>
          <a:xfrm>
            <a:off x="5188051" y="3188779"/>
            <a:ext cx="952501" cy="952501"/>
          </a:xfrm>
          <a:prstGeom prst="ellipse">
            <a:avLst/>
          </a:prstGeom>
          <a:solidFill>
            <a:srgbClr val="F1DC22"/>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a:latin typeface="Helvetica Light"/>
              <a:sym typeface="Helvetica Light"/>
            </a:endParaRPr>
          </a:p>
        </p:txBody>
      </p:sp>
      <p:sp>
        <p:nvSpPr>
          <p:cNvPr id="16" name="1. Drusda merad the irasdn fordao corsa."/>
          <p:cNvSpPr txBox="1"/>
          <p:nvPr/>
        </p:nvSpPr>
        <p:spPr>
          <a:xfrm>
            <a:off x="6568731" y="3301192"/>
            <a:ext cx="5469546" cy="1311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nchor="ctr">
            <a:spAutoFit/>
          </a:bodyPr>
          <a:lstStyle>
            <a:lvl1pPr algn="l">
              <a:lnSpc>
                <a:spcPct val="110000"/>
              </a:lnSpc>
              <a:defRPr sz="3000" b="1">
                <a:solidFill>
                  <a:srgbClr val="FFFFFF"/>
                </a:solidFill>
              </a:defRPr>
            </a:lvl1pPr>
          </a:lstStyle>
          <a:p>
            <a:pPr algn="just" defTabSz="412750" hangingPunct="0"/>
            <a:r>
              <a:rPr lang="en-US" sz="3600" kern="0">
                <a:solidFill>
                  <a:srgbClr val="FAA619"/>
                </a:solidFill>
                <a:latin typeface="Times New Roman" panose="02020603050405020304" pitchFamily="18" charset="0"/>
                <a:ea typeface="Open Sans"/>
                <a:cs typeface="Times New Roman" panose="02020603050405020304" pitchFamily="18" charset="0"/>
                <a:sym typeface="Open Sans"/>
              </a:rPr>
              <a:t>Xem kĩ cốt truyện tương ứng đoạn em chọn.</a:t>
            </a:r>
            <a:endParaRPr sz="3600" kern="0">
              <a:solidFill>
                <a:srgbClr val="FAA619"/>
              </a:solidFill>
              <a:latin typeface="Times New Roman" panose="02020603050405020304" pitchFamily="18" charset="0"/>
              <a:ea typeface="Open Sans"/>
              <a:cs typeface="Times New Roman" panose="02020603050405020304" pitchFamily="18" charset="0"/>
              <a:sym typeface="Open Sans"/>
            </a:endParaRPr>
          </a:p>
        </p:txBody>
      </p:sp>
      <p:sp>
        <p:nvSpPr>
          <p:cNvPr id="17" name="1. Drusda merad the irasdn fordao corsa."/>
          <p:cNvSpPr txBox="1"/>
          <p:nvPr/>
        </p:nvSpPr>
        <p:spPr>
          <a:xfrm>
            <a:off x="6568731" y="4891534"/>
            <a:ext cx="5469546" cy="1311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nchor="ctr">
            <a:spAutoFit/>
          </a:bodyPr>
          <a:lstStyle>
            <a:lvl1pPr algn="l">
              <a:lnSpc>
                <a:spcPct val="110000"/>
              </a:lnSpc>
              <a:defRPr sz="3000" b="1">
                <a:solidFill>
                  <a:srgbClr val="FFFFFF"/>
                </a:solidFill>
              </a:defRPr>
            </a:lvl1pPr>
          </a:lstStyle>
          <a:p>
            <a:pPr algn="just" defTabSz="412750" hangingPunct="0"/>
            <a:r>
              <a:rPr lang="en-US" sz="3600" kern="0">
                <a:solidFill>
                  <a:srgbClr val="37A636"/>
                </a:solidFill>
                <a:latin typeface="Times New Roman" panose="02020603050405020304" pitchFamily="18" charset="0"/>
                <a:cs typeface="Times New Roman" panose="02020603050405020304" pitchFamily="18" charset="0"/>
                <a:sym typeface="Open Sans"/>
              </a:rPr>
              <a:t>Hoàn chỉnh đoạn văn đúng cốt truyện cho sẵn.</a:t>
            </a:r>
          </a:p>
        </p:txBody>
      </p:sp>
      <p:sp>
        <p:nvSpPr>
          <p:cNvPr id="18" name="Kreis"/>
          <p:cNvSpPr/>
          <p:nvPr/>
        </p:nvSpPr>
        <p:spPr>
          <a:xfrm>
            <a:off x="5477102" y="4881052"/>
            <a:ext cx="952501" cy="952501"/>
          </a:xfrm>
          <a:prstGeom prst="ellipse">
            <a:avLst/>
          </a:prstGeom>
          <a:solidFill>
            <a:srgbClr val="37A636"/>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dirty="0">
              <a:latin typeface="Helvetica Light"/>
              <a:sym typeface="Helvetica Light"/>
            </a:endParaRPr>
          </a:p>
        </p:txBody>
      </p:sp>
      <p:sp>
        <p:nvSpPr>
          <p:cNvPr id="19" name="1. Drusda merad the irasdn fordao corsa."/>
          <p:cNvSpPr txBox="1"/>
          <p:nvPr/>
        </p:nvSpPr>
        <p:spPr>
          <a:xfrm>
            <a:off x="7236713" y="377923"/>
            <a:ext cx="3667651" cy="657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nchor="ctr">
            <a:spAutoFit/>
          </a:bodyPr>
          <a:lstStyle>
            <a:lvl1pPr algn="l">
              <a:lnSpc>
                <a:spcPct val="110000"/>
              </a:lnSpc>
              <a:defRPr sz="3000" b="1">
                <a:solidFill>
                  <a:srgbClr val="FFFFFF"/>
                </a:solidFill>
              </a:defRPr>
            </a:lvl1pPr>
          </a:lstStyle>
          <a:p>
            <a:pPr algn="ctr" defTabSz="412750" hangingPunct="0"/>
            <a:r>
              <a:rPr lang="en-US" sz="3600" kern="0">
                <a:solidFill>
                  <a:srgbClr val="FF0000"/>
                </a:solidFill>
                <a:effectLst>
                  <a:outerShdw blurRad="38100" dist="38100" dir="2700000" algn="tl">
                    <a:srgbClr val="000000">
                      <a:alpha val="43137"/>
                    </a:srgbClr>
                  </a:outerShdw>
                </a:effectLst>
                <a:latin typeface="Times New Roman" panose="02020603050405020304" pitchFamily="18" charset="0"/>
                <a:ea typeface="Open Sans"/>
                <a:cs typeface="Times New Roman" panose="02020603050405020304" pitchFamily="18" charset="0"/>
                <a:sym typeface="Open Sans"/>
              </a:rPr>
              <a:t>LƯU Ý</a:t>
            </a:r>
            <a:endParaRPr sz="3600" kern="0">
              <a:solidFill>
                <a:srgbClr val="FF0000"/>
              </a:solidFill>
              <a:effectLst>
                <a:outerShdw blurRad="38100" dist="38100" dir="2700000" algn="tl">
                  <a:srgbClr val="000000">
                    <a:alpha val="43137"/>
                  </a:srgbClr>
                </a:outerShdw>
              </a:effectLst>
              <a:latin typeface="Times New Roman" panose="02020603050405020304" pitchFamily="18" charset="0"/>
              <a:ea typeface="Open Sans"/>
              <a:cs typeface="Times New Roman" panose="02020603050405020304" pitchFamily="18" charset="0"/>
              <a:sym typeface="Open Sans"/>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iterate type="wd">
                                    <p:tmPct val="10000"/>
                                  </p:iterate>
                                  <p:childTnLst>
                                    <p:set>
                                      <p:cBhvr>
                                        <p:cTn id="13" dur="1" fill="hold">
                                          <p:stCondLst>
                                            <p:cond delay="0"/>
                                          </p:stCondLst>
                                        </p:cTn>
                                        <p:tgtEl>
                                          <p:spTgt spid="896"/>
                                        </p:tgtEl>
                                        <p:attrNameLst>
                                          <p:attrName>style.visibility</p:attrName>
                                        </p:attrNameLst>
                                      </p:cBhvr>
                                      <p:to>
                                        <p:strVal val="visible"/>
                                      </p:to>
                                    </p:set>
                                    <p:animEffect transition="in" filter="fade">
                                      <p:cBhvr>
                                        <p:cTn id="14" dur="500"/>
                                        <p:tgtEl>
                                          <p:spTgt spid="896"/>
                                        </p:tgtEl>
                                      </p:cBhvr>
                                    </p:animEffect>
                                    <p:anim calcmode="lin" valueType="num">
                                      <p:cBhvr>
                                        <p:cTn id="15" dur="500" fill="hold"/>
                                        <p:tgtEl>
                                          <p:spTgt spid="896"/>
                                        </p:tgtEl>
                                        <p:attrNameLst>
                                          <p:attrName>ppt_x</p:attrName>
                                        </p:attrNameLst>
                                      </p:cBhvr>
                                      <p:tavLst>
                                        <p:tav tm="0">
                                          <p:val>
                                            <p:strVal val="#ppt_x"/>
                                          </p:val>
                                        </p:tav>
                                        <p:tav tm="100000">
                                          <p:val>
                                            <p:strVal val="#ppt_x"/>
                                          </p:val>
                                        </p:tav>
                                      </p:tavLst>
                                    </p:anim>
                                    <p:anim calcmode="lin" valueType="num">
                                      <p:cBhvr>
                                        <p:cTn id="16" dur="450" decel="100000" fill="hold"/>
                                        <p:tgtEl>
                                          <p:spTgt spid="896"/>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896"/>
                                        </p:tgtEl>
                                        <p:attrNameLst>
                                          <p:attrName>ppt_y</p:attrName>
                                        </p:attrNameLst>
                                      </p:cBhvr>
                                      <p:tavLst>
                                        <p:tav tm="0">
                                          <p:val>
                                            <p:strVal val="#ppt_y-.03"/>
                                          </p:val>
                                        </p:tav>
                                        <p:tav tm="100000">
                                          <p:val>
                                            <p:strVal val="#ppt_y"/>
                                          </p:val>
                                        </p:tav>
                                      </p:tavLst>
                                    </p:anim>
                                  </p:childTnLst>
                                </p:cTn>
                              </p:par>
                            </p:childTnLst>
                          </p:cTn>
                        </p:par>
                        <p:par>
                          <p:cTn id="18" fill="hold">
                            <p:stCondLst>
                              <p:cond delay="500"/>
                            </p:stCondLst>
                            <p:childTnLst>
                              <p:par>
                                <p:cTn id="19" presetID="56" presetClass="entr" presetSubtype="0" fill="hold" grpId="0" nodeType="afterEffect">
                                  <p:stCondLst>
                                    <p:cond delay="0"/>
                                  </p:stCondLst>
                                  <p:iterate type="wd">
                                    <p:tmPct val="10000"/>
                                  </p:iterate>
                                  <p:childTnLst>
                                    <p:set>
                                      <p:cBhvr>
                                        <p:cTn id="20" dur="1" fill="hold">
                                          <p:stCondLst>
                                            <p:cond delay="0"/>
                                          </p:stCondLst>
                                        </p:cTn>
                                        <p:tgtEl>
                                          <p:spTgt spid="897"/>
                                        </p:tgtEl>
                                        <p:attrNameLst>
                                          <p:attrName>style.visibility</p:attrName>
                                        </p:attrNameLst>
                                      </p:cBhvr>
                                      <p:to>
                                        <p:strVal val="visible"/>
                                      </p:to>
                                    </p:set>
                                    <p:anim by="(-#ppt_w*2)" calcmode="lin" valueType="num">
                                      <p:cBhvr rctx="PPT">
                                        <p:cTn id="21" dur="250" autoRev="1" fill="hold">
                                          <p:stCondLst>
                                            <p:cond delay="0"/>
                                          </p:stCondLst>
                                        </p:cTn>
                                        <p:tgtEl>
                                          <p:spTgt spid="897"/>
                                        </p:tgtEl>
                                        <p:attrNameLst>
                                          <p:attrName>ppt_w</p:attrName>
                                        </p:attrNameLst>
                                      </p:cBhvr>
                                    </p:anim>
                                    <p:anim by="(#ppt_w*0.50)" calcmode="lin" valueType="num">
                                      <p:cBhvr>
                                        <p:cTn id="22" dur="250" decel="50000" autoRev="1" fill="hold">
                                          <p:stCondLst>
                                            <p:cond delay="0"/>
                                          </p:stCondLst>
                                        </p:cTn>
                                        <p:tgtEl>
                                          <p:spTgt spid="897"/>
                                        </p:tgtEl>
                                        <p:attrNameLst>
                                          <p:attrName>ppt_x</p:attrName>
                                        </p:attrNameLst>
                                      </p:cBhvr>
                                    </p:anim>
                                    <p:anim from="(-#ppt_h/2)" to="(#ppt_y)" calcmode="lin" valueType="num">
                                      <p:cBhvr>
                                        <p:cTn id="23" dur="500" fill="hold">
                                          <p:stCondLst>
                                            <p:cond delay="0"/>
                                          </p:stCondLst>
                                        </p:cTn>
                                        <p:tgtEl>
                                          <p:spTgt spid="897"/>
                                        </p:tgtEl>
                                        <p:attrNameLst>
                                          <p:attrName>ppt_y</p:attrName>
                                        </p:attrNameLst>
                                      </p:cBhvr>
                                    </p:anim>
                                    <p:animRot by="21600000">
                                      <p:cBhvr>
                                        <p:cTn id="24" dur="500" fill="hold">
                                          <p:stCondLst>
                                            <p:cond delay="0"/>
                                          </p:stCondLst>
                                        </p:cTn>
                                        <p:tgtEl>
                                          <p:spTgt spid="897"/>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iterate type="wd">
                                    <p:tmPct val="10000"/>
                                  </p:iterate>
                                  <p:childTnLst>
                                    <p:set>
                                      <p:cBhvr>
                                        <p:cTn id="28" dur="1" fill="hold">
                                          <p:stCondLst>
                                            <p:cond delay="0"/>
                                          </p:stCondLst>
                                        </p:cTn>
                                        <p:tgtEl>
                                          <p:spTgt spid="904"/>
                                        </p:tgtEl>
                                        <p:attrNameLst>
                                          <p:attrName>style.visibility</p:attrName>
                                        </p:attrNameLst>
                                      </p:cBhvr>
                                      <p:to>
                                        <p:strVal val="visible"/>
                                      </p:to>
                                    </p:set>
                                    <p:animEffect transition="in" filter="fade">
                                      <p:cBhvr>
                                        <p:cTn id="29" dur="500"/>
                                        <p:tgtEl>
                                          <p:spTgt spid="904"/>
                                        </p:tgtEl>
                                      </p:cBhvr>
                                    </p:animEffect>
                                    <p:anim calcmode="lin" valueType="num">
                                      <p:cBhvr>
                                        <p:cTn id="30" dur="500" fill="hold"/>
                                        <p:tgtEl>
                                          <p:spTgt spid="904"/>
                                        </p:tgtEl>
                                        <p:attrNameLst>
                                          <p:attrName>ppt_x</p:attrName>
                                        </p:attrNameLst>
                                      </p:cBhvr>
                                      <p:tavLst>
                                        <p:tav tm="0">
                                          <p:val>
                                            <p:strVal val="#ppt_x"/>
                                          </p:val>
                                        </p:tav>
                                        <p:tav tm="100000">
                                          <p:val>
                                            <p:strVal val="#ppt_x"/>
                                          </p:val>
                                        </p:tav>
                                      </p:tavLst>
                                    </p:anim>
                                    <p:anim calcmode="lin" valueType="num">
                                      <p:cBhvr>
                                        <p:cTn id="31" dur="450" decel="100000" fill="hold"/>
                                        <p:tgtEl>
                                          <p:spTgt spid="904"/>
                                        </p:tgtEl>
                                        <p:attrNameLst>
                                          <p:attrName>ppt_y</p:attrName>
                                        </p:attrNameLst>
                                      </p:cBhvr>
                                      <p:tavLst>
                                        <p:tav tm="0">
                                          <p:val>
                                            <p:strVal val="#ppt_y+1"/>
                                          </p:val>
                                        </p:tav>
                                        <p:tav tm="100000">
                                          <p:val>
                                            <p:strVal val="#ppt_y-.03"/>
                                          </p:val>
                                        </p:tav>
                                      </p:tavLst>
                                    </p:anim>
                                    <p:anim calcmode="lin" valueType="num">
                                      <p:cBhvr>
                                        <p:cTn id="32" dur="50" accel="100000" fill="hold">
                                          <p:stCondLst>
                                            <p:cond delay="450"/>
                                          </p:stCondLst>
                                        </p:cTn>
                                        <p:tgtEl>
                                          <p:spTgt spid="904"/>
                                        </p:tgtEl>
                                        <p:attrNameLst>
                                          <p:attrName>ppt_y</p:attrName>
                                        </p:attrNameLst>
                                      </p:cBhvr>
                                      <p:tavLst>
                                        <p:tav tm="0">
                                          <p:val>
                                            <p:strVal val="#ppt_y-.03"/>
                                          </p:val>
                                        </p:tav>
                                        <p:tav tm="100000">
                                          <p:val>
                                            <p:strVal val="#ppt_y"/>
                                          </p:val>
                                        </p:tav>
                                      </p:tavLst>
                                    </p:anim>
                                  </p:childTnLst>
                                </p:cTn>
                              </p:par>
                            </p:childTnLst>
                          </p:cTn>
                        </p:par>
                        <p:par>
                          <p:cTn id="33" fill="hold">
                            <p:stCondLst>
                              <p:cond delay="500"/>
                            </p:stCondLst>
                            <p:childTnLst>
                              <p:par>
                                <p:cTn id="34" presetID="56" presetClass="entr" presetSubtype="0" fill="hold" grpId="0" nodeType="afterEffect">
                                  <p:stCondLst>
                                    <p:cond delay="0"/>
                                  </p:stCondLst>
                                  <p:iterate type="wd">
                                    <p:tmPct val="10000"/>
                                  </p:iterate>
                                  <p:childTnLst>
                                    <p:set>
                                      <p:cBhvr>
                                        <p:cTn id="35" dur="1" fill="hold">
                                          <p:stCondLst>
                                            <p:cond delay="0"/>
                                          </p:stCondLst>
                                        </p:cTn>
                                        <p:tgtEl>
                                          <p:spTgt spid="16"/>
                                        </p:tgtEl>
                                        <p:attrNameLst>
                                          <p:attrName>style.visibility</p:attrName>
                                        </p:attrNameLst>
                                      </p:cBhvr>
                                      <p:to>
                                        <p:strVal val="visible"/>
                                      </p:to>
                                    </p:set>
                                    <p:anim by="(-#ppt_w*2)" calcmode="lin" valueType="num">
                                      <p:cBhvr rctx="PPT">
                                        <p:cTn id="36" dur="250" autoRev="1" fill="hold">
                                          <p:stCondLst>
                                            <p:cond delay="0"/>
                                          </p:stCondLst>
                                        </p:cTn>
                                        <p:tgtEl>
                                          <p:spTgt spid="16"/>
                                        </p:tgtEl>
                                        <p:attrNameLst>
                                          <p:attrName>ppt_w</p:attrName>
                                        </p:attrNameLst>
                                      </p:cBhvr>
                                    </p:anim>
                                    <p:anim by="(#ppt_w*0.50)" calcmode="lin" valueType="num">
                                      <p:cBhvr>
                                        <p:cTn id="37" dur="250" decel="50000" autoRev="1" fill="hold">
                                          <p:stCondLst>
                                            <p:cond delay="0"/>
                                          </p:stCondLst>
                                        </p:cTn>
                                        <p:tgtEl>
                                          <p:spTgt spid="16"/>
                                        </p:tgtEl>
                                        <p:attrNameLst>
                                          <p:attrName>ppt_x</p:attrName>
                                        </p:attrNameLst>
                                      </p:cBhvr>
                                    </p:anim>
                                    <p:anim from="(-#ppt_h/2)" to="(#ppt_y)" calcmode="lin" valueType="num">
                                      <p:cBhvr>
                                        <p:cTn id="38" dur="500" fill="hold">
                                          <p:stCondLst>
                                            <p:cond delay="0"/>
                                          </p:stCondLst>
                                        </p:cTn>
                                        <p:tgtEl>
                                          <p:spTgt spid="16"/>
                                        </p:tgtEl>
                                        <p:attrNameLst>
                                          <p:attrName>ppt_y</p:attrName>
                                        </p:attrNameLst>
                                      </p:cBhvr>
                                    </p:anim>
                                    <p:animRot by="21600000">
                                      <p:cBhvr>
                                        <p:cTn id="39" dur="500" fill="hold">
                                          <p:stCondLst>
                                            <p:cond delay="0"/>
                                          </p:stCondLst>
                                        </p:cTn>
                                        <p:tgtEl>
                                          <p:spTgt spid="16"/>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iterate type="wd">
                                    <p:tmPct val="10000"/>
                                  </p:iterate>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450" decel="100000" fill="hold"/>
                                        <p:tgtEl>
                                          <p:spTgt spid="18"/>
                                        </p:tgtEl>
                                        <p:attrNameLst>
                                          <p:attrName>ppt_y</p:attrName>
                                        </p:attrNameLst>
                                      </p:cBhvr>
                                      <p:tavLst>
                                        <p:tav tm="0">
                                          <p:val>
                                            <p:strVal val="#ppt_y+1"/>
                                          </p:val>
                                        </p:tav>
                                        <p:tav tm="100000">
                                          <p:val>
                                            <p:strVal val="#ppt_y-.03"/>
                                          </p:val>
                                        </p:tav>
                                      </p:tavLst>
                                    </p:anim>
                                    <p:anim calcmode="lin" valueType="num">
                                      <p:cBhvr>
                                        <p:cTn id="47"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par>
                          <p:cTn id="48" fill="hold">
                            <p:stCondLst>
                              <p:cond delay="500"/>
                            </p:stCondLst>
                            <p:childTnLst>
                              <p:par>
                                <p:cTn id="49" presetID="56" presetClass="entr" presetSubtype="0" fill="hold" grpId="0" nodeType="afterEffect">
                                  <p:stCondLst>
                                    <p:cond delay="0"/>
                                  </p:stCondLst>
                                  <p:iterate type="wd">
                                    <p:tmPct val="10000"/>
                                  </p:iterate>
                                  <p:childTnLst>
                                    <p:set>
                                      <p:cBhvr>
                                        <p:cTn id="50" dur="1" fill="hold">
                                          <p:stCondLst>
                                            <p:cond delay="0"/>
                                          </p:stCondLst>
                                        </p:cTn>
                                        <p:tgtEl>
                                          <p:spTgt spid="17"/>
                                        </p:tgtEl>
                                        <p:attrNameLst>
                                          <p:attrName>style.visibility</p:attrName>
                                        </p:attrNameLst>
                                      </p:cBhvr>
                                      <p:to>
                                        <p:strVal val="visible"/>
                                      </p:to>
                                    </p:set>
                                    <p:anim by="(-#ppt_w*2)" calcmode="lin" valueType="num">
                                      <p:cBhvr rctx="PPT">
                                        <p:cTn id="51" dur="250" autoRev="1" fill="hold">
                                          <p:stCondLst>
                                            <p:cond delay="0"/>
                                          </p:stCondLst>
                                        </p:cTn>
                                        <p:tgtEl>
                                          <p:spTgt spid="17"/>
                                        </p:tgtEl>
                                        <p:attrNameLst>
                                          <p:attrName>ppt_w</p:attrName>
                                        </p:attrNameLst>
                                      </p:cBhvr>
                                    </p:anim>
                                    <p:anim by="(#ppt_w*0.50)" calcmode="lin" valueType="num">
                                      <p:cBhvr>
                                        <p:cTn id="52" dur="250" decel="50000" autoRev="1" fill="hold">
                                          <p:stCondLst>
                                            <p:cond delay="0"/>
                                          </p:stCondLst>
                                        </p:cTn>
                                        <p:tgtEl>
                                          <p:spTgt spid="17"/>
                                        </p:tgtEl>
                                        <p:attrNameLst>
                                          <p:attrName>ppt_x</p:attrName>
                                        </p:attrNameLst>
                                      </p:cBhvr>
                                    </p:anim>
                                    <p:anim from="(-#ppt_h/2)" to="(#ppt_y)" calcmode="lin" valueType="num">
                                      <p:cBhvr>
                                        <p:cTn id="53" dur="500" fill="hold">
                                          <p:stCondLst>
                                            <p:cond delay="0"/>
                                          </p:stCondLst>
                                        </p:cTn>
                                        <p:tgtEl>
                                          <p:spTgt spid="17"/>
                                        </p:tgtEl>
                                        <p:attrNameLst>
                                          <p:attrName>ppt_y</p:attrName>
                                        </p:attrNameLst>
                                      </p:cBhvr>
                                    </p:anim>
                                    <p:animRot by="21600000">
                                      <p:cBhvr>
                                        <p:cTn id="54" dur="5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 grpId="0" animBg="1"/>
      <p:bldP spid="897" grpId="0" animBg="1"/>
      <p:bldP spid="904"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29" name="Rectangle 27">
            <a:extLst>
              <a:ext uri="{FF2B5EF4-FFF2-40B4-BE49-F238E27FC236}">
                <a16:creationId xmlns:a16="http://schemas.microsoft.com/office/drawing/2014/main" id="{23F69C7C-4C3C-4FF0-A85F-F52737D90435}"/>
              </a:ext>
            </a:extLst>
          </p:cNvPr>
          <p:cNvSpPr txBox="1"/>
          <p:nvPr/>
        </p:nvSpPr>
        <p:spPr>
          <a:xfrm>
            <a:off x="4952929" y="758943"/>
            <a:ext cx="6469626" cy="5364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a:solidFill>
                  <a:srgbClr val="FAA619"/>
                </a:solidFill>
                <a:latin typeface="Times New Roman" panose="02020603050405020304" pitchFamily="18" charset="0"/>
                <a:cs typeface="Times New Roman" panose="02020603050405020304" pitchFamily="18" charset="0"/>
              </a:rPr>
              <a:t>Hướng dẫn hoàn chỉnh đoạn 1</a:t>
            </a:r>
          </a:p>
        </p:txBody>
      </p:sp>
      <p:pic>
        <p:nvPicPr>
          <p:cNvPr id="5" name="图片 6" descr="图片包含 玩具&#10;&#10;自动生成的说明">
            <a:extLst>
              <a:ext uri="{FF2B5EF4-FFF2-40B4-BE49-F238E27FC236}">
                <a16:creationId xmlns:a16="http://schemas.microsoft.com/office/drawing/2014/main" id="{B9A251C6-8161-4AE4-B8AE-5A75B3A3C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9353" y="471948"/>
            <a:ext cx="3261580" cy="5938534"/>
          </a:xfrm>
          <a:prstGeom prst="rect">
            <a:avLst/>
          </a:prstGeom>
        </p:spPr>
      </p:pic>
    </p:spTree>
    <p:extLst>
      <p:ext uri="{BB962C8B-B14F-4D97-AF65-F5344CB8AC3E}">
        <p14:creationId xmlns:p14="http://schemas.microsoft.com/office/powerpoint/2010/main" val="3557498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childTnLst>
                          </p:cTn>
                        </p:par>
                        <p:par>
                          <p:cTn id="11" fill="hold">
                            <p:stCondLst>
                              <p:cond delay="1025"/>
                            </p:stCondLst>
                            <p:childTnLst>
                              <p:par>
                                <p:cTn id="12" presetID="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9FB96C-6CE7-41E9-B938-974501C06E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5333"/>
          <a:stretch/>
        </p:blipFill>
        <p:spPr>
          <a:xfrm>
            <a:off x="-697014" y="1660223"/>
            <a:ext cx="3840264" cy="3149312"/>
          </a:xfrm>
          <a:prstGeom prst="rect">
            <a:avLst/>
          </a:prstGeom>
          <a:ln>
            <a:noFill/>
          </a:ln>
        </p:spPr>
      </p:pic>
      <p:sp>
        <p:nvSpPr>
          <p:cNvPr id="5" name="TextBox 4"/>
          <p:cNvSpPr txBox="1"/>
          <p:nvPr/>
        </p:nvSpPr>
        <p:spPr>
          <a:xfrm>
            <a:off x="2300748" y="194173"/>
            <a:ext cx="9409471" cy="6494085"/>
          </a:xfrm>
          <a:prstGeom prst="rect">
            <a:avLst/>
          </a:prstGeom>
          <a:solidFill>
            <a:schemeClr val="bg1">
              <a:alpha val="63000"/>
            </a:schemeClr>
          </a:solidFill>
          <a:effectLst>
            <a:glow rad="228600">
              <a:schemeClr val="accent5">
                <a:satMod val="175000"/>
                <a:alpha val="40000"/>
              </a:schemeClr>
            </a:glow>
          </a:effectLst>
        </p:spPr>
        <p:txBody>
          <a:bodyPr wrap="square" rtlCol="0">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1. </a:t>
            </a:r>
            <a:r>
              <a:rPr lang="vi-VN" sz="3200" b="1">
                <a:solidFill>
                  <a:srgbClr val="002060"/>
                </a:solidFill>
                <a:latin typeface="+mj-lt"/>
              </a:rPr>
              <a:t>Đọc cốt truyện sau:</a:t>
            </a:r>
          </a:p>
          <a:p>
            <a:pPr algn="ctr"/>
            <a:r>
              <a:rPr lang="vi-VN" sz="3600" b="1">
                <a:solidFill>
                  <a:srgbClr val="FF0000"/>
                </a:solidFill>
                <a:effectLst>
                  <a:outerShdw blurRad="38100" dist="38100" dir="2700000" algn="tl">
                    <a:srgbClr val="000000">
                      <a:alpha val="43137"/>
                    </a:srgbClr>
                  </a:outerShdw>
                </a:effectLst>
                <a:latin typeface="+mj-lt"/>
              </a:rPr>
              <a:t>Vào nghề</a:t>
            </a:r>
          </a:p>
          <a:p>
            <a:pPr algn="just"/>
            <a:r>
              <a:rPr lang="en-US" sz="3200">
                <a:latin typeface="+mj-lt"/>
              </a:rPr>
              <a:t>	</a:t>
            </a:r>
            <a:r>
              <a:rPr lang="vi-VN" sz="3200" b="1">
                <a:solidFill>
                  <a:srgbClr val="660066"/>
                </a:solidFill>
                <a:latin typeface="+mj-lt"/>
              </a:rPr>
              <a:t>Va-li-a được bố mẹ cho đi xem xiếc. Em thích nhất tiết mục </a:t>
            </a:r>
            <a:r>
              <a:rPr lang="en-US" sz="3200" b="1">
                <a:solidFill>
                  <a:srgbClr val="660066"/>
                </a:solidFill>
                <a:latin typeface="Times New Roman" panose="02020603050405020304" pitchFamily="18" charset="0"/>
                <a:cs typeface="Times New Roman" panose="02020603050405020304" pitchFamily="18" charset="0"/>
              </a:rPr>
              <a:t>“</a:t>
            </a:r>
            <a:r>
              <a:rPr lang="vi-VN" sz="3200" b="1">
                <a:solidFill>
                  <a:srgbClr val="660066"/>
                </a:solidFill>
                <a:latin typeface="+mj-lt"/>
              </a:rPr>
              <a:t>Cô gái phi ngựa, đánh đàn</a:t>
            </a:r>
            <a:r>
              <a:rPr lang="en-US" sz="3200" b="1">
                <a:solidFill>
                  <a:srgbClr val="660066"/>
                </a:solidFill>
                <a:latin typeface="Times New Roman" panose="02020603050405020304" pitchFamily="18" charset="0"/>
                <a:cs typeface="Times New Roman" panose="02020603050405020304" pitchFamily="18" charset="0"/>
              </a:rPr>
              <a:t>”</a:t>
            </a:r>
            <a:r>
              <a:rPr lang="vi-VN" sz="3200" b="1">
                <a:solidFill>
                  <a:srgbClr val="660066"/>
                </a:solidFill>
                <a:latin typeface="+mj-lt"/>
              </a:rPr>
              <a:t> và mơ ước thành diễn viên biểu diễn tiết mục ấy.</a:t>
            </a:r>
          </a:p>
          <a:p>
            <a:pPr algn="just"/>
            <a:r>
              <a:rPr lang="en-US" sz="3200">
                <a:solidFill>
                  <a:srgbClr val="660066"/>
                </a:solidFill>
                <a:latin typeface="+mj-lt"/>
              </a:rPr>
              <a:t>	</a:t>
            </a:r>
            <a:r>
              <a:rPr lang="vi-VN" sz="3200" b="1">
                <a:solidFill>
                  <a:srgbClr val="660066"/>
                </a:solidFill>
                <a:latin typeface="+mj-lt"/>
              </a:rPr>
              <a:t>Em xin vào học nghề tại rạp xiếc, ông giám đốc rạp xiếc giao cho em việc quét dọn chuồng ngựa. Em ngạc nhiên nhưng rồi cũng nhận lời.</a:t>
            </a:r>
          </a:p>
          <a:p>
            <a:pPr algn="just"/>
            <a:r>
              <a:rPr lang="en-US" sz="3200">
                <a:solidFill>
                  <a:srgbClr val="660066"/>
                </a:solidFill>
                <a:latin typeface="+mj-lt"/>
              </a:rPr>
              <a:t>	</a:t>
            </a:r>
            <a:r>
              <a:rPr lang="vi-VN" sz="3200" b="1">
                <a:solidFill>
                  <a:srgbClr val="660066"/>
                </a:solidFill>
                <a:latin typeface="+mj-lt"/>
              </a:rPr>
              <a:t>Va-li-a đã giữ chuồng ngựa sạch sẽ và làm quen với chú ngựa diễn trong suốt thời gian học.</a:t>
            </a:r>
          </a:p>
          <a:p>
            <a:pPr algn="just"/>
            <a:r>
              <a:rPr lang="en-US" sz="3200">
                <a:solidFill>
                  <a:srgbClr val="660066"/>
                </a:solidFill>
                <a:latin typeface="+mj-lt"/>
              </a:rPr>
              <a:t>	</a:t>
            </a:r>
            <a:r>
              <a:rPr lang="vi-VN" sz="3200" b="1">
                <a:solidFill>
                  <a:srgbClr val="660066"/>
                </a:solidFill>
                <a:latin typeface="+mj-lt"/>
              </a:rPr>
              <a:t>Về sau, Va-li-a trở thành một diễn viên như em hằng mong ước.</a:t>
            </a:r>
          </a:p>
          <a:p>
            <a:pPr algn="r"/>
            <a:r>
              <a:rPr lang="vi-VN" sz="2800" i="1">
                <a:solidFill>
                  <a:schemeClr val="accent6">
                    <a:lumMod val="75000"/>
                  </a:schemeClr>
                </a:solidFill>
                <a:latin typeface="+mj-lt"/>
              </a:rPr>
              <a:t>Theo </a:t>
            </a:r>
            <a:r>
              <a:rPr lang="vi-VN" sz="2800">
                <a:solidFill>
                  <a:schemeClr val="accent6">
                    <a:lumMod val="75000"/>
                  </a:schemeClr>
                </a:solidFill>
                <a:latin typeface="+mj-lt"/>
              </a:rPr>
              <a:t>TIẾNG VIỆT 3, 1985</a:t>
            </a:r>
          </a:p>
        </p:txBody>
      </p:sp>
      <p:sp>
        <p:nvSpPr>
          <p:cNvPr id="11" name="Rectangle 10"/>
          <p:cNvSpPr/>
          <p:nvPr/>
        </p:nvSpPr>
        <p:spPr>
          <a:xfrm>
            <a:off x="2300748" y="1259174"/>
            <a:ext cx="9409471" cy="1499016"/>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084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3"/>
                                          </p:stCondLst>
                                        </p:cTn>
                                        <p:tgtEl>
                                          <p:spTgt spid="4"/>
                                        </p:tgtEl>
                                      </p:cBhvr>
                                      <p:to x="100000" y="60000"/>
                                    </p:animScale>
                                    <p:animScale>
                                      <p:cBhvr>
                                        <p:cTn id="14" dur="42"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2" decel="50000">
                                          <p:stCondLst>
                                            <p:cond delay="335"/>
                                          </p:stCondLst>
                                        </p:cTn>
                                        <p:tgtEl>
                                          <p:spTgt spid="4"/>
                                        </p:tgtEl>
                                      </p:cBhvr>
                                      <p:to x="100000" y="100000"/>
                                    </p:animScale>
                                    <p:animScale>
                                      <p:cBhvr>
                                        <p:cTn id="17" dur="7">
                                          <p:stCondLst>
                                            <p:cond delay="411"/>
                                          </p:stCondLst>
                                        </p:cTn>
                                        <p:tgtEl>
                                          <p:spTgt spid="4"/>
                                        </p:tgtEl>
                                      </p:cBhvr>
                                      <p:to x="100000" y="90000"/>
                                    </p:animScale>
                                    <p:animScale>
                                      <p:cBhvr>
                                        <p:cTn id="18" dur="42"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2" decel="50000">
                                          <p:stCondLst>
                                            <p:cond delay="459"/>
                                          </p:stCondLst>
                                        </p:cTn>
                                        <p:tgtEl>
                                          <p:spTgt spid="4"/>
                                        </p:tgtEl>
                                      </p:cBhvr>
                                      <p:to x="100000" y="100000"/>
                                    </p:animScale>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par>
                          <p:cTn id="32" fill="hold">
                            <p:stCondLst>
                              <p:cond delay="500"/>
                            </p:stCondLst>
                            <p:childTnLst>
                              <p:par>
                                <p:cTn id="33" presetID="26" presetClass="emph" presetSubtype="0" fill="hold" grpId="1" nodeType="afterEffect">
                                  <p:stCondLst>
                                    <p:cond delay="0"/>
                                  </p:stCondLst>
                                  <p:iterate type="wd">
                                    <p:tmPct val="10000"/>
                                  </p:iterate>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20" name="Rounded Rectangle 19"/>
          <p:cNvSpPr/>
          <p:nvPr/>
        </p:nvSpPr>
        <p:spPr>
          <a:xfrm>
            <a:off x="187469" y="2453190"/>
            <a:ext cx="11817061" cy="391596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a) Đoạn 1:</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biến ....</a:t>
            </a:r>
          </a:p>
          <a:p>
            <a:pPr algn="just"/>
            <a:r>
              <a:rPr lang="en-US" sz="3200" b="1">
                <a:ln w="0"/>
                <a:solidFill>
                  <a:srgbClr val="002060"/>
                </a:solidFill>
                <a:effectLst>
                  <a:outerShdw blurRad="38100" dist="19050" dir="2700000" algn="tl" rotWithShape="0">
                    <a:schemeClr val="dk1">
                      <a:alpha val="40000"/>
                    </a:schemeClr>
                  </a:outerShdw>
                </a:effectLst>
                <a:latin typeface="+mj-lt"/>
              </a:rPr>
              <a:t>- </a:t>
            </a:r>
            <a:r>
              <a:rPr lang="vi-VN" sz="3200" b="1">
                <a:ln w="0"/>
                <a:solidFill>
                  <a:srgbClr val="002060"/>
                </a:solidFill>
                <a:effectLst>
                  <a:outerShdw blurRad="38100" dist="19050" dir="2700000" algn="tl" rotWithShape="0">
                    <a:schemeClr val="dk1">
                      <a:alpha val="40000"/>
                    </a:schemeClr>
                  </a:outerShdw>
                </a:effectLst>
                <a:latin typeface="+mj-lt"/>
              </a:rPr>
              <a:t>Kết thúc: </a:t>
            </a:r>
            <a:r>
              <a:rPr lang="vi-VN" sz="3200" b="1">
                <a:ln w="0"/>
                <a:solidFill>
                  <a:srgbClr val="008000"/>
                </a:solidFill>
                <a:effectLst>
                  <a:outerShdw blurRad="38100" dist="19050" dir="2700000" algn="tl" rotWithShape="0">
                    <a:schemeClr val="dk1">
                      <a:alpha val="40000"/>
                    </a:schemeClr>
                  </a:outerShdw>
                </a:effectLst>
                <a:latin typeface="+mj-lt"/>
              </a:rPr>
              <a:t>Từ đó, lúc nào trong trí óc non nớt của </a:t>
            </a:r>
            <a:br>
              <a:rPr lang="en-US" sz="3200" b="1">
                <a:ln w="0"/>
                <a:solidFill>
                  <a:srgbClr val="008000"/>
                </a:solidFill>
                <a:effectLst>
                  <a:outerShdw blurRad="38100" dist="19050" dir="2700000" algn="tl" rotWithShape="0">
                    <a:schemeClr val="dk1">
                      <a:alpha val="40000"/>
                    </a:schemeClr>
                  </a:outerShdw>
                </a:effectLst>
                <a:latin typeface="+mj-lt"/>
              </a:rPr>
            </a:br>
            <a:r>
              <a:rPr lang="vi-VN" sz="3200" b="1">
                <a:ln w="0"/>
                <a:solidFill>
                  <a:srgbClr val="008000"/>
                </a:solidFill>
                <a:effectLst>
                  <a:outerShdw blurRad="38100" dist="19050" dir="2700000" algn="tl" rotWithShape="0">
                    <a:schemeClr val="dk1">
                      <a:alpha val="40000"/>
                    </a:schemeClr>
                  </a:outerShdw>
                </a:effectLst>
                <a:latin typeface="+mj-lt"/>
              </a:rPr>
              <a:t>Va-li-a cũng hiện lên hình ảnh cô diễn viên phi ngựa, đánh đàn. Em mơ ước một ngày nào đó cũng được như cô - phi ngựa và chơi những bản nhạc rộn rã.</a:t>
            </a:r>
          </a:p>
        </p:txBody>
      </p:sp>
      <p:sp>
        <p:nvSpPr>
          <p:cNvPr id="3" name="Rectangle 2"/>
          <p:cNvSpPr/>
          <p:nvPr/>
        </p:nvSpPr>
        <p:spPr>
          <a:xfrm>
            <a:off x="187469" y="222349"/>
            <a:ext cx="11734800" cy="954107"/>
          </a:xfrm>
          <a:prstGeom prst="rect">
            <a:avLst/>
          </a:prstGeom>
          <a:solidFill>
            <a:schemeClr val="bg1"/>
          </a:solidFill>
        </p:spPr>
        <p:txBody>
          <a:bodyPr wrap="square" lIns="91440" tIns="45720" rIns="91440" bIns="45720">
            <a:spAutoFit/>
          </a:bodyPr>
          <a:lstStyle/>
          <a:p>
            <a:pPr algn="just"/>
            <a:r>
              <a:rPr lang="en-US" sz="2800" b="1" i="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 truyện: </a:t>
            </a:r>
            <a:r>
              <a:rPr lang="vi-VN" sz="2800" b="1">
                <a:ln w="0"/>
                <a:solidFill>
                  <a:srgbClr val="002060"/>
                </a:solidFill>
                <a:effectLst>
                  <a:outerShdw blurRad="38100" dist="19050" dir="2700000" algn="tl" rotWithShape="0">
                    <a:schemeClr val="dk1">
                      <a:alpha val="40000"/>
                    </a:schemeClr>
                  </a:outerShdw>
                </a:effectLst>
                <a:latin typeface="+mj-lt"/>
              </a:rPr>
              <a:t>Va-li-a được bố mẹ cho đi xem xiếc. Em thích nhất tiết mục </a:t>
            </a:r>
            <a:r>
              <a:rPr lang="en-US" sz="2800" b="1">
                <a:ln w="0"/>
                <a:solidFill>
                  <a:srgbClr val="002060"/>
                </a:solidFill>
                <a:effectLst>
                  <a:outerShdw blurRad="38100" dist="19050" dir="2700000" algn="tl" rotWithShape="0">
                    <a:schemeClr val="dk1">
                      <a:alpha val="40000"/>
                    </a:schemeClr>
                  </a:outerShdw>
                </a:effectLst>
                <a:latin typeface="+mj-lt"/>
              </a:rPr>
              <a:t>“</a:t>
            </a:r>
            <a:r>
              <a:rPr lang="vi-VN" sz="2800" b="1">
                <a:ln w="0"/>
                <a:solidFill>
                  <a:srgbClr val="002060"/>
                </a:solidFill>
                <a:effectLst>
                  <a:outerShdw blurRad="38100" dist="19050" dir="2700000" algn="tl" rotWithShape="0">
                    <a:schemeClr val="dk1">
                      <a:alpha val="40000"/>
                    </a:schemeClr>
                  </a:outerShdw>
                </a:effectLst>
                <a:latin typeface="+mj-lt"/>
              </a:rPr>
              <a:t>Cô gái phi ngựa, đánh đàn</a:t>
            </a:r>
            <a:r>
              <a:rPr lang="en-US" sz="2800" b="1">
                <a:ln w="0"/>
                <a:solidFill>
                  <a:srgbClr val="002060"/>
                </a:solidFill>
                <a:effectLst>
                  <a:outerShdw blurRad="38100" dist="19050" dir="2700000" algn="tl" rotWithShape="0">
                    <a:schemeClr val="dk1">
                      <a:alpha val="40000"/>
                    </a:schemeClr>
                  </a:outerShdw>
                </a:effectLst>
                <a:latin typeface="+mj-lt"/>
              </a:rPr>
              <a:t>”</a:t>
            </a:r>
            <a:r>
              <a:rPr lang="vi-VN" sz="2800" b="1">
                <a:ln w="0"/>
                <a:solidFill>
                  <a:srgbClr val="002060"/>
                </a:solidFill>
                <a:effectLst>
                  <a:outerShdw blurRad="38100" dist="19050" dir="2700000" algn="tl" rotWithShape="0">
                    <a:schemeClr val="dk1">
                      <a:alpha val="40000"/>
                    </a:schemeClr>
                  </a:outerShdw>
                </a:effectLst>
                <a:latin typeface="+mj-lt"/>
              </a:rPr>
              <a:t> và mơ ước thành diễn viên biểu diễn tiết mục ấy.</a:t>
            </a:r>
          </a:p>
        </p:txBody>
      </p:sp>
      <p:sp>
        <p:nvSpPr>
          <p:cNvPr id="5" name="Oval Callout 4"/>
          <p:cNvSpPr/>
          <p:nvPr/>
        </p:nvSpPr>
        <p:spPr>
          <a:xfrm>
            <a:off x="4495800" y="1689732"/>
            <a:ext cx="7048500" cy="2008584"/>
          </a:xfrm>
          <a:prstGeom prst="wedgeEllipseCallout">
            <a:avLst>
              <a:gd name="adj1" fmla="val -63265"/>
              <a:gd name="adj2" fmla="val 44444"/>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0066"/>
                </a:solidFill>
                <a:latin typeface="Times New Roman" panose="02020603050405020304" pitchFamily="18" charset="0"/>
                <a:cs typeface="Times New Roman" panose="02020603050405020304" pitchFamily="18" charset="0"/>
              </a:rPr>
              <a:t>Cần hoàn chỉnh phần </a:t>
            </a:r>
            <a:r>
              <a:rPr lang="en-US" sz="4000" b="1">
                <a:solidFill>
                  <a:srgbClr val="37A63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 đầu </a:t>
            </a:r>
            <a:r>
              <a:rPr lang="en-US" sz="4000" b="1">
                <a:solidFill>
                  <a:srgbClr val="660066"/>
                </a:solidFill>
                <a:latin typeface="Times New Roman" panose="02020603050405020304" pitchFamily="18" charset="0"/>
                <a:cs typeface="Times New Roman" panose="02020603050405020304" pitchFamily="18" charset="0"/>
              </a:rPr>
              <a:t>và </a:t>
            </a:r>
            <a:r>
              <a:rPr lang="en-US" sz="4000" b="1">
                <a:solidFill>
                  <a:srgbClr val="37A63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 biến</a:t>
            </a:r>
            <a:r>
              <a:rPr lang="en-US" sz="4000" b="1">
                <a:solidFill>
                  <a:srgbClr val="660066"/>
                </a:solidFill>
                <a:latin typeface="Times New Roman" panose="02020603050405020304" pitchFamily="18" charset="0"/>
                <a:cs typeface="Times New Roman" panose="02020603050405020304" pitchFamily="18" charset="0"/>
              </a:rPr>
              <a:t>.</a:t>
            </a:r>
          </a:p>
        </p:txBody>
      </p:sp>
      <p:sp>
        <p:nvSpPr>
          <p:cNvPr id="21" name="Right Brace 20"/>
          <p:cNvSpPr/>
          <p:nvPr/>
        </p:nvSpPr>
        <p:spPr>
          <a:xfrm>
            <a:off x="2667000" y="3206856"/>
            <a:ext cx="723900" cy="982920"/>
          </a:xfrm>
          <a:prstGeom prst="rightBrace">
            <a:avLst>
              <a:gd name="adj1" fmla="val 8333"/>
              <a:gd name="adj2" fmla="val 48039"/>
            </a:avLst>
          </a:prstGeom>
          <a:ln w="38100">
            <a:solidFill>
              <a:srgbClr val="FF0000"/>
            </a:solidFill>
          </a:ln>
          <a:effectLst>
            <a:glow rad="228600">
              <a:srgbClr val="FFFF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63833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50" presetClass="entr" presetSubtype="0" decel="100000" fill="hold" grpId="0" nodeType="click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187469" y="222349"/>
            <a:ext cx="11734800" cy="1569660"/>
          </a:xfrm>
          <a:prstGeom prst="rect">
            <a:avLst/>
          </a:prstGeom>
          <a:solidFill>
            <a:schemeClr val="bg1"/>
          </a:solidFill>
        </p:spPr>
        <p:txBody>
          <a:bodyPr wrap="square" lIns="91440" tIns="45720" rIns="91440" bIns="45720">
            <a:spAutoFit/>
          </a:bodyPr>
          <a:lstStyle/>
          <a:p>
            <a:pPr algn="just"/>
            <a:r>
              <a:rPr lang="en-US" sz="3200" b="1" i="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 truyện: </a:t>
            </a:r>
            <a:r>
              <a:rPr lang="vi-VN" sz="3200" b="1">
                <a:ln w="0"/>
                <a:solidFill>
                  <a:srgbClr val="002060"/>
                </a:solidFill>
                <a:effectLst>
                  <a:outerShdw blurRad="38100" dist="19050" dir="2700000" algn="tl" rotWithShape="0">
                    <a:schemeClr val="dk1">
                      <a:alpha val="40000"/>
                    </a:schemeClr>
                  </a:outerShdw>
                </a:effectLst>
                <a:latin typeface="+mj-lt"/>
              </a:rPr>
              <a:t>Va-li-a được bố mẹ cho đi xem xiếc. Em thích nhất tiết mục </a:t>
            </a:r>
            <a:r>
              <a:rPr lang="en-US" sz="3200" b="1">
                <a:ln w="0"/>
                <a:solidFill>
                  <a:srgbClr val="002060"/>
                </a:solidFill>
                <a:effectLst>
                  <a:outerShdw blurRad="38100" dist="19050" dir="2700000" algn="tl" rotWithShape="0">
                    <a:schemeClr val="dk1">
                      <a:alpha val="40000"/>
                    </a:schemeClr>
                  </a:outerShdw>
                </a:effectLst>
                <a:latin typeface="+mj-lt"/>
              </a:rPr>
              <a:t>“</a:t>
            </a:r>
            <a:r>
              <a:rPr lang="vi-VN" sz="3200" b="1">
                <a:ln w="0"/>
                <a:solidFill>
                  <a:srgbClr val="002060"/>
                </a:solidFill>
                <a:effectLst>
                  <a:outerShdw blurRad="38100" dist="19050" dir="2700000" algn="tl" rotWithShape="0">
                    <a:schemeClr val="dk1">
                      <a:alpha val="40000"/>
                    </a:schemeClr>
                  </a:outerShdw>
                </a:effectLst>
                <a:latin typeface="+mj-lt"/>
              </a:rPr>
              <a:t>Cô gái phi ngựa, đánh đàn</a:t>
            </a:r>
            <a:r>
              <a:rPr lang="en-US" sz="3200" b="1">
                <a:ln w="0"/>
                <a:solidFill>
                  <a:srgbClr val="002060"/>
                </a:solidFill>
                <a:effectLst>
                  <a:outerShdw blurRad="38100" dist="19050" dir="2700000" algn="tl" rotWithShape="0">
                    <a:schemeClr val="dk1">
                      <a:alpha val="40000"/>
                    </a:schemeClr>
                  </a:outerShdw>
                </a:effectLst>
                <a:latin typeface="+mj-lt"/>
              </a:rPr>
              <a:t>”</a:t>
            </a:r>
            <a:r>
              <a:rPr lang="vi-VN" sz="3200" b="1">
                <a:ln w="0"/>
                <a:solidFill>
                  <a:srgbClr val="002060"/>
                </a:solidFill>
                <a:effectLst>
                  <a:outerShdw blurRad="38100" dist="19050" dir="2700000" algn="tl" rotWithShape="0">
                    <a:schemeClr val="dk1">
                      <a:alpha val="40000"/>
                    </a:schemeClr>
                  </a:outerShdw>
                </a:effectLst>
                <a:latin typeface="+mj-lt"/>
              </a:rPr>
              <a:t> và mơ ước thành diễn viên biểu diễn tiết mục ấy.</a:t>
            </a:r>
          </a:p>
        </p:txBody>
      </p:sp>
      <p:sp>
        <p:nvSpPr>
          <p:cNvPr id="5" name="Oval 4"/>
          <p:cNvSpPr/>
          <p:nvPr/>
        </p:nvSpPr>
        <p:spPr>
          <a:xfrm>
            <a:off x="4724400" y="2189932"/>
            <a:ext cx="2743200" cy="1024860"/>
          </a:xfrm>
          <a:prstGeom prst="ellipse">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 đầu</a:t>
            </a:r>
            <a:endParaRPr lang="en-US" sz="4000" b="1">
              <a:solidFill>
                <a:srgbClr val="660066"/>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2196880" y="221084"/>
            <a:ext cx="6424607" cy="584775"/>
          </a:xfrm>
          <a:prstGeom prst="rect">
            <a:avLst/>
          </a:prstGeom>
          <a:solidFill>
            <a:schemeClr val="bg1"/>
          </a:solidFill>
        </p:spPr>
        <p:txBody>
          <a:bodyPr wrap="square">
            <a:spAutoFit/>
          </a:bodyPr>
          <a:lstStyle/>
          <a:p>
            <a:r>
              <a:rPr lang="vi-VN"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Va-li-a được bố mẹ cho đi xem xiếc. </a:t>
            </a:r>
            <a:endParaRPr lang="en-US" sz="3200">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flipV="1">
            <a:off x="7296150" y="3702629"/>
            <a:ext cx="163948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083376" y="3460058"/>
            <a:ext cx="2509020" cy="584775"/>
          </a:xfrm>
          <a:prstGeom prst="rect">
            <a:avLst/>
          </a:prstGeom>
          <a:solidFill>
            <a:schemeClr val="bg1"/>
          </a:solidFill>
        </p:spPr>
        <p:txBody>
          <a:bodyPr wrap="none">
            <a:spAutoFit/>
          </a:bodyPr>
          <a:lstStyle/>
          <a:p>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 dịp nào?</a:t>
            </a:r>
            <a:endParaRPr lang="en-US" sz="3200">
              <a:latin typeface="Times New Roman" panose="02020603050405020304" pitchFamily="18" charset="0"/>
              <a:cs typeface="Times New Roman" panose="02020603050405020304" pitchFamily="18" charset="0"/>
            </a:endParaRPr>
          </a:p>
        </p:txBody>
      </p:sp>
      <p:sp>
        <p:nvSpPr>
          <p:cNvPr id="29" name="Rectangle 28"/>
          <p:cNvSpPr/>
          <p:nvPr/>
        </p:nvSpPr>
        <p:spPr>
          <a:xfrm>
            <a:off x="456071" y="4560155"/>
            <a:ext cx="11279858" cy="1323439"/>
          </a:xfrm>
          <a:prstGeom prst="rect">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4000" b="1">
                <a:solidFill>
                  <a:srgbClr val="660066"/>
                </a:solidFill>
                <a:latin typeface="Times New Roman" panose="02020603050405020304" pitchFamily="18" charset="0"/>
                <a:cs typeface="Times New Roman" panose="02020603050405020304" pitchFamily="18" charset="0"/>
              </a:rPr>
              <a:t>	Mùa giáng sinh năm ấy, cô bé Va-li-a 11 tuổi được bố mẹ đưa đi xem xiếc.</a:t>
            </a:r>
          </a:p>
        </p:txBody>
      </p:sp>
    </p:spTree>
    <p:extLst>
      <p:ext uri="{BB962C8B-B14F-4D97-AF65-F5344CB8AC3E}">
        <p14:creationId xmlns:p14="http://schemas.microsoft.com/office/powerpoint/2010/main" val="34071324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wd">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08333E-7 1.48148E-6 L -0.13021 0.46504 " pathEditMode="relative" rAng="0" ptsTypes="AA">
                                      <p:cBhvr>
                                        <p:cTn id="14" dur="500" fill="hold"/>
                                        <p:tgtEl>
                                          <p:spTgt spid="23"/>
                                        </p:tgtEl>
                                        <p:attrNameLst>
                                          <p:attrName>ppt_x</p:attrName>
                                          <p:attrName>ppt_y</p:attrName>
                                        </p:attrNameLst>
                                      </p:cBhvr>
                                      <p:rCtr x="-6510" y="23241"/>
                                    </p:animMotion>
                                  </p:childTnLst>
                                </p:cTn>
                              </p:par>
                            </p:childTnLst>
                          </p:cTn>
                        </p:par>
                        <p:par>
                          <p:cTn id="15" fill="hold">
                            <p:stCondLst>
                              <p:cond delay="500"/>
                            </p:stCondLst>
                            <p:childTnLst>
                              <p:par>
                                <p:cTn id="16" presetID="16" presetClass="entr" presetSubtype="21" fill="hold" nodeType="afterEffect">
                                  <p:stCondLst>
                                    <p:cond delay="0"/>
                                  </p:stCondLst>
                                  <p:iterate type="wd">
                                    <p:tmPct val="10000"/>
                                  </p:iterate>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par>
                          <p:cTn id="19" fill="hold">
                            <p:stCondLst>
                              <p:cond delay="1000"/>
                            </p:stCondLst>
                            <p:childTnLst>
                              <p:par>
                                <p:cTn id="20" presetID="6" presetClass="entr" presetSubtype="16" fill="hold" grpId="0" nodeType="afterEffect">
                                  <p:stCondLst>
                                    <p:cond delay="0"/>
                                  </p:stCondLst>
                                  <p:iterate type="wd">
                                    <p:tmPct val="10000"/>
                                  </p:iterate>
                                  <p:childTnLst>
                                    <p:set>
                                      <p:cBhvr>
                                        <p:cTn id="21" dur="1" fill="hold">
                                          <p:stCondLst>
                                            <p:cond delay="0"/>
                                          </p:stCondLst>
                                        </p:cTn>
                                        <p:tgtEl>
                                          <p:spTgt spid="26"/>
                                        </p:tgtEl>
                                        <p:attrNameLst>
                                          <p:attrName>style.visibility</p:attrName>
                                        </p:attrNameLst>
                                      </p:cBhvr>
                                      <p:to>
                                        <p:strVal val="visible"/>
                                      </p:to>
                                    </p:set>
                                    <p:animEffect transition="in" filter="circle(i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iterate type="wd">
                                    <p:tmPct val="5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 calcmode="lin" valueType="num">
                                      <p:cBhvr>
                                        <p:cTn id="29" dur="500" fill="hold"/>
                                        <p:tgtEl>
                                          <p:spTgt spid="29"/>
                                        </p:tgtEl>
                                        <p:attrNameLst>
                                          <p:attrName>style.rotation</p:attrName>
                                        </p:attrNameLst>
                                      </p:cBhvr>
                                      <p:tavLst>
                                        <p:tav tm="0">
                                          <p:val>
                                            <p:fltVal val="90"/>
                                          </p:val>
                                        </p:tav>
                                        <p:tav tm="100000">
                                          <p:val>
                                            <p:fltVal val="0"/>
                                          </p:val>
                                        </p:tav>
                                      </p:tavLst>
                                    </p:anim>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1" nodeType="clickEffect">
                                  <p:stCondLst>
                                    <p:cond delay="0"/>
                                  </p:stCondLst>
                                  <p:childTnLst>
                                    <p:anim calcmode="lin" valueType="num">
                                      <p:cBhvr>
                                        <p:cTn id="34" dur="500"/>
                                        <p:tgtEl>
                                          <p:spTgt spid="23"/>
                                        </p:tgtEl>
                                        <p:attrNameLst>
                                          <p:attrName>ppt_w</p:attrName>
                                        </p:attrNameLst>
                                      </p:cBhvr>
                                      <p:tavLst>
                                        <p:tav tm="0">
                                          <p:val>
                                            <p:strVal val="ppt_w"/>
                                          </p:val>
                                        </p:tav>
                                        <p:tav tm="100000">
                                          <p:val>
                                            <p:fltVal val="0"/>
                                          </p:val>
                                        </p:tav>
                                      </p:tavLst>
                                    </p:anim>
                                    <p:anim calcmode="lin" valueType="num">
                                      <p:cBhvr>
                                        <p:cTn id="35" dur="500"/>
                                        <p:tgtEl>
                                          <p:spTgt spid="23"/>
                                        </p:tgtEl>
                                        <p:attrNameLst>
                                          <p:attrName>ppt_h</p:attrName>
                                        </p:attrNameLst>
                                      </p:cBhvr>
                                      <p:tavLst>
                                        <p:tav tm="0">
                                          <p:val>
                                            <p:strVal val="ppt_h"/>
                                          </p:val>
                                        </p:tav>
                                        <p:tav tm="100000">
                                          <p:val>
                                            <p:fltVal val="0"/>
                                          </p:val>
                                        </p:tav>
                                      </p:tavLst>
                                    </p:anim>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53" presetClass="exit" presetSubtype="32" fill="hold" nodeType="withEffect">
                                  <p:stCondLst>
                                    <p:cond delay="0"/>
                                  </p:stCondLst>
                                  <p:iterate type="wd">
                                    <p:tmPct val="0"/>
                                  </p:iterate>
                                  <p:childTnLst>
                                    <p:anim calcmode="lin" valueType="num">
                                      <p:cBhvr>
                                        <p:cTn id="39" dur="500"/>
                                        <p:tgtEl>
                                          <p:spTgt spid="25"/>
                                        </p:tgtEl>
                                        <p:attrNameLst>
                                          <p:attrName>ppt_w</p:attrName>
                                        </p:attrNameLst>
                                      </p:cBhvr>
                                      <p:tavLst>
                                        <p:tav tm="0">
                                          <p:val>
                                            <p:strVal val="ppt_w"/>
                                          </p:val>
                                        </p:tav>
                                        <p:tav tm="100000">
                                          <p:val>
                                            <p:fltVal val="0"/>
                                          </p:val>
                                        </p:tav>
                                      </p:tavLst>
                                    </p:anim>
                                    <p:anim calcmode="lin" valueType="num">
                                      <p:cBhvr>
                                        <p:cTn id="40" dur="500"/>
                                        <p:tgtEl>
                                          <p:spTgt spid="25"/>
                                        </p:tgtEl>
                                        <p:attrNameLst>
                                          <p:attrName>ppt_h</p:attrName>
                                        </p:attrNameLst>
                                      </p:cBhvr>
                                      <p:tavLst>
                                        <p:tav tm="0">
                                          <p:val>
                                            <p:strVal val="ppt_h"/>
                                          </p:val>
                                        </p:tav>
                                        <p:tav tm="100000">
                                          <p:val>
                                            <p:fltVal val="0"/>
                                          </p:val>
                                        </p:tav>
                                      </p:tavLst>
                                    </p:anim>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53" presetClass="exit" presetSubtype="32" fill="hold" grpId="1" nodeType="withEffect">
                                  <p:stCondLst>
                                    <p:cond delay="0"/>
                                  </p:stCondLst>
                                  <p:iterate type="wd">
                                    <p:tmPct val="0"/>
                                  </p:iterate>
                                  <p:childTnLst>
                                    <p:anim calcmode="lin" valueType="num">
                                      <p:cBhvr>
                                        <p:cTn id="44" dur="500"/>
                                        <p:tgtEl>
                                          <p:spTgt spid="26"/>
                                        </p:tgtEl>
                                        <p:attrNameLst>
                                          <p:attrName>ppt_w</p:attrName>
                                        </p:attrNameLst>
                                      </p:cBhvr>
                                      <p:tavLst>
                                        <p:tav tm="0">
                                          <p:val>
                                            <p:strVal val="ppt_w"/>
                                          </p:val>
                                        </p:tav>
                                        <p:tav tm="100000">
                                          <p:val>
                                            <p:fltVal val="0"/>
                                          </p:val>
                                        </p:tav>
                                      </p:tavLst>
                                    </p:anim>
                                    <p:anim calcmode="lin" valueType="num">
                                      <p:cBhvr>
                                        <p:cTn id="45" dur="500"/>
                                        <p:tgtEl>
                                          <p:spTgt spid="26"/>
                                        </p:tgtEl>
                                        <p:attrNameLst>
                                          <p:attrName>ppt_h</p:attrName>
                                        </p:attrNameLst>
                                      </p:cBhvr>
                                      <p:tavLst>
                                        <p:tav tm="0">
                                          <p:val>
                                            <p:strVal val="ppt_h"/>
                                          </p:val>
                                        </p:tav>
                                        <p:tav tm="100000">
                                          <p:val>
                                            <p:fltVal val="0"/>
                                          </p:val>
                                        </p:tav>
                                      </p:tavLst>
                                    </p:anim>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3" grpId="1" animBg="1"/>
      <p:bldP spid="26" grpId="0" animBg="1"/>
      <p:bldP spid="26" grpId="1"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187469" y="222349"/>
            <a:ext cx="11734800" cy="954107"/>
          </a:xfrm>
          <a:prstGeom prst="rect">
            <a:avLst/>
          </a:prstGeom>
          <a:solidFill>
            <a:schemeClr val="bg1"/>
          </a:solidFill>
        </p:spPr>
        <p:txBody>
          <a:bodyPr wrap="square" lIns="91440" tIns="45720" rIns="91440" bIns="45720">
            <a:spAutoFit/>
          </a:bodyPr>
          <a:lstStyle/>
          <a:p>
            <a:pPr algn="just"/>
            <a:r>
              <a:rPr lang="en-US" sz="2800" b="1" i="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 truyện: </a:t>
            </a:r>
            <a:r>
              <a:rPr lang="vi-VN" sz="2800" b="1">
                <a:ln w="0"/>
                <a:solidFill>
                  <a:srgbClr val="002060"/>
                </a:solidFill>
                <a:effectLst>
                  <a:outerShdw blurRad="38100" dist="19050" dir="2700000" algn="tl" rotWithShape="0">
                    <a:schemeClr val="dk1">
                      <a:alpha val="40000"/>
                    </a:schemeClr>
                  </a:outerShdw>
                </a:effectLst>
                <a:latin typeface="+mj-lt"/>
              </a:rPr>
              <a:t>Va-li-a được bố mẹ cho đi xem xiếc. Em thích nhất tiết mục </a:t>
            </a:r>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2800" b="1">
                <a:ln w="0"/>
                <a:solidFill>
                  <a:srgbClr val="002060"/>
                </a:solidFill>
                <a:effectLst>
                  <a:outerShdw blurRad="38100" dist="19050" dir="2700000" algn="tl" rotWithShape="0">
                    <a:schemeClr val="dk1">
                      <a:alpha val="40000"/>
                    </a:schemeClr>
                  </a:outerShdw>
                </a:effectLst>
                <a:latin typeface="+mj-lt"/>
              </a:rPr>
              <a:t>Cô gái phi ngựa, đánh đàn</a:t>
            </a:r>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2800" b="1">
                <a:ln w="0"/>
                <a:solidFill>
                  <a:srgbClr val="002060"/>
                </a:solidFill>
                <a:effectLst>
                  <a:outerShdw blurRad="38100" dist="19050" dir="2700000" algn="tl" rotWithShape="0">
                    <a:schemeClr val="dk1">
                      <a:alpha val="40000"/>
                    </a:schemeClr>
                  </a:outerShdw>
                </a:effectLst>
                <a:latin typeface="+mj-lt"/>
              </a:rPr>
              <a:t> và mơ ước thành diễn viên biểu diễn tiết mục ấy.</a:t>
            </a:r>
          </a:p>
        </p:txBody>
      </p:sp>
      <p:sp>
        <p:nvSpPr>
          <p:cNvPr id="5" name="Oval 4"/>
          <p:cNvSpPr/>
          <p:nvPr/>
        </p:nvSpPr>
        <p:spPr>
          <a:xfrm>
            <a:off x="1897511" y="1352234"/>
            <a:ext cx="3409950" cy="1024860"/>
          </a:xfrm>
          <a:prstGeom prst="ellipse">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66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 biến</a:t>
            </a:r>
            <a:endParaRPr lang="en-US" sz="3600" b="1">
              <a:solidFill>
                <a:srgbClr val="660066"/>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847945" y="2493434"/>
            <a:ext cx="5159215" cy="954107"/>
          </a:xfrm>
          <a:prstGeom prst="rect">
            <a:avLst/>
          </a:prstGeom>
          <a:solidFill>
            <a:schemeClr val="bg1"/>
          </a:solidFill>
        </p:spPr>
        <p:txBody>
          <a:bodyPr wrap="square">
            <a:spAutoFit/>
          </a:bodyPr>
          <a:lstStyle/>
          <a:p>
            <a:pPr algn="ctr"/>
            <a:r>
              <a:rPr lang="vi-VN"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thích nhất tiết mục </a:t>
            </a:r>
            <a:endPar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vi-VN"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 gái phi ngựa, đánh đàn”</a:t>
            </a:r>
            <a:endParaRPr lang="en-US" sz="2800">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flipV="1">
            <a:off x="6058585" y="1504982"/>
            <a:ext cx="1035195" cy="141535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204973" y="1394791"/>
            <a:ext cx="2220480" cy="523220"/>
          </a:xfrm>
          <a:prstGeom prst="rect">
            <a:avLst/>
          </a:prstGeom>
          <a:solidFill>
            <a:schemeClr val="bg1"/>
          </a:solidFill>
        </p:spPr>
        <p:txBody>
          <a:bodyPr wrap="none">
            <a:spAutoFit/>
          </a:bodyPr>
          <a:lstStyle/>
          <a:p>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biểu diễn?</a:t>
            </a:r>
            <a:endParaRPr lang="en-US" sz="2800">
              <a:latin typeface="Times New Roman" panose="02020603050405020304" pitchFamily="18" charset="0"/>
              <a:cs typeface="Times New Roman" panose="02020603050405020304" pitchFamily="18" charset="0"/>
            </a:endParaRPr>
          </a:p>
        </p:txBody>
      </p:sp>
      <p:sp>
        <p:nvSpPr>
          <p:cNvPr id="29" name="Rectangle 28"/>
          <p:cNvSpPr/>
          <p:nvPr/>
        </p:nvSpPr>
        <p:spPr>
          <a:xfrm>
            <a:off x="228600" y="3685053"/>
            <a:ext cx="11734799" cy="3028629"/>
          </a:xfrm>
          <a:prstGeom prst="rect">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3200" b="1">
                <a:solidFill>
                  <a:srgbClr val="660066"/>
                </a:solidFill>
                <a:latin typeface="Times New Roman" panose="02020603050405020304" pitchFamily="18" charset="0"/>
                <a:cs typeface="Times New Roman" panose="02020603050405020304" pitchFamily="18" charset="0"/>
              </a:rPr>
              <a:t>	Chương trình xiếc hôm ấy tiết mục nào cũng hay, nhưng Va-li-a thích nhất tiết mục cô gái xinh đẹp vừa phi ngựa vừa đánh đàn. Cô gái phi ngựa thật dũng cảm. Cô không nắm cương mà một tay ôm cây đàn măng-đô-lin, tay kia gảy lên những âm thanh rộn rã. Tiếng đàn của cô mới hấp dẫn lòng người làm sao. Va-li-a vô cùng ngưỡng mộ cô gái tài ba đó.</a:t>
            </a:r>
          </a:p>
        </p:txBody>
      </p:sp>
      <p:sp>
        <p:nvSpPr>
          <p:cNvPr id="12" name="Rectangle 11"/>
          <p:cNvSpPr/>
          <p:nvPr/>
        </p:nvSpPr>
        <p:spPr>
          <a:xfrm>
            <a:off x="7204973" y="2097206"/>
            <a:ext cx="3733714" cy="523220"/>
          </a:xfrm>
          <a:prstGeom prst="rect">
            <a:avLst/>
          </a:prstGeom>
          <a:solidFill>
            <a:schemeClr val="bg1"/>
          </a:solidFill>
        </p:spPr>
        <p:txBody>
          <a:bodyPr wrap="none">
            <a:spAutoFit/>
          </a:bodyPr>
          <a:lstStyle/>
          <a:p>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Biểu diễn như thế nào?</a:t>
            </a:r>
            <a:endParaRPr lang="en-US" sz="2800">
              <a:latin typeface="Times New Roman" panose="02020603050405020304" pitchFamily="18" charset="0"/>
              <a:cs typeface="Times New Roman" panose="02020603050405020304" pitchFamily="18" charset="0"/>
            </a:endParaRPr>
          </a:p>
        </p:txBody>
      </p:sp>
      <p:sp>
        <p:nvSpPr>
          <p:cNvPr id="13" name="Rectangle 12"/>
          <p:cNvSpPr/>
          <p:nvPr/>
        </p:nvSpPr>
        <p:spPr>
          <a:xfrm>
            <a:off x="7240527" y="2880587"/>
            <a:ext cx="2728632" cy="523220"/>
          </a:xfrm>
          <a:prstGeom prst="rect">
            <a:avLst/>
          </a:prstGeom>
          <a:solidFill>
            <a:schemeClr val="bg1"/>
          </a:solidFill>
        </p:spPr>
        <p:txBody>
          <a:bodyPr wrap="none">
            <a:spAutoFit/>
          </a:bodyPr>
          <a:lstStyle/>
          <a:p>
            <a:r>
              <a:rPr lang="en-US" sz="28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 em thích?</a:t>
            </a:r>
            <a:endParaRPr lang="en-US" sz="280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6066171" y="2300117"/>
            <a:ext cx="1071506" cy="59517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054155" y="2893094"/>
            <a:ext cx="1118169" cy="20117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41771" y="691959"/>
            <a:ext cx="404948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228600" y="1138049"/>
            <a:ext cx="36360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067927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iterate type="wd">
                                    <p:tmPct val="10000"/>
                                  </p:iterate>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iterate type="wd">
                                    <p:tmPct val="10000"/>
                                  </p:iterate>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par>
                          <p:cTn id="16" fill="hold">
                            <p:stCondLst>
                              <p:cond delay="500"/>
                            </p:stCondLst>
                            <p:childTnLst>
                              <p:par>
                                <p:cTn id="17" presetID="53" presetClass="entr" presetSubtype="16" fill="hold" grpId="0" nodeType="afterEffect">
                                  <p:stCondLst>
                                    <p:cond delay="0"/>
                                  </p:stCondLst>
                                  <p:iterate type="wd">
                                    <p:tmPct val="10000"/>
                                  </p:iterate>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iterate type="wd">
                                    <p:tmPct val="10000"/>
                                  </p:iterate>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iterate type="wd">
                                    <p:tmPct val="10000"/>
                                  </p:iterate>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iterate type="wd">
                                    <p:tmPct val="10000"/>
                                  </p:iterate>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iterate type="wd">
                                    <p:tmPct val="10000"/>
                                  </p:iterate>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anim calcmode="lin" valueType="num">
                                      <p:cBhvr>
                                        <p:cTn id="54" dur="500" fill="hold"/>
                                        <p:tgtEl>
                                          <p:spTgt spid="29"/>
                                        </p:tgtEl>
                                        <p:attrNameLst>
                                          <p:attrName>ppt_x</p:attrName>
                                        </p:attrNameLst>
                                      </p:cBhvr>
                                      <p:tavLst>
                                        <p:tav tm="0">
                                          <p:val>
                                            <p:strVal val="#ppt_x"/>
                                          </p:val>
                                        </p:tav>
                                        <p:tav tm="100000">
                                          <p:val>
                                            <p:strVal val="#ppt_x"/>
                                          </p:val>
                                        </p:tav>
                                      </p:tavLst>
                                    </p:anim>
                                    <p:anim calcmode="lin" valueType="num">
                                      <p:cBhvr>
                                        <p:cTn id="55"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iterate type="wd">
                                    <p:tmPct val="0"/>
                                  </p:iterate>
                                  <p:childTnLst>
                                    <p:anim calcmode="lin" valueType="num">
                                      <p:cBhvr>
                                        <p:cTn id="59" dur="500"/>
                                        <p:tgtEl>
                                          <p:spTgt spid="23"/>
                                        </p:tgtEl>
                                        <p:attrNameLst>
                                          <p:attrName>ppt_w</p:attrName>
                                        </p:attrNameLst>
                                      </p:cBhvr>
                                      <p:tavLst>
                                        <p:tav tm="0">
                                          <p:val>
                                            <p:strVal val="ppt_w"/>
                                          </p:val>
                                        </p:tav>
                                        <p:tav tm="100000">
                                          <p:val>
                                            <p:fltVal val="0"/>
                                          </p:val>
                                        </p:tav>
                                      </p:tavLst>
                                    </p:anim>
                                    <p:anim calcmode="lin" valueType="num">
                                      <p:cBhvr>
                                        <p:cTn id="60" dur="500"/>
                                        <p:tgtEl>
                                          <p:spTgt spid="23"/>
                                        </p:tgtEl>
                                        <p:attrNameLst>
                                          <p:attrName>ppt_h</p:attrName>
                                        </p:attrNameLst>
                                      </p:cBhvr>
                                      <p:tavLst>
                                        <p:tav tm="0">
                                          <p:val>
                                            <p:strVal val="ppt_h"/>
                                          </p:val>
                                        </p:tav>
                                        <p:tav tm="100000">
                                          <p:val>
                                            <p:fltVal val="0"/>
                                          </p:val>
                                        </p:tav>
                                      </p:tavLst>
                                    </p:anim>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53" presetClass="exit" presetSubtype="32" fill="hold" nodeType="withEffect">
                                  <p:stCondLst>
                                    <p:cond delay="0"/>
                                  </p:stCondLst>
                                  <p:iterate type="wd">
                                    <p:tmPct val="0"/>
                                  </p:iterate>
                                  <p:childTnLst>
                                    <p:anim calcmode="lin" valueType="num">
                                      <p:cBhvr>
                                        <p:cTn id="64" dur="1000"/>
                                        <p:tgtEl>
                                          <p:spTgt spid="25"/>
                                        </p:tgtEl>
                                        <p:attrNameLst>
                                          <p:attrName>ppt_w</p:attrName>
                                        </p:attrNameLst>
                                      </p:cBhvr>
                                      <p:tavLst>
                                        <p:tav tm="0">
                                          <p:val>
                                            <p:strVal val="ppt_w"/>
                                          </p:val>
                                        </p:tav>
                                        <p:tav tm="100000">
                                          <p:val>
                                            <p:fltVal val="0"/>
                                          </p:val>
                                        </p:tav>
                                      </p:tavLst>
                                    </p:anim>
                                    <p:anim calcmode="lin" valueType="num">
                                      <p:cBhvr>
                                        <p:cTn id="65" dur="1000"/>
                                        <p:tgtEl>
                                          <p:spTgt spid="25"/>
                                        </p:tgtEl>
                                        <p:attrNameLst>
                                          <p:attrName>ppt_h</p:attrName>
                                        </p:attrNameLst>
                                      </p:cBhvr>
                                      <p:tavLst>
                                        <p:tav tm="0">
                                          <p:val>
                                            <p:strVal val="ppt_h"/>
                                          </p:val>
                                        </p:tav>
                                        <p:tav tm="100000">
                                          <p:val>
                                            <p:fltVal val="0"/>
                                          </p:val>
                                        </p:tav>
                                      </p:tavLst>
                                    </p:anim>
                                    <p:animEffect transition="out" filter="fade">
                                      <p:cBhvr>
                                        <p:cTn id="66" dur="1000"/>
                                        <p:tgtEl>
                                          <p:spTgt spid="25"/>
                                        </p:tgtEl>
                                      </p:cBhvr>
                                    </p:animEffect>
                                    <p:set>
                                      <p:cBhvr>
                                        <p:cTn id="67" dur="1" fill="hold">
                                          <p:stCondLst>
                                            <p:cond delay="999"/>
                                          </p:stCondLst>
                                        </p:cTn>
                                        <p:tgtEl>
                                          <p:spTgt spid="25"/>
                                        </p:tgtEl>
                                        <p:attrNameLst>
                                          <p:attrName>style.visibility</p:attrName>
                                        </p:attrNameLst>
                                      </p:cBhvr>
                                      <p:to>
                                        <p:strVal val="hidden"/>
                                      </p:to>
                                    </p:set>
                                  </p:childTnLst>
                                </p:cTn>
                              </p:par>
                              <p:par>
                                <p:cTn id="68" presetID="31" presetClass="exit" presetSubtype="0" fill="hold" grpId="1" nodeType="withEffect">
                                  <p:stCondLst>
                                    <p:cond delay="0"/>
                                  </p:stCondLst>
                                  <p:childTnLst>
                                    <p:anim calcmode="lin" valueType="num">
                                      <p:cBhvr>
                                        <p:cTn id="69" dur="1000"/>
                                        <p:tgtEl>
                                          <p:spTgt spid="26"/>
                                        </p:tgtEl>
                                        <p:attrNameLst>
                                          <p:attrName>ppt_w</p:attrName>
                                        </p:attrNameLst>
                                      </p:cBhvr>
                                      <p:tavLst>
                                        <p:tav tm="0">
                                          <p:val>
                                            <p:strVal val="ppt_w"/>
                                          </p:val>
                                        </p:tav>
                                        <p:tav tm="100000">
                                          <p:val>
                                            <p:fltVal val="0"/>
                                          </p:val>
                                        </p:tav>
                                      </p:tavLst>
                                    </p:anim>
                                    <p:anim calcmode="lin" valueType="num">
                                      <p:cBhvr>
                                        <p:cTn id="70" dur="1000"/>
                                        <p:tgtEl>
                                          <p:spTgt spid="26"/>
                                        </p:tgtEl>
                                        <p:attrNameLst>
                                          <p:attrName>ppt_h</p:attrName>
                                        </p:attrNameLst>
                                      </p:cBhvr>
                                      <p:tavLst>
                                        <p:tav tm="0">
                                          <p:val>
                                            <p:strVal val="ppt_h"/>
                                          </p:val>
                                        </p:tav>
                                        <p:tav tm="100000">
                                          <p:val>
                                            <p:fltVal val="0"/>
                                          </p:val>
                                        </p:tav>
                                      </p:tavLst>
                                    </p:anim>
                                    <p:anim calcmode="lin" valueType="num">
                                      <p:cBhvr>
                                        <p:cTn id="71" dur="1000"/>
                                        <p:tgtEl>
                                          <p:spTgt spid="26"/>
                                        </p:tgtEl>
                                        <p:attrNameLst>
                                          <p:attrName>style.rotation</p:attrName>
                                        </p:attrNameLst>
                                      </p:cBhvr>
                                      <p:tavLst>
                                        <p:tav tm="0">
                                          <p:val>
                                            <p:fltVal val="0"/>
                                          </p:val>
                                        </p:tav>
                                        <p:tav tm="100000">
                                          <p:val>
                                            <p:fltVal val="90"/>
                                          </p:val>
                                        </p:tav>
                                      </p:tavLst>
                                    </p:anim>
                                    <p:animEffect transition="out" filter="fade">
                                      <p:cBhvr>
                                        <p:cTn id="72" dur="1000"/>
                                        <p:tgtEl>
                                          <p:spTgt spid="26"/>
                                        </p:tgtEl>
                                      </p:cBhvr>
                                    </p:animEffect>
                                    <p:set>
                                      <p:cBhvr>
                                        <p:cTn id="73" dur="1" fill="hold">
                                          <p:stCondLst>
                                            <p:cond delay="999"/>
                                          </p:stCondLst>
                                        </p:cTn>
                                        <p:tgtEl>
                                          <p:spTgt spid="26"/>
                                        </p:tgtEl>
                                        <p:attrNameLst>
                                          <p:attrName>style.visibility</p:attrName>
                                        </p:attrNameLst>
                                      </p:cBhvr>
                                      <p:to>
                                        <p:strVal val="hidden"/>
                                      </p:to>
                                    </p:set>
                                  </p:childTnLst>
                                </p:cTn>
                              </p:par>
                              <p:par>
                                <p:cTn id="74" presetID="53" presetClass="exit" presetSubtype="32" fill="hold" nodeType="withEffect">
                                  <p:stCondLst>
                                    <p:cond delay="0"/>
                                  </p:stCondLst>
                                  <p:iterate type="wd">
                                    <p:tmPct val="0"/>
                                  </p:iterate>
                                  <p:childTnLst>
                                    <p:anim calcmode="lin" valueType="num">
                                      <p:cBhvr>
                                        <p:cTn id="75" dur="1000"/>
                                        <p:tgtEl>
                                          <p:spTgt spid="15"/>
                                        </p:tgtEl>
                                        <p:attrNameLst>
                                          <p:attrName>ppt_w</p:attrName>
                                        </p:attrNameLst>
                                      </p:cBhvr>
                                      <p:tavLst>
                                        <p:tav tm="0">
                                          <p:val>
                                            <p:strVal val="ppt_w"/>
                                          </p:val>
                                        </p:tav>
                                        <p:tav tm="100000">
                                          <p:val>
                                            <p:fltVal val="0"/>
                                          </p:val>
                                        </p:tav>
                                      </p:tavLst>
                                    </p:anim>
                                    <p:anim calcmode="lin" valueType="num">
                                      <p:cBhvr>
                                        <p:cTn id="76" dur="1000"/>
                                        <p:tgtEl>
                                          <p:spTgt spid="15"/>
                                        </p:tgtEl>
                                        <p:attrNameLst>
                                          <p:attrName>ppt_h</p:attrName>
                                        </p:attrNameLst>
                                      </p:cBhvr>
                                      <p:tavLst>
                                        <p:tav tm="0">
                                          <p:val>
                                            <p:strVal val="ppt_h"/>
                                          </p:val>
                                        </p:tav>
                                        <p:tav tm="100000">
                                          <p:val>
                                            <p:fltVal val="0"/>
                                          </p:val>
                                        </p:tav>
                                      </p:tavLst>
                                    </p:anim>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par>
                                <p:cTn id="79" presetID="31" presetClass="exit" presetSubtype="0" fill="hold" grpId="1" nodeType="withEffect">
                                  <p:stCondLst>
                                    <p:cond delay="0"/>
                                  </p:stCondLst>
                                  <p:childTnLst>
                                    <p:anim calcmode="lin" valueType="num">
                                      <p:cBhvr>
                                        <p:cTn id="80" dur="1000"/>
                                        <p:tgtEl>
                                          <p:spTgt spid="12"/>
                                        </p:tgtEl>
                                        <p:attrNameLst>
                                          <p:attrName>ppt_w</p:attrName>
                                        </p:attrNameLst>
                                      </p:cBhvr>
                                      <p:tavLst>
                                        <p:tav tm="0">
                                          <p:val>
                                            <p:strVal val="ppt_w"/>
                                          </p:val>
                                        </p:tav>
                                        <p:tav tm="100000">
                                          <p:val>
                                            <p:fltVal val="0"/>
                                          </p:val>
                                        </p:tav>
                                      </p:tavLst>
                                    </p:anim>
                                    <p:anim calcmode="lin" valueType="num">
                                      <p:cBhvr>
                                        <p:cTn id="81" dur="1000"/>
                                        <p:tgtEl>
                                          <p:spTgt spid="12"/>
                                        </p:tgtEl>
                                        <p:attrNameLst>
                                          <p:attrName>ppt_h</p:attrName>
                                        </p:attrNameLst>
                                      </p:cBhvr>
                                      <p:tavLst>
                                        <p:tav tm="0">
                                          <p:val>
                                            <p:strVal val="ppt_h"/>
                                          </p:val>
                                        </p:tav>
                                        <p:tav tm="100000">
                                          <p:val>
                                            <p:fltVal val="0"/>
                                          </p:val>
                                        </p:tav>
                                      </p:tavLst>
                                    </p:anim>
                                    <p:anim calcmode="lin" valueType="num">
                                      <p:cBhvr>
                                        <p:cTn id="82" dur="1000"/>
                                        <p:tgtEl>
                                          <p:spTgt spid="12"/>
                                        </p:tgtEl>
                                        <p:attrNameLst>
                                          <p:attrName>style.rotation</p:attrName>
                                        </p:attrNameLst>
                                      </p:cBhvr>
                                      <p:tavLst>
                                        <p:tav tm="0">
                                          <p:val>
                                            <p:fltVal val="0"/>
                                          </p:val>
                                        </p:tav>
                                        <p:tav tm="100000">
                                          <p:val>
                                            <p:fltVal val="90"/>
                                          </p:val>
                                        </p:tav>
                                      </p:tavLst>
                                    </p:anim>
                                    <p:animEffect transition="out" filter="fade">
                                      <p:cBhvr>
                                        <p:cTn id="83" dur="1000"/>
                                        <p:tgtEl>
                                          <p:spTgt spid="12"/>
                                        </p:tgtEl>
                                      </p:cBhvr>
                                    </p:animEffect>
                                    <p:set>
                                      <p:cBhvr>
                                        <p:cTn id="84" dur="1" fill="hold">
                                          <p:stCondLst>
                                            <p:cond delay="999"/>
                                          </p:stCondLst>
                                        </p:cTn>
                                        <p:tgtEl>
                                          <p:spTgt spid="12"/>
                                        </p:tgtEl>
                                        <p:attrNameLst>
                                          <p:attrName>style.visibility</p:attrName>
                                        </p:attrNameLst>
                                      </p:cBhvr>
                                      <p:to>
                                        <p:strVal val="hidden"/>
                                      </p:to>
                                    </p:set>
                                  </p:childTnLst>
                                </p:cTn>
                              </p:par>
                              <p:par>
                                <p:cTn id="85" presetID="53" presetClass="exit" presetSubtype="32" fill="hold" nodeType="withEffect">
                                  <p:stCondLst>
                                    <p:cond delay="0"/>
                                  </p:stCondLst>
                                  <p:iterate type="wd">
                                    <p:tmPct val="0"/>
                                  </p:iterate>
                                  <p:childTnLst>
                                    <p:anim calcmode="lin" valueType="num">
                                      <p:cBhvr>
                                        <p:cTn id="86" dur="1000"/>
                                        <p:tgtEl>
                                          <p:spTgt spid="17"/>
                                        </p:tgtEl>
                                        <p:attrNameLst>
                                          <p:attrName>ppt_w</p:attrName>
                                        </p:attrNameLst>
                                      </p:cBhvr>
                                      <p:tavLst>
                                        <p:tav tm="0">
                                          <p:val>
                                            <p:strVal val="ppt_w"/>
                                          </p:val>
                                        </p:tav>
                                        <p:tav tm="100000">
                                          <p:val>
                                            <p:fltVal val="0"/>
                                          </p:val>
                                        </p:tav>
                                      </p:tavLst>
                                    </p:anim>
                                    <p:anim calcmode="lin" valueType="num">
                                      <p:cBhvr>
                                        <p:cTn id="87" dur="1000"/>
                                        <p:tgtEl>
                                          <p:spTgt spid="17"/>
                                        </p:tgtEl>
                                        <p:attrNameLst>
                                          <p:attrName>ppt_h</p:attrName>
                                        </p:attrNameLst>
                                      </p:cBhvr>
                                      <p:tavLst>
                                        <p:tav tm="0">
                                          <p:val>
                                            <p:strVal val="ppt_h"/>
                                          </p:val>
                                        </p:tav>
                                        <p:tav tm="100000">
                                          <p:val>
                                            <p:fltVal val="0"/>
                                          </p:val>
                                        </p:tav>
                                      </p:tavLst>
                                    </p:anim>
                                    <p:animEffect transition="out" filter="fade">
                                      <p:cBhvr>
                                        <p:cTn id="88" dur="1000"/>
                                        <p:tgtEl>
                                          <p:spTgt spid="17"/>
                                        </p:tgtEl>
                                      </p:cBhvr>
                                    </p:animEffect>
                                    <p:set>
                                      <p:cBhvr>
                                        <p:cTn id="89" dur="1" fill="hold">
                                          <p:stCondLst>
                                            <p:cond delay="999"/>
                                          </p:stCondLst>
                                        </p:cTn>
                                        <p:tgtEl>
                                          <p:spTgt spid="17"/>
                                        </p:tgtEl>
                                        <p:attrNameLst>
                                          <p:attrName>style.visibility</p:attrName>
                                        </p:attrNameLst>
                                      </p:cBhvr>
                                      <p:to>
                                        <p:strVal val="hidden"/>
                                      </p:to>
                                    </p:set>
                                  </p:childTnLst>
                                </p:cTn>
                              </p:par>
                              <p:par>
                                <p:cTn id="90" presetID="53" presetClass="exit" presetSubtype="32" fill="hold" grpId="1" nodeType="withEffect">
                                  <p:stCondLst>
                                    <p:cond delay="0"/>
                                  </p:stCondLst>
                                  <p:childTnLst>
                                    <p:anim calcmode="lin" valueType="num">
                                      <p:cBhvr>
                                        <p:cTn id="91" dur="500"/>
                                        <p:tgtEl>
                                          <p:spTgt spid="13"/>
                                        </p:tgtEl>
                                        <p:attrNameLst>
                                          <p:attrName>ppt_w</p:attrName>
                                        </p:attrNameLst>
                                      </p:cBhvr>
                                      <p:tavLst>
                                        <p:tav tm="0">
                                          <p:val>
                                            <p:strVal val="ppt_w"/>
                                          </p:val>
                                        </p:tav>
                                        <p:tav tm="100000">
                                          <p:val>
                                            <p:fltVal val="0"/>
                                          </p:val>
                                        </p:tav>
                                      </p:tavLst>
                                    </p:anim>
                                    <p:anim calcmode="lin" valueType="num">
                                      <p:cBhvr>
                                        <p:cTn id="92" dur="500"/>
                                        <p:tgtEl>
                                          <p:spTgt spid="13"/>
                                        </p:tgtEl>
                                        <p:attrNameLst>
                                          <p:attrName>ppt_h</p:attrName>
                                        </p:attrNameLst>
                                      </p:cBhvr>
                                      <p:tavLst>
                                        <p:tav tm="0">
                                          <p:val>
                                            <p:strVal val="ppt_h"/>
                                          </p:val>
                                        </p:tav>
                                        <p:tav tm="100000">
                                          <p:val>
                                            <p:fltVal val="0"/>
                                          </p:val>
                                        </p:tav>
                                      </p:tavLst>
                                    </p:anim>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49" presetClass="path" presetSubtype="0" accel="50000" decel="50000" fill="hold" grpId="1" nodeType="withEffect">
                                  <p:stCondLst>
                                    <p:cond delay="0"/>
                                  </p:stCondLst>
                                  <p:iterate type="wd">
                                    <p:tmPct val="0"/>
                                  </p:iterate>
                                  <p:childTnLst>
                                    <p:animMotion origin="layout" path="M -2.70833E-6 7.40741E-7 L 0.2362 0.10208 " pathEditMode="relative" rAng="0" ptsTypes="AA">
                                      <p:cBhvr>
                                        <p:cTn id="96" dur="500" fill="hold"/>
                                        <p:tgtEl>
                                          <p:spTgt spid="5"/>
                                        </p:tgtEl>
                                        <p:attrNameLst>
                                          <p:attrName>ppt_x</p:attrName>
                                          <p:attrName>ppt_y</p:attrName>
                                        </p:attrNameLst>
                                      </p:cBhvr>
                                      <p:rCtr x="11810" y="5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3" grpId="0" animBg="1"/>
      <p:bldP spid="23" grpId="1" animBg="1"/>
      <p:bldP spid="26" grpId="0" animBg="1"/>
      <p:bldP spid="26" grpId="1" animBg="1"/>
      <p:bldP spid="29" grpId="0" animBg="1"/>
      <p:bldP spid="12" grpId="0" animBg="1"/>
      <p:bldP spid="12" grpId="1" animBg="1"/>
      <p:bldP spid="13" grpId="0" animBg="1"/>
      <p:bldP spid="1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a:stretch>
        </a:blipFill>
        <a:effectLst/>
      </p:bgPr>
    </p:bg>
    <p:spTree>
      <p:nvGrpSpPr>
        <p:cNvPr id="1" name=""/>
        <p:cNvGrpSpPr/>
        <p:nvPr/>
      </p:nvGrpSpPr>
      <p:grpSpPr>
        <a:xfrm>
          <a:off x="0" y="0"/>
          <a:ext cx="0" cy="0"/>
          <a:chOff x="0" y="0"/>
          <a:chExt cx="0" cy="0"/>
        </a:xfrm>
      </p:grpSpPr>
      <p:sp>
        <p:nvSpPr>
          <p:cNvPr id="4" name="Rectangle 3"/>
          <p:cNvSpPr/>
          <p:nvPr/>
        </p:nvSpPr>
        <p:spPr>
          <a:xfrm>
            <a:off x="228600" y="631700"/>
            <a:ext cx="11734799" cy="6372719"/>
          </a:xfrm>
          <a:prstGeom prst="rect">
            <a:avLst/>
          </a:prstGeom>
          <a:solidFill>
            <a:srgbClr val="FFFF99"/>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Mùa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sinh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năm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ấy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cô</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bé</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Va</a:t>
            </a:r>
            <a:r>
              <a:rPr lang="en-US" sz="3200" b="1" dirty="0">
                <a:solidFill>
                  <a:srgbClr val="002060"/>
                </a:solidFill>
                <a:latin typeface="Times New Roman" panose="02020603050405020304" pitchFamily="18" charset="0"/>
                <a:cs typeface="Times New Roman" panose="02020603050405020304" pitchFamily="18" charset="0"/>
              </a:rPr>
              <a:t>-li-a 11 </a:t>
            </a:r>
            <a:r>
              <a:rPr lang="en-US" sz="3200" b="1" dirty="0" err="1">
                <a:solidFill>
                  <a:srgbClr val="002060"/>
                </a:solidFill>
                <a:latin typeface="Times New Roman" panose="02020603050405020304" pitchFamily="18" charset="0"/>
                <a:cs typeface="Times New Roman" panose="02020603050405020304" pitchFamily="18" charset="0"/>
              </a:rPr>
              <a:t>tuổi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mẹ</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xiếc</a:t>
            </a:r>
            <a:r>
              <a:rPr lang="en-US" sz="3200" b="1" dirty="0">
                <a:solidFill>
                  <a:srgbClr val="002060"/>
                </a:solidFill>
                <a:latin typeface="Times New Roman" panose="02020603050405020304" pitchFamily="18" charset="0"/>
                <a:cs typeface="Times New Roman" panose="02020603050405020304" pitchFamily="18" charset="0"/>
              </a:rPr>
              <a:t>.</a:t>
            </a:r>
          </a:p>
          <a:p>
            <a:pPr algn="just"/>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Chương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xiếc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hôm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ấy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mục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cũng</a:t>
            </a:r>
            <a:r>
              <a:rPr lang="en-US" sz="3200" b="1" dirty="0">
                <a:solidFill>
                  <a:srgbClr val="002060"/>
                </a:solidFill>
                <a:latin typeface="Times New Roman" panose="02020603050405020304" pitchFamily="18" charset="0"/>
                <a:cs typeface="Times New Roman" panose="02020603050405020304" pitchFamily="18" charset="0"/>
              </a:rPr>
              <a:t> hay, </a:t>
            </a:r>
            <a:r>
              <a:rPr lang="en-US" sz="3200" b="1" dirty="0" err="1">
                <a:solidFill>
                  <a:srgbClr val="002060"/>
                </a:solidFill>
                <a:latin typeface="Times New Roman" panose="02020603050405020304" pitchFamily="18" charset="0"/>
                <a:cs typeface="Times New Roman" panose="02020603050405020304" pitchFamily="18" charset="0"/>
              </a:rPr>
              <a:t>nhưng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Va</a:t>
            </a:r>
            <a:r>
              <a:rPr lang="en-US" sz="3200" b="1" dirty="0">
                <a:solidFill>
                  <a:srgbClr val="002060"/>
                </a:solidFill>
                <a:latin typeface="Times New Roman" panose="02020603050405020304" pitchFamily="18" charset="0"/>
                <a:cs typeface="Times New Roman" panose="02020603050405020304" pitchFamily="18" charset="0"/>
              </a:rPr>
              <a:t>-li-a </a:t>
            </a:r>
            <a:r>
              <a:rPr lang="en-US" sz="3200" b="1" dirty="0" err="1">
                <a:solidFill>
                  <a:srgbClr val="002060"/>
                </a:solidFill>
                <a:latin typeface="Times New Roman" panose="02020603050405020304" pitchFamily="18" charset="0"/>
                <a:cs typeface="Times New Roman" panose="02020603050405020304" pitchFamily="18" charset="0"/>
              </a:rPr>
              <a:t>thích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mục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cô</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xinh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đẹp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vừa</a:t>
            </a:r>
            <a:r>
              <a:rPr lang="en-US" sz="3200" b="1" dirty="0">
                <a:solidFill>
                  <a:srgbClr val="002060"/>
                </a:solidFill>
                <a:latin typeface="Times New Roman" panose="02020603050405020304" pitchFamily="18" charset="0"/>
                <a:cs typeface="Times New Roman" panose="02020603050405020304" pitchFamily="18" charset="0"/>
              </a:rPr>
              <a:t> phi </a:t>
            </a:r>
            <a:r>
              <a:rPr lang="en-US" sz="3200" b="1" dirty="0" err="1">
                <a:solidFill>
                  <a:srgbClr val="002060"/>
                </a:solidFill>
                <a:latin typeface="Times New Roman" panose="02020603050405020304" pitchFamily="18" charset="0"/>
                <a:cs typeface="Times New Roman" panose="02020603050405020304" pitchFamily="18" charset="0"/>
              </a:rPr>
              <a:t>ngựa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vừa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đánh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đàn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Cô</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gái</a:t>
            </a:r>
            <a:r>
              <a:rPr lang="en-US" sz="3200" b="1" dirty="0">
                <a:solidFill>
                  <a:srgbClr val="002060"/>
                </a:solidFill>
                <a:latin typeface="Times New Roman" panose="02020603050405020304" pitchFamily="18" charset="0"/>
                <a:cs typeface="Times New Roman" panose="02020603050405020304" pitchFamily="18" charset="0"/>
              </a:rPr>
              <a:t> phi </a:t>
            </a:r>
            <a:r>
              <a:rPr lang="en-US" sz="3200" b="1" dirty="0" err="1">
                <a:solidFill>
                  <a:srgbClr val="002060"/>
                </a:solidFill>
                <a:latin typeface="Times New Roman" panose="02020603050405020304" pitchFamily="18" charset="0"/>
                <a:cs typeface="Times New Roman" panose="02020603050405020304" pitchFamily="18" charset="0"/>
              </a:rPr>
              <a:t>ngựa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thật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dũng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cảm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Cô</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nắm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cương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tay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ôm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cây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đàn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măng-đô-lin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tay</a:t>
            </a:r>
            <a:r>
              <a:rPr lang="en-US" sz="3200" b="1" dirty="0">
                <a:solidFill>
                  <a:srgbClr val="002060"/>
                </a:solidFill>
                <a:latin typeface="Times New Roman" panose="02020603050405020304" pitchFamily="18" charset="0"/>
                <a:cs typeface="Times New Roman" panose="02020603050405020304" pitchFamily="18" charset="0"/>
              </a:rPr>
              <a:t> kia </a:t>
            </a:r>
            <a:r>
              <a:rPr lang="en-US" sz="3200" b="1" dirty="0" err="1">
                <a:solidFill>
                  <a:srgbClr val="002060"/>
                </a:solidFill>
                <a:latin typeface="Times New Roman" panose="02020603050405020304" pitchFamily="18" charset="0"/>
                <a:cs typeface="Times New Roman" panose="02020603050405020304" pitchFamily="18" charset="0"/>
              </a:rPr>
              <a:t>gảy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âm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thanh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rộn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Tiếng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đàn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cô</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hấp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dẫn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lòng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người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sao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Va</a:t>
            </a:r>
            <a:r>
              <a:rPr lang="en-US" sz="3200" b="1" dirty="0">
                <a:solidFill>
                  <a:srgbClr val="002060"/>
                </a:solidFill>
                <a:latin typeface="Times New Roman" panose="02020603050405020304" pitchFamily="18" charset="0"/>
                <a:cs typeface="Times New Roman" panose="02020603050405020304" pitchFamily="18" charset="0"/>
              </a:rPr>
              <a:t>-li-a </a:t>
            </a:r>
            <a:r>
              <a:rPr lang="en-US" sz="3200" b="1" dirty="0" err="1">
                <a:solidFill>
                  <a:srgbClr val="002060"/>
                </a:solidFill>
                <a:latin typeface="Times New Roman" panose="02020603050405020304" pitchFamily="18" charset="0"/>
                <a:cs typeface="Times New Roman" panose="02020603050405020304" pitchFamily="18" charset="0"/>
              </a:rPr>
              <a:t>vô</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cùng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ngưỡng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mộ</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cô</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tài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đó</a:t>
            </a:r>
            <a:r>
              <a:rPr lang="en-US" sz="3200" b="1" dirty="0">
                <a:solidFill>
                  <a:srgbClr val="002060"/>
                </a:solidFill>
                <a:latin typeface="Times New Roman" panose="02020603050405020304" pitchFamily="18" charset="0"/>
                <a:cs typeface="Times New Roman" panose="02020603050405020304" pitchFamily="18" charset="0"/>
              </a:rPr>
              <a:t>	.</a:t>
            </a:r>
          </a:p>
          <a:p>
            <a:pPr algn="just"/>
            <a:r>
              <a:rPr lang="en-US" sz="3200" b="1" dirty="0">
                <a:solidFill>
                  <a:srgbClr val="002060"/>
                </a:solidFill>
                <a:latin typeface="Times New Roman" panose="02020603050405020304" pitchFamily="18" charset="0"/>
                <a:cs typeface="Times New Roman" panose="02020603050405020304" pitchFamily="18" charset="0"/>
              </a:rPr>
              <a:t>	T</a:t>
            </a:r>
            <a:r>
              <a:rPr lang="vi-VN" sz="3200" b="1" dirty="0">
                <a:solidFill>
                  <a:srgbClr val="002060"/>
                </a:solidFill>
                <a:latin typeface="Times New Roman" panose="02020603050405020304" pitchFamily="18" charset="0"/>
                <a:cs typeface="Times New Roman" panose="02020603050405020304" pitchFamily="18" charset="0"/>
              </a:rPr>
              <a:t>ừ </a:t>
            </a:r>
            <a:r>
              <a:rPr lang="vi-VN" sz="3200" b="1" dirty="0" err="1">
                <a:solidFill>
                  <a:srgbClr val="002060"/>
                </a:solidFill>
                <a:latin typeface="Times New Roman" panose="02020603050405020304" pitchFamily="18" charset="0"/>
                <a:cs typeface="Times New Roman" panose="02020603050405020304" pitchFamily="18" charset="0"/>
              </a:rPr>
              <a:t>đó</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lúc</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nào</a:t>
            </a:r>
            <a:r>
              <a:rPr lang="vi-VN" sz="3200" b="1" dirty="0">
                <a:solidFill>
                  <a:srgbClr val="002060"/>
                </a:solidFill>
                <a:latin typeface="Times New Roman" panose="02020603050405020304" pitchFamily="18" charset="0"/>
                <a:cs typeface="Times New Roman" panose="02020603050405020304" pitchFamily="18" charset="0"/>
              </a:rPr>
              <a:t> trong </a:t>
            </a:r>
            <a:r>
              <a:rPr lang="vi-VN" sz="3200" b="1" dirty="0" err="1">
                <a:solidFill>
                  <a:srgbClr val="002060"/>
                </a:solidFill>
                <a:latin typeface="Times New Roman" panose="02020603050405020304" pitchFamily="18" charset="0"/>
                <a:cs typeface="Times New Roman" panose="02020603050405020304" pitchFamily="18" charset="0"/>
              </a:rPr>
              <a:t>trí</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óc</a:t>
            </a:r>
            <a:r>
              <a:rPr lang="vi-VN" sz="3200" b="1" dirty="0">
                <a:solidFill>
                  <a:srgbClr val="002060"/>
                </a:solidFill>
                <a:latin typeface="Times New Roman" panose="02020603050405020304" pitchFamily="18" charset="0"/>
                <a:cs typeface="Times New Roman" panose="02020603050405020304" pitchFamily="18" charset="0"/>
              </a:rPr>
              <a:t> non </a:t>
            </a:r>
            <a:r>
              <a:rPr lang="vi-VN" sz="3200" b="1" dirty="0" err="1">
                <a:solidFill>
                  <a:srgbClr val="002060"/>
                </a:solidFill>
                <a:latin typeface="Times New Roman" panose="02020603050405020304" pitchFamily="18" charset="0"/>
                <a:cs typeface="Times New Roman" panose="02020603050405020304" pitchFamily="18" charset="0"/>
              </a:rPr>
              <a:t>nớt</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của</a:t>
            </a:r>
            <a:r>
              <a:rPr lang="vi-VN" sz="3200" b="1" dirty="0">
                <a:solidFill>
                  <a:srgbClr val="002060"/>
                </a:solidFill>
                <a:latin typeface="Times New Roman" panose="02020603050405020304" pitchFamily="18" charset="0"/>
                <a:cs typeface="Times New Roman" panose="02020603050405020304" pitchFamily="18" charset="0"/>
              </a:rPr>
              <a:t> </a:t>
            </a:r>
            <a:br>
              <a:rPr lang="vi-VN" sz="3200" b="1" dirty="0">
                <a:solidFill>
                  <a:srgbClr val="002060"/>
                </a:solidFill>
                <a:latin typeface="Times New Roman" panose="02020603050405020304" pitchFamily="18" charset="0"/>
                <a:cs typeface="Times New Roman" panose="02020603050405020304" pitchFamily="18" charset="0"/>
              </a:rPr>
            </a:br>
            <a:r>
              <a:rPr lang="vi-VN" sz="3200" b="1" dirty="0">
                <a:solidFill>
                  <a:srgbClr val="002060"/>
                </a:solidFill>
                <a:latin typeface="Times New Roman" panose="02020603050405020304" pitchFamily="18" charset="0"/>
                <a:cs typeface="Times New Roman" panose="02020603050405020304" pitchFamily="18" charset="0"/>
              </a:rPr>
              <a:t>Va-li-a </a:t>
            </a:r>
            <a:r>
              <a:rPr lang="vi-VN" sz="3200" b="1" dirty="0" err="1">
                <a:solidFill>
                  <a:srgbClr val="002060"/>
                </a:solidFill>
                <a:latin typeface="Times New Roman" panose="02020603050405020304" pitchFamily="18" charset="0"/>
                <a:cs typeface="Times New Roman" panose="02020603050405020304" pitchFamily="18" charset="0"/>
              </a:rPr>
              <a:t>cũng</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hiện</a:t>
            </a:r>
            <a:r>
              <a:rPr lang="vi-VN" sz="3200" b="1" dirty="0">
                <a:solidFill>
                  <a:srgbClr val="002060"/>
                </a:solidFill>
                <a:latin typeface="Times New Roman" panose="02020603050405020304" pitchFamily="18" charset="0"/>
                <a:cs typeface="Times New Roman" panose="02020603050405020304" pitchFamily="18" charset="0"/>
              </a:rPr>
              <a:t> lên </a:t>
            </a:r>
            <a:r>
              <a:rPr lang="vi-VN" sz="3200" b="1" dirty="0" err="1">
                <a:solidFill>
                  <a:srgbClr val="002060"/>
                </a:solidFill>
                <a:latin typeface="Times New Roman" panose="02020603050405020304" pitchFamily="18" charset="0"/>
                <a:cs typeface="Times New Roman" panose="02020603050405020304" pitchFamily="18" charset="0"/>
              </a:rPr>
              <a:t>hình</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ảnh</a:t>
            </a:r>
            <a:r>
              <a:rPr lang="vi-VN" sz="3200" b="1" dirty="0">
                <a:solidFill>
                  <a:srgbClr val="002060"/>
                </a:solidFill>
                <a:latin typeface="Times New Roman" panose="02020603050405020304" pitchFamily="18" charset="0"/>
                <a:cs typeface="Times New Roman" panose="02020603050405020304" pitchFamily="18" charset="0"/>
              </a:rPr>
              <a:t> cô </a:t>
            </a:r>
            <a:r>
              <a:rPr lang="vi-VN" sz="3200" b="1" dirty="0" err="1">
                <a:solidFill>
                  <a:srgbClr val="002060"/>
                </a:solidFill>
                <a:latin typeface="Times New Roman" panose="02020603050405020304" pitchFamily="18" charset="0"/>
                <a:cs typeface="Times New Roman" panose="02020603050405020304" pitchFamily="18" charset="0"/>
              </a:rPr>
              <a:t>diễn</a:t>
            </a:r>
            <a:r>
              <a:rPr lang="vi-VN" sz="3200" b="1" dirty="0">
                <a:solidFill>
                  <a:srgbClr val="002060"/>
                </a:solidFill>
                <a:latin typeface="Times New Roman" panose="02020603050405020304" pitchFamily="18" charset="0"/>
                <a:cs typeface="Times New Roman" panose="02020603050405020304" pitchFamily="18" charset="0"/>
              </a:rPr>
              <a:t> viên phi </a:t>
            </a:r>
            <a:r>
              <a:rPr lang="vi-VN" sz="3200" b="1" dirty="0" err="1">
                <a:solidFill>
                  <a:srgbClr val="002060"/>
                </a:solidFill>
                <a:latin typeface="Times New Roman" panose="02020603050405020304" pitchFamily="18" charset="0"/>
                <a:cs typeface="Times New Roman" panose="02020603050405020304" pitchFamily="18" charset="0"/>
              </a:rPr>
              <a:t>ngựa</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đánh</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đàn</a:t>
            </a:r>
            <a:r>
              <a:rPr lang="vi-VN" sz="3200" b="1" dirty="0">
                <a:solidFill>
                  <a:srgbClr val="002060"/>
                </a:solidFill>
                <a:latin typeface="Times New Roman" panose="02020603050405020304" pitchFamily="18" charset="0"/>
                <a:cs typeface="Times New Roman" panose="02020603050405020304" pitchFamily="18" charset="0"/>
              </a:rPr>
              <a:t>. Em mơ </a:t>
            </a:r>
            <a:r>
              <a:rPr lang="vi-VN" sz="3200" b="1" dirty="0" err="1">
                <a:solidFill>
                  <a:srgbClr val="002060"/>
                </a:solidFill>
                <a:latin typeface="Times New Roman" panose="02020603050405020304" pitchFamily="18" charset="0"/>
                <a:cs typeface="Times New Roman" panose="02020603050405020304" pitchFamily="18" charset="0"/>
              </a:rPr>
              <a:t>ước</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một</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ngày</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nào</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đó</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cũng</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được</a:t>
            </a:r>
            <a:r>
              <a:rPr lang="vi-VN" sz="3200" b="1" dirty="0">
                <a:solidFill>
                  <a:srgbClr val="002060"/>
                </a:solidFill>
                <a:latin typeface="Times New Roman" panose="02020603050405020304" pitchFamily="18" charset="0"/>
                <a:cs typeface="Times New Roman" panose="02020603050405020304" pitchFamily="18" charset="0"/>
              </a:rPr>
              <a:t> như cô - phi </a:t>
            </a:r>
            <a:r>
              <a:rPr lang="vi-VN" sz="3200" b="1" dirty="0" err="1">
                <a:solidFill>
                  <a:srgbClr val="002060"/>
                </a:solidFill>
                <a:latin typeface="Times New Roman" panose="02020603050405020304" pitchFamily="18" charset="0"/>
                <a:cs typeface="Times New Roman" panose="02020603050405020304" pitchFamily="18" charset="0"/>
              </a:rPr>
              <a:t>ngựa</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và</a:t>
            </a:r>
            <a:r>
              <a:rPr lang="vi-VN" sz="3200" b="1" dirty="0">
                <a:solidFill>
                  <a:srgbClr val="002060"/>
                </a:solidFill>
                <a:latin typeface="Times New Roman" panose="02020603050405020304" pitchFamily="18" charset="0"/>
                <a:cs typeface="Times New Roman" panose="02020603050405020304" pitchFamily="18" charset="0"/>
              </a:rPr>
              <a:t> chơi </a:t>
            </a:r>
            <a:r>
              <a:rPr lang="vi-VN" sz="3200" b="1" dirty="0" err="1">
                <a:solidFill>
                  <a:srgbClr val="002060"/>
                </a:solidFill>
                <a:latin typeface="Times New Roman" panose="02020603050405020304" pitchFamily="18" charset="0"/>
                <a:cs typeface="Times New Roman" panose="02020603050405020304" pitchFamily="18" charset="0"/>
              </a:rPr>
              <a:t>những</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bản</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nhạc</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rộn</a:t>
            </a:r>
            <a:r>
              <a:rPr lang="vi-VN" sz="3200" b="1" dirty="0">
                <a:solidFill>
                  <a:srgbClr val="002060"/>
                </a:solidFill>
                <a:latin typeface="Times New Roman" panose="02020603050405020304" pitchFamily="18" charset="0"/>
                <a:cs typeface="Times New Roman" panose="02020603050405020304" pitchFamily="18" charset="0"/>
              </a:rPr>
              <a:t> </a:t>
            </a:r>
            <a:r>
              <a:rPr lang="vi-VN" sz="3200" b="1" dirty="0" err="1">
                <a:solidFill>
                  <a:srgbClr val="002060"/>
                </a:solidFill>
                <a:latin typeface="Times New Roman" panose="02020603050405020304" pitchFamily="18" charset="0"/>
                <a:cs typeface="Times New Roman" panose="02020603050405020304" pitchFamily="18" charset="0"/>
              </a:rPr>
              <a:t>rã</a:t>
            </a:r>
            <a:r>
              <a:rPr lang="vi-VN" sz="3200" b="1" dirty="0">
                <a:solidFill>
                  <a:srgbClr val="002060"/>
                </a:solidFill>
                <a:latin typeface="Times New Roman" panose="02020603050405020304" pitchFamily="18" charset="0"/>
                <a:cs typeface="Times New Roman" panose="02020603050405020304" pitchFamily="18" charset="0"/>
              </a:rPr>
              <a:t>.</a:t>
            </a:r>
          </a:p>
        </p:txBody>
      </p:sp>
      <p:sp>
        <p:nvSpPr>
          <p:cNvPr id="5" name="Oval 4"/>
          <p:cNvSpPr/>
          <p:nvPr/>
        </p:nvSpPr>
        <p:spPr>
          <a:xfrm>
            <a:off x="4838699" y="80451"/>
            <a:ext cx="2754085" cy="659735"/>
          </a:xfrm>
          <a:prstGeom prst="ellipse">
            <a:avLst/>
          </a:prstGeom>
          <a:solidFill>
            <a:srgbClr val="FF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66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1</a:t>
            </a:r>
            <a:endParaRPr lang="en-US" sz="3200" b="1">
              <a:solidFill>
                <a:srgbClr val="66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9339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wd">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par>
                          <p:cTn id="11" fill="hold">
                            <p:stCondLst>
                              <p:cond delay="525"/>
                            </p:stCondLst>
                            <p:childTnLst>
                              <p:par>
                                <p:cTn id="12" presetID="18" presetClass="entr" presetSubtype="1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65AF0EE-E76D-4E4C-91DE-B2AE2A44EBC3}"/>
              </a:ext>
            </a:extLst>
          </p:cNvPr>
          <p:cNvPicPr>
            <a:picLocks noChangeAspect="1"/>
          </p:cNvPicPr>
          <p:nvPr/>
        </p:nvPicPr>
        <p:blipFill rotWithShape="1">
          <a:blip r:embed="rId5">
            <a:extLst>
              <a:ext uri="{28A0092B-C50C-407E-A947-70E740481C1C}">
                <a14:useLocalDpi xmlns:a14="http://schemas.microsoft.com/office/drawing/2010/main" val="0"/>
              </a:ext>
            </a:extLst>
          </a:blip>
          <a:srcRect l="51806" t="-356" r="10" b="356"/>
          <a:stretch/>
        </p:blipFill>
        <p:spPr>
          <a:xfrm>
            <a:off x="1617786" y="0"/>
            <a:ext cx="10574216" cy="6858000"/>
          </a:xfrm>
          <a:prstGeom prst="rect">
            <a:avLst/>
          </a:prstGeom>
        </p:spPr>
      </p:pic>
      <p:sp>
        <p:nvSpPr>
          <p:cNvPr id="6" name="Form">
            <a:extLst>
              <a:ext uri="{FF2B5EF4-FFF2-40B4-BE49-F238E27FC236}">
                <a16:creationId xmlns:a16="http://schemas.microsoft.com/office/drawing/2014/main" id="{F298A505-689D-47C3-B2AF-8F844F203E04}"/>
              </a:ext>
            </a:extLst>
          </p:cNvPr>
          <p:cNvSpPr/>
          <p:nvPr/>
        </p:nvSpPr>
        <p:spPr>
          <a:xfrm>
            <a:off x="579130" y="758986"/>
            <a:ext cx="812801" cy="810108"/>
          </a:xfrm>
          <a:custGeom>
            <a:avLst/>
            <a:gdLst/>
            <a:ahLst/>
            <a:cxnLst>
              <a:cxn ang="0">
                <a:pos x="wd2" y="hd2"/>
              </a:cxn>
              <a:cxn ang="5400000">
                <a:pos x="wd2" y="hd2"/>
              </a:cxn>
              <a:cxn ang="10800000">
                <a:pos x="wd2" y="hd2"/>
              </a:cxn>
              <a:cxn ang="16200000">
                <a:pos x="wd2" y="hd2"/>
              </a:cxn>
            </a:cxnLst>
            <a:rect l="0" t="0" r="r" b="b"/>
            <a:pathLst>
              <a:path w="21568" h="21600" extrusionOk="0">
                <a:moveTo>
                  <a:pt x="21516" y="939"/>
                </a:moveTo>
                <a:cubicBezTo>
                  <a:pt x="21516" y="887"/>
                  <a:pt x="21516" y="887"/>
                  <a:pt x="21568" y="835"/>
                </a:cubicBezTo>
                <a:cubicBezTo>
                  <a:pt x="21568" y="835"/>
                  <a:pt x="21568" y="835"/>
                  <a:pt x="21568" y="783"/>
                </a:cubicBezTo>
                <a:cubicBezTo>
                  <a:pt x="21568" y="730"/>
                  <a:pt x="21568" y="730"/>
                  <a:pt x="21568" y="678"/>
                </a:cubicBezTo>
                <a:cubicBezTo>
                  <a:pt x="21568" y="678"/>
                  <a:pt x="21568" y="678"/>
                  <a:pt x="21568" y="626"/>
                </a:cubicBezTo>
                <a:cubicBezTo>
                  <a:pt x="21568" y="574"/>
                  <a:pt x="21568" y="574"/>
                  <a:pt x="21568" y="522"/>
                </a:cubicBezTo>
                <a:cubicBezTo>
                  <a:pt x="21568" y="522"/>
                  <a:pt x="21568" y="522"/>
                  <a:pt x="21568" y="522"/>
                </a:cubicBezTo>
                <a:cubicBezTo>
                  <a:pt x="21568" y="470"/>
                  <a:pt x="21568" y="470"/>
                  <a:pt x="21516" y="417"/>
                </a:cubicBezTo>
                <a:cubicBezTo>
                  <a:pt x="21516" y="417"/>
                  <a:pt x="21516" y="417"/>
                  <a:pt x="21516" y="365"/>
                </a:cubicBezTo>
                <a:cubicBezTo>
                  <a:pt x="21516" y="365"/>
                  <a:pt x="21516" y="313"/>
                  <a:pt x="21464" y="313"/>
                </a:cubicBezTo>
                <a:cubicBezTo>
                  <a:pt x="21464" y="313"/>
                  <a:pt x="21464" y="313"/>
                  <a:pt x="21464" y="261"/>
                </a:cubicBezTo>
                <a:cubicBezTo>
                  <a:pt x="21464" y="209"/>
                  <a:pt x="21412" y="209"/>
                  <a:pt x="21412" y="157"/>
                </a:cubicBezTo>
                <a:cubicBezTo>
                  <a:pt x="21412" y="157"/>
                  <a:pt x="21412" y="157"/>
                  <a:pt x="21412" y="157"/>
                </a:cubicBezTo>
                <a:cubicBezTo>
                  <a:pt x="21412" y="157"/>
                  <a:pt x="21412" y="157"/>
                  <a:pt x="21412" y="157"/>
                </a:cubicBezTo>
                <a:cubicBezTo>
                  <a:pt x="21412" y="157"/>
                  <a:pt x="21412" y="157"/>
                  <a:pt x="21412" y="157"/>
                </a:cubicBezTo>
                <a:cubicBezTo>
                  <a:pt x="21360" y="104"/>
                  <a:pt x="21360" y="104"/>
                  <a:pt x="21308" y="104"/>
                </a:cubicBezTo>
                <a:cubicBezTo>
                  <a:pt x="21308" y="104"/>
                  <a:pt x="21308" y="104"/>
                  <a:pt x="21256" y="104"/>
                </a:cubicBezTo>
                <a:cubicBezTo>
                  <a:pt x="21256" y="104"/>
                  <a:pt x="21205" y="52"/>
                  <a:pt x="21153" y="52"/>
                </a:cubicBezTo>
                <a:cubicBezTo>
                  <a:pt x="21153" y="52"/>
                  <a:pt x="21153" y="52"/>
                  <a:pt x="21101" y="52"/>
                </a:cubicBezTo>
                <a:cubicBezTo>
                  <a:pt x="21049" y="52"/>
                  <a:pt x="21049" y="52"/>
                  <a:pt x="20997" y="0"/>
                </a:cubicBezTo>
                <a:cubicBezTo>
                  <a:pt x="20997" y="0"/>
                  <a:pt x="20997" y="0"/>
                  <a:pt x="20997" y="0"/>
                </a:cubicBezTo>
                <a:cubicBezTo>
                  <a:pt x="20945" y="0"/>
                  <a:pt x="20945" y="0"/>
                  <a:pt x="20893" y="0"/>
                </a:cubicBezTo>
                <a:cubicBezTo>
                  <a:pt x="20893" y="0"/>
                  <a:pt x="20893" y="0"/>
                  <a:pt x="20841" y="0"/>
                </a:cubicBezTo>
                <a:cubicBezTo>
                  <a:pt x="20789" y="0"/>
                  <a:pt x="20789" y="0"/>
                  <a:pt x="20737" y="0"/>
                </a:cubicBezTo>
                <a:cubicBezTo>
                  <a:pt x="20737" y="0"/>
                  <a:pt x="20737" y="0"/>
                  <a:pt x="20685" y="0"/>
                </a:cubicBezTo>
                <a:cubicBezTo>
                  <a:pt x="20633" y="0"/>
                  <a:pt x="20633" y="0"/>
                  <a:pt x="20581" y="52"/>
                </a:cubicBezTo>
                <a:cubicBezTo>
                  <a:pt x="20581" y="52"/>
                  <a:pt x="20581" y="52"/>
                  <a:pt x="20581" y="52"/>
                </a:cubicBezTo>
                <a:cubicBezTo>
                  <a:pt x="20581" y="52"/>
                  <a:pt x="20581" y="52"/>
                  <a:pt x="20581" y="52"/>
                </a:cubicBezTo>
                <a:lnTo>
                  <a:pt x="435" y="8400"/>
                </a:lnTo>
                <a:cubicBezTo>
                  <a:pt x="228" y="8504"/>
                  <a:pt x="72" y="8661"/>
                  <a:pt x="20" y="8870"/>
                </a:cubicBezTo>
                <a:cubicBezTo>
                  <a:pt x="-32" y="9078"/>
                  <a:pt x="20" y="9339"/>
                  <a:pt x="176" y="9496"/>
                </a:cubicBezTo>
                <a:lnTo>
                  <a:pt x="5887" y="15235"/>
                </a:lnTo>
                <a:lnTo>
                  <a:pt x="5887" y="19304"/>
                </a:lnTo>
                <a:cubicBezTo>
                  <a:pt x="5887" y="19565"/>
                  <a:pt x="6043" y="19826"/>
                  <a:pt x="6303" y="19930"/>
                </a:cubicBezTo>
                <a:cubicBezTo>
                  <a:pt x="6406" y="19983"/>
                  <a:pt x="6458" y="19983"/>
                  <a:pt x="6562" y="19983"/>
                </a:cubicBezTo>
                <a:cubicBezTo>
                  <a:pt x="6718" y="19983"/>
                  <a:pt x="6926" y="19930"/>
                  <a:pt x="7030" y="19774"/>
                </a:cubicBezTo>
                <a:lnTo>
                  <a:pt x="8691" y="18104"/>
                </a:lnTo>
                <a:lnTo>
                  <a:pt x="11910" y="21391"/>
                </a:lnTo>
                <a:cubicBezTo>
                  <a:pt x="12014" y="21496"/>
                  <a:pt x="12222" y="21600"/>
                  <a:pt x="12378" y="21600"/>
                </a:cubicBezTo>
                <a:cubicBezTo>
                  <a:pt x="12430" y="21600"/>
                  <a:pt x="12481" y="21600"/>
                  <a:pt x="12481" y="21600"/>
                </a:cubicBezTo>
                <a:cubicBezTo>
                  <a:pt x="12689" y="21548"/>
                  <a:pt x="12897" y="21391"/>
                  <a:pt x="12949" y="21183"/>
                </a:cubicBezTo>
                <a:lnTo>
                  <a:pt x="21516" y="939"/>
                </a:lnTo>
                <a:cubicBezTo>
                  <a:pt x="21516" y="991"/>
                  <a:pt x="21516" y="991"/>
                  <a:pt x="21516" y="939"/>
                </a:cubicBezTo>
                <a:cubicBezTo>
                  <a:pt x="21516" y="939"/>
                  <a:pt x="21516" y="939"/>
                  <a:pt x="21516" y="939"/>
                </a:cubicBezTo>
                <a:close/>
                <a:moveTo>
                  <a:pt x="18089" y="2609"/>
                </a:moveTo>
                <a:lnTo>
                  <a:pt x="6718" y="14035"/>
                </a:lnTo>
                <a:lnTo>
                  <a:pt x="1993" y="9287"/>
                </a:lnTo>
                <a:lnTo>
                  <a:pt x="18089" y="2609"/>
                </a:lnTo>
                <a:close/>
                <a:moveTo>
                  <a:pt x="7341" y="17739"/>
                </a:moveTo>
                <a:lnTo>
                  <a:pt x="7341" y="16644"/>
                </a:lnTo>
                <a:lnTo>
                  <a:pt x="7912" y="17217"/>
                </a:lnTo>
                <a:lnTo>
                  <a:pt x="7341" y="17739"/>
                </a:lnTo>
                <a:close/>
                <a:moveTo>
                  <a:pt x="12326" y="19722"/>
                </a:moveTo>
                <a:lnTo>
                  <a:pt x="7653" y="14974"/>
                </a:lnTo>
                <a:lnTo>
                  <a:pt x="19024" y="3548"/>
                </a:lnTo>
                <a:lnTo>
                  <a:pt x="12326" y="19722"/>
                </a:lnTo>
                <a:close/>
              </a:path>
            </a:pathLst>
          </a:custGeom>
          <a:solidFill>
            <a:srgbClr val="FBD849"/>
          </a:solidFill>
          <a:ln w="12700">
            <a:miter lim="400000"/>
          </a:ln>
        </p:spPr>
        <p:txBody>
          <a:bodyPr lIns="19050" tIns="19050" rIns="19050" bIns="19050"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chemeClr val="bg1"/>
              </a:solidFill>
              <a:effectLst>
                <a:outerShdw blurRad="38100" dist="12700" dir="5400000" rotWithShape="0">
                  <a:srgbClr val="000000">
                    <a:alpha val="50000"/>
                  </a:srgbClr>
                </a:outerShdw>
              </a:effectLst>
              <a:latin typeface="Times New Roman" panose="02020603050405020304" pitchFamily="18" charset="0"/>
              <a:ea typeface="Gill Sans"/>
              <a:cs typeface="Times New Roman" panose="02020603050405020304" pitchFamily="18" charset="0"/>
              <a:sym typeface="Gill Sans"/>
            </a:endParaRPr>
          </a:p>
        </p:txBody>
      </p:sp>
      <p:sp>
        <p:nvSpPr>
          <p:cNvPr id="13" name="Rectangle 27">
            <a:extLst>
              <a:ext uri="{FF2B5EF4-FFF2-40B4-BE49-F238E27FC236}">
                <a16:creationId xmlns:a16="http://schemas.microsoft.com/office/drawing/2014/main" id="{23F69C7C-4C3C-4FF0-A85F-F52737D90435}"/>
              </a:ext>
            </a:extLst>
          </p:cNvPr>
          <p:cNvSpPr txBox="1"/>
          <p:nvPr/>
        </p:nvSpPr>
        <p:spPr>
          <a:xfrm>
            <a:off x="91794" y="2034387"/>
            <a:ext cx="6004206" cy="13946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8000" kern="0">
                <a:solidFill>
                  <a:srgbClr val="FAA619"/>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4135757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 calcmode="lin" valueType="num">
                                      <p:cBhvr>
                                        <p:cTn id="17" dur="500" fill="hold"/>
                                        <p:tgtEl>
                                          <p:spTgt spid="13"/>
                                        </p:tgtEl>
                                        <p:attrNameLst>
                                          <p:attrName>style.rotation</p:attrName>
                                        </p:attrNameLst>
                                      </p:cBhvr>
                                      <p:tavLst>
                                        <p:tav tm="0">
                                          <p:val>
                                            <p:fltVal val="90"/>
                                          </p:val>
                                        </p:tav>
                                        <p:tav tm="100000">
                                          <p:val>
                                            <p:fltVal val="0"/>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grpSp>
        <p:nvGrpSpPr>
          <p:cNvPr id="4" name="Gruppieren">
            <a:extLst>
              <a:ext uri="{FF2B5EF4-FFF2-40B4-BE49-F238E27FC236}">
                <a16:creationId xmlns:a16="http://schemas.microsoft.com/office/drawing/2014/main" id="{CE157A06-E2F7-9B4A-9275-011C8AC7B990}"/>
              </a:ext>
            </a:extLst>
          </p:cNvPr>
          <p:cNvGrpSpPr/>
          <p:nvPr/>
        </p:nvGrpSpPr>
        <p:grpSpPr>
          <a:xfrm>
            <a:off x="1284514" y="1387780"/>
            <a:ext cx="1888423" cy="3810000"/>
            <a:chOff x="7843" y="0"/>
            <a:chExt cx="3776845" cy="7620000"/>
          </a:xfrm>
        </p:grpSpPr>
        <p:grpSp>
          <p:nvGrpSpPr>
            <p:cNvPr id="5" name="Gruppieren">
              <a:extLst>
                <a:ext uri="{FF2B5EF4-FFF2-40B4-BE49-F238E27FC236}">
                  <a16:creationId xmlns:a16="http://schemas.microsoft.com/office/drawing/2014/main" id="{A4C4DFCC-47B7-0740-81F4-E792FB8F37D2}"/>
                </a:ext>
              </a:extLst>
            </p:cNvPr>
            <p:cNvGrpSpPr/>
            <p:nvPr/>
          </p:nvGrpSpPr>
          <p:grpSpPr>
            <a:xfrm>
              <a:off x="7843" y="987282"/>
              <a:ext cx="110941" cy="1833208"/>
              <a:chOff x="0" y="0"/>
              <a:chExt cx="110939" cy="1833206"/>
            </a:xfrm>
          </p:grpSpPr>
          <p:sp>
            <p:nvSpPr>
              <p:cNvPr id="13" name="Form">
                <a:extLst>
                  <a:ext uri="{FF2B5EF4-FFF2-40B4-BE49-F238E27FC236}">
                    <a16:creationId xmlns:a16="http://schemas.microsoft.com/office/drawing/2014/main" id="{F96A1591-17A9-A849-8D12-11316792F0B7}"/>
                  </a:ext>
                </a:extLst>
              </p:cNvPr>
              <p:cNvSpPr/>
              <p:nvPr/>
            </p:nvSpPr>
            <p:spPr>
              <a:xfrm>
                <a:off x="0" y="0"/>
                <a:ext cx="92274" cy="2836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sp>
            <p:nvSpPr>
              <p:cNvPr id="14" name="Form">
                <a:extLst>
                  <a:ext uri="{FF2B5EF4-FFF2-40B4-BE49-F238E27FC236}">
                    <a16:creationId xmlns:a16="http://schemas.microsoft.com/office/drawing/2014/main" id="{B97936EB-12DF-0349-9C9B-CA4BC0AF6DDE}"/>
                  </a:ext>
                </a:extLst>
              </p:cNvPr>
              <p:cNvSpPr/>
              <p:nvPr/>
            </p:nvSpPr>
            <p:spPr>
              <a:xfrm>
                <a:off x="0" y="630090"/>
                <a:ext cx="110940" cy="5356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sp>
            <p:nvSpPr>
              <p:cNvPr id="15" name="Form">
                <a:extLst>
                  <a:ext uri="{FF2B5EF4-FFF2-40B4-BE49-F238E27FC236}">
                    <a16:creationId xmlns:a16="http://schemas.microsoft.com/office/drawing/2014/main" id="{9D40A7CB-60CF-3C44-B3E8-8F306DA22478}"/>
                  </a:ext>
                </a:extLst>
              </p:cNvPr>
              <p:cNvSpPr/>
              <p:nvPr/>
            </p:nvSpPr>
            <p:spPr>
              <a:xfrm>
                <a:off x="0" y="1311522"/>
                <a:ext cx="92274" cy="5216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grpSp>
        <p:sp>
          <p:nvSpPr>
            <p:cNvPr id="6" name="Form">
              <a:extLst>
                <a:ext uri="{FF2B5EF4-FFF2-40B4-BE49-F238E27FC236}">
                  <a16:creationId xmlns:a16="http://schemas.microsoft.com/office/drawing/2014/main" id="{9A3BFF14-4EB6-0440-8E97-0CE745C382FC}"/>
                </a:ext>
              </a:extLst>
            </p:cNvPr>
            <p:cNvSpPr/>
            <p:nvPr/>
          </p:nvSpPr>
          <p:spPr>
            <a:xfrm>
              <a:off x="3706417" y="1726223"/>
              <a:ext cx="78273" cy="926610"/>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grpSp>
          <p:nvGrpSpPr>
            <p:cNvPr id="7" name="Gruppieren">
              <a:extLst>
                <a:ext uri="{FF2B5EF4-FFF2-40B4-BE49-F238E27FC236}">
                  <a16:creationId xmlns:a16="http://schemas.microsoft.com/office/drawing/2014/main" id="{160956B7-AF93-EB4A-8DF7-AF1CCDA6B89B}"/>
                </a:ext>
              </a:extLst>
            </p:cNvPr>
            <p:cNvGrpSpPr/>
            <p:nvPr/>
          </p:nvGrpSpPr>
          <p:grpSpPr>
            <a:xfrm>
              <a:off x="34350" y="0"/>
              <a:ext cx="3721293" cy="7620000"/>
              <a:chOff x="0" y="0"/>
              <a:chExt cx="3721292" cy="7620000"/>
            </a:xfrm>
          </p:grpSpPr>
          <p:sp>
            <p:nvSpPr>
              <p:cNvPr id="8" name="Abgerundetes Rechteck">
                <a:extLst>
                  <a:ext uri="{FF2B5EF4-FFF2-40B4-BE49-F238E27FC236}">
                    <a16:creationId xmlns:a16="http://schemas.microsoft.com/office/drawing/2014/main" id="{E6164E5D-1C67-AD40-AFA9-583289589611}"/>
                  </a:ext>
                </a:extLst>
              </p:cNvPr>
              <p:cNvSpPr/>
              <p:nvPr/>
            </p:nvSpPr>
            <p:spPr>
              <a:xfrm>
                <a:off x="0" y="0"/>
                <a:ext cx="3721293" cy="7620000"/>
              </a:xfrm>
              <a:prstGeom prst="roundRect">
                <a:avLst>
                  <a:gd name="adj" fmla="val 14497"/>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sp>
            <p:nvSpPr>
              <p:cNvPr id="9" name="Abgerundetes Rechteck">
                <a:extLst>
                  <a:ext uri="{FF2B5EF4-FFF2-40B4-BE49-F238E27FC236}">
                    <a16:creationId xmlns:a16="http://schemas.microsoft.com/office/drawing/2014/main" id="{3183A16D-2060-AA43-9637-06084FBBD2F7}"/>
                  </a:ext>
                </a:extLst>
              </p:cNvPr>
              <p:cNvSpPr/>
              <p:nvPr/>
            </p:nvSpPr>
            <p:spPr>
              <a:xfrm>
                <a:off x="62240" y="27196"/>
                <a:ext cx="3596812" cy="7565606"/>
              </a:xfrm>
              <a:prstGeom prst="roundRect">
                <a:avLst>
                  <a:gd name="adj" fmla="val 14999"/>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sp>
            <p:nvSpPr>
              <p:cNvPr id="10" name="Abgerundetes Rechteck">
                <a:extLst>
                  <a:ext uri="{FF2B5EF4-FFF2-40B4-BE49-F238E27FC236}">
                    <a16:creationId xmlns:a16="http://schemas.microsoft.com/office/drawing/2014/main" id="{7CBB905D-AAAB-8A4E-98A0-D0A7F6396E4E}"/>
                  </a:ext>
                </a:extLst>
              </p:cNvPr>
              <p:cNvSpPr/>
              <p:nvPr/>
            </p:nvSpPr>
            <p:spPr>
              <a:xfrm>
                <a:off x="28702" y="60734"/>
                <a:ext cx="3663888" cy="7498531"/>
              </a:xfrm>
              <a:prstGeom prst="roundRect">
                <a:avLst>
                  <a:gd name="adj" fmla="val 14725"/>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sp>
            <p:nvSpPr>
              <p:cNvPr id="11" name="Abgerundetes Rechteck">
                <a:extLst>
                  <a:ext uri="{FF2B5EF4-FFF2-40B4-BE49-F238E27FC236}">
                    <a16:creationId xmlns:a16="http://schemas.microsoft.com/office/drawing/2014/main" id="{CFF9D799-0C6A-064F-B8A3-D91DF3D150CE}"/>
                  </a:ext>
                </a:extLst>
              </p:cNvPr>
              <p:cNvSpPr/>
              <p:nvPr/>
            </p:nvSpPr>
            <p:spPr>
              <a:xfrm>
                <a:off x="67829" y="104552"/>
                <a:ext cx="3585634" cy="7410897"/>
              </a:xfrm>
              <a:prstGeom prst="roundRect">
                <a:avLst>
                  <a:gd name="adj" fmla="val 14386"/>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sp>
            <p:nvSpPr>
              <p:cNvPr id="12" name="Abgerundetes Rechteck">
                <a:extLst>
                  <a:ext uri="{FF2B5EF4-FFF2-40B4-BE49-F238E27FC236}">
                    <a16:creationId xmlns:a16="http://schemas.microsoft.com/office/drawing/2014/main" id="{FD11C511-16CB-F64F-820E-5F74A10C57EC}"/>
                  </a:ext>
                </a:extLst>
              </p:cNvPr>
              <p:cNvSpPr/>
              <p:nvPr/>
            </p:nvSpPr>
            <p:spPr>
              <a:xfrm>
                <a:off x="120373" y="79399"/>
                <a:ext cx="3480546" cy="7473675"/>
              </a:xfrm>
              <a:prstGeom prst="roundRect">
                <a:avLst>
                  <a:gd name="adj" fmla="val 13411"/>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grpSp>
      </p:grpSp>
      <p:grpSp>
        <p:nvGrpSpPr>
          <p:cNvPr id="16" name="Gruppieren">
            <a:extLst>
              <a:ext uri="{FF2B5EF4-FFF2-40B4-BE49-F238E27FC236}">
                <a16:creationId xmlns:a16="http://schemas.microsoft.com/office/drawing/2014/main" id="{C18D13BB-B2B1-AC49-ADF8-03C8EBCA4B28}"/>
              </a:ext>
            </a:extLst>
          </p:cNvPr>
          <p:cNvGrpSpPr/>
          <p:nvPr/>
        </p:nvGrpSpPr>
        <p:grpSpPr>
          <a:xfrm>
            <a:off x="3862614" y="1387780"/>
            <a:ext cx="1888424" cy="3810000"/>
            <a:chOff x="7843" y="0"/>
            <a:chExt cx="3776845" cy="7620000"/>
          </a:xfrm>
        </p:grpSpPr>
        <p:grpSp>
          <p:nvGrpSpPr>
            <p:cNvPr id="17" name="Gruppieren">
              <a:extLst>
                <a:ext uri="{FF2B5EF4-FFF2-40B4-BE49-F238E27FC236}">
                  <a16:creationId xmlns:a16="http://schemas.microsoft.com/office/drawing/2014/main" id="{D5538A3C-503F-B04C-96E4-B3E4426C2B6D}"/>
                </a:ext>
              </a:extLst>
            </p:cNvPr>
            <p:cNvGrpSpPr/>
            <p:nvPr/>
          </p:nvGrpSpPr>
          <p:grpSpPr>
            <a:xfrm>
              <a:off x="7843" y="987282"/>
              <a:ext cx="110941" cy="1833208"/>
              <a:chOff x="0" y="0"/>
              <a:chExt cx="110939" cy="1833206"/>
            </a:xfrm>
          </p:grpSpPr>
          <p:sp>
            <p:nvSpPr>
              <p:cNvPr id="25" name="Form">
                <a:extLst>
                  <a:ext uri="{FF2B5EF4-FFF2-40B4-BE49-F238E27FC236}">
                    <a16:creationId xmlns:a16="http://schemas.microsoft.com/office/drawing/2014/main" id="{4742F39D-3048-6347-B95B-7279232CE8CF}"/>
                  </a:ext>
                </a:extLst>
              </p:cNvPr>
              <p:cNvSpPr/>
              <p:nvPr/>
            </p:nvSpPr>
            <p:spPr>
              <a:xfrm>
                <a:off x="0" y="0"/>
                <a:ext cx="92274" cy="2836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sp>
            <p:nvSpPr>
              <p:cNvPr id="26" name="Form">
                <a:extLst>
                  <a:ext uri="{FF2B5EF4-FFF2-40B4-BE49-F238E27FC236}">
                    <a16:creationId xmlns:a16="http://schemas.microsoft.com/office/drawing/2014/main" id="{F438C0C5-72FD-FA47-8195-B6A206FD65D6}"/>
                  </a:ext>
                </a:extLst>
              </p:cNvPr>
              <p:cNvSpPr/>
              <p:nvPr/>
            </p:nvSpPr>
            <p:spPr>
              <a:xfrm>
                <a:off x="0" y="630090"/>
                <a:ext cx="110940" cy="5356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sp>
            <p:nvSpPr>
              <p:cNvPr id="27" name="Form">
                <a:extLst>
                  <a:ext uri="{FF2B5EF4-FFF2-40B4-BE49-F238E27FC236}">
                    <a16:creationId xmlns:a16="http://schemas.microsoft.com/office/drawing/2014/main" id="{D2578561-3965-AC4E-AEC3-9677ABAF3970}"/>
                  </a:ext>
                </a:extLst>
              </p:cNvPr>
              <p:cNvSpPr/>
              <p:nvPr/>
            </p:nvSpPr>
            <p:spPr>
              <a:xfrm>
                <a:off x="0" y="1311522"/>
                <a:ext cx="92274" cy="5216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grpSp>
        <p:sp>
          <p:nvSpPr>
            <p:cNvPr id="18" name="Form">
              <a:extLst>
                <a:ext uri="{FF2B5EF4-FFF2-40B4-BE49-F238E27FC236}">
                  <a16:creationId xmlns:a16="http://schemas.microsoft.com/office/drawing/2014/main" id="{E872D361-AC74-7F45-A038-FC20343633FC}"/>
                </a:ext>
              </a:extLst>
            </p:cNvPr>
            <p:cNvSpPr/>
            <p:nvPr/>
          </p:nvSpPr>
          <p:spPr>
            <a:xfrm>
              <a:off x="3706417" y="1726223"/>
              <a:ext cx="78273" cy="926610"/>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grpSp>
          <p:nvGrpSpPr>
            <p:cNvPr id="19" name="Gruppieren">
              <a:extLst>
                <a:ext uri="{FF2B5EF4-FFF2-40B4-BE49-F238E27FC236}">
                  <a16:creationId xmlns:a16="http://schemas.microsoft.com/office/drawing/2014/main" id="{C510D5BF-7D32-4E47-86E7-A664BCF11E07}"/>
                </a:ext>
              </a:extLst>
            </p:cNvPr>
            <p:cNvGrpSpPr/>
            <p:nvPr/>
          </p:nvGrpSpPr>
          <p:grpSpPr>
            <a:xfrm>
              <a:off x="34350" y="0"/>
              <a:ext cx="3721293" cy="7620000"/>
              <a:chOff x="0" y="0"/>
              <a:chExt cx="3721292" cy="7620000"/>
            </a:xfrm>
          </p:grpSpPr>
          <p:sp>
            <p:nvSpPr>
              <p:cNvPr id="20" name="Abgerundetes Rechteck">
                <a:extLst>
                  <a:ext uri="{FF2B5EF4-FFF2-40B4-BE49-F238E27FC236}">
                    <a16:creationId xmlns:a16="http://schemas.microsoft.com/office/drawing/2014/main" id="{A94877A2-3078-9C44-9F64-72ACB13743AC}"/>
                  </a:ext>
                </a:extLst>
              </p:cNvPr>
              <p:cNvSpPr/>
              <p:nvPr/>
            </p:nvSpPr>
            <p:spPr>
              <a:xfrm>
                <a:off x="0" y="0"/>
                <a:ext cx="3721293" cy="7620000"/>
              </a:xfrm>
              <a:prstGeom prst="roundRect">
                <a:avLst>
                  <a:gd name="adj" fmla="val 14497"/>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sp>
            <p:nvSpPr>
              <p:cNvPr id="21" name="Abgerundetes Rechteck">
                <a:extLst>
                  <a:ext uri="{FF2B5EF4-FFF2-40B4-BE49-F238E27FC236}">
                    <a16:creationId xmlns:a16="http://schemas.microsoft.com/office/drawing/2014/main" id="{F2AAFC5A-629F-6C46-A250-375DE3FCDFA8}"/>
                  </a:ext>
                </a:extLst>
              </p:cNvPr>
              <p:cNvSpPr/>
              <p:nvPr/>
            </p:nvSpPr>
            <p:spPr>
              <a:xfrm>
                <a:off x="62240" y="27196"/>
                <a:ext cx="3596812" cy="7565606"/>
              </a:xfrm>
              <a:prstGeom prst="roundRect">
                <a:avLst>
                  <a:gd name="adj" fmla="val 14999"/>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sp>
            <p:nvSpPr>
              <p:cNvPr id="22" name="Abgerundetes Rechteck">
                <a:extLst>
                  <a:ext uri="{FF2B5EF4-FFF2-40B4-BE49-F238E27FC236}">
                    <a16:creationId xmlns:a16="http://schemas.microsoft.com/office/drawing/2014/main" id="{351A3572-A75D-7B4F-8D15-0447D36E9FE4}"/>
                  </a:ext>
                </a:extLst>
              </p:cNvPr>
              <p:cNvSpPr/>
              <p:nvPr/>
            </p:nvSpPr>
            <p:spPr>
              <a:xfrm>
                <a:off x="28702" y="60734"/>
                <a:ext cx="3663888" cy="7498531"/>
              </a:xfrm>
              <a:prstGeom prst="roundRect">
                <a:avLst>
                  <a:gd name="adj" fmla="val 14725"/>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sp>
            <p:nvSpPr>
              <p:cNvPr id="23" name="Abgerundetes Rechteck">
                <a:extLst>
                  <a:ext uri="{FF2B5EF4-FFF2-40B4-BE49-F238E27FC236}">
                    <a16:creationId xmlns:a16="http://schemas.microsoft.com/office/drawing/2014/main" id="{6CBAB2EB-F7CE-B049-8FBC-880E9272B49A}"/>
                  </a:ext>
                </a:extLst>
              </p:cNvPr>
              <p:cNvSpPr/>
              <p:nvPr/>
            </p:nvSpPr>
            <p:spPr>
              <a:xfrm>
                <a:off x="67829" y="104552"/>
                <a:ext cx="3585634" cy="7410897"/>
              </a:xfrm>
              <a:prstGeom prst="roundRect">
                <a:avLst>
                  <a:gd name="adj" fmla="val 14386"/>
                </a:avLst>
              </a:prstGeom>
              <a:solidFill>
                <a:srgbClr val="A6AAA8"/>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sp>
            <p:nvSpPr>
              <p:cNvPr id="24" name="Abgerundetes Rechteck">
                <a:extLst>
                  <a:ext uri="{FF2B5EF4-FFF2-40B4-BE49-F238E27FC236}">
                    <a16:creationId xmlns:a16="http://schemas.microsoft.com/office/drawing/2014/main" id="{5E001EBE-C78E-5049-BC8B-265DB19D2425}"/>
                  </a:ext>
                </a:extLst>
              </p:cNvPr>
              <p:cNvSpPr/>
              <p:nvPr/>
            </p:nvSpPr>
            <p:spPr>
              <a:xfrm>
                <a:off x="120373" y="79399"/>
                <a:ext cx="3480546" cy="7473675"/>
              </a:xfrm>
              <a:prstGeom prst="roundRect">
                <a:avLst>
                  <a:gd name="adj" fmla="val 13411"/>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grpSp>
      </p:grpSp>
      <p:pic>
        <p:nvPicPr>
          <p:cNvPr id="61" name="图片占位符 60">
            <a:extLst>
              <a:ext uri="{FF2B5EF4-FFF2-40B4-BE49-F238E27FC236}">
                <a16:creationId xmlns:a16="http://schemas.microsoft.com/office/drawing/2014/main" id="{735F75BA-0BF2-4D8D-8ECD-D18E8F006DD3}"/>
              </a:ext>
            </a:extLst>
          </p:cNvPr>
          <p:cNvPicPr>
            <a:picLocks noGrp="1" noChangeAspect="1"/>
          </p:cNvPicPr>
          <p:nvPr>
            <p:ph type="pic" idx="18"/>
          </p:nvPr>
        </p:nvPicPr>
        <p:blipFill>
          <a:blip r:embed="rId5" cstate="print">
            <a:extLst>
              <a:ext uri="{28A0092B-C50C-407E-A947-70E740481C1C}">
                <a14:useLocalDpi xmlns:a14="http://schemas.microsoft.com/office/drawing/2010/main" val="0"/>
              </a:ext>
            </a:extLst>
          </a:blip>
          <a:srcRect l="20009" r="20009"/>
          <a:stretch>
            <a:fillRect/>
          </a:stretch>
        </p:blipFill>
        <p:spPr>
          <a:xfrm flipH="1">
            <a:off x="1377303" y="1470143"/>
            <a:ext cx="1706067" cy="3641154"/>
          </a:xfrm>
        </p:spPr>
      </p:pic>
      <p:pic>
        <p:nvPicPr>
          <p:cNvPr id="63" name="图片占位符 62" descr="图片包含 玩具&#10;&#10;自动生成的说明">
            <a:extLst>
              <a:ext uri="{FF2B5EF4-FFF2-40B4-BE49-F238E27FC236}">
                <a16:creationId xmlns:a16="http://schemas.microsoft.com/office/drawing/2014/main" id="{8875F15A-7608-474B-87F2-2352A2D1690C}"/>
              </a:ext>
            </a:extLst>
          </p:cNvPr>
          <p:cNvPicPr>
            <a:picLocks noGrp="1" noChangeAspect="1"/>
          </p:cNvPicPr>
          <p:nvPr>
            <p:ph type="pic" idx="19"/>
          </p:nvPr>
        </p:nvPicPr>
        <p:blipFill>
          <a:blip r:embed="rId6" cstate="print">
            <a:extLst>
              <a:ext uri="{28A0092B-C50C-407E-A947-70E740481C1C}">
                <a14:useLocalDpi xmlns:a14="http://schemas.microsoft.com/office/drawing/2010/main" val="0"/>
              </a:ext>
            </a:extLst>
          </a:blip>
          <a:srcRect l="7338" r="7338"/>
          <a:stretch>
            <a:fillRect/>
          </a:stretch>
        </p:blipFill>
        <p:spPr>
          <a:xfrm flipH="1">
            <a:off x="3954709" y="1470143"/>
            <a:ext cx="1706067" cy="3641154"/>
          </a:xfrm>
        </p:spPr>
      </p:pic>
      <p:grpSp>
        <p:nvGrpSpPr>
          <p:cNvPr id="33" name="Gruppieren">
            <a:extLst>
              <a:ext uri="{FF2B5EF4-FFF2-40B4-BE49-F238E27FC236}">
                <a16:creationId xmlns:a16="http://schemas.microsoft.com/office/drawing/2014/main" id="{A4593D31-90BE-C34B-B4C5-A6AE3F923537}"/>
              </a:ext>
            </a:extLst>
          </p:cNvPr>
          <p:cNvGrpSpPr/>
          <p:nvPr/>
        </p:nvGrpSpPr>
        <p:grpSpPr>
          <a:xfrm>
            <a:off x="1732648" y="1436244"/>
            <a:ext cx="996077" cy="162218"/>
            <a:chOff x="0" y="0"/>
            <a:chExt cx="1992152" cy="324434"/>
          </a:xfrm>
        </p:grpSpPr>
        <p:grpSp>
          <p:nvGrpSpPr>
            <p:cNvPr id="34" name="Gruppieren">
              <a:extLst>
                <a:ext uri="{FF2B5EF4-FFF2-40B4-BE49-F238E27FC236}">
                  <a16:creationId xmlns:a16="http://schemas.microsoft.com/office/drawing/2014/main" id="{B32635DC-83EA-AA40-99F1-CBEC5E7DFB69}"/>
                </a:ext>
              </a:extLst>
            </p:cNvPr>
            <p:cNvGrpSpPr/>
            <p:nvPr/>
          </p:nvGrpSpPr>
          <p:grpSpPr>
            <a:xfrm>
              <a:off x="0" y="0"/>
              <a:ext cx="1992153" cy="324435"/>
              <a:chOff x="0" y="0"/>
              <a:chExt cx="1992152" cy="324434"/>
            </a:xfrm>
          </p:grpSpPr>
          <p:grpSp>
            <p:nvGrpSpPr>
              <p:cNvPr id="41" name="Gruppieren">
                <a:extLst>
                  <a:ext uri="{FF2B5EF4-FFF2-40B4-BE49-F238E27FC236}">
                    <a16:creationId xmlns:a16="http://schemas.microsoft.com/office/drawing/2014/main" id="{6A7A3A92-C958-6844-9D84-6457C8D4EAC9}"/>
                  </a:ext>
                </a:extLst>
              </p:cNvPr>
              <p:cNvGrpSpPr/>
              <p:nvPr/>
            </p:nvGrpSpPr>
            <p:grpSpPr>
              <a:xfrm>
                <a:off x="-1" y="66266"/>
                <a:ext cx="1992154" cy="258169"/>
                <a:chOff x="0" y="0"/>
                <a:chExt cx="1992152" cy="258168"/>
              </a:xfrm>
            </p:grpSpPr>
            <p:sp>
              <p:nvSpPr>
                <p:cNvPr id="43" name="Form">
                  <a:extLst>
                    <a:ext uri="{FF2B5EF4-FFF2-40B4-BE49-F238E27FC236}">
                      <a16:creationId xmlns:a16="http://schemas.microsoft.com/office/drawing/2014/main" id="{C29AC9DB-5380-0C46-9C9E-900E1A0BAF46}"/>
                    </a:ext>
                  </a:extLst>
                </p:cNvPr>
                <p:cNvSpPr/>
                <p:nvPr/>
              </p:nvSpPr>
              <p:spPr>
                <a:xfrm>
                  <a:off x="0"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sp>
              <p:nvSpPr>
                <p:cNvPr id="44" name="Form">
                  <a:extLst>
                    <a:ext uri="{FF2B5EF4-FFF2-40B4-BE49-F238E27FC236}">
                      <a16:creationId xmlns:a16="http://schemas.microsoft.com/office/drawing/2014/main" id="{7141D11A-CDB3-0D46-921F-54F67FF54353}"/>
                    </a:ext>
                  </a:extLst>
                </p:cNvPr>
                <p:cNvSpPr/>
                <p:nvPr/>
              </p:nvSpPr>
              <p:spPr>
                <a:xfrm>
                  <a:off x="77071" y="0"/>
                  <a:ext cx="1838012" cy="258169"/>
                </a:xfrm>
                <a:custGeom>
                  <a:avLst/>
                  <a:gdLst/>
                  <a:ahLst/>
                  <a:cxnLst>
                    <a:cxn ang="0">
                      <a:pos x="wd2" y="hd2"/>
                    </a:cxn>
                    <a:cxn ang="5400000">
                      <a:pos x="wd2" y="hd2"/>
                    </a:cxn>
                    <a:cxn ang="10800000">
                      <a:pos x="wd2" y="hd2"/>
                    </a:cxn>
                    <a:cxn ang="16200000">
                      <a:pos x="wd2" y="hd2"/>
                    </a:cxn>
                  </a:cxnLst>
                  <a:rect l="0" t="0" r="r" b="b"/>
                  <a:pathLst>
                    <a:path w="21600" h="21589" extrusionOk="0">
                      <a:moveTo>
                        <a:pt x="0" y="0"/>
                      </a:moveTo>
                      <a:cubicBezTo>
                        <a:pt x="4" y="4123"/>
                        <a:pt x="17" y="7416"/>
                        <a:pt x="135" y="10314"/>
                      </a:cubicBezTo>
                      <a:cubicBezTo>
                        <a:pt x="353" y="15199"/>
                        <a:pt x="892" y="19035"/>
                        <a:pt x="1578" y="20584"/>
                      </a:cubicBezTo>
                      <a:cubicBezTo>
                        <a:pt x="2072" y="21600"/>
                        <a:pt x="2594" y="21589"/>
                        <a:pt x="3384" y="21589"/>
                      </a:cubicBezTo>
                      <a:lnTo>
                        <a:pt x="18216" y="21589"/>
                      </a:lnTo>
                      <a:cubicBezTo>
                        <a:pt x="19006" y="21589"/>
                        <a:pt x="19528" y="21600"/>
                        <a:pt x="20022" y="20584"/>
                      </a:cubicBezTo>
                      <a:cubicBezTo>
                        <a:pt x="20708" y="19035"/>
                        <a:pt x="21247" y="15199"/>
                        <a:pt x="21465" y="10314"/>
                      </a:cubicBezTo>
                      <a:cubicBezTo>
                        <a:pt x="21583" y="7416"/>
                        <a:pt x="21596" y="4123"/>
                        <a:pt x="21600" y="0"/>
                      </a:cubicBez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sp>
              <p:nvSpPr>
                <p:cNvPr id="45" name="Form">
                  <a:extLst>
                    <a:ext uri="{FF2B5EF4-FFF2-40B4-BE49-F238E27FC236}">
                      <a16:creationId xmlns:a16="http://schemas.microsoft.com/office/drawing/2014/main" id="{43082EA6-7D6A-C743-B5F3-78071964E095}"/>
                    </a:ext>
                  </a:extLst>
                </p:cNvPr>
                <p:cNvSpPr/>
                <p:nvPr/>
              </p:nvSpPr>
              <p:spPr>
                <a:xfrm flipH="1">
                  <a:off x="1908535"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grpSp>
          <p:sp>
            <p:nvSpPr>
              <p:cNvPr id="42" name="Rechteck">
                <a:extLst>
                  <a:ext uri="{FF2B5EF4-FFF2-40B4-BE49-F238E27FC236}">
                    <a16:creationId xmlns:a16="http://schemas.microsoft.com/office/drawing/2014/main" id="{CB62DDBF-469F-F948-8A2B-B4557B9B66E6}"/>
                  </a:ext>
                </a:extLst>
              </p:cNvPr>
              <p:cNvSpPr/>
              <p:nvPr/>
            </p:nvSpPr>
            <p:spPr>
              <a:xfrm>
                <a:off x="3378" y="0"/>
                <a:ext cx="1985397" cy="66267"/>
              </a:xfrm>
              <a:prstGeom prst="rect">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grpSp>
        <p:grpSp>
          <p:nvGrpSpPr>
            <p:cNvPr id="35" name="Gruppieren">
              <a:extLst>
                <a:ext uri="{FF2B5EF4-FFF2-40B4-BE49-F238E27FC236}">
                  <a16:creationId xmlns:a16="http://schemas.microsoft.com/office/drawing/2014/main" id="{B10EACAA-7C5E-7941-89E1-6343373C83FA}"/>
                </a:ext>
              </a:extLst>
            </p:cNvPr>
            <p:cNvGrpSpPr/>
            <p:nvPr/>
          </p:nvGrpSpPr>
          <p:grpSpPr>
            <a:xfrm>
              <a:off x="645056" y="115153"/>
              <a:ext cx="702041" cy="78441"/>
              <a:chOff x="537987" y="95075"/>
              <a:chExt cx="702040" cy="78439"/>
            </a:xfrm>
          </p:grpSpPr>
          <p:sp>
            <p:nvSpPr>
              <p:cNvPr id="36" name="Form">
                <a:extLst>
                  <a:ext uri="{FF2B5EF4-FFF2-40B4-BE49-F238E27FC236}">
                    <a16:creationId xmlns:a16="http://schemas.microsoft.com/office/drawing/2014/main" id="{350A9DEE-C0A1-964A-B9BB-A1AB4E189511}"/>
                  </a:ext>
                </a:extLst>
              </p:cNvPr>
              <p:cNvSpPr/>
              <p:nvPr/>
            </p:nvSpPr>
            <p:spPr>
              <a:xfrm>
                <a:off x="537987" y="110762"/>
                <a:ext cx="491491" cy="47065"/>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lnTo>
                      <a:pt x="1119" y="21600"/>
                    </a:lnTo>
                    <a:cubicBezTo>
                      <a:pt x="473" y="21600"/>
                      <a:pt x="0" y="17280"/>
                      <a:pt x="0" y="10800"/>
                    </a:cubicBezTo>
                    <a:cubicBezTo>
                      <a:pt x="0" y="4320"/>
                      <a:pt x="473" y="0"/>
                      <a:pt x="1119" y="0"/>
                    </a:cubicBezTo>
                    <a:lnTo>
                      <a:pt x="20524" y="0"/>
                    </a:lnTo>
                    <a:cubicBezTo>
                      <a:pt x="21127" y="0"/>
                      <a:pt x="21600" y="4320"/>
                      <a:pt x="21600" y="10800"/>
                    </a:cubicBezTo>
                    <a:cubicBezTo>
                      <a:pt x="21600" y="16416"/>
                      <a:pt x="21127" y="21600"/>
                      <a:pt x="20524" y="21600"/>
                    </a:cubicBezTo>
                  </a:path>
                </a:pathLst>
              </a:custGeom>
              <a:solidFill>
                <a:srgbClr val="212121"/>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grpSp>
            <p:nvGrpSpPr>
              <p:cNvPr id="37" name="Gruppieren">
                <a:extLst>
                  <a:ext uri="{FF2B5EF4-FFF2-40B4-BE49-F238E27FC236}">
                    <a16:creationId xmlns:a16="http://schemas.microsoft.com/office/drawing/2014/main" id="{BF13CE05-4B50-AF41-BB78-060E3528AEBE}"/>
                  </a:ext>
                </a:extLst>
              </p:cNvPr>
              <p:cNvGrpSpPr/>
              <p:nvPr/>
            </p:nvGrpSpPr>
            <p:grpSpPr>
              <a:xfrm>
                <a:off x="1161588" y="95075"/>
                <a:ext cx="78441" cy="78440"/>
                <a:chOff x="0" y="0"/>
                <a:chExt cx="78439" cy="78439"/>
              </a:xfrm>
            </p:grpSpPr>
            <p:sp>
              <p:nvSpPr>
                <p:cNvPr id="38" name="Form">
                  <a:extLst>
                    <a:ext uri="{FF2B5EF4-FFF2-40B4-BE49-F238E27FC236}">
                      <a16:creationId xmlns:a16="http://schemas.microsoft.com/office/drawing/2014/main" id="{0C6D8081-A80C-D245-836E-6CD6759C4A29}"/>
                    </a:ext>
                  </a:extLst>
                </p:cNvPr>
                <p:cNvSpPr/>
                <p:nvPr/>
              </p:nvSpPr>
              <p:spPr>
                <a:xfrm>
                  <a:off x="0" y="-1"/>
                  <a:ext cx="78440" cy="78441"/>
                </a:xfrm>
                <a:custGeom>
                  <a:avLst/>
                  <a:gdLst/>
                  <a:ahLst/>
                  <a:cxnLst>
                    <a:cxn ang="0">
                      <a:pos x="wd2" y="hd2"/>
                    </a:cxn>
                    <a:cxn ang="5400000">
                      <a:pos x="wd2" y="hd2"/>
                    </a:cxn>
                    <a:cxn ang="10800000">
                      <a:pos x="wd2" y="hd2"/>
                    </a:cxn>
                    <a:cxn ang="16200000">
                      <a:pos x="wd2" y="hd2"/>
                    </a:cxn>
                  </a:cxnLst>
                  <a:rect l="0" t="0" r="r" b="b"/>
                  <a:pathLst>
                    <a:path w="21318" h="21318" extrusionOk="0">
                      <a:moveTo>
                        <a:pt x="11481" y="36"/>
                      </a:moveTo>
                      <a:cubicBezTo>
                        <a:pt x="13477" y="217"/>
                        <a:pt x="14930" y="762"/>
                        <a:pt x="16563" y="1851"/>
                      </a:cubicBezTo>
                      <a:cubicBezTo>
                        <a:pt x="18015" y="2940"/>
                        <a:pt x="19286" y="4210"/>
                        <a:pt x="20193" y="6025"/>
                      </a:cubicBezTo>
                      <a:cubicBezTo>
                        <a:pt x="20919" y="7841"/>
                        <a:pt x="21464" y="9656"/>
                        <a:pt x="21282" y="11471"/>
                      </a:cubicBezTo>
                      <a:cubicBezTo>
                        <a:pt x="21101" y="13467"/>
                        <a:pt x="20556" y="14920"/>
                        <a:pt x="19467" y="16553"/>
                      </a:cubicBezTo>
                      <a:cubicBezTo>
                        <a:pt x="18378" y="18187"/>
                        <a:pt x="16926" y="19457"/>
                        <a:pt x="15293" y="20183"/>
                      </a:cubicBezTo>
                      <a:cubicBezTo>
                        <a:pt x="13477" y="21091"/>
                        <a:pt x="11662" y="21454"/>
                        <a:pt x="9847" y="21272"/>
                      </a:cubicBezTo>
                      <a:cubicBezTo>
                        <a:pt x="7851" y="21091"/>
                        <a:pt x="6398" y="20546"/>
                        <a:pt x="4765" y="19457"/>
                      </a:cubicBezTo>
                      <a:cubicBezTo>
                        <a:pt x="3131" y="18368"/>
                        <a:pt x="1861" y="17098"/>
                        <a:pt x="1135" y="15283"/>
                      </a:cubicBezTo>
                      <a:cubicBezTo>
                        <a:pt x="227" y="13467"/>
                        <a:pt x="-136" y="11834"/>
                        <a:pt x="46" y="9837"/>
                      </a:cubicBezTo>
                      <a:cubicBezTo>
                        <a:pt x="227" y="8022"/>
                        <a:pt x="772" y="6388"/>
                        <a:pt x="1861" y="4755"/>
                      </a:cubicBezTo>
                      <a:cubicBezTo>
                        <a:pt x="2950" y="3121"/>
                        <a:pt x="4220" y="2032"/>
                        <a:pt x="6035" y="1125"/>
                      </a:cubicBezTo>
                      <a:cubicBezTo>
                        <a:pt x="7851" y="399"/>
                        <a:pt x="9484" y="-146"/>
                        <a:pt x="11481" y="36"/>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sp>
              <p:nvSpPr>
                <p:cNvPr id="39" name="Form">
                  <a:extLst>
                    <a:ext uri="{FF2B5EF4-FFF2-40B4-BE49-F238E27FC236}">
                      <a16:creationId xmlns:a16="http://schemas.microsoft.com/office/drawing/2014/main" id="{46550372-5BCA-5548-8F52-07A4CE6CA0F9}"/>
                    </a:ext>
                  </a:extLst>
                </p:cNvPr>
                <p:cNvSpPr/>
                <p:nvPr/>
              </p:nvSpPr>
              <p:spPr>
                <a:xfrm>
                  <a:off x="11803" y="11612"/>
                  <a:ext cx="57816" cy="57970"/>
                </a:xfrm>
                <a:custGeom>
                  <a:avLst/>
                  <a:gdLst/>
                  <a:ahLst/>
                  <a:cxnLst>
                    <a:cxn ang="0">
                      <a:pos x="wd2" y="hd2"/>
                    </a:cxn>
                    <a:cxn ang="5400000">
                      <a:pos x="wd2" y="hd2"/>
                    </a:cxn>
                    <a:cxn ang="10800000">
                      <a:pos x="wd2" y="hd2"/>
                    </a:cxn>
                    <a:cxn ang="16200000">
                      <a:pos x="wd2" y="hd2"/>
                    </a:cxn>
                  </a:cxnLst>
                  <a:rect l="0" t="0" r="r" b="b"/>
                  <a:pathLst>
                    <a:path w="21282" h="21339" extrusionOk="0">
                      <a:moveTo>
                        <a:pt x="17121" y="2185"/>
                      </a:moveTo>
                      <a:cubicBezTo>
                        <a:pt x="18646" y="3202"/>
                        <a:pt x="19662" y="4726"/>
                        <a:pt x="20425" y="6505"/>
                      </a:cubicBezTo>
                      <a:cubicBezTo>
                        <a:pt x="21187" y="8284"/>
                        <a:pt x="21441" y="10063"/>
                        <a:pt x="21187" y="11842"/>
                      </a:cubicBezTo>
                      <a:cubicBezTo>
                        <a:pt x="20933" y="13874"/>
                        <a:pt x="20425" y="15399"/>
                        <a:pt x="19154" y="16924"/>
                      </a:cubicBezTo>
                      <a:cubicBezTo>
                        <a:pt x="17883" y="18703"/>
                        <a:pt x="16613" y="19719"/>
                        <a:pt x="14834" y="20482"/>
                      </a:cubicBezTo>
                      <a:cubicBezTo>
                        <a:pt x="13055" y="21244"/>
                        <a:pt x="11276" y="21498"/>
                        <a:pt x="9243" y="21244"/>
                      </a:cubicBezTo>
                      <a:cubicBezTo>
                        <a:pt x="7465" y="20990"/>
                        <a:pt x="5686" y="20482"/>
                        <a:pt x="4161" y="19211"/>
                      </a:cubicBezTo>
                      <a:cubicBezTo>
                        <a:pt x="2636" y="18194"/>
                        <a:pt x="1620" y="16670"/>
                        <a:pt x="857" y="14637"/>
                      </a:cubicBezTo>
                      <a:cubicBezTo>
                        <a:pt x="95" y="12858"/>
                        <a:pt x="-159" y="11333"/>
                        <a:pt x="95" y="9300"/>
                      </a:cubicBezTo>
                      <a:cubicBezTo>
                        <a:pt x="349" y="7267"/>
                        <a:pt x="857" y="5743"/>
                        <a:pt x="2128" y="4218"/>
                      </a:cubicBezTo>
                      <a:cubicBezTo>
                        <a:pt x="3399" y="2693"/>
                        <a:pt x="4669" y="1423"/>
                        <a:pt x="6448" y="660"/>
                      </a:cubicBezTo>
                      <a:cubicBezTo>
                        <a:pt x="8227" y="-102"/>
                        <a:pt x="10006" y="-102"/>
                        <a:pt x="12039" y="152"/>
                      </a:cubicBezTo>
                      <a:cubicBezTo>
                        <a:pt x="13817" y="152"/>
                        <a:pt x="15596" y="914"/>
                        <a:pt x="17121" y="2185"/>
                      </a:cubicBezTo>
                    </a:path>
                  </a:pathLst>
                </a:custGeom>
                <a:solidFill>
                  <a:srgbClr val="30218E"/>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sp>
              <p:nvSpPr>
                <p:cNvPr id="40" name="Form">
                  <a:extLst>
                    <a:ext uri="{FF2B5EF4-FFF2-40B4-BE49-F238E27FC236}">
                      <a16:creationId xmlns:a16="http://schemas.microsoft.com/office/drawing/2014/main" id="{A0B6355B-61EE-1042-B98E-C21D796A5127}"/>
                    </a:ext>
                  </a:extLst>
                </p:cNvPr>
                <p:cNvSpPr/>
                <p:nvPr/>
              </p:nvSpPr>
              <p:spPr>
                <a:xfrm>
                  <a:off x="23246" y="23208"/>
                  <a:ext cx="45032" cy="44470"/>
                </a:xfrm>
                <a:custGeom>
                  <a:avLst/>
                  <a:gdLst/>
                  <a:ahLst/>
                  <a:cxnLst>
                    <a:cxn ang="0">
                      <a:pos x="wd2" y="hd2"/>
                    </a:cxn>
                    <a:cxn ang="5400000">
                      <a:pos x="wd2" y="hd2"/>
                    </a:cxn>
                    <a:cxn ang="10800000">
                      <a:pos x="wd2" y="hd2"/>
                    </a:cxn>
                    <a:cxn ang="16200000">
                      <a:pos x="wd2" y="hd2"/>
                    </a:cxn>
                  </a:cxnLst>
                  <a:rect l="0" t="0" r="r" b="b"/>
                  <a:pathLst>
                    <a:path w="21600" h="21321" extrusionOk="0">
                      <a:moveTo>
                        <a:pt x="19722" y="5055"/>
                      </a:moveTo>
                      <a:cubicBezTo>
                        <a:pt x="21130" y="6894"/>
                        <a:pt x="21600" y="8272"/>
                        <a:pt x="21600" y="10111"/>
                      </a:cubicBezTo>
                      <a:cubicBezTo>
                        <a:pt x="21600" y="12409"/>
                        <a:pt x="21130" y="13787"/>
                        <a:pt x="20191" y="15626"/>
                      </a:cubicBezTo>
                      <a:cubicBezTo>
                        <a:pt x="19252" y="17464"/>
                        <a:pt x="17843" y="18843"/>
                        <a:pt x="16435" y="19762"/>
                      </a:cubicBezTo>
                      <a:cubicBezTo>
                        <a:pt x="14557" y="20681"/>
                        <a:pt x="13148" y="21140"/>
                        <a:pt x="11270" y="21140"/>
                      </a:cubicBezTo>
                      <a:cubicBezTo>
                        <a:pt x="9391" y="21600"/>
                        <a:pt x="7513" y="21140"/>
                        <a:pt x="5635" y="20221"/>
                      </a:cubicBezTo>
                      <a:cubicBezTo>
                        <a:pt x="3757" y="19302"/>
                        <a:pt x="2348" y="18383"/>
                        <a:pt x="1409" y="16545"/>
                      </a:cubicBezTo>
                      <a:cubicBezTo>
                        <a:pt x="0" y="15166"/>
                        <a:pt x="0" y="13328"/>
                        <a:pt x="0" y="11030"/>
                      </a:cubicBezTo>
                      <a:cubicBezTo>
                        <a:pt x="0" y="9191"/>
                        <a:pt x="0" y="7353"/>
                        <a:pt x="939" y="5974"/>
                      </a:cubicBezTo>
                      <a:cubicBezTo>
                        <a:pt x="1878" y="4136"/>
                        <a:pt x="2817" y="2757"/>
                        <a:pt x="4696" y="1838"/>
                      </a:cubicBezTo>
                      <a:cubicBezTo>
                        <a:pt x="6104" y="919"/>
                        <a:pt x="8452" y="0"/>
                        <a:pt x="10330" y="0"/>
                      </a:cubicBezTo>
                      <a:cubicBezTo>
                        <a:pt x="12209" y="0"/>
                        <a:pt x="14087" y="460"/>
                        <a:pt x="15965" y="1379"/>
                      </a:cubicBezTo>
                      <a:cubicBezTo>
                        <a:pt x="17374" y="2298"/>
                        <a:pt x="18783" y="3217"/>
                        <a:pt x="19722" y="5055"/>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grpSp>
        </p:grpSp>
      </p:grpSp>
      <p:grpSp>
        <p:nvGrpSpPr>
          <p:cNvPr id="46" name="Gruppieren">
            <a:extLst>
              <a:ext uri="{FF2B5EF4-FFF2-40B4-BE49-F238E27FC236}">
                <a16:creationId xmlns:a16="http://schemas.microsoft.com/office/drawing/2014/main" id="{B64AFE88-12A6-F14D-BF71-D5A0C35FB241}"/>
              </a:ext>
            </a:extLst>
          </p:cNvPr>
          <p:cNvGrpSpPr/>
          <p:nvPr/>
        </p:nvGrpSpPr>
        <p:grpSpPr>
          <a:xfrm>
            <a:off x="4310749" y="1436244"/>
            <a:ext cx="996077" cy="162218"/>
            <a:chOff x="0" y="0"/>
            <a:chExt cx="1992152" cy="324434"/>
          </a:xfrm>
        </p:grpSpPr>
        <p:grpSp>
          <p:nvGrpSpPr>
            <p:cNvPr id="47" name="Gruppieren">
              <a:extLst>
                <a:ext uri="{FF2B5EF4-FFF2-40B4-BE49-F238E27FC236}">
                  <a16:creationId xmlns:a16="http://schemas.microsoft.com/office/drawing/2014/main" id="{3EED8103-379F-104B-BA35-16165277CF8D}"/>
                </a:ext>
              </a:extLst>
            </p:cNvPr>
            <p:cNvGrpSpPr/>
            <p:nvPr/>
          </p:nvGrpSpPr>
          <p:grpSpPr>
            <a:xfrm>
              <a:off x="0" y="0"/>
              <a:ext cx="1992153" cy="324435"/>
              <a:chOff x="0" y="0"/>
              <a:chExt cx="1992152" cy="324434"/>
            </a:xfrm>
          </p:grpSpPr>
          <p:grpSp>
            <p:nvGrpSpPr>
              <p:cNvPr id="54" name="Gruppieren">
                <a:extLst>
                  <a:ext uri="{FF2B5EF4-FFF2-40B4-BE49-F238E27FC236}">
                    <a16:creationId xmlns:a16="http://schemas.microsoft.com/office/drawing/2014/main" id="{C8DFEFFA-E9E1-3546-AFFA-5458E0419C1F}"/>
                  </a:ext>
                </a:extLst>
              </p:cNvPr>
              <p:cNvGrpSpPr/>
              <p:nvPr/>
            </p:nvGrpSpPr>
            <p:grpSpPr>
              <a:xfrm>
                <a:off x="-1" y="66266"/>
                <a:ext cx="1992154" cy="258169"/>
                <a:chOff x="0" y="0"/>
                <a:chExt cx="1992152" cy="258168"/>
              </a:xfrm>
            </p:grpSpPr>
            <p:sp>
              <p:nvSpPr>
                <p:cNvPr id="56" name="Form">
                  <a:extLst>
                    <a:ext uri="{FF2B5EF4-FFF2-40B4-BE49-F238E27FC236}">
                      <a16:creationId xmlns:a16="http://schemas.microsoft.com/office/drawing/2014/main" id="{BACB12B2-7788-EF48-875E-743CEA873449}"/>
                    </a:ext>
                  </a:extLst>
                </p:cNvPr>
                <p:cNvSpPr/>
                <p:nvPr/>
              </p:nvSpPr>
              <p:spPr>
                <a:xfrm>
                  <a:off x="0"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sp>
              <p:nvSpPr>
                <p:cNvPr id="57" name="Form">
                  <a:extLst>
                    <a:ext uri="{FF2B5EF4-FFF2-40B4-BE49-F238E27FC236}">
                      <a16:creationId xmlns:a16="http://schemas.microsoft.com/office/drawing/2014/main" id="{99EA94C6-BCFB-824B-B650-87E2401CC805}"/>
                    </a:ext>
                  </a:extLst>
                </p:cNvPr>
                <p:cNvSpPr/>
                <p:nvPr/>
              </p:nvSpPr>
              <p:spPr>
                <a:xfrm>
                  <a:off x="77071" y="0"/>
                  <a:ext cx="1838012" cy="258169"/>
                </a:xfrm>
                <a:custGeom>
                  <a:avLst/>
                  <a:gdLst/>
                  <a:ahLst/>
                  <a:cxnLst>
                    <a:cxn ang="0">
                      <a:pos x="wd2" y="hd2"/>
                    </a:cxn>
                    <a:cxn ang="5400000">
                      <a:pos x="wd2" y="hd2"/>
                    </a:cxn>
                    <a:cxn ang="10800000">
                      <a:pos x="wd2" y="hd2"/>
                    </a:cxn>
                    <a:cxn ang="16200000">
                      <a:pos x="wd2" y="hd2"/>
                    </a:cxn>
                  </a:cxnLst>
                  <a:rect l="0" t="0" r="r" b="b"/>
                  <a:pathLst>
                    <a:path w="21600" h="21589" extrusionOk="0">
                      <a:moveTo>
                        <a:pt x="0" y="0"/>
                      </a:moveTo>
                      <a:cubicBezTo>
                        <a:pt x="4" y="4123"/>
                        <a:pt x="17" y="7416"/>
                        <a:pt x="135" y="10314"/>
                      </a:cubicBezTo>
                      <a:cubicBezTo>
                        <a:pt x="353" y="15199"/>
                        <a:pt x="892" y="19035"/>
                        <a:pt x="1578" y="20584"/>
                      </a:cubicBezTo>
                      <a:cubicBezTo>
                        <a:pt x="2072" y="21600"/>
                        <a:pt x="2594" y="21589"/>
                        <a:pt x="3384" y="21589"/>
                      </a:cubicBezTo>
                      <a:lnTo>
                        <a:pt x="18216" y="21589"/>
                      </a:lnTo>
                      <a:cubicBezTo>
                        <a:pt x="19006" y="21589"/>
                        <a:pt x="19528" y="21600"/>
                        <a:pt x="20022" y="20584"/>
                      </a:cubicBezTo>
                      <a:cubicBezTo>
                        <a:pt x="20708" y="19035"/>
                        <a:pt x="21247" y="15199"/>
                        <a:pt x="21465" y="10314"/>
                      </a:cubicBezTo>
                      <a:cubicBezTo>
                        <a:pt x="21583" y="7416"/>
                        <a:pt x="21596" y="4123"/>
                        <a:pt x="21600" y="0"/>
                      </a:cubicBez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sp>
              <p:nvSpPr>
                <p:cNvPr id="58" name="Form">
                  <a:extLst>
                    <a:ext uri="{FF2B5EF4-FFF2-40B4-BE49-F238E27FC236}">
                      <a16:creationId xmlns:a16="http://schemas.microsoft.com/office/drawing/2014/main" id="{8E3D11F4-36CD-444A-8024-7AF31E43FBA1}"/>
                    </a:ext>
                  </a:extLst>
                </p:cNvPr>
                <p:cNvSpPr/>
                <p:nvPr/>
              </p:nvSpPr>
              <p:spPr>
                <a:xfrm flipH="1">
                  <a:off x="1908535" y="0"/>
                  <a:ext cx="83618" cy="83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28" y="0"/>
                        <a:pt x="11058" y="2107"/>
                        <a:pt x="15275" y="6325"/>
                      </a:cubicBezTo>
                      <a:cubicBezTo>
                        <a:pt x="19493" y="10542"/>
                        <a:pt x="21600" y="16072"/>
                        <a:pt x="21600" y="21600"/>
                      </a:cubicBezTo>
                      <a:lnTo>
                        <a:pt x="21600" y="0"/>
                      </a:lnTo>
                      <a:lnTo>
                        <a:pt x="0" y="0"/>
                      </a:lnTo>
                      <a:close/>
                    </a:path>
                  </a:pathLst>
                </a:cu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5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5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grpSp>
          <p:sp>
            <p:nvSpPr>
              <p:cNvPr id="55" name="Rechteck">
                <a:extLst>
                  <a:ext uri="{FF2B5EF4-FFF2-40B4-BE49-F238E27FC236}">
                    <a16:creationId xmlns:a16="http://schemas.microsoft.com/office/drawing/2014/main" id="{CD9E4890-B6F3-1A42-A302-084EC2BC2B6B}"/>
                  </a:ext>
                </a:extLst>
              </p:cNvPr>
              <p:cNvSpPr/>
              <p:nvPr/>
            </p:nvSpPr>
            <p:spPr>
              <a:xfrm>
                <a:off x="3378" y="0"/>
                <a:ext cx="1985397" cy="66267"/>
              </a:xfrm>
              <a:prstGeom prst="rect">
                <a:avLst/>
              </a:prstGeom>
              <a:solidFill>
                <a:srgbClr val="151314"/>
              </a:solidFill>
              <a:ln w="12700" cap="flat">
                <a:noFill/>
                <a:miter lim="400000"/>
              </a:ln>
              <a:effectLst/>
            </p:spPr>
            <p:txBody>
              <a:bodyPr wrap="square" lIns="25400" tIns="25400" rIns="25400" bIns="25400" numCol="1" anchor="ctr">
                <a:noAutofit/>
              </a:bodyPr>
              <a:lstStyle/>
              <a:p>
                <a:pPr algn="ctr" defTabSz="292100" hangingPunct="0">
                  <a:defRPr sz="240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kern="0">
                  <a:solidFill>
                    <a:schemeClr val="bg1"/>
                  </a:solidFill>
                  <a:effectLst>
                    <a:outerShdw blurRad="25400" dist="23998" dir="2700000" rotWithShape="0">
                      <a:srgbClr val="000000">
                        <a:alpha val="31034"/>
                      </a:srgbClr>
                    </a:outerShdw>
                  </a:effectLst>
                  <a:latin typeface="Times New Roman" panose="02020603050405020304" pitchFamily="18" charset="0"/>
                  <a:cs typeface="Times New Roman" panose="02020603050405020304" pitchFamily="18" charset="0"/>
                  <a:sym typeface="Helvetica Light"/>
                </a:endParaRPr>
              </a:p>
            </p:txBody>
          </p:sp>
        </p:grpSp>
        <p:grpSp>
          <p:nvGrpSpPr>
            <p:cNvPr id="48" name="Gruppieren">
              <a:extLst>
                <a:ext uri="{FF2B5EF4-FFF2-40B4-BE49-F238E27FC236}">
                  <a16:creationId xmlns:a16="http://schemas.microsoft.com/office/drawing/2014/main" id="{D74BE36E-32FF-4841-A9BC-39F6A862AD40}"/>
                </a:ext>
              </a:extLst>
            </p:cNvPr>
            <p:cNvGrpSpPr/>
            <p:nvPr/>
          </p:nvGrpSpPr>
          <p:grpSpPr>
            <a:xfrm>
              <a:off x="645056" y="115153"/>
              <a:ext cx="702041" cy="78441"/>
              <a:chOff x="537987" y="95075"/>
              <a:chExt cx="702040" cy="78439"/>
            </a:xfrm>
          </p:grpSpPr>
          <p:sp>
            <p:nvSpPr>
              <p:cNvPr id="49" name="Form">
                <a:extLst>
                  <a:ext uri="{FF2B5EF4-FFF2-40B4-BE49-F238E27FC236}">
                    <a16:creationId xmlns:a16="http://schemas.microsoft.com/office/drawing/2014/main" id="{0D3139E3-29A9-354A-9EC8-A9069F51E6E5}"/>
                  </a:ext>
                </a:extLst>
              </p:cNvPr>
              <p:cNvSpPr/>
              <p:nvPr/>
            </p:nvSpPr>
            <p:spPr>
              <a:xfrm>
                <a:off x="537987" y="110762"/>
                <a:ext cx="491491" cy="47065"/>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lnTo>
                      <a:pt x="1119" y="21600"/>
                    </a:lnTo>
                    <a:cubicBezTo>
                      <a:pt x="473" y="21600"/>
                      <a:pt x="0" y="17280"/>
                      <a:pt x="0" y="10800"/>
                    </a:cubicBezTo>
                    <a:cubicBezTo>
                      <a:pt x="0" y="4320"/>
                      <a:pt x="473" y="0"/>
                      <a:pt x="1119" y="0"/>
                    </a:cubicBezTo>
                    <a:lnTo>
                      <a:pt x="20524" y="0"/>
                    </a:lnTo>
                    <a:cubicBezTo>
                      <a:pt x="21127" y="0"/>
                      <a:pt x="21600" y="4320"/>
                      <a:pt x="21600" y="10800"/>
                    </a:cubicBezTo>
                    <a:cubicBezTo>
                      <a:pt x="21600" y="16416"/>
                      <a:pt x="21127" y="21600"/>
                      <a:pt x="20524" y="21600"/>
                    </a:cubicBezTo>
                  </a:path>
                </a:pathLst>
              </a:custGeom>
              <a:solidFill>
                <a:srgbClr val="212121"/>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grpSp>
            <p:nvGrpSpPr>
              <p:cNvPr id="50" name="Gruppieren">
                <a:extLst>
                  <a:ext uri="{FF2B5EF4-FFF2-40B4-BE49-F238E27FC236}">
                    <a16:creationId xmlns:a16="http://schemas.microsoft.com/office/drawing/2014/main" id="{6E9F83E7-EEC3-564E-8A83-26C66ACE64C2}"/>
                  </a:ext>
                </a:extLst>
              </p:cNvPr>
              <p:cNvGrpSpPr/>
              <p:nvPr/>
            </p:nvGrpSpPr>
            <p:grpSpPr>
              <a:xfrm>
                <a:off x="1161588" y="95075"/>
                <a:ext cx="78441" cy="78440"/>
                <a:chOff x="0" y="0"/>
                <a:chExt cx="78439" cy="78439"/>
              </a:xfrm>
            </p:grpSpPr>
            <p:sp>
              <p:nvSpPr>
                <p:cNvPr id="51" name="Form">
                  <a:extLst>
                    <a:ext uri="{FF2B5EF4-FFF2-40B4-BE49-F238E27FC236}">
                      <a16:creationId xmlns:a16="http://schemas.microsoft.com/office/drawing/2014/main" id="{B5CCCF4C-6F40-624F-97EE-85BC3B32799E}"/>
                    </a:ext>
                  </a:extLst>
                </p:cNvPr>
                <p:cNvSpPr/>
                <p:nvPr/>
              </p:nvSpPr>
              <p:spPr>
                <a:xfrm>
                  <a:off x="0" y="-1"/>
                  <a:ext cx="78440" cy="78441"/>
                </a:xfrm>
                <a:custGeom>
                  <a:avLst/>
                  <a:gdLst/>
                  <a:ahLst/>
                  <a:cxnLst>
                    <a:cxn ang="0">
                      <a:pos x="wd2" y="hd2"/>
                    </a:cxn>
                    <a:cxn ang="5400000">
                      <a:pos x="wd2" y="hd2"/>
                    </a:cxn>
                    <a:cxn ang="10800000">
                      <a:pos x="wd2" y="hd2"/>
                    </a:cxn>
                    <a:cxn ang="16200000">
                      <a:pos x="wd2" y="hd2"/>
                    </a:cxn>
                  </a:cxnLst>
                  <a:rect l="0" t="0" r="r" b="b"/>
                  <a:pathLst>
                    <a:path w="21318" h="21318" extrusionOk="0">
                      <a:moveTo>
                        <a:pt x="11481" y="36"/>
                      </a:moveTo>
                      <a:cubicBezTo>
                        <a:pt x="13477" y="217"/>
                        <a:pt x="14930" y="762"/>
                        <a:pt x="16563" y="1851"/>
                      </a:cubicBezTo>
                      <a:cubicBezTo>
                        <a:pt x="18015" y="2940"/>
                        <a:pt x="19286" y="4210"/>
                        <a:pt x="20193" y="6025"/>
                      </a:cubicBezTo>
                      <a:cubicBezTo>
                        <a:pt x="20919" y="7841"/>
                        <a:pt x="21464" y="9656"/>
                        <a:pt x="21282" y="11471"/>
                      </a:cubicBezTo>
                      <a:cubicBezTo>
                        <a:pt x="21101" y="13467"/>
                        <a:pt x="20556" y="14920"/>
                        <a:pt x="19467" y="16553"/>
                      </a:cubicBezTo>
                      <a:cubicBezTo>
                        <a:pt x="18378" y="18187"/>
                        <a:pt x="16926" y="19457"/>
                        <a:pt x="15293" y="20183"/>
                      </a:cubicBezTo>
                      <a:cubicBezTo>
                        <a:pt x="13477" y="21091"/>
                        <a:pt x="11662" y="21454"/>
                        <a:pt x="9847" y="21272"/>
                      </a:cubicBezTo>
                      <a:cubicBezTo>
                        <a:pt x="7851" y="21091"/>
                        <a:pt x="6398" y="20546"/>
                        <a:pt x="4765" y="19457"/>
                      </a:cubicBezTo>
                      <a:cubicBezTo>
                        <a:pt x="3131" y="18368"/>
                        <a:pt x="1861" y="17098"/>
                        <a:pt x="1135" y="15283"/>
                      </a:cubicBezTo>
                      <a:cubicBezTo>
                        <a:pt x="227" y="13467"/>
                        <a:pt x="-136" y="11834"/>
                        <a:pt x="46" y="9837"/>
                      </a:cubicBezTo>
                      <a:cubicBezTo>
                        <a:pt x="227" y="8022"/>
                        <a:pt x="772" y="6388"/>
                        <a:pt x="1861" y="4755"/>
                      </a:cubicBezTo>
                      <a:cubicBezTo>
                        <a:pt x="2950" y="3121"/>
                        <a:pt x="4220" y="2032"/>
                        <a:pt x="6035" y="1125"/>
                      </a:cubicBezTo>
                      <a:cubicBezTo>
                        <a:pt x="7851" y="399"/>
                        <a:pt x="9484" y="-146"/>
                        <a:pt x="11481" y="36"/>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sp>
              <p:nvSpPr>
                <p:cNvPr id="52" name="Form">
                  <a:extLst>
                    <a:ext uri="{FF2B5EF4-FFF2-40B4-BE49-F238E27FC236}">
                      <a16:creationId xmlns:a16="http://schemas.microsoft.com/office/drawing/2014/main" id="{722A521C-ADD5-8B4F-9296-B59EAB8C38DB}"/>
                    </a:ext>
                  </a:extLst>
                </p:cNvPr>
                <p:cNvSpPr/>
                <p:nvPr/>
              </p:nvSpPr>
              <p:spPr>
                <a:xfrm>
                  <a:off x="11803" y="11612"/>
                  <a:ext cx="57816" cy="57970"/>
                </a:xfrm>
                <a:custGeom>
                  <a:avLst/>
                  <a:gdLst/>
                  <a:ahLst/>
                  <a:cxnLst>
                    <a:cxn ang="0">
                      <a:pos x="wd2" y="hd2"/>
                    </a:cxn>
                    <a:cxn ang="5400000">
                      <a:pos x="wd2" y="hd2"/>
                    </a:cxn>
                    <a:cxn ang="10800000">
                      <a:pos x="wd2" y="hd2"/>
                    </a:cxn>
                    <a:cxn ang="16200000">
                      <a:pos x="wd2" y="hd2"/>
                    </a:cxn>
                  </a:cxnLst>
                  <a:rect l="0" t="0" r="r" b="b"/>
                  <a:pathLst>
                    <a:path w="21282" h="21339" extrusionOk="0">
                      <a:moveTo>
                        <a:pt x="17121" y="2185"/>
                      </a:moveTo>
                      <a:cubicBezTo>
                        <a:pt x="18646" y="3202"/>
                        <a:pt x="19662" y="4726"/>
                        <a:pt x="20425" y="6505"/>
                      </a:cubicBezTo>
                      <a:cubicBezTo>
                        <a:pt x="21187" y="8284"/>
                        <a:pt x="21441" y="10063"/>
                        <a:pt x="21187" y="11842"/>
                      </a:cubicBezTo>
                      <a:cubicBezTo>
                        <a:pt x="20933" y="13874"/>
                        <a:pt x="20425" y="15399"/>
                        <a:pt x="19154" y="16924"/>
                      </a:cubicBezTo>
                      <a:cubicBezTo>
                        <a:pt x="17883" y="18703"/>
                        <a:pt x="16613" y="19719"/>
                        <a:pt x="14834" y="20482"/>
                      </a:cubicBezTo>
                      <a:cubicBezTo>
                        <a:pt x="13055" y="21244"/>
                        <a:pt x="11276" y="21498"/>
                        <a:pt x="9243" y="21244"/>
                      </a:cubicBezTo>
                      <a:cubicBezTo>
                        <a:pt x="7465" y="20990"/>
                        <a:pt x="5686" y="20482"/>
                        <a:pt x="4161" y="19211"/>
                      </a:cubicBezTo>
                      <a:cubicBezTo>
                        <a:pt x="2636" y="18194"/>
                        <a:pt x="1620" y="16670"/>
                        <a:pt x="857" y="14637"/>
                      </a:cubicBezTo>
                      <a:cubicBezTo>
                        <a:pt x="95" y="12858"/>
                        <a:pt x="-159" y="11333"/>
                        <a:pt x="95" y="9300"/>
                      </a:cubicBezTo>
                      <a:cubicBezTo>
                        <a:pt x="349" y="7267"/>
                        <a:pt x="857" y="5743"/>
                        <a:pt x="2128" y="4218"/>
                      </a:cubicBezTo>
                      <a:cubicBezTo>
                        <a:pt x="3399" y="2693"/>
                        <a:pt x="4669" y="1423"/>
                        <a:pt x="6448" y="660"/>
                      </a:cubicBezTo>
                      <a:cubicBezTo>
                        <a:pt x="8227" y="-102"/>
                        <a:pt x="10006" y="-102"/>
                        <a:pt x="12039" y="152"/>
                      </a:cubicBezTo>
                      <a:cubicBezTo>
                        <a:pt x="13817" y="152"/>
                        <a:pt x="15596" y="914"/>
                        <a:pt x="17121" y="2185"/>
                      </a:cubicBezTo>
                    </a:path>
                  </a:pathLst>
                </a:custGeom>
                <a:solidFill>
                  <a:srgbClr val="30218E"/>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sp>
              <p:nvSpPr>
                <p:cNvPr id="53" name="Form">
                  <a:extLst>
                    <a:ext uri="{FF2B5EF4-FFF2-40B4-BE49-F238E27FC236}">
                      <a16:creationId xmlns:a16="http://schemas.microsoft.com/office/drawing/2014/main" id="{BC3BEB3B-BED0-7144-8FED-414E4CC30E43}"/>
                    </a:ext>
                  </a:extLst>
                </p:cNvPr>
                <p:cNvSpPr/>
                <p:nvPr/>
              </p:nvSpPr>
              <p:spPr>
                <a:xfrm>
                  <a:off x="23246" y="23208"/>
                  <a:ext cx="45032" cy="44470"/>
                </a:xfrm>
                <a:custGeom>
                  <a:avLst/>
                  <a:gdLst/>
                  <a:ahLst/>
                  <a:cxnLst>
                    <a:cxn ang="0">
                      <a:pos x="wd2" y="hd2"/>
                    </a:cxn>
                    <a:cxn ang="5400000">
                      <a:pos x="wd2" y="hd2"/>
                    </a:cxn>
                    <a:cxn ang="10800000">
                      <a:pos x="wd2" y="hd2"/>
                    </a:cxn>
                    <a:cxn ang="16200000">
                      <a:pos x="wd2" y="hd2"/>
                    </a:cxn>
                  </a:cxnLst>
                  <a:rect l="0" t="0" r="r" b="b"/>
                  <a:pathLst>
                    <a:path w="21600" h="21321" extrusionOk="0">
                      <a:moveTo>
                        <a:pt x="19722" y="5055"/>
                      </a:moveTo>
                      <a:cubicBezTo>
                        <a:pt x="21130" y="6894"/>
                        <a:pt x="21600" y="8272"/>
                        <a:pt x="21600" y="10111"/>
                      </a:cubicBezTo>
                      <a:cubicBezTo>
                        <a:pt x="21600" y="12409"/>
                        <a:pt x="21130" y="13787"/>
                        <a:pt x="20191" y="15626"/>
                      </a:cubicBezTo>
                      <a:cubicBezTo>
                        <a:pt x="19252" y="17464"/>
                        <a:pt x="17843" y="18843"/>
                        <a:pt x="16435" y="19762"/>
                      </a:cubicBezTo>
                      <a:cubicBezTo>
                        <a:pt x="14557" y="20681"/>
                        <a:pt x="13148" y="21140"/>
                        <a:pt x="11270" y="21140"/>
                      </a:cubicBezTo>
                      <a:cubicBezTo>
                        <a:pt x="9391" y="21600"/>
                        <a:pt x="7513" y="21140"/>
                        <a:pt x="5635" y="20221"/>
                      </a:cubicBezTo>
                      <a:cubicBezTo>
                        <a:pt x="3757" y="19302"/>
                        <a:pt x="2348" y="18383"/>
                        <a:pt x="1409" y="16545"/>
                      </a:cubicBezTo>
                      <a:cubicBezTo>
                        <a:pt x="0" y="15166"/>
                        <a:pt x="0" y="13328"/>
                        <a:pt x="0" y="11030"/>
                      </a:cubicBezTo>
                      <a:cubicBezTo>
                        <a:pt x="0" y="9191"/>
                        <a:pt x="0" y="7353"/>
                        <a:pt x="939" y="5974"/>
                      </a:cubicBezTo>
                      <a:cubicBezTo>
                        <a:pt x="1878" y="4136"/>
                        <a:pt x="2817" y="2757"/>
                        <a:pt x="4696" y="1838"/>
                      </a:cubicBezTo>
                      <a:cubicBezTo>
                        <a:pt x="6104" y="919"/>
                        <a:pt x="8452" y="0"/>
                        <a:pt x="10330" y="0"/>
                      </a:cubicBezTo>
                      <a:cubicBezTo>
                        <a:pt x="12209" y="0"/>
                        <a:pt x="14087" y="460"/>
                        <a:pt x="15965" y="1379"/>
                      </a:cubicBezTo>
                      <a:cubicBezTo>
                        <a:pt x="17374" y="2298"/>
                        <a:pt x="18783" y="3217"/>
                        <a:pt x="19722" y="5055"/>
                      </a:cubicBezTo>
                    </a:path>
                  </a:pathLst>
                </a:custGeom>
                <a:solidFill>
                  <a:srgbClr val="24282B"/>
                </a:solidFill>
                <a:ln w="12700" cap="flat">
                  <a:noFill/>
                  <a:miter lim="400000"/>
                </a:ln>
                <a:effectLst/>
              </p:spPr>
              <p:txBody>
                <a:bodyPr wrap="square" lIns="29528" tIns="29528" rIns="29528" bIns="29528" numCol="1" anchor="ctr">
                  <a:noAutofit/>
                </a:bodyPr>
                <a:lstStyle/>
                <a:p>
                  <a:pPr defTabSz="729636" hangingPunct="0">
                    <a:lnSpc>
                      <a:spcPct val="93000"/>
                    </a:lnSpc>
                    <a:defRPr sz="5800">
                      <a:solidFill>
                        <a:srgbClr val="000000"/>
                      </a:solidFill>
                      <a:latin typeface="Arial"/>
                      <a:ea typeface="Arial"/>
                      <a:cs typeface="Arial"/>
                      <a:sym typeface="Arial"/>
                    </a:defRPr>
                  </a:pPr>
                  <a:endParaRPr sz="2900" kern="0">
                    <a:solidFill>
                      <a:schemeClr val="bg1"/>
                    </a:solidFill>
                    <a:latin typeface="Times New Roman" panose="02020603050405020304" pitchFamily="18" charset="0"/>
                    <a:cs typeface="Times New Roman" panose="02020603050405020304" pitchFamily="18" charset="0"/>
                    <a:sym typeface="Arial"/>
                  </a:endParaRPr>
                </a:p>
              </p:txBody>
            </p:sp>
          </p:grpSp>
        </p:grpSp>
      </p:grpSp>
      <p:sp>
        <p:nvSpPr>
          <p:cNvPr id="62" name="Rectangle 27">
            <a:extLst>
              <a:ext uri="{FF2B5EF4-FFF2-40B4-BE49-F238E27FC236}">
                <a16:creationId xmlns:a16="http://schemas.microsoft.com/office/drawing/2014/main" id="{23F69C7C-4C3C-4FF0-A85F-F52737D90435}"/>
              </a:ext>
            </a:extLst>
          </p:cNvPr>
          <p:cNvSpPr txBox="1"/>
          <p:nvPr/>
        </p:nvSpPr>
        <p:spPr>
          <a:xfrm>
            <a:off x="6818631" y="1235380"/>
            <a:ext cx="3713075" cy="3427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a:solidFill>
                  <a:srgbClr val="FAA619"/>
                </a:solidFill>
                <a:latin typeface="Times New Roman" panose="02020603050405020304" pitchFamily="18" charset="0"/>
                <a:cs typeface="Times New Roman" panose="02020603050405020304" pitchFamily="18" charset="0"/>
              </a:rPr>
              <a:t>NHẬN XÉT</a:t>
            </a:r>
          </a:p>
        </p:txBody>
      </p:sp>
    </p:spTree>
    <p:extLst>
      <p:ext uri="{BB962C8B-B14F-4D97-AF65-F5344CB8AC3E}">
        <p14:creationId xmlns:p14="http://schemas.microsoft.com/office/powerpoint/2010/main" val="3452593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 calcmode="lin" valueType="num">
                                      <p:cBhvr>
                                        <p:cTn id="9" dur="500" fill="hold"/>
                                        <p:tgtEl>
                                          <p:spTgt spid="62"/>
                                        </p:tgtEl>
                                        <p:attrNameLst>
                                          <p:attrName>style.rotation</p:attrName>
                                        </p:attrNameLst>
                                      </p:cBhvr>
                                      <p:tavLst>
                                        <p:tav tm="0">
                                          <p:val>
                                            <p:fltVal val="90"/>
                                          </p:val>
                                        </p:tav>
                                        <p:tav tm="100000">
                                          <p:val>
                                            <p:fltVal val="0"/>
                                          </p:val>
                                        </p:tav>
                                      </p:tavLst>
                                    </p:anim>
                                    <p:animEffect transition="in" filter="fade">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16" name="图片 3">
            <a:extLst>
              <a:ext uri="{FF2B5EF4-FFF2-40B4-BE49-F238E27FC236}">
                <a16:creationId xmlns:a16="http://schemas.microsoft.com/office/drawing/2014/main" id="{155064DC-B297-497D-895F-78115580D9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05" y="393468"/>
            <a:ext cx="6095496" cy="6095496"/>
          </a:xfrm>
          <a:prstGeom prst="rect">
            <a:avLst/>
          </a:prstGeom>
        </p:spPr>
      </p:pic>
      <p:sp>
        <p:nvSpPr>
          <p:cNvPr id="21" name="Rectangle 27">
            <a:extLst>
              <a:ext uri="{FF2B5EF4-FFF2-40B4-BE49-F238E27FC236}">
                <a16:creationId xmlns:a16="http://schemas.microsoft.com/office/drawing/2014/main" id="{23F69C7C-4C3C-4FF0-A85F-F52737D90435}"/>
              </a:ext>
            </a:extLst>
          </p:cNvPr>
          <p:cNvSpPr txBox="1"/>
          <p:nvPr/>
        </p:nvSpPr>
        <p:spPr>
          <a:xfrm>
            <a:off x="4193382" y="1661095"/>
            <a:ext cx="7886700" cy="4804392"/>
          </a:xfrm>
          <a:prstGeom prst="homePlate">
            <a:avLst/>
          </a:prstGeom>
          <a:solidFill>
            <a:schemeClr val="bg1">
              <a:alpha val="70000"/>
            </a:schemeClr>
          </a:solidFill>
          <a:ln w="12700" cap="flat">
            <a:noFill/>
            <a:miter lim="400000"/>
          </a:ln>
          <a:effectLst>
            <a:glow rad="139700">
              <a:schemeClr val="accent3">
                <a:satMod val="175000"/>
                <a:alpha val="40000"/>
              </a:schemeClr>
            </a:glow>
          </a:effectLst>
          <a:extLst>
            <a:ext uri="{C572A759-6A51-4108-AA02-DFA0A04FC94B}">
              <ma14:wrappingTextBoxFlag xmlns:ma14="http://schemas.microsoft.com/office/mac/drawingml/2011/main" xmlns=""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marL="571500" indent="-571500" defTabSz="412750" hangingPunct="0">
              <a:spcBef>
                <a:spcPts val="2950"/>
              </a:spcBef>
              <a:buFont typeface="Wingdings" panose="05000000000000000000" pitchFamily="2" charset="2"/>
              <a:buChar char="q"/>
            </a:pPr>
            <a:r>
              <a:rPr lang="en-US" sz="3600" b="1" kern="0">
                <a:solidFill>
                  <a:srgbClr val="002060"/>
                </a:solidFill>
                <a:latin typeface="Times New Roman" panose="02020603050405020304" pitchFamily="18" charset="0"/>
                <a:cs typeface="Times New Roman" panose="02020603050405020304" pitchFamily="18" charset="0"/>
              </a:rPr>
              <a:t>Xem lại bài.</a:t>
            </a:r>
          </a:p>
          <a:p>
            <a:pPr marL="571500" indent="-571500" defTabSz="412750" hangingPunct="0">
              <a:spcBef>
                <a:spcPts val="2950"/>
              </a:spcBef>
              <a:buFont typeface="Wingdings" panose="05000000000000000000" pitchFamily="2" charset="2"/>
              <a:buChar char="q"/>
            </a:pPr>
            <a:r>
              <a:rPr lang="en-US" sz="3600" b="1" kern="0">
                <a:solidFill>
                  <a:srgbClr val="002060"/>
                </a:solidFill>
                <a:latin typeface="Times New Roman" panose="02020603050405020304" pitchFamily="18" charset="0"/>
                <a:cs typeface="Times New Roman" panose="02020603050405020304" pitchFamily="18" charset="0"/>
              </a:rPr>
              <a:t>Có thể chọn đoạn khác để viết hoàn chỉnh, tập xây dựng đoạn văn kể chuyện.</a:t>
            </a:r>
          </a:p>
          <a:p>
            <a:pPr marL="571500" indent="-571500" defTabSz="412750" hangingPunct="0">
              <a:spcBef>
                <a:spcPts val="2950"/>
              </a:spcBef>
              <a:buFont typeface="Wingdings" panose="05000000000000000000" pitchFamily="2" charset="2"/>
              <a:buChar char="q"/>
            </a:pPr>
            <a:r>
              <a:rPr lang="en-US" sz="3600" b="1" kern="0">
                <a:solidFill>
                  <a:srgbClr val="002060"/>
                </a:solidFill>
                <a:latin typeface="Times New Roman" panose="02020603050405020304" pitchFamily="18" charset="0"/>
                <a:cs typeface="Times New Roman" panose="02020603050405020304" pitchFamily="18" charset="0"/>
              </a:rPr>
              <a:t>Chuẩn bị bài: </a:t>
            </a:r>
            <a:r>
              <a:rPr lang="en-US" sz="3600" b="1" kern="0">
                <a:solidFill>
                  <a:schemeClr val="accent2">
                    <a:lumMod val="50000"/>
                  </a:schemeClr>
                </a:solidFill>
                <a:latin typeface="Times New Roman" panose="02020603050405020304" pitchFamily="18" charset="0"/>
                <a:cs typeface="Times New Roman" panose="02020603050405020304" pitchFamily="18" charset="0"/>
              </a:rPr>
              <a:t>Luyện tập phát triển câu chuyện.</a:t>
            </a:r>
          </a:p>
        </p:txBody>
      </p:sp>
      <p:sp>
        <p:nvSpPr>
          <p:cNvPr id="22" name="Rectangle 27">
            <a:extLst>
              <a:ext uri="{FF2B5EF4-FFF2-40B4-BE49-F238E27FC236}">
                <a16:creationId xmlns:a16="http://schemas.microsoft.com/office/drawing/2014/main" id="{23F69C7C-4C3C-4FF0-A85F-F52737D90435}"/>
              </a:ext>
            </a:extLst>
          </p:cNvPr>
          <p:cNvSpPr txBox="1"/>
          <p:nvPr/>
        </p:nvSpPr>
        <p:spPr>
          <a:xfrm>
            <a:off x="3540612" y="-157864"/>
            <a:ext cx="8539470" cy="16643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a:solidFill>
                  <a:srgbClr val="FAA619"/>
                </a:solidFill>
                <a:latin typeface="Times New Roman" panose="02020603050405020304" pitchFamily="18" charset="0"/>
                <a:cs typeface="Times New Roman" panose="02020603050405020304" pitchFamily="18" charset="0"/>
              </a:rPr>
              <a:t>DẶN DÒ</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iterate type="wd">
                                    <p:tmPct val="5000"/>
                                  </p:iterate>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 calcmode="lin" valueType="num">
                                      <p:cBhvr>
                                        <p:cTn id="14" dur="500" fill="hold"/>
                                        <p:tgtEl>
                                          <p:spTgt spid="22"/>
                                        </p:tgtEl>
                                        <p:attrNameLst>
                                          <p:attrName>style.rotation</p:attrName>
                                        </p:attrNameLst>
                                      </p:cBhvr>
                                      <p:tavLst>
                                        <p:tav tm="0">
                                          <p:val>
                                            <p:fltVal val="90"/>
                                          </p:val>
                                        </p:tav>
                                        <p:tav tm="100000">
                                          <p:val>
                                            <p:fltVal val="0"/>
                                          </p:val>
                                        </p:tav>
                                      </p:tavLst>
                                    </p:anim>
                                    <p:animEffect transition="in" filter="fade">
                                      <p:cBhvr>
                                        <p:cTn id="15" dur="500"/>
                                        <p:tgtEl>
                                          <p:spTgt spid="22"/>
                                        </p:tgtEl>
                                      </p:cBhvr>
                                    </p:animEffect>
                                  </p:childTnLst>
                                </p:cTn>
                              </p:par>
                            </p:childTnLst>
                          </p:cTn>
                        </p:par>
                        <p:par>
                          <p:cTn id="16" fill="hold">
                            <p:stCondLst>
                              <p:cond delay="1025"/>
                            </p:stCondLst>
                            <p:childTnLst>
                              <p:par>
                                <p:cTn id="17" presetID="31" presetClass="entr" presetSubtype="0" fill="hold" nodeType="afterEffect">
                                  <p:stCondLst>
                                    <p:cond delay="0"/>
                                  </p:stCondLst>
                                  <p:iterate type="wd">
                                    <p:tmPct val="5000"/>
                                  </p:iterate>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p:cTn id="19"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21" dur="500" fill="hold"/>
                                        <p:tgtEl>
                                          <p:spTgt spid="21">
                                            <p:txEl>
                                              <p:pRg st="0" end="0"/>
                                            </p:txEl>
                                          </p:spTgt>
                                        </p:tgtEl>
                                        <p:attrNameLst>
                                          <p:attrName>style.rotation</p:attrName>
                                        </p:attrNameLst>
                                      </p:cBhvr>
                                      <p:tavLst>
                                        <p:tav tm="0">
                                          <p:val>
                                            <p:fltVal val="90"/>
                                          </p:val>
                                        </p:tav>
                                        <p:tav tm="100000">
                                          <p:val>
                                            <p:fltVal val="0"/>
                                          </p:val>
                                        </p:tav>
                                      </p:tavLst>
                                    </p:anim>
                                    <p:animEffect transition="in" filter="fade">
                                      <p:cBhvr>
                                        <p:cTn id="22" dur="500"/>
                                        <p:tgtEl>
                                          <p:spTgt spid="21">
                                            <p:txEl>
                                              <p:pRg st="0" end="0"/>
                                            </p:txEl>
                                          </p:spTgt>
                                        </p:tgtEl>
                                      </p:cBhvr>
                                    </p:animEffect>
                                  </p:childTnLst>
                                </p:cTn>
                              </p:par>
                            </p:childTnLst>
                          </p:cTn>
                        </p:par>
                        <p:par>
                          <p:cTn id="23" fill="hold">
                            <p:stCondLst>
                              <p:cond delay="1600"/>
                            </p:stCondLst>
                            <p:childTnLst>
                              <p:par>
                                <p:cTn id="24" presetID="16" presetClass="entr" presetSubtype="21" fill="hold" nodeType="afterEffect">
                                  <p:stCondLst>
                                    <p:cond delay="0"/>
                                  </p:stCondLst>
                                  <p:iterate type="wd">
                                    <p:tmPct val="10000"/>
                                  </p:iterate>
                                  <p:childTnLst>
                                    <p:set>
                                      <p:cBhvr>
                                        <p:cTn id="25" dur="1" fill="hold">
                                          <p:stCondLst>
                                            <p:cond delay="0"/>
                                          </p:stCondLst>
                                        </p:cTn>
                                        <p:tgtEl>
                                          <p:spTgt spid="21">
                                            <p:txEl>
                                              <p:pRg st="1" end="1"/>
                                            </p:txEl>
                                          </p:spTgt>
                                        </p:tgtEl>
                                        <p:attrNameLst>
                                          <p:attrName>style.visibility</p:attrName>
                                        </p:attrNameLst>
                                      </p:cBhvr>
                                      <p:to>
                                        <p:strVal val="visible"/>
                                      </p:to>
                                    </p:set>
                                    <p:animEffect transition="in" filter="barn(inVertical)">
                                      <p:cBhvr>
                                        <p:cTn id="26" dur="500"/>
                                        <p:tgtEl>
                                          <p:spTgt spid="21">
                                            <p:txEl>
                                              <p:pRg st="1" end="1"/>
                                            </p:txEl>
                                          </p:spTgt>
                                        </p:tgtEl>
                                      </p:cBhvr>
                                    </p:animEffect>
                                  </p:childTnLst>
                                </p:cTn>
                              </p:par>
                            </p:childTnLst>
                          </p:cTn>
                        </p:par>
                        <p:par>
                          <p:cTn id="27" fill="hold">
                            <p:stCondLst>
                              <p:cond delay="2950"/>
                            </p:stCondLst>
                            <p:childTnLst>
                              <p:par>
                                <p:cTn id="28" presetID="26" presetClass="entr" presetSubtype="0" fill="hold" nodeType="afterEffect">
                                  <p:stCondLst>
                                    <p:cond delay="0"/>
                                  </p:stCondLst>
                                  <p:iterate type="wd">
                                    <p:tmPct val="10000"/>
                                  </p:iterate>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wipe(down)">
                                      <p:cBhvr>
                                        <p:cTn id="30" dur="145">
                                          <p:stCondLst>
                                            <p:cond delay="0"/>
                                          </p:stCondLst>
                                        </p:cTn>
                                        <p:tgtEl>
                                          <p:spTgt spid="21">
                                            <p:txEl>
                                              <p:pRg st="2" end="2"/>
                                            </p:txEl>
                                          </p:spTgt>
                                        </p:tgtEl>
                                      </p:cBhvr>
                                    </p:animEffect>
                                    <p:anim calcmode="lin" valueType="num">
                                      <p:cBhvr>
                                        <p:cTn id="31" dur="456" tmFilter="0,0; 0.14,0.36; 0.43,0.73; 0.71,0.91; 1.0,1.0">
                                          <p:stCondLst>
                                            <p:cond delay="0"/>
                                          </p:stCondLst>
                                        </p:cTn>
                                        <p:tgtEl>
                                          <p:spTgt spid="21">
                                            <p:txEl>
                                              <p:pRg st="2" end="2"/>
                                            </p:txEl>
                                          </p:spTgt>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21">
                                            <p:txEl>
                                              <p:pRg st="2" end="2"/>
                                            </p:txEl>
                                          </p:spTgt>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21">
                                            <p:txEl>
                                              <p:pRg st="2" end="2"/>
                                            </p:txEl>
                                          </p:spTgt>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1"/>
                                          </p:stCondLst>
                                        </p:cTn>
                                        <p:tgtEl>
                                          <p:spTgt spid="21">
                                            <p:txEl>
                                              <p:pRg st="2" end="2"/>
                                            </p:txEl>
                                          </p:spTgt>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4"/>
                                          </p:stCondLst>
                                        </p:cTn>
                                        <p:tgtEl>
                                          <p:spTgt spid="21">
                                            <p:txEl>
                                              <p:pRg st="2" end="2"/>
                                            </p:txEl>
                                          </p:spTgt>
                                        </p:tgtEl>
                                        <p:attrNameLst>
                                          <p:attrName>ppt_y</p:attrName>
                                        </p:attrNameLst>
                                      </p:cBhvr>
                                      <p:tavLst>
                                        <p:tav tm="0" fmla="#ppt_y-sin(pi*$)/81">
                                          <p:val>
                                            <p:fltVal val="0"/>
                                          </p:val>
                                        </p:tav>
                                        <p:tav tm="100000">
                                          <p:val>
                                            <p:fltVal val="1"/>
                                          </p:val>
                                        </p:tav>
                                      </p:tavLst>
                                    </p:anim>
                                    <p:animScale>
                                      <p:cBhvr>
                                        <p:cTn id="36" dur="7">
                                          <p:stCondLst>
                                            <p:cond delay="162"/>
                                          </p:stCondLst>
                                        </p:cTn>
                                        <p:tgtEl>
                                          <p:spTgt spid="21">
                                            <p:txEl>
                                              <p:pRg st="2" end="2"/>
                                            </p:txEl>
                                          </p:spTgt>
                                        </p:tgtEl>
                                      </p:cBhvr>
                                      <p:to x="100000" y="60000"/>
                                    </p:animScale>
                                    <p:animScale>
                                      <p:cBhvr>
                                        <p:cTn id="37" dur="41" decel="50000">
                                          <p:stCondLst>
                                            <p:cond delay="169"/>
                                          </p:stCondLst>
                                        </p:cTn>
                                        <p:tgtEl>
                                          <p:spTgt spid="21">
                                            <p:txEl>
                                              <p:pRg st="2" end="2"/>
                                            </p:txEl>
                                          </p:spTgt>
                                        </p:tgtEl>
                                      </p:cBhvr>
                                      <p:to x="100000" y="100000"/>
                                    </p:animScale>
                                    <p:animScale>
                                      <p:cBhvr>
                                        <p:cTn id="38" dur="7">
                                          <p:stCondLst>
                                            <p:cond delay="328"/>
                                          </p:stCondLst>
                                        </p:cTn>
                                        <p:tgtEl>
                                          <p:spTgt spid="21">
                                            <p:txEl>
                                              <p:pRg st="2" end="2"/>
                                            </p:txEl>
                                          </p:spTgt>
                                        </p:tgtEl>
                                      </p:cBhvr>
                                      <p:to x="100000" y="80000"/>
                                    </p:animScale>
                                    <p:animScale>
                                      <p:cBhvr>
                                        <p:cTn id="39" dur="41" decel="50000">
                                          <p:stCondLst>
                                            <p:cond delay="335"/>
                                          </p:stCondLst>
                                        </p:cTn>
                                        <p:tgtEl>
                                          <p:spTgt spid="21">
                                            <p:txEl>
                                              <p:pRg st="2" end="2"/>
                                            </p:txEl>
                                          </p:spTgt>
                                        </p:tgtEl>
                                      </p:cBhvr>
                                      <p:to x="100000" y="100000"/>
                                    </p:animScale>
                                    <p:animScale>
                                      <p:cBhvr>
                                        <p:cTn id="40" dur="7">
                                          <p:stCondLst>
                                            <p:cond delay="410"/>
                                          </p:stCondLst>
                                        </p:cTn>
                                        <p:tgtEl>
                                          <p:spTgt spid="21">
                                            <p:txEl>
                                              <p:pRg st="2" end="2"/>
                                            </p:txEl>
                                          </p:spTgt>
                                        </p:tgtEl>
                                      </p:cBhvr>
                                      <p:to x="100000" y="90000"/>
                                    </p:animScale>
                                    <p:animScale>
                                      <p:cBhvr>
                                        <p:cTn id="41" dur="41" decel="50000">
                                          <p:stCondLst>
                                            <p:cond delay="417"/>
                                          </p:stCondLst>
                                        </p:cTn>
                                        <p:tgtEl>
                                          <p:spTgt spid="21">
                                            <p:txEl>
                                              <p:pRg st="2" end="2"/>
                                            </p:txEl>
                                          </p:spTgt>
                                        </p:tgtEl>
                                      </p:cBhvr>
                                      <p:to x="100000" y="100000"/>
                                    </p:animScale>
                                    <p:animScale>
                                      <p:cBhvr>
                                        <p:cTn id="42" dur="7">
                                          <p:stCondLst>
                                            <p:cond delay="452"/>
                                          </p:stCondLst>
                                        </p:cTn>
                                        <p:tgtEl>
                                          <p:spTgt spid="21">
                                            <p:txEl>
                                              <p:pRg st="2" end="2"/>
                                            </p:txEl>
                                          </p:spTgt>
                                        </p:tgtEl>
                                      </p:cBhvr>
                                      <p:to x="100000" y="95000"/>
                                    </p:animScale>
                                    <p:animScale>
                                      <p:cBhvr>
                                        <p:cTn id="43" dur="41" decel="50000">
                                          <p:stCondLst>
                                            <p:cond delay="459"/>
                                          </p:stCondLst>
                                        </p:cTn>
                                        <p:tgtEl>
                                          <p:spTgt spid="21">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57975B4-F9B2-4591-A449-E27D9F9DC0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954" y="2978037"/>
            <a:ext cx="2442818" cy="246389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5772" y="943429"/>
            <a:ext cx="9012120" cy="47155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Rectangle 13"/>
          <p:cNvSpPr/>
          <p:nvPr/>
        </p:nvSpPr>
        <p:spPr>
          <a:xfrm>
            <a:off x="2507150" y="38100"/>
            <a:ext cx="3853940" cy="769441"/>
          </a:xfrm>
          <a:prstGeom prst="rect">
            <a:avLst/>
          </a:prstGeom>
          <a:noFill/>
        </p:spPr>
        <p:txBody>
          <a:bodyPr wrap="none" lIns="91440" tIns="45720" rIns="91440" bIns="45720">
            <a:spAutoFit/>
          </a:bodyPr>
          <a:lstStyle/>
          <a:p>
            <a:pPr algn="ctr"/>
            <a:r>
              <a:rPr lang="en-US"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 sát tranh</a:t>
            </a:r>
          </a:p>
        </p:txBody>
      </p:sp>
      <p:sp>
        <p:nvSpPr>
          <p:cNvPr id="16" name="Rounded Rectangular Callout 15"/>
          <p:cNvSpPr/>
          <p:nvPr/>
        </p:nvSpPr>
        <p:spPr>
          <a:xfrm>
            <a:off x="6573384" y="1051953"/>
            <a:ext cx="2235200" cy="1074057"/>
          </a:xfrm>
          <a:prstGeom prst="wedgeRoundRectCallout">
            <a:avLst>
              <a:gd name="adj1" fmla="val -34246"/>
              <a:gd name="adj2" fmla="val 100317"/>
              <a:gd name="adj3" fmla="val 16667"/>
            </a:avLst>
          </a:prstGeom>
          <a:solidFill>
            <a:srgbClr val="3B1D69"/>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cs typeface="Times New Roman" panose="02020603050405020304" pitchFamily="18" charset="0"/>
              </a:rPr>
              <a:t>Va-li-a</a:t>
            </a:r>
          </a:p>
        </p:txBody>
      </p:sp>
      <p:sp>
        <p:nvSpPr>
          <p:cNvPr id="17" name="Rounded Rectangular Callout 16"/>
          <p:cNvSpPr/>
          <p:nvPr/>
        </p:nvSpPr>
        <p:spPr>
          <a:xfrm>
            <a:off x="9531289" y="297875"/>
            <a:ext cx="2235200" cy="1291107"/>
          </a:xfrm>
          <a:prstGeom prst="wedgeRoundRectCallout">
            <a:avLst>
              <a:gd name="adj1" fmla="val -30209"/>
              <a:gd name="adj2" fmla="val 66309"/>
              <a:gd name="adj3" fmla="val 16667"/>
            </a:avLst>
          </a:prstGeom>
          <a:solidFill>
            <a:srgbClr val="3B1D69"/>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cs typeface="Times New Roman" panose="02020603050405020304" pitchFamily="18" charset="0"/>
              </a:rPr>
              <a:t>Giám đốc rạp xiếc</a:t>
            </a:r>
          </a:p>
        </p:txBody>
      </p:sp>
    </p:spTree>
    <p:extLst>
      <p:ext uri="{BB962C8B-B14F-4D97-AF65-F5344CB8AC3E}">
        <p14:creationId xmlns:p14="http://schemas.microsoft.com/office/powerpoint/2010/main" val="3449490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iterate type="wd">
                                    <p:tmPct val="10000"/>
                                  </p:iterate>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100"/>
                            </p:stCondLst>
                            <p:childTnLst>
                              <p:par>
                                <p:cTn id="16" presetID="14" presetClass="entr" presetSubtype="10" fill="hold" nodeType="afterEffect">
                                  <p:stCondLst>
                                    <p:cond delay="0"/>
                                  </p:stCondLst>
                                  <p:iterate type="wd">
                                    <p:tmPct val="10000"/>
                                  </p:iterate>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iterate type="wd">
                                    <p:tmPct val="10000"/>
                                  </p:iterate>
                                  <p:childTnLst>
                                    <p:set>
                                      <p:cBhvr>
                                        <p:cTn id="22" dur="1" fill="hold">
                                          <p:stCondLst>
                                            <p:cond delay="0"/>
                                          </p:stCondLst>
                                        </p:cTn>
                                        <p:tgtEl>
                                          <p:spTgt spid="16"/>
                                        </p:tgtEl>
                                        <p:attrNameLst>
                                          <p:attrName>style.visibility</p:attrName>
                                        </p:attrNameLst>
                                      </p:cBhvr>
                                      <p:to>
                                        <p:strVal val="visible"/>
                                      </p:to>
                                    </p:set>
                                    <p:animEffect transition="in" filter="circle(i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iterate type="wd">
                                    <p:tmPct val="10000"/>
                                  </p:iterate>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Đám mây 22">
            <a:extLst>
              <a:ext uri="{FF2B5EF4-FFF2-40B4-BE49-F238E27FC236}">
                <a16:creationId xmlns:a16="http://schemas.microsoft.com/office/drawing/2014/main" id="{A124730D-3DB2-4ED6-9CA8-63729F935785}"/>
              </a:ext>
            </a:extLst>
          </p:cNvPr>
          <p:cNvSpPr/>
          <p:nvPr/>
        </p:nvSpPr>
        <p:spPr>
          <a:xfrm>
            <a:off x="2839785" y="83715"/>
            <a:ext cx="1519970" cy="556247"/>
          </a:xfrm>
          <a:prstGeom prst="cloud">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Hình ảnh 4" descr="Ảnh có chứa phòng&#10;&#10;Mô tả được tạo tự động">
            <a:extLst>
              <a:ext uri="{FF2B5EF4-FFF2-40B4-BE49-F238E27FC236}">
                <a16:creationId xmlns:a16="http://schemas.microsoft.com/office/drawing/2014/main" id="{F32A4308-4B66-4D9E-A13F-A82511E0C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33681"/>
            <a:ext cx="12165123" cy="1924319"/>
          </a:xfrm>
          <a:prstGeom prst="rect">
            <a:avLst/>
          </a:prstGeom>
        </p:spPr>
      </p:pic>
      <p:graphicFrame>
        <p:nvGraphicFramePr>
          <p:cNvPr id="6" name="Bảng 6">
            <a:extLst>
              <a:ext uri="{FF2B5EF4-FFF2-40B4-BE49-F238E27FC236}">
                <a16:creationId xmlns:a16="http://schemas.microsoft.com/office/drawing/2014/main" id="{D82290BE-7CF9-4AC0-ADDB-52FD46D36C05}"/>
              </a:ext>
            </a:extLst>
          </p:cNvPr>
          <p:cNvGraphicFramePr>
            <a:graphicFrameLocks noGrp="1"/>
          </p:cNvGraphicFramePr>
          <p:nvPr>
            <p:extLst>
              <p:ext uri="{D42A27DB-BD31-4B8C-83A1-F6EECF244321}">
                <p14:modId xmlns:p14="http://schemas.microsoft.com/office/powerpoint/2010/main" val="1176347533"/>
              </p:ext>
            </p:extLst>
          </p:nvPr>
        </p:nvGraphicFramePr>
        <p:xfrm>
          <a:off x="318798" y="1833630"/>
          <a:ext cx="11554403" cy="4851400"/>
        </p:xfrm>
        <a:graphic>
          <a:graphicData uri="http://schemas.openxmlformats.org/drawingml/2006/table">
            <a:tbl>
              <a:tblPr firstRow="1" bandRow="1">
                <a:tableStyleId>{5C22544A-7EE6-4342-B048-85BDC9FD1C3A}</a:tableStyleId>
              </a:tblPr>
              <a:tblGrid>
                <a:gridCol w="1155141">
                  <a:extLst>
                    <a:ext uri="{9D8B030D-6E8A-4147-A177-3AD203B41FA5}">
                      <a16:colId xmlns:a16="http://schemas.microsoft.com/office/drawing/2014/main" val="3571951836"/>
                    </a:ext>
                  </a:extLst>
                </a:gridCol>
                <a:gridCol w="2549421">
                  <a:extLst>
                    <a:ext uri="{9D8B030D-6E8A-4147-A177-3AD203B41FA5}">
                      <a16:colId xmlns:a16="http://schemas.microsoft.com/office/drawing/2014/main" val="1788354768"/>
                    </a:ext>
                  </a:extLst>
                </a:gridCol>
                <a:gridCol w="4248443">
                  <a:extLst>
                    <a:ext uri="{9D8B030D-6E8A-4147-A177-3AD203B41FA5}">
                      <a16:colId xmlns:a16="http://schemas.microsoft.com/office/drawing/2014/main" val="2466528673"/>
                    </a:ext>
                  </a:extLst>
                </a:gridCol>
                <a:gridCol w="2788598">
                  <a:extLst>
                    <a:ext uri="{9D8B030D-6E8A-4147-A177-3AD203B41FA5}">
                      <a16:colId xmlns:a16="http://schemas.microsoft.com/office/drawing/2014/main" val="3111113244"/>
                    </a:ext>
                  </a:extLst>
                </a:gridCol>
                <a:gridCol w="812800">
                  <a:extLst>
                    <a:ext uri="{9D8B030D-6E8A-4147-A177-3AD203B41FA5}">
                      <a16:colId xmlns:a16="http://schemas.microsoft.com/office/drawing/2014/main" val="376178637"/>
                    </a:ext>
                  </a:extLst>
                </a:gridCol>
              </a:tblGrid>
              <a:tr h="536697">
                <a:tc>
                  <a:txBody>
                    <a:bodyPr/>
                    <a:lstStyle/>
                    <a:p>
                      <a:pPr algn="ctr">
                        <a:lnSpc>
                          <a:spcPct val="100000"/>
                        </a:lnSpc>
                        <a:spcAft>
                          <a:spcPts val="0"/>
                        </a:spcAft>
                      </a:pPr>
                      <a:r>
                        <a:rPr lang="en-US" sz="1600" dirty="0" err="1">
                          <a:latin typeface="Times New Roman" panose="02020603050405020304" pitchFamily="18" charset="0"/>
                          <a:cs typeface="Times New Roman" panose="02020603050405020304" pitchFamily="18" charset="0"/>
                        </a:rPr>
                        <a:t>Môn</a:t>
                      </a:r>
                      <a:endParaRPr lang="vi-VN" sz="16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endParaRPr lang="vi-VN" sz="16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dirty="0" err="1">
                          <a:latin typeface="Times New Roman" panose="02020603050405020304" pitchFamily="18" charset="0"/>
                          <a:cs typeface="Times New Roman" panose="02020603050405020304" pitchFamily="18" charset="0"/>
                        </a:rPr>
                        <a:t>Nhiệm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HS</a:t>
                      </a:r>
                      <a:endParaRPr lang="vi-VN" sz="16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dirty="0">
                          <a:latin typeface="Times New Roman" panose="02020603050405020304" pitchFamily="18" charset="0"/>
                          <a:cs typeface="Times New Roman" panose="02020603050405020304" pitchFamily="18" charset="0"/>
                        </a:rPr>
                        <a:t>PH </a:t>
                      </a:r>
                      <a:r>
                        <a:rPr lang="en-US" sz="1600" dirty="0" err="1">
                          <a:latin typeface="Times New Roman" panose="02020603050405020304" pitchFamily="18" charset="0"/>
                          <a:cs typeface="Times New Roman" panose="02020603050405020304" pitchFamily="18" charset="0"/>
                        </a:rPr>
                        <a:t>cần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hợp</a:t>
                      </a:r>
                      <a:endParaRPr lang="vi-VN" sz="16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dirty="0" err="1">
                          <a:latin typeface="Times New Roman" panose="02020603050405020304" pitchFamily="18" charset="0"/>
                          <a:cs typeface="Times New Roman" panose="02020603050405020304" pitchFamily="18" charset="0"/>
                        </a:rPr>
                        <a:t>Hình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thức</a:t>
                      </a:r>
                      <a:endParaRPr lang="vi-VN" sz="16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6077618"/>
                  </a:ext>
                </a:extLst>
              </a:tr>
              <a:tr h="370840">
                <a:tc>
                  <a:txBody>
                    <a:bodyPr/>
                    <a:lstStyle/>
                    <a:p>
                      <a:pPr algn="ctr">
                        <a:lnSpc>
                          <a:spcPct val="100000"/>
                        </a:lnSpc>
                        <a:spcAft>
                          <a:spcPts val="0"/>
                        </a:spcAft>
                      </a:pPr>
                      <a:r>
                        <a:rPr lang="en-US" sz="1600" dirty="0">
                          <a:latin typeface="Times New Roman" panose="02020603050405020304" pitchFamily="18" charset="0"/>
                          <a:cs typeface="Times New Roman" panose="02020603050405020304" pitchFamily="18" charset="0"/>
                        </a:rPr>
                        <a:t>TLV</a:t>
                      </a:r>
                      <a:endParaRPr lang="vi-VN" sz="16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1600" dirty="0" err="1">
                          <a:effectLst/>
                          <a:latin typeface="Times New Roman" panose="02020603050405020304" pitchFamily="18" charset="0"/>
                          <a:ea typeface="Calibri" panose="020F0502020204030204" pitchFamily="34" charset="0"/>
                        </a:rPr>
                        <a:t>Luyện</a:t>
                      </a:r>
                      <a:r>
                        <a:rPr lang="vi-VN" sz="1600" dirty="0">
                          <a:effectLst/>
                          <a:latin typeface="Times New Roman" panose="02020603050405020304" pitchFamily="18" charset="0"/>
                          <a:ea typeface="Calibri" panose="020F0502020204030204" pitchFamily="34" charset="0"/>
                        </a:rPr>
                        <a:t> </a:t>
                      </a:r>
                      <a:r>
                        <a:rPr lang="vi-VN" sz="1600" dirty="0" err="1">
                          <a:effectLst/>
                          <a:latin typeface="Times New Roman" panose="02020603050405020304" pitchFamily="18" charset="0"/>
                          <a:ea typeface="Calibri" panose="020F0502020204030204" pitchFamily="34" charset="0"/>
                        </a:rPr>
                        <a:t>tập</a:t>
                      </a:r>
                      <a:r>
                        <a:rPr lang="vi-VN" sz="1600" dirty="0">
                          <a:effectLst/>
                          <a:latin typeface="Times New Roman" panose="02020603050405020304" pitchFamily="18" charset="0"/>
                          <a:ea typeface="Calibri" panose="020F0502020204030204" pitchFamily="34" charset="0"/>
                        </a:rPr>
                        <a:t> </a:t>
                      </a:r>
                      <a:r>
                        <a:rPr lang="vi-VN" sz="1600" dirty="0" err="1">
                          <a:effectLst/>
                          <a:latin typeface="Times New Roman" panose="02020603050405020304" pitchFamily="18" charset="0"/>
                          <a:ea typeface="Calibri" panose="020F0502020204030204" pitchFamily="34" charset="0"/>
                        </a:rPr>
                        <a:t>phát</a:t>
                      </a:r>
                      <a:r>
                        <a:rPr lang="vi-VN" sz="1600" dirty="0">
                          <a:effectLst/>
                          <a:latin typeface="Times New Roman" panose="02020603050405020304" pitchFamily="18" charset="0"/>
                          <a:ea typeface="Calibri" panose="020F0502020204030204" pitchFamily="34" charset="0"/>
                        </a:rPr>
                        <a:t> </a:t>
                      </a:r>
                      <a:r>
                        <a:rPr lang="vi-VN" sz="1600" dirty="0" err="1">
                          <a:effectLst/>
                          <a:latin typeface="Times New Roman" panose="02020603050405020304" pitchFamily="18" charset="0"/>
                          <a:ea typeface="Calibri" panose="020F0502020204030204" pitchFamily="34" charset="0"/>
                        </a:rPr>
                        <a:t>triển</a:t>
                      </a:r>
                      <a:r>
                        <a:rPr lang="vi-VN" sz="1600" dirty="0">
                          <a:effectLst/>
                          <a:latin typeface="Times New Roman" panose="02020603050405020304" pitchFamily="18" charset="0"/>
                          <a:ea typeface="Calibri" panose="020F0502020204030204" pitchFamily="34" charset="0"/>
                        </a:rPr>
                        <a:t> câu </a:t>
                      </a:r>
                      <a:r>
                        <a:rPr lang="vi-VN" sz="1600" dirty="0" err="1">
                          <a:effectLst/>
                          <a:latin typeface="Times New Roman" panose="02020603050405020304" pitchFamily="18" charset="0"/>
                          <a:ea typeface="Calibri" panose="020F0502020204030204" pitchFamily="34" charset="0"/>
                        </a:rPr>
                        <a:t>chuyện</a:t>
                      </a:r>
                      <a:endParaRPr lang="vi-V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None/>
                      </a:pPr>
                      <a:r>
                        <a:rPr lang="en-US" sz="1600" u="none" strike="noStrike" cap="none" dirty="0">
                          <a:latin typeface="Times New Roman"/>
                          <a:ea typeface="Times New Roman"/>
                          <a:cs typeface="Times New Roman"/>
                          <a:sym typeface="Times New Roman"/>
                        </a:rPr>
                        <a:t>- </a:t>
                      </a:r>
                      <a:r>
                        <a:rPr lang="en-US" sz="1600" u="none" strike="noStrike" cap="none" dirty="0" err="1">
                          <a:latin typeface="Times New Roman"/>
                          <a:ea typeface="Times New Roman"/>
                          <a:cs typeface="Times New Roman"/>
                          <a:sym typeface="Times New Roman"/>
                        </a:rPr>
                        <a:t>Đọc</a:t>
                      </a:r>
                      <a:r>
                        <a:rPr lang="en-US" sz="1600" u="none" strike="noStrike" cap="none" dirty="0">
                          <a:latin typeface="Times New Roman"/>
                          <a:ea typeface="Times New Roman"/>
                          <a:cs typeface="Times New Roman"/>
                          <a:sym typeface="Times New Roman"/>
                        </a:rPr>
                        <a:t> </a:t>
                      </a:r>
                      <a:r>
                        <a:rPr lang="en-US" sz="1600" u="none" strike="noStrike" cap="none" dirty="0" err="1">
                          <a:latin typeface="Times New Roman"/>
                          <a:ea typeface="Times New Roman"/>
                          <a:cs typeface="Times New Roman"/>
                          <a:sym typeface="Times New Roman"/>
                        </a:rPr>
                        <a:t>và</a:t>
                      </a:r>
                      <a:r>
                        <a:rPr lang="en-US" sz="1600" u="none" strike="noStrike" cap="none" dirty="0">
                          <a:latin typeface="Times New Roman"/>
                          <a:ea typeface="Times New Roman"/>
                          <a:cs typeface="Times New Roman"/>
                          <a:sym typeface="Times New Roman"/>
                        </a:rPr>
                        <a:t> </a:t>
                      </a:r>
                      <a:r>
                        <a:rPr lang="en-US" sz="1600" u="none" strike="noStrike" cap="none" dirty="0" err="1">
                          <a:latin typeface="Times New Roman"/>
                          <a:ea typeface="Times New Roman"/>
                          <a:cs typeface="Times New Roman"/>
                          <a:sym typeface="Times New Roman"/>
                        </a:rPr>
                        <a:t>trả</a:t>
                      </a:r>
                      <a:r>
                        <a:rPr lang="en-US" sz="1600" u="none" strike="noStrike" cap="none" dirty="0">
                          <a:latin typeface="Times New Roman"/>
                          <a:ea typeface="Times New Roman"/>
                          <a:cs typeface="Times New Roman"/>
                          <a:sym typeface="Times New Roman"/>
                        </a:rPr>
                        <a:t> </a:t>
                      </a:r>
                      <a:r>
                        <a:rPr lang="en-US" sz="1600" u="none" strike="noStrike" cap="none" dirty="0" err="1">
                          <a:latin typeface="Times New Roman"/>
                          <a:ea typeface="Times New Roman"/>
                          <a:cs typeface="Times New Roman"/>
                          <a:sym typeface="Times New Roman"/>
                        </a:rPr>
                        <a:t>lời</a:t>
                      </a:r>
                      <a:r>
                        <a:rPr lang="en-US" sz="1600" u="none" strike="noStrike" cap="none" dirty="0">
                          <a:latin typeface="Times New Roman"/>
                          <a:ea typeface="Times New Roman"/>
                          <a:cs typeface="Times New Roman"/>
                          <a:sym typeface="Times New Roman"/>
                        </a:rPr>
                        <a:t> </a:t>
                      </a:r>
                      <a:r>
                        <a:rPr lang="en-US" sz="1600" u="none" strike="noStrike" cap="none" dirty="0" err="1">
                          <a:latin typeface="Times New Roman"/>
                          <a:ea typeface="Times New Roman"/>
                          <a:cs typeface="Times New Roman"/>
                          <a:sym typeface="Times New Roman"/>
                        </a:rPr>
                        <a:t>các</a:t>
                      </a:r>
                      <a:r>
                        <a:rPr lang="en-US" sz="1600" u="none" strike="noStrike" cap="none" dirty="0">
                          <a:latin typeface="Times New Roman"/>
                          <a:ea typeface="Times New Roman"/>
                          <a:cs typeface="Times New Roman"/>
                          <a:sym typeface="Times New Roman"/>
                        </a:rPr>
                        <a:t> </a:t>
                      </a:r>
                      <a:r>
                        <a:rPr lang="en-US" sz="1600" u="none" strike="noStrike" cap="none" dirty="0" err="1">
                          <a:latin typeface="Times New Roman"/>
                          <a:ea typeface="Times New Roman"/>
                          <a:cs typeface="Times New Roman"/>
                          <a:sym typeface="Times New Roman"/>
                        </a:rPr>
                        <a:t>câu</a:t>
                      </a:r>
                      <a:r>
                        <a:rPr lang="en-US" sz="1600" u="none" strike="noStrike" cap="none" dirty="0">
                          <a:latin typeface="Times New Roman"/>
                          <a:ea typeface="Times New Roman"/>
                          <a:cs typeface="Times New Roman"/>
                          <a:sym typeface="Times New Roman"/>
                        </a:rPr>
                        <a:t> </a:t>
                      </a:r>
                      <a:r>
                        <a:rPr lang="en-US" sz="1600" u="none" strike="noStrike" cap="none" dirty="0" err="1">
                          <a:latin typeface="Times New Roman"/>
                          <a:ea typeface="Times New Roman"/>
                          <a:cs typeface="Times New Roman"/>
                          <a:sym typeface="Times New Roman"/>
                        </a:rPr>
                        <a:t>hỏi</a:t>
                      </a:r>
                      <a:r>
                        <a:rPr lang="en-US" sz="1600" u="none" strike="noStrike" cap="none" dirty="0">
                          <a:latin typeface="Times New Roman"/>
                          <a:ea typeface="Times New Roman"/>
                          <a:cs typeface="Times New Roman"/>
                          <a:sym typeface="Times New Roman"/>
                        </a:rPr>
                        <a:t> </a:t>
                      </a:r>
                      <a:r>
                        <a:rPr lang="en-US" sz="1600" u="none" strike="noStrike" cap="none" dirty="0" err="1">
                          <a:latin typeface="Times New Roman"/>
                          <a:ea typeface="Times New Roman"/>
                          <a:cs typeface="Times New Roman"/>
                          <a:sym typeface="Times New Roman"/>
                        </a:rPr>
                        <a:t>trong</a:t>
                      </a:r>
                      <a:r>
                        <a:rPr lang="en-US" sz="1600" u="none" strike="noStrike" cap="none" dirty="0">
                          <a:latin typeface="Times New Roman"/>
                          <a:ea typeface="Times New Roman"/>
                          <a:cs typeface="Times New Roman"/>
                          <a:sym typeface="Times New Roman"/>
                        </a:rPr>
                        <a:t> SGK (</a:t>
                      </a:r>
                      <a:r>
                        <a:rPr lang="en-US" sz="1600" u="none" strike="noStrike" cap="none" dirty="0" err="1">
                          <a:latin typeface="Times New Roman"/>
                          <a:ea typeface="Times New Roman"/>
                          <a:cs typeface="Times New Roman"/>
                          <a:sym typeface="Times New Roman"/>
                        </a:rPr>
                        <a:t>Trả</a:t>
                      </a:r>
                      <a:r>
                        <a:rPr lang="en-US" sz="1600" u="none" strike="noStrike" cap="none" dirty="0">
                          <a:latin typeface="Times New Roman"/>
                          <a:ea typeface="Times New Roman"/>
                          <a:cs typeface="Times New Roman"/>
                          <a:sym typeface="Times New Roman"/>
                        </a:rPr>
                        <a:t> </a:t>
                      </a:r>
                      <a:r>
                        <a:rPr lang="en-US" sz="1600" u="none" strike="noStrike" cap="none" dirty="0" err="1">
                          <a:latin typeface="Times New Roman"/>
                          <a:ea typeface="Times New Roman"/>
                          <a:cs typeface="Times New Roman"/>
                          <a:sym typeface="Times New Roman"/>
                        </a:rPr>
                        <a:t>lời</a:t>
                      </a:r>
                      <a:r>
                        <a:rPr lang="en-US" sz="1600" u="none" strike="noStrike" cap="none" dirty="0">
                          <a:latin typeface="Times New Roman"/>
                          <a:ea typeface="Times New Roman"/>
                          <a:cs typeface="Times New Roman"/>
                          <a:sym typeface="Times New Roman"/>
                        </a:rPr>
                        <a:t> </a:t>
                      </a:r>
                      <a:r>
                        <a:rPr lang="en-US" sz="1600" u="none" strike="noStrike" cap="none" dirty="0" err="1">
                          <a:latin typeface="Times New Roman"/>
                          <a:ea typeface="Times New Roman"/>
                          <a:cs typeface="Times New Roman"/>
                          <a:sym typeface="Times New Roman"/>
                        </a:rPr>
                        <a:t>miệng</a:t>
                      </a:r>
                      <a:r>
                        <a:rPr lang="en-US" sz="1600" u="none" strike="noStrike" cap="none" dirty="0">
                          <a:latin typeface="Times New Roman"/>
                          <a:ea typeface="Times New Roman"/>
                          <a:cs typeface="Times New Roman"/>
                          <a:sym typeface="Times New Roman"/>
                        </a:rPr>
                        <a:t>).</a:t>
                      </a:r>
                    </a:p>
                    <a:p>
                      <a:pPr marL="0" marR="0" lvl="0" indent="0" algn="just" rtl="0">
                        <a:lnSpc>
                          <a:spcPct val="100000"/>
                        </a:lnSpc>
                        <a:spcBef>
                          <a:spcPts val="0"/>
                        </a:spcBef>
                        <a:spcAft>
                          <a:spcPts val="0"/>
                        </a:spcAft>
                        <a:buNone/>
                      </a:pPr>
                      <a:r>
                        <a:rPr lang="en-US" sz="1600" u="none" strike="noStrike" cap="none" dirty="0">
                          <a:latin typeface="Times New Roman"/>
                          <a:ea typeface="Times New Roman"/>
                          <a:cs typeface="Times New Roman"/>
                          <a:sym typeface="Times New Roman"/>
                        </a:rPr>
                        <a:t>- </a:t>
                      </a:r>
                      <a:r>
                        <a:rPr lang="en-US" sz="1600" u="none" strike="noStrike" cap="none" dirty="0" err="1">
                          <a:latin typeface="Times New Roman"/>
                          <a:ea typeface="Times New Roman"/>
                          <a:cs typeface="Times New Roman"/>
                          <a:sym typeface="Times New Roman"/>
                        </a:rPr>
                        <a:t>Xem</a:t>
                      </a:r>
                      <a:r>
                        <a:rPr lang="en-US" sz="1600" u="none" strike="noStrike" cap="none" dirty="0">
                          <a:latin typeface="Times New Roman"/>
                          <a:ea typeface="Times New Roman"/>
                          <a:cs typeface="Times New Roman"/>
                          <a:sym typeface="Times New Roman"/>
                        </a:rPr>
                        <a:t> </a:t>
                      </a:r>
                      <a:r>
                        <a:rPr lang="en-US" sz="1600" u="none" strike="noStrike" cap="none" dirty="0" err="1">
                          <a:latin typeface="Times New Roman"/>
                          <a:ea typeface="Times New Roman"/>
                          <a:cs typeface="Times New Roman"/>
                          <a:sym typeface="Times New Roman"/>
                        </a:rPr>
                        <a:t>trước</a:t>
                      </a:r>
                      <a:r>
                        <a:rPr lang="en-US" sz="1600" u="none" strike="noStrike" cap="none" dirty="0">
                          <a:latin typeface="Times New Roman"/>
                          <a:ea typeface="Times New Roman"/>
                          <a:cs typeface="Times New Roman"/>
                          <a:sym typeface="Times New Roman"/>
                        </a:rPr>
                        <a:t> </a:t>
                      </a:r>
                      <a:r>
                        <a:rPr lang="en-US" sz="1600" u="none" strike="noStrike" cap="none" dirty="0" err="1">
                          <a:latin typeface="Times New Roman"/>
                          <a:ea typeface="Times New Roman"/>
                          <a:cs typeface="Times New Roman"/>
                          <a:sym typeface="Times New Roman"/>
                        </a:rPr>
                        <a:t>bài</a:t>
                      </a:r>
                      <a:r>
                        <a:rPr lang="en-US" sz="1600" u="none" strike="noStrike" cap="none" dirty="0">
                          <a:latin typeface="Times New Roman"/>
                          <a:ea typeface="Times New Roman"/>
                          <a:cs typeface="Times New Roman"/>
                          <a:sym typeface="Times New Roman"/>
                        </a:rPr>
                        <a:t> </a:t>
                      </a:r>
                      <a:r>
                        <a:rPr lang="en-US" sz="1600" b="1" u="none" strike="noStrike" cap="none" dirty="0" err="1">
                          <a:latin typeface="Times New Roman"/>
                          <a:ea typeface="Times New Roman"/>
                          <a:cs typeface="Times New Roman"/>
                          <a:sym typeface="Times New Roman"/>
                        </a:rPr>
                        <a:t>Luyện</a:t>
                      </a:r>
                      <a:r>
                        <a:rPr lang="en-US" sz="1600" b="1" u="none" strike="noStrike" cap="none" dirty="0">
                          <a:latin typeface="Times New Roman"/>
                          <a:ea typeface="Times New Roman"/>
                          <a:cs typeface="Times New Roman"/>
                          <a:sym typeface="Times New Roman"/>
                        </a:rPr>
                        <a:t> </a:t>
                      </a:r>
                      <a:r>
                        <a:rPr lang="en-US" sz="1600" b="1" u="none" strike="noStrike" cap="none" dirty="0" err="1">
                          <a:latin typeface="Times New Roman"/>
                          <a:ea typeface="Times New Roman"/>
                          <a:cs typeface="Times New Roman"/>
                          <a:sym typeface="Times New Roman"/>
                        </a:rPr>
                        <a:t>tập</a:t>
                      </a:r>
                      <a:r>
                        <a:rPr lang="en-US" sz="1600" b="1" u="none" strike="noStrike" cap="none" dirty="0">
                          <a:latin typeface="Times New Roman"/>
                          <a:ea typeface="Times New Roman"/>
                          <a:cs typeface="Times New Roman"/>
                          <a:sym typeface="Times New Roman"/>
                        </a:rPr>
                        <a:t> </a:t>
                      </a:r>
                      <a:r>
                        <a:rPr lang="en-US" sz="1600" b="1" u="none" strike="noStrike" cap="none" dirty="0" err="1">
                          <a:latin typeface="Times New Roman"/>
                          <a:ea typeface="Times New Roman"/>
                          <a:cs typeface="Times New Roman"/>
                          <a:sym typeface="Times New Roman"/>
                        </a:rPr>
                        <a:t>phát</a:t>
                      </a:r>
                      <a:r>
                        <a:rPr lang="en-US" sz="1600" b="1" u="none" strike="noStrike" cap="none" dirty="0">
                          <a:latin typeface="Times New Roman"/>
                          <a:ea typeface="Times New Roman"/>
                          <a:cs typeface="Times New Roman"/>
                          <a:sym typeface="Times New Roman"/>
                        </a:rPr>
                        <a:t> </a:t>
                      </a:r>
                      <a:r>
                        <a:rPr lang="en-US" sz="1600" b="1" u="none" strike="noStrike" cap="none" dirty="0" err="1">
                          <a:latin typeface="Times New Roman"/>
                          <a:ea typeface="Times New Roman"/>
                          <a:cs typeface="Times New Roman"/>
                          <a:sym typeface="Times New Roman"/>
                        </a:rPr>
                        <a:t>triển</a:t>
                      </a:r>
                      <a:r>
                        <a:rPr lang="en-US" sz="1600" b="1" u="none" strike="noStrike" cap="none" dirty="0">
                          <a:latin typeface="Times New Roman"/>
                          <a:ea typeface="Times New Roman"/>
                          <a:cs typeface="Times New Roman"/>
                          <a:sym typeface="Times New Roman"/>
                        </a:rPr>
                        <a:t> </a:t>
                      </a:r>
                      <a:r>
                        <a:rPr lang="en-US" sz="1600" b="1" u="none" strike="noStrike" cap="none" dirty="0" err="1">
                          <a:latin typeface="Times New Roman"/>
                          <a:ea typeface="Times New Roman"/>
                          <a:cs typeface="Times New Roman"/>
                          <a:sym typeface="Times New Roman"/>
                        </a:rPr>
                        <a:t>câu</a:t>
                      </a:r>
                      <a:r>
                        <a:rPr lang="en-US" sz="1600" b="1" u="none" strike="noStrike" cap="none" dirty="0">
                          <a:latin typeface="Times New Roman"/>
                          <a:ea typeface="Times New Roman"/>
                          <a:cs typeface="Times New Roman"/>
                          <a:sym typeface="Times New Roman"/>
                        </a:rPr>
                        <a:t> </a:t>
                      </a:r>
                      <a:r>
                        <a:rPr lang="en-US" sz="1600" b="1" u="none" strike="noStrike" cap="none" dirty="0" err="1">
                          <a:latin typeface="Times New Roman"/>
                          <a:ea typeface="Times New Roman"/>
                          <a:cs typeface="Times New Roman"/>
                          <a:sym typeface="Times New Roman"/>
                        </a:rPr>
                        <a:t>chuyện</a:t>
                      </a:r>
                      <a:r>
                        <a:rPr lang="en-US" sz="1600" b="0" u="none" strike="noStrike" cap="none" dirty="0">
                          <a:latin typeface="Times New Roman"/>
                          <a:ea typeface="Times New Roman"/>
                          <a:cs typeface="Times New Roman"/>
                          <a:sym typeface="Times New Roman"/>
                        </a:rPr>
                        <a:t> – </a:t>
                      </a:r>
                      <a:r>
                        <a:rPr lang="en-US" sz="1600" b="0" u="none" strike="noStrike" cap="none" dirty="0" err="1">
                          <a:latin typeface="Times New Roman"/>
                          <a:ea typeface="Times New Roman"/>
                          <a:cs typeface="Times New Roman"/>
                          <a:sym typeface="Times New Roman"/>
                        </a:rPr>
                        <a:t>trang</a:t>
                      </a:r>
                      <a:r>
                        <a:rPr lang="en-US" sz="1600" b="0" u="none" strike="noStrike" cap="none" dirty="0">
                          <a:latin typeface="Times New Roman"/>
                          <a:ea typeface="Times New Roman"/>
                          <a:cs typeface="Times New Roman"/>
                          <a:sym typeface="Times New Roman"/>
                        </a:rPr>
                        <a:t> 82.</a:t>
                      </a:r>
                      <a:endParaRPr lang="vi-VN" sz="1600" u="none" strike="noStrike" cap="none" dirty="0">
                        <a:latin typeface="Times New Roman"/>
                        <a:ea typeface="Times New Roman"/>
                        <a:cs typeface="Times New Roman"/>
                        <a:sym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marL="0" marR="0" algn="l">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Giám</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sát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nhắc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nhở</a:t>
                      </a:r>
                      <a:r>
                        <a:rPr lang="en-US" sz="1600" dirty="0">
                          <a:effectLst/>
                          <a:latin typeface="Times New Roman" panose="02020603050405020304" pitchFamily="18" charset="0"/>
                          <a:cs typeface="Times New Roman" panose="02020603050405020304" pitchFamily="18" charset="0"/>
                        </a:rPr>
                        <a:t> con </a:t>
                      </a:r>
                      <a:r>
                        <a:rPr lang="en-US" sz="1600" dirty="0" err="1">
                          <a:effectLst/>
                          <a:latin typeface="Times New Roman" panose="02020603050405020304" pitchFamily="18" charset="0"/>
                          <a:cs typeface="Times New Roman" panose="02020603050405020304" pitchFamily="18" charset="0"/>
                        </a:rPr>
                        <a:t>thực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hiện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thực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theo</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nhiệm</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vụ</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học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tập</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cô</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giao</a:t>
                      </a:r>
                      <a:r>
                        <a:rPr lang="en-US" sz="1600" dirty="0">
                          <a:effectLst/>
                          <a:latin typeface="Times New Roman" panose="02020603050405020304" pitchFamily="18" charset="0"/>
                          <a:cs typeface="Times New Roman" panose="02020603050405020304" pitchFamily="18" charset="0"/>
                        </a:rPr>
                        <a:t>.</a:t>
                      </a:r>
                      <a:endParaRPr lang="vi-VN" sz="16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vi-VN" sz="1600" dirty="0" err="1">
                          <a:effectLst/>
                          <a:latin typeface="Times New Roman" panose="02020603050405020304" pitchFamily="18" charset="0"/>
                          <a:ea typeface="Times New Roman" panose="02020603050405020304" pitchFamily="18" charset="0"/>
                        </a:rPr>
                        <a:t>Zoom</a:t>
                      </a:r>
                      <a:endParaRPr lang="vi-VN" sz="1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3709059"/>
                  </a:ext>
                </a:extLst>
              </a:tr>
              <a:tr h="518882">
                <a:tc>
                  <a:txBody>
                    <a:bodyPr/>
                    <a:lstStyle/>
                    <a:p>
                      <a:pPr algn="ctr">
                        <a:lnSpc>
                          <a:spcPct val="100000"/>
                        </a:lnSpc>
                        <a:spcAft>
                          <a:spcPts val="0"/>
                        </a:spcAft>
                      </a:pPr>
                      <a:r>
                        <a:rPr lang="en-US" sz="1600" dirty="0" err="1">
                          <a:latin typeface="Times New Roman" panose="02020603050405020304" pitchFamily="18" charset="0"/>
                          <a:cs typeface="Times New Roman" panose="02020603050405020304" pitchFamily="18" charset="0"/>
                        </a:rPr>
                        <a:t>Toán</a:t>
                      </a:r>
                      <a:endParaRPr lang="vi-VN" sz="16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vi-VN" sz="16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6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6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6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600"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Ghép</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indent="-285750" algn="just">
                        <a:lnSpc>
                          <a:spcPct val="100000"/>
                        </a:lnSpc>
                        <a:spcBef>
                          <a:spcPts val="0"/>
                        </a:spcBef>
                        <a:spcAft>
                          <a:spcPts val="0"/>
                        </a:spcAft>
                        <a:buFontTx/>
                        <a:buChar char="-"/>
                      </a:pPr>
                      <a:r>
                        <a:rPr lang="vi-VN" sz="1600" dirty="0" err="1">
                          <a:effectLst/>
                          <a:latin typeface="Times New Roman" panose="02020603050405020304" pitchFamily="18" charset="0"/>
                          <a:ea typeface="Times New Roman" panose="02020603050405020304" pitchFamily="18" charset="0"/>
                        </a:rPr>
                        <a:t>Bài</a:t>
                      </a:r>
                      <a:r>
                        <a:rPr lang="vi-VN" sz="1600" dirty="0">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1, 2, – </a:t>
                      </a:r>
                      <a:r>
                        <a:rPr lang="en-US" sz="1600" dirty="0" err="1">
                          <a:effectLst/>
                          <a:latin typeface="Times New Roman" panose="02020603050405020304" pitchFamily="18" charset="0"/>
                          <a:ea typeface="Times New Roman" panose="02020603050405020304" pitchFamily="18" charset="0"/>
                        </a:rPr>
                        <a:t>trang</a:t>
                      </a:r>
                      <a:r>
                        <a:rPr lang="en-US" sz="1600" dirty="0">
                          <a:effectLst/>
                          <a:latin typeface="Times New Roman" panose="02020603050405020304" pitchFamily="18" charset="0"/>
                          <a:ea typeface="Times New Roman" panose="02020603050405020304" pitchFamily="18" charset="0"/>
                        </a:rPr>
                        <a:t> 45 – V</a:t>
                      </a:r>
                    </a:p>
                    <a:p>
                      <a:pPr marL="285750" marR="0" indent="-285750" algn="just">
                        <a:lnSpc>
                          <a:spcPct val="100000"/>
                        </a:lnSpc>
                        <a:spcBef>
                          <a:spcPts val="0"/>
                        </a:spcBef>
                        <a:spcAft>
                          <a:spcPts val="0"/>
                        </a:spcAft>
                        <a:buFontTx/>
                        <a:buChar char="-"/>
                      </a:pPr>
                      <a:r>
                        <a:rPr lang="en-US" sz="1600" dirty="0" err="1">
                          <a:effectLst/>
                          <a:latin typeface="Times New Roman" panose="02020603050405020304" pitchFamily="18" charset="0"/>
                          <a:ea typeface="Times New Roman" panose="02020603050405020304" pitchFamily="18" charset="0"/>
                        </a:rPr>
                        <a:t>Bài</a:t>
                      </a:r>
                      <a:r>
                        <a:rPr lang="en-US" sz="1600" dirty="0">
                          <a:effectLst/>
                          <a:latin typeface="Times New Roman" panose="02020603050405020304" pitchFamily="18" charset="0"/>
                          <a:ea typeface="Times New Roman" panose="02020603050405020304" pitchFamily="18" charset="0"/>
                        </a:rPr>
                        <a:t> 2, 3, 4 </a:t>
                      </a:r>
                      <a:r>
                        <a:rPr lang="en-US" sz="1600" dirty="0" err="1">
                          <a:effectLst/>
                          <a:latin typeface="Times New Roman" panose="02020603050405020304" pitchFamily="18" charset="0"/>
                          <a:ea typeface="Times New Roman" panose="02020603050405020304" pitchFamily="18" charset="0"/>
                        </a:rPr>
                        <a:t>trang</a:t>
                      </a:r>
                      <a:r>
                        <a:rPr lang="en-US" sz="1600" dirty="0">
                          <a:effectLst/>
                          <a:latin typeface="Times New Roman" panose="02020603050405020304" pitchFamily="18" charset="0"/>
                          <a:ea typeface="Times New Roman" panose="02020603050405020304" pitchFamily="18" charset="0"/>
                        </a:rPr>
                        <a:t> 46 - V</a:t>
                      </a:r>
                      <a:endParaRPr lang="vi-VN" sz="1600" dirty="0">
                        <a:effectLst/>
                        <a:latin typeface="Times New Roman" panose="02020603050405020304" pitchFamily="18" charset="0"/>
                        <a:ea typeface="Times New Roman" panose="02020603050405020304" pitchFamily="18" charset="0"/>
                      </a:endParaRPr>
                    </a:p>
                    <a:p>
                      <a:pPr marL="285750" marR="0" indent="-285750" algn="just">
                        <a:lnSpc>
                          <a:spcPct val="100000"/>
                        </a:lnSpc>
                        <a:spcBef>
                          <a:spcPts val="0"/>
                        </a:spcBef>
                        <a:spcAft>
                          <a:spcPts val="0"/>
                        </a:spcAft>
                        <a:buFontTx/>
                        <a:buChar char="-"/>
                      </a:pPr>
                      <a:r>
                        <a:rPr lang="vi-VN" sz="1600" dirty="0" err="1">
                          <a:effectLst/>
                          <a:latin typeface="Times New Roman" panose="02020603050405020304" pitchFamily="18" charset="0"/>
                          <a:ea typeface="Times New Roman" panose="02020603050405020304" pitchFamily="18" charset="0"/>
                        </a:rPr>
                        <a:t>Bài</a:t>
                      </a:r>
                      <a:r>
                        <a:rPr lang="vi-VN" sz="1600" dirty="0">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3  – </a:t>
                      </a:r>
                      <a:r>
                        <a:rPr lang="en-US" sz="1600" dirty="0" err="1">
                          <a:effectLst/>
                          <a:latin typeface="Times New Roman" panose="02020603050405020304" pitchFamily="18" charset="0"/>
                          <a:ea typeface="Times New Roman" panose="02020603050405020304" pitchFamily="18" charset="0"/>
                        </a:rPr>
                        <a:t>trang</a:t>
                      </a:r>
                      <a:r>
                        <a:rPr lang="en-US" sz="1600" dirty="0">
                          <a:effectLst/>
                          <a:latin typeface="Times New Roman" panose="02020603050405020304" pitchFamily="18" charset="0"/>
                          <a:ea typeface="Times New Roman" panose="02020603050405020304" pitchFamily="18" charset="0"/>
                        </a:rPr>
                        <a:t> 45 – S</a:t>
                      </a:r>
                    </a:p>
                    <a:p>
                      <a:pPr marL="285750" marR="0" indent="-285750" algn="just">
                        <a:lnSpc>
                          <a:spcPct val="100000"/>
                        </a:lnSpc>
                        <a:spcBef>
                          <a:spcPts val="0"/>
                        </a:spcBef>
                        <a:spcAft>
                          <a:spcPts val="0"/>
                        </a:spcAft>
                        <a:buFontTx/>
                        <a:buChar char="-"/>
                      </a:pPr>
                      <a:r>
                        <a:rPr lang="en-US" sz="1600" dirty="0" err="1">
                          <a:effectLst/>
                          <a:latin typeface="Times New Roman" panose="02020603050405020304" pitchFamily="18" charset="0"/>
                          <a:ea typeface="Times New Roman" panose="02020603050405020304" pitchFamily="18" charset="0"/>
                        </a:rPr>
                        <a:t>Bài</a:t>
                      </a:r>
                      <a:r>
                        <a:rPr lang="en-US" sz="1600" dirty="0">
                          <a:effectLst/>
                          <a:latin typeface="Times New Roman" panose="02020603050405020304" pitchFamily="18" charset="0"/>
                          <a:ea typeface="Times New Roman" panose="02020603050405020304" pitchFamily="18" charset="0"/>
                        </a:rPr>
                        <a:t> 1, 5 </a:t>
                      </a:r>
                      <a:r>
                        <a:rPr lang="en-US" sz="1600" dirty="0" err="1">
                          <a:effectLst/>
                          <a:latin typeface="Times New Roman" panose="02020603050405020304" pitchFamily="18" charset="0"/>
                          <a:ea typeface="Times New Roman" panose="02020603050405020304" pitchFamily="18" charset="0"/>
                        </a:rPr>
                        <a:t>trang</a:t>
                      </a:r>
                      <a:r>
                        <a:rPr lang="en-US" sz="1600" dirty="0">
                          <a:effectLst/>
                          <a:latin typeface="Times New Roman" panose="02020603050405020304" pitchFamily="18" charset="0"/>
                          <a:ea typeface="Times New Roman" panose="02020603050405020304" pitchFamily="18" charset="0"/>
                        </a:rPr>
                        <a:t> 46 - S</a:t>
                      </a:r>
                    </a:p>
                    <a:p>
                      <a:pPr marL="0" marR="0" indent="0" algn="just">
                        <a:lnSpc>
                          <a:spcPct val="100000"/>
                        </a:lnSpc>
                        <a:spcBef>
                          <a:spcPts val="0"/>
                        </a:spcBef>
                        <a:spcAft>
                          <a:spcPts val="0"/>
                        </a:spcAft>
                        <a:buFontTx/>
                        <a:buNone/>
                      </a:pP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Xem</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trước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bài</a:t>
                      </a:r>
                      <a:r>
                        <a:rPr lang="en-US" sz="1600"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Tìm</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hai</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số</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khi</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biết</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Tổng</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và</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Hiệu</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của</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hai</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số</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đó</a:t>
                      </a:r>
                      <a:r>
                        <a:rPr lang="en-US" sz="1600" b="1" dirty="0">
                          <a:effectLst/>
                          <a:latin typeface="Times New Roman" panose="02020603050405020304" pitchFamily="18" charset="0"/>
                          <a:ea typeface="Times New Roman" panose="02020603050405020304" pitchFamily="18" charset="0"/>
                        </a:rPr>
                        <a:t> </a:t>
                      </a:r>
                      <a:r>
                        <a:rPr lang="en-US" sz="1600" b="0" dirty="0">
                          <a:effectLst/>
                          <a:latin typeface="Times New Roman" panose="02020603050405020304" pitchFamily="18" charset="0"/>
                          <a:ea typeface="Times New Roman" panose="02020603050405020304" pitchFamily="18" charset="0"/>
                        </a:rPr>
                        <a:t>– </a:t>
                      </a:r>
                      <a:r>
                        <a:rPr lang="en-US" sz="1600" b="0" dirty="0" err="1">
                          <a:effectLst/>
                          <a:latin typeface="Times New Roman" panose="02020603050405020304" pitchFamily="18" charset="0"/>
                          <a:ea typeface="Times New Roman" panose="02020603050405020304" pitchFamily="18" charset="0"/>
                        </a:rPr>
                        <a:t>trang</a:t>
                      </a:r>
                      <a:r>
                        <a:rPr lang="en-US" sz="1600" b="0" dirty="0">
                          <a:effectLst/>
                          <a:latin typeface="Times New Roman" panose="02020603050405020304" pitchFamily="18" charset="0"/>
                          <a:ea typeface="Times New Roman" panose="02020603050405020304" pitchFamily="18" charset="0"/>
                        </a:rPr>
                        <a:t> 47</a:t>
                      </a:r>
                      <a:endParaRPr lang="vi-VN" sz="1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lnSpc>
                          <a:spcPct val="100000"/>
                        </a:lnSpc>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Giám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Kiển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chụp</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gửi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vi-VN" sz="1600">
                          <a:effectLst/>
                          <a:latin typeface="Times New Roman" panose="02020603050405020304" pitchFamily="18" charset="0"/>
                          <a:ea typeface="Times New Roman" panose="02020603050405020304" pitchFamily="18" charset="0"/>
                        </a:rPr>
                        <a:t>Zoom</a:t>
                      </a:r>
                    </a:p>
                    <a:p>
                      <a:pPr marL="0" marR="0" algn="ctr">
                        <a:lnSpc>
                          <a:spcPct val="100000"/>
                        </a:lnSpc>
                        <a:spcBef>
                          <a:spcPts val="0"/>
                        </a:spcBef>
                        <a:spcAft>
                          <a:spcPts val="0"/>
                        </a:spcAft>
                      </a:pPr>
                      <a:r>
                        <a:rPr lang="vi-VN" sz="16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3195584"/>
                  </a:ext>
                </a:extLst>
              </a:tr>
              <a:tr h="370840">
                <a:tc>
                  <a:txBody>
                    <a:bodyPr/>
                    <a:lstStyle/>
                    <a:p>
                      <a:pPr algn="ctr">
                        <a:lnSpc>
                          <a:spcPct val="100000"/>
                        </a:lnSpc>
                        <a:spcAft>
                          <a:spcPts val="0"/>
                        </a:spcAft>
                      </a:pPr>
                      <a:r>
                        <a:rPr lang="en-US" sz="1600" dirty="0">
                          <a:latin typeface="Times New Roman" panose="02020603050405020304" pitchFamily="18" charset="0"/>
                          <a:cs typeface="Times New Roman" panose="02020603050405020304" pitchFamily="18" charset="0"/>
                        </a:rPr>
                        <a:t>LTVC</a:t>
                      </a:r>
                      <a:endParaRPr lang="vi-VN" sz="16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vi-VN" sz="1600" dirty="0">
                          <a:effectLst/>
                          <a:latin typeface="Times New Roman" panose="02020603050405020304" pitchFamily="18" charset="0"/>
                          <a:ea typeface="Calibri" panose="020F0502020204030204" pitchFamily="34" charset="0"/>
                        </a:rPr>
                        <a:t>LT </a:t>
                      </a:r>
                      <a:r>
                        <a:rPr lang="vi-VN" sz="1600" dirty="0" err="1">
                          <a:effectLst/>
                          <a:latin typeface="Times New Roman" panose="02020603050405020304" pitchFamily="18" charset="0"/>
                          <a:ea typeface="Calibri" panose="020F0502020204030204" pitchFamily="34" charset="0"/>
                        </a:rPr>
                        <a:t>viết</a:t>
                      </a:r>
                      <a:r>
                        <a:rPr lang="vi-VN" sz="1600" dirty="0">
                          <a:effectLst/>
                          <a:latin typeface="Times New Roman" panose="02020603050405020304" pitchFamily="18" charset="0"/>
                          <a:ea typeface="Calibri" panose="020F0502020204030204" pitchFamily="34" charset="0"/>
                        </a:rPr>
                        <a:t> tên </a:t>
                      </a:r>
                      <a:r>
                        <a:rPr lang="vi-VN" sz="1600" dirty="0" err="1">
                          <a:effectLst/>
                          <a:latin typeface="Times New Roman" panose="02020603050405020304" pitchFamily="18" charset="0"/>
                          <a:ea typeface="Calibri" panose="020F0502020204030204" pitchFamily="34" charset="0"/>
                        </a:rPr>
                        <a:t>người,tên</a:t>
                      </a:r>
                      <a:r>
                        <a:rPr lang="vi-VN" sz="1600" dirty="0">
                          <a:effectLst/>
                          <a:latin typeface="Times New Roman" panose="02020603050405020304" pitchFamily="18" charset="0"/>
                          <a:ea typeface="Calibri" panose="020F0502020204030204" pitchFamily="34" charset="0"/>
                        </a:rPr>
                        <a:t> </a:t>
                      </a:r>
                      <a:r>
                        <a:rPr lang="vi-VN" sz="1600" dirty="0" err="1">
                          <a:effectLst/>
                          <a:latin typeface="Times New Roman" panose="02020603050405020304" pitchFamily="18" charset="0"/>
                          <a:ea typeface="Calibri" panose="020F0502020204030204" pitchFamily="34" charset="0"/>
                        </a:rPr>
                        <a:t>địa</a:t>
                      </a:r>
                      <a:r>
                        <a:rPr lang="vi-VN" sz="1600" dirty="0">
                          <a:effectLst/>
                          <a:latin typeface="Times New Roman" panose="02020603050405020304" pitchFamily="18" charset="0"/>
                          <a:ea typeface="Calibri" panose="020F0502020204030204" pitchFamily="34" charset="0"/>
                        </a:rPr>
                        <a:t> </a:t>
                      </a:r>
                      <a:r>
                        <a:rPr lang="vi-VN" sz="1600" dirty="0" err="1">
                          <a:effectLst/>
                          <a:latin typeface="Times New Roman" panose="02020603050405020304" pitchFamily="18" charset="0"/>
                          <a:ea typeface="Calibri" panose="020F0502020204030204" pitchFamily="34" charset="0"/>
                        </a:rPr>
                        <a:t>lí</a:t>
                      </a:r>
                      <a:r>
                        <a:rPr lang="vi-VN" sz="1600" dirty="0">
                          <a:effectLst/>
                          <a:latin typeface="Times New Roman" panose="02020603050405020304" pitchFamily="18" charset="0"/>
                          <a:ea typeface="Calibri" panose="020F0502020204030204" pitchFamily="34" charset="0"/>
                        </a:rPr>
                        <a:t> VN</a:t>
                      </a:r>
                      <a:endParaRPr lang="vi-VN" sz="16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Tìm</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hiểu</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về</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nghĩa</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của</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các</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từ</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có</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trong</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bài</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tập</a:t>
                      </a:r>
                      <a:r>
                        <a:rPr lang="en-US" sz="1600" b="0" i="0" dirty="0">
                          <a:effectLst/>
                          <a:latin typeface="Times New Roman" panose="02020603050405020304" pitchFamily="18" charset="0"/>
                          <a:ea typeface="Times New Roman" panose="02020603050405020304" pitchFamily="18" charset="0"/>
                        </a:rPr>
                        <a:t> 1, 2.</a:t>
                      </a:r>
                    </a:p>
                    <a:p>
                      <a:pPr marL="0" marR="0" algn="just">
                        <a:lnSpc>
                          <a:spcPct val="100000"/>
                        </a:lnSpc>
                        <a:spcBef>
                          <a:spcPts val="0"/>
                        </a:spcBef>
                        <a:spcAft>
                          <a:spcPts val="0"/>
                        </a:spcAft>
                      </a:pP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Làm</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bài</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theo</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sự</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hướng</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dẫn</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của</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cô</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giáo</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vào</a:t>
                      </a:r>
                      <a:r>
                        <a:rPr lang="en-US" sz="1600" b="0" i="0" dirty="0">
                          <a:effectLst/>
                          <a:latin typeface="Times New Roman" panose="02020603050405020304" pitchFamily="18" charset="0"/>
                          <a:ea typeface="Times New Roman" panose="02020603050405020304" pitchFamily="18" charset="0"/>
                        </a:rPr>
                        <a:t> </a:t>
                      </a:r>
                      <a:r>
                        <a:rPr lang="en-US" sz="1600" b="0" i="0" dirty="0" err="1">
                          <a:effectLst/>
                          <a:latin typeface="Times New Roman" panose="02020603050405020304" pitchFamily="18" charset="0"/>
                          <a:ea typeface="Times New Roman" panose="02020603050405020304" pitchFamily="18" charset="0"/>
                        </a:rPr>
                        <a:t>vở</a:t>
                      </a:r>
                      <a:r>
                        <a:rPr lang="en-US" sz="1600" b="0" i="0" dirty="0">
                          <a:effectLst/>
                          <a:latin typeface="Times New Roman" panose="02020603050405020304" pitchFamily="18" charset="0"/>
                          <a:ea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lnSpc>
                          <a:spcPct val="100000"/>
                        </a:lnSpc>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Giám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Kiển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chụp</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gửi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Times New Roman" panose="02020603050405020304" pitchFamily="18" charset="0"/>
                          <a:ea typeface="Times New Roman" panose="02020603050405020304" pitchFamily="18" charset="0"/>
                        </a:rPr>
                        <a:t>Zoom</a:t>
                      </a:r>
                      <a:endParaRPr lang="vi-VN" sz="1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6865782"/>
                  </a:ext>
                </a:extLst>
              </a:tr>
              <a:tr h="370840">
                <a:tc>
                  <a:txBody>
                    <a:bodyPr/>
                    <a:lstStyle/>
                    <a:p>
                      <a:pPr algn="ctr">
                        <a:lnSpc>
                          <a:spcPct val="100000"/>
                        </a:lnSpc>
                        <a:spcAft>
                          <a:spcPts val="0"/>
                        </a:spcAft>
                      </a:pPr>
                      <a:r>
                        <a:rPr lang="en-US" sz="1600" dirty="0" err="1">
                          <a:latin typeface="Times New Roman" panose="02020603050405020304" pitchFamily="18" charset="0"/>
                          <a:cs typeface="Times New Roman" panose="02020603050405020304" pitchFamily="18" charset="0"/>
                        </a:rPr>
                        <a:t>Mĩ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thuật</a:t>
                      </a:r>
                      <a:endParaRPr lang="vi-VN" sz="16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vi-VN" sz="1600" dirty="0" err="1">
                          <a:effectLst/>
                          <a:latin typeface="Times New Roman" panose="02020603050405020304" pitchFamily="18" charset="0"/>
                          <a:ea typeface="Calibri" panose="020F0502020204030204" pitchFamily="34" charset="0"/>
                        </a:rPr>
                        <a:t>Ngày</a:t>
                      </a:r>
                      <a:r>
                        <a:rPr lang="vi-VN" sz="1600" dirty="0">
                          <a:effectLst/>
                          <a:latin typeface="Times New Roman" panose="02020603050405020304" pitchFamily="18" charset="0"/>
                          <a:ea typeface="Calibri" panose="020F0502020204030204" pitchFamily="34" charset="0"/>
                        </a:rPr>
                        <a:t> </a:t>
                      </a:r>
                      <a:r>
                        <a:rPr lang="vi-VN" sz="1600" dirty="0" err="1">
                          <a:effectLst/>
                          <a:latin typeface="Times New Roman" panose="02020603050405020304" pitchFamily="18" charset="0"/>
                          <a:ea typeface="Calibri" panose="020F0502020204030204" pitchFamily="34" charset="0"/>
                        </a:rPr>
                        <a:t>hội</a:t>
                      </a:r>
                      <a:r>
                        <a:rPr lang="vi-VN" sz="1600" dirty="0">
                          <a:effectLst/>
                          <a:latin typeface="Times New Roman" panose="02020603050405020304" pitchFamily="18" charset="0"/>
                          <a:ea typeface="Calibri" panose="020F0502020204030204" pitchFamily="34" charset="0"/>
                        </a:rPr>
                        <a:t> </a:t>
                      </a:r>
                      <a:r>
                        <a:rPr lang="vi-VN" sz="1600" dirty="0" err="1">
                          <a:effectLst/>
                          <a:latin typeface="Times New Roman" panose="02020603050405020304" pitchFamily="18" charset="0"/>
                          <a:ea typeface="Calibri" panose="020F0502020204030204" pitchFamily="34" charset="0"/>
                        </a:rPr>
                        <a:t>hóa</a:t>
                      </a:r>
                      <a:r>
                        <a:rPr lang="vi-VN" sz="1600" dirty="0">
                          <a:effectLst/>
                          <a:latin typeface="Times New Roman" panose="02020603050405020304" pitchFamily="18" charset="0"/>
                          <a:ea typeface="Calibri" panose="020F0502020204030204" pitchFamily="34" charset="0"/>
                        </a:rPr>
                        <a:t> trang</a:t>
                      </a:r>
                      <a:endParaRPr lang="vi-VN" sz="16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ea typeface="Times New Roman" panose="02020603050405020304" pitchFamily="18" charset="0"/>
                          <a:cs typeface="Times New Roman" panose="02020603050405020304" pitchFamily="18" charset="0"/>
                        </a:rPr>
                        <a:t>gửi</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ctr">
                        <a:lnSpc>
                          <a:spcPct val="100000"/>
                        </a:lnSpc>
                        <a:spcBef>
                          <a:spcPts val="0"/>
                        </a:spcBef>
                        <a:spcAft>
                          <a:spcPts val="0"/>
                        </a:spcAft>
                      </a:pPr>
                      <a:r>
                        <a:rPr lang="en-US" sz="1600" dirty="0">
                          <a:effectLst/>
                          <a:latin typeface="Times New Roman" panose="02020603050405020304" pitchFamily="18" charset="0"/>
                          <a:ea typeface="Times New Roman" panose="02020603050405020304" pitchFamily="18" charset="0"/>
                        </a:rPr>
                        <a:t>Video</a:t>
                      </a:r>
                      <a:endParaRPr lang="vi-VN" sz="1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7284556"/>
                  </a:ext>
                </a:extLst>
              </a:tr>
              <a:tr h="370840">
                <a:tc>
                  <a:txBody>
                    <a:bodyPr/>
                    <a:lstStyle/>
                    <a:p>
                      <a:pPr algn="ctr">
                        <a:lnSpc>
                          <a:spcPct val="100000"/>
                        </a:lnSpc>
                        <a:spcAft>
                          <a:spcPts val="0"/>
                        </a:spcAft>
                      </a:pPr>
                      <a:r>
                        <a:rPr lang="en-US" sz="1600" dirty="0" err="1">
                          <a:latin typeface="Times New Roman" panose="02020603050405020304" pitchFamily="18" charset="0"/>
                          <a:cs typeface="Times New Roman" panose="02020603050405020304" pitchFamily="18" charset="0"/>
                        </a:rPr>
                        <a:t>Ngoại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ngữ</a:t>
                      </a:r>
                      <a:endParaRPr lang="vi-VN" sz="16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vi-VN" sz="1600" dirty="0" err="1">
                          <a:solidFill>
                            <a:srgbClr val="000000"/>
                          </a:solidFill>
                          <a:effectLst/>
                          <a:latin typeface="Times New Roman" panose="02020603050405020304" pitchFamily="18" charset="0"/>
                          <a:ea typeface="Calibri" panose="020F0502020204030204" pitchFamily="34" charset="0"/>
                        </a:rPr>
                        <a:t>Unit</a:t>
                      </a:r>
                      <a:r>
                        <a:rPr lang="vi-VN" sz="1600" dirty="0">
                          <a:solidFill>
                            <a:srgbClr val="000000"/>
                          </a:solidFill>
                          <a:effectLst/>
                          <a:latin typeface="Times New Roman" panose="02020603050405020304" pitchFamily="18" charset="0"/>
                          <a:ea typeface="Calibri" panose="020F0502020204030204" pitchFamily="34" charset="0"/>
                        </a:rPr>
                        <a:t> 5 - </a:t>
                      </a:r>
                      <a:r>
                        <a:rPr lang="vi-VN" sz="1600" dirty="0" err="1">
                          <a:solidFill>
                            <a:srgbClr val="000000"/>
                          </a:solidFill>
                          <a:effectLst/>
                          <a:latin typeface="Times New Roman" panose="02020603050405020304" pitchFamily="18" charset="0"/>
                          <a:ea typeface="Calibri" panose="020F0502020204030204" pitchFamily="34" charset="0"/>
                        </a:rPr>
                        <a:t>Lesson</a:t>
                      </a:r>
                      <a:r>
                        <a:rPr lang="vi-VN" sz="1600" dirty="0">
                          <a:solidFill>
                            <a:srgbClr val="000000"/>
                          </a:solidFill>
                          <a:effectLst/>
                          <a:latin typeface="Times New Roman" panose="02020603050405020304" pitchFamily="18" charset="0"/>
                          <a:ea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rPr>
                        <a:t>2</a:t>
                      </a:r>
                      <a:endParaRPr lang="vi-VN" sz="16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a:lnSpc>
                          <a:spcPct val="100000"/>
                        </a:lnSpc>
                        <a:spcBef>
                          <a:spcPts val="0"/>
                        </a:spcBef>
                        <a:spcAft>
                          <a:spcPts val="0"/>
                        </a:spcAft>
                        <a:buFontTx/>
                        <a:buNone/>
                      </a:pP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Hoàn</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thành</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Sách</a:t>
                      </a:r>
                      <a:r>
                        <a:rPr lang="en-US" sz="1600" b="0" dirty="0">
                          <a:effectLst/>
                          <a:latin typeface="Times New Roman" panose="02020603050405020304" pitchFamily="18" charset="0"/>
                          <a:cs typeface="Times New Roman" panose="02020603050405020304" pitchFamily="18" charset="0"/>
                        </a:rPr>
                        <a:t> BT.</a:t>
                      </a:r>
                    </a:p>
                    <a:p>
                      <a:pPr marL="0" marR="0" indent="0" algn="just">
                        <a:lnSpc>
                          <a:spcPct val="100000"/>
                        </a:lnSpc>
                        <a:spcBef>
                          <a:spcPts val="0"/>
                        </a:spcBef>
                        <a:spcAft>
                          <a:spcPts val="0"/>
                        </a:spcAft>
                        <a:buFontTx/>
                        <a:buNone/>
                      </a:pP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Học</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thuộc</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từ</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mới</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mẫu</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câu</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nếu</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có</a:t>
                      </a:r>
                      <a:r>
                        <a:rPr lang="en-US" sz="1600" b="0" dirty="0">
                          <a:effectLst/>
                          <a:latin typeface="Times New Roman" panose="02020603050405020304" pitchFamily="18" charset="0"/>
                          <a:cs typeface="Times New Roman" panose="02020603050405020304" pitchFamily="18" charset="0"/>
                        </a:rPr>
                        <a:t>).</a:t>
                      </a:r>
                    </a:p>
                    <a:p>
                      <a:pPr marL="0" marR="0" indent="0" algn="just">
                        <a:lnSpc>
                          <a:spcPct val="100000"/>
                        </a:lnSpc>
                        <a:spcBef>
                          <a:spcPts val="0"/>
                        </a:spcBef>
                        <a:spcAft>
                          <a:spcPts val="0"/>
                        </a:spcAft>
                        <a:buFontTx/>
                        <a:buNone/>
                      </a:pP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Xem</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trước</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bài</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sau</a:t>
                      </a:r>
                      <a:r>
                        <a:rPr lang="en-US" sz="1600" b="0" dirty="0">
                          <a:effectLst/>
                          <a:latin typeface="Times New Roman" panose="02020603050405020304" pitchFamily="18" charset="0"/>
                          <a:cs typeface="Times New Roman" panose="02020603050405020304" pitchFamily="18" charset="0"/>
                        </a:rPr>
                        <a:t>.</a:t>
                      </a:r>
                      <a:endParaRPr lang="vi-V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lgn="l">
                        <a:lnSpc>
                          <a:spcPct val="100000"/>
                        </a:lnSpc>
                        <a:spcBef>
                          <a:spcPts val="0"/>
                        </a:spcBef>
                        <a:spcAft>
                          <a:spcPts val="0"/>
                        </a:spcAft>
                      </a:pPr>
                      <a:endParaRPr lang="vi-VN" sz="2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Times New Roman" panose="02020603050405020304" pitchFamily="18" charset="0"/>
                          <a:ea typeface="Times New Roman" panose="02020603050405020304" pitchFamily="18" charset="0"/>
                        </a:rPr>
                        <a:t>Zoom</a:t>
                      </a:r>
                      <a:endParaRPr lang="vi-VN" sz="1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707785"/>
                  </a:ext>
                </a:extLst>
              </a:tr>
            </a:tbl>
          </a:graphicData>
        </a:graphic>
      </p:graphicFrame>
      <p:sp>
        <p:nvSpPr>
          <p:cNvPr id="7" name="Hộp Văn bản 6">
            <a:extLst>
              <a:ext uri="{FF2B5EF4-FFF2-40B4-BE49-F238E27FC236}">
                <a16:creationId xmlns:a16="http://schemas.microsoft.com/office/drawing/2014/main" id="{892AEE31-A857-4F64-8B40-7EF5B3DFC0DE}"/>
              </a:ext>
            </a:extLst>
          </p:cNvPr>
          <p:cNvSpPr txBox="1"/>
          <p:nvPr/>
        </p:nvSpPr>
        <p:spPr>
          <a:xfrm>
            <a:off x="2994970" y="470367"/>
            <a:ext cx="5898030" cy="919401"/>
          </a:xfrm>
          <a:prstGeom prst="roundRect">
            <a:avLst/>
          </a:prstGeom>
          <a:solidFill>
            <a:schemeClr val="accent1">
              <a:lumMod val="20000"/>
              <a:lumOff val="80000"/>
            </a:schemeClr>
          </a:solidFill>
          <a:ln w="28575">
            <a:solidFill>
              <a:schemeClr val="tx1"/>
            </a:solidFill>
            <a:prstDash val="lg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HƯỚNG DẪN TỰ HỌC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NGÀY THỨ SÁU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22/10/2021</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Hình ảnh 17" descr="Ảnh có chứa văn bản&#10;&#10;Mô tả được tạo tự động">
            <a:extLst>
              <a:ext uri="{FF2B5EF4-FFF2-40B4-BE49-F238E27FC236}">
                <a16:creationId xmlns:a16="http://schemas.microsoft.com/office/drawing/2014/main" id="{B59392CC-CB2D-4660-A6EC-E59C5C902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3225" y="-88099"/>
            <a:ext cx="1151733" cy="830997"/>
          </a:xfrm>
          <a:prstGeom prst="rect">
            <a:avLst/>
          </a:prstGeom>
        </p:spPr>
      </p:pic>
      <p:pic>
        <p:nvPicPr>
          <p:cNvPr id="20" name="Hình ảnh 19">
            <a:extLst>
              <a:ext uri="{FF2B5EF4-FFF2-40B4-BE49-F238E27FC236}">
                <a16:creationId xmlns:a16="http://schemas.microsoft.com/office/drawing/2014/main" id="{D16CAEFF-5507-427E-9E07-4BE1527C6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502" y="-91142"/>
            <a:ext cx="825134" cy="893353"/>
          </a:xfrm>
          <a:prstGeom prst="rect">
            <a:avLst/>
          </a:prstGeom>
        </p:spPr>
      </p:pic>
      <p:sp>
        <p:nvSpPr>
          <p:cNvPr id="11" name="Lưu đồ: Điểm Kết Thúc 10">
            <a:extLst>
              <a:ext uri="{FF2B5EF4-FFF2-40B4-BE49-F238E27FC236}">
                <a16:creationId xmlns:a16="http://schemas.microsoft.com/office/drawing/2014/main" id="{8E1F1C6E-A15F-458F-8125-4DEB2B7AE9C5}"/>
              </a:ext>
            </a:extLst>
          </p:cNvPr>
          <p:cNvSpPr/>
          <p:nvPr/>
        </p:nvSpPr>
        <p:spPr>
          <a:xfrm>
            <a:off x="1881355" y="1154131"/>
            <a:ext cx="1311246" cy="556247"/>
          </a:xfrm>
          <a:custGeom>
            <a:avLst/>
            <a:gdLst>
              <a:gd name="connsiteX0" fmla="*/ 210952 w 1311246"/>
              <a:gd name="connsiteY0" fmla="*/ 0 h 556247"/>
              <a:gd name="connsiteX1" fmla="*/ 664516 w 1311246"/>
              <a:gd name="connsiteY1" fmla="*/ 0 h 556247"/>
              <a:gd name="connsiteX2" fmla="*/ 1100293 w 1311246"/>
              <a:gd name="connsiteY2" fmla="*/ 0 h 556247"/>
              <a:gd name="connsiteX3" fmla="*/ 1311246 w 1311246"/>
              <a:gd name="connsiteY3" fmla="*/ 278123 h 556247"/>
              <a:gd name="connsiteX4" fmla="*/ 1100293 w 1311246"/>
              <a:gd name="connsiteY4" fmla="*/ 556247 h 556247"/>
              <a:gd name="connsiteX5" fmla="*/ 664516 w 1311246"/>
              <a:gd name="connsiteY5" fmla="*/ 556247 h 556247"/>
              <a:gd name="connsiteX6" fmla="*/ 210952 w 1311246"/>
              <a:gd name="connsiteY6" fmla="*/ 556247 h 556247"/>
              <a:gd name="connsiteX7" fmla="*/ 0 w 1311246"/>
              <a:gd name="connsiteY7" fmla="*/ 278123 h 556247"/>
              <a:gd name="connsiteX8" fmla="*/ 210952 w 1311246"/>
              <a:gd name="connsiteY8" fmla="*/ 0 h 55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246" h="556247" fill="none" extrusionOk="0">
                <a:moveTo>
                  <a:pt x="210952" y="0"/>
                </a:moveTo>
                <a:cubicBezTo>
                  <a:pt x="392951" y="-39783"/>
                  <a:pt x="482695" y="6972"/>
                  <a:pt x="664516" y="0"/>
                </a:cubicBezTo>
                <a:cubicBezTo>
                  <a:pt x="846337" y="-6972"/>
                  <a:pt x="1009809" y="2940"/>
                  <a:pt x="1100293" y="0"/>
                </a:cubicBezTo>
                <a:cubicBezTo>
                  <a:pt x="1227184" y="4461"/>
                  <a:pt x="1282692" y="115112"/>
                  <a:pt x="1311246" y="278123"/>
                </a:cubicBezTo>
                <a:cubicBezTo>
                  <a:pt x="1285961" y="418139"/>
                  <a:pt x="1202117" y="574592"/>
                  <a:pt x="1100293" y="556247"/>
                </a:cubicBezTo>
                <a:cubicBezTo>
                  <a:pt x="994669" y="576067"/>
                  <a:pt x="764945" y="536297"/>
                  <a:pt x="664516" y="556247"/>
                </a:cubicBezTo>
                <a:cubicBezTo>
                  <a:pt x="564087" y="576197"/>
                  <a:pt x="372715" y="502467"/>
                  <a:pt x="210952" y="556247"/>
                </a:cubicBezTo>
                <a:cubicBezTo>
                  <a:pt x="60664" y="550026"/>
                  <a:pt x="7902" y="440180"/>
                  <a:pt x="0" y="278123"/>
                </a:cubicBezTo>
                <a:cubicBezTo>
                  <a:pt x="-19194" y="98572"/>
                  <a:pt x="72463" y="-3558"/>
                  <a:pt x="210952" y="0"/>
                </a:cubicBezTo>
                <a:close/>
              </a:path>
              <a:path w="1311246" h="556247" stroke="0" extrusionOk="0">
                <a:moveTo>
                  <a:pt x="210952" y="0"/>
                </a:moveTo>
                <a:cubicBezTo>
                  <a:pt x="359591" y="-44162"/>
                  <a:pt x="449115" y="13112"/>
                  <a:pt x="664516" y="0"/>
                </a:cubicBezTo>
                <a:cubicBezTo>
                  <a:pt x="879917" y="-13112"/>
                  <a:pt x="893973" y="33997"/>
                  <a:pt x="1100293" y="0"/>
                </a:cubicBezTo>
                <a:cubicBezTo>
                  <a:pt x="1206758" y="-13368"/>
                  <a:pt x="1312842" y="158885"/>
                  <a:pt x="1311246" y="278123"/>
                </a:cubicBezTo>
                <a:cubicBezTo>
                  <a:pt x="1343102" y="427089"/>
                  <a:pt x="1201848" y="561319"/>
                  <a:pt x="1100293" y="556247"/>
                </a:cubicBezTo>
                <a:cubicBezTo>
                  <a:pt x="1006896" y="573494"/>
                  <a:pt x="882214" y="525286"/>
                  <a:pt x="673409" y="556247"/>
                </a:cubicBezTo>
                <a:cubicBezTo>
                  <a:pt x="464604" y="587208"/>
                  <a:pt x="386679" y="509087"/>
                  <a:pt x="210952" y="556247"/>
                </a:cubicBezTo>
                <a:cubicBezTo>
                  <a:pt x="117137" y="562011"/>
                  <a:pt x="44021" y="425666"/>
                  <a:pt x="0" y="278123"/>
                </a:cubicBezTo>
                <a:cubicBezTo>
                  <a:pt x="4841" y="128872"/>
                  <a:pt x="97328" y="2112"/>
                  <a:pt x="210952"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363887920">
                  <a:prstGeom prst="flowChartTerminator">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4A5</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Hình ảnh 7" descr="Ảnh có chứa văn bản, búp bê, đồ chơi, đồ họa véc-tơ&#10;&#10;Mô tả được tạo tự động">
            <a:extLst>
              <a:ext uri="{FF2B5EF4-FFF2-40B4-BE49-F238E27FC236}">
                <a16:creationId xmlns:a16="http://schemas.microsoft.com/office/drawing/2014/main" id="{E89C7B28-55B8-4CAD-9627-A34FAB826D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1" y="-666960"/>
            <a:ext cx="2143362" cy="2500590"/>
          </a:xfrm>
          <a:prstGeom prst="rect">
            <a:avLst/>
          </a:prstGeom>
        </p:spPr>
      </p:pic>
      <p:pic>
        <p:nvPicPr>
          <p:cNvPr id="17" name="Hình ảnh 16">
            <a:extLst>
              <a:ext uri="{FF2B5EF4-FFF2-40B4-BE49-F238E27FC236}">
                <a16:creationId xmlns:a16="http://schemas.microsoft.com/office/drawing/2014/main" id="{F6215A01-D267-437D-BEED-8321FA38A0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9400" y="-384769"/>
            <a:ext cx="2627159" cy="2255333"/>
          </a:xfrm>
          <a:prstGeom prst="rect">
            <a:avLst/>
          </a:prstGeom>
        </p:spPr>
      </p:pic>
      <p:sp>
        <p:nvSpPr>
          <p:cNvPr id="19" name="Đám mây 18">
            <a:extLst>
              <a:ext uri="{FF2B5EF4-FFF2-40B4-BE49-F238E27FC236}">
                <a16:creationId xmlns:a16="http://schemas.microsoft.com/office/drawing/2014/main" id="{7D0FA83F-7829-44B8-8622-2AB930A6C008}"/>
              </a:ext>
            </a:extLst>
          </p:cNvPr>
          <p:cNvSpPr/>
          <p:nvPr/>
        </p:nvSpPr>
        <p:spPr>
          <a:xfrm>
            <a:off x="8790675" y="1053911"/>
            <a:ext cx="1519970" cy="556247"/>
          </a:xfrm>
          <a:prstGeom prst="cloud">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Đám mây 21">
            <a:extLst>
              <a:ext uri="{FF2B5EF4-FFF2-40B4-BE49-F238E27FC236}">
                <a16:creationId xmlns:a16="http://schemas.microsoft.com/office/drawing/2014/main" id="{2C7667AD-4B47-4A7D-B532-BD7D85D2D301}"/>
              </a:ext>
            </a:extLst>
          </p:cNvPr>
          <p:cNvSpPr/>
          <p:nvPr/>
        </p:nvSpPr>
        <p:spPr>
          <a:xfrm>
            <a:off x="10672030" y="77410"/>
            <a:ext cx="1519970" cy="556247"/>
          </a:xfrm>
          <a:prstGeom prst="cloud">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4749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FE31F07-C04C-4878-B499-EA313488D3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9500" l="0" r="43281">
                        <a14:foregroundMark x1="833" y1="19000" x2="1354" y2="20667"/>
                        <a14:foregroundMark x1="4219" y1="18667" x2="5000" y2="19167"/>
                        <a14:foregroundMark x1="7344" y1="17333" x2="9479" y2="16667"/>
                        <a14:foregroundMark x1="14896" y1="88333" x2="15937" y2="92000"/>
                      </a14:backgroundRemoval>
                    </a14:imgEffect>
                  </a14:imgLayer>
                </a14:imgProps>
              </a:ext>
              <a:ext uri="{28A0092B-C50C-407E-A947-70E740481C1C}">
                <a14:useLocalDpi xmlns:a14="http://schemas.microsoft.com/office/drawing/2010/main" val="0"/>
              </a:ext>
            </a:extLst>
          </a:blip>
          <a:srcRect r="51816"/>
          <a:stretch/>
        </p:blipFill>
        <p:spPr>
          <a:xfrm>
            <a:off x="-1" y="0"/>
            <a:ext cx="10611887" cy="6882432"/>
          </a:xfrm>
          <a:prstGeom prst="rect">
            <a:avLst/>
          </a:prstGeom>
        </p:spPr>
      </p:pic>
      <p:sp>
        <p:nvSpPr>
          <p:cNvPr id="8" name="文本框 7">
            <a:extLst>
              <a:ext uri="{FF2B5EF4-FFF2-40B4-BE49-F238E27FC236}">
                <a16:creationId xmlns:a16="http://schemas.microsoft.com/office/drawing/2014/main" id="{D4413F27-EB89-4CF2-8D4D-09CA79C1D857}"/>
              </a:ext>
            </a:extLst>
          </p:cNvPr>
          <p:cNvSpPr txBox="1"/>
          <p:nvPr/>
        </p:nvSpPr>
        <p:spPr>
          <a:xfrm>
            <a:off x="2222500" y="1308582"/>
            <a:ext cx="8851899" cy="3779758"/>
          </a:xfrm>
          <a:prstGeom prst="roundRect">
            <a:avLst/>
          </a:prstGeom>
          <a:solidFill>
            <a:schemeClr val="accent4">
              <a:lumMod val="20000"/>
              <a:lumOff val="80000"/>
            </a:schemeClr>
          </a:solidFill>
        </p:spPr>
        <p:txBody>
          <a:bodyPr wrap="square" rtlCol="0">
            <a:spAutoFit/>
          </a:bodyPr>
          <a:lstStyle/>
          <a:p>
            <a:pPr algn="ctr"/>
            <a:r>
              <a:rPr lang="en-US" altLang="zh-CN" sz="7200" b="1">
                <a:solidFill>
                  <a:srgbClr val="FEC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rPr>
              <a:t>LUYỆN TẬP XÂY DỰNG ĐOẠN VĂN </a:t>
            </a:r>
          </a:p>
          <a:p>
            <a:pPr algn="ctr"/>
            <a:r>
              <a:rPr lang="en-US" altLang="zh-CN" sz="7200" b="1">
                <a:solidFill>
                  <a:srgbClr val="FEC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rPr>
              <a:t>KỂ CHUYỆN</a:t>
            </a:r>
            <a:endParaRPr lang="zh-CN" altLang="en-US" sz="7200" b="1" dirty="0">
              <a:solidFill>
                <a:srgbClr val="934A9A"/>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endParaRPr>
          </a:p>
        </p:txBody>
      </p:sp>
      <p:pic>
        <p:nvPicPr>
          <p:cNvPr id="7" name="图片 6" descr="图片包含 玩具&#10;&#10;自动生成的说明">
            <a:extLst>
              <a:ext uri="{FF2B5EF4-FFF2-40B4-BE49-F238E27FC236}">
                <a16:creationId xmlns:a16="http://schemas.microsoft.com/office/drawing/2014/main" id="{B9A251C6-8161-4AE4-B8AE-5A75B3A3C9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0524" y="4437414"/>
            <a:ext cx="1221476" cy="2224007"/>
          </a:xfrm>
          <a:prstGeom prst="rect">
            <a:avLst/>
          </a:prstGeom>
        </p:spPr>
      </p:pic>
    </p:spTree>
    <p:extLst>
      <p:ext uri="{BB962C8B-B14F-4D97-AF65-F5344CB8AC3E}">
        <p14:creationId xmlns:p14="http://schemas.microsoft.com/office/powerpoint/2010/main" val="1764307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iterate type="lt">
                                    <p:tmPct val="0"/>
                                  </p:iterate>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8"/>
                                        </p:tgtEl>
                                        <p:attrNameLst>
                                          <p:attrName>ppt_x</p:attrName>
                                          <p:attrName>ppt_y</p:attrName>
                                        </p:attrNameLst>
                                      </p:cBhvr>
                                    </p:animMotion>
                                    <p:animRot by="1500000">
                                      <p:cBhvr>
                                        <p:cTn id="20" dur="125" fill="hold">
                                          <p:stCondLst>
                                            <p:cond delay="0"/>
                                          </p:stCondLst>
                                        </p:cTn>
                                        <p:tgtEl>
                                          <p:spTgt spid="8"/>
                                        </p:tgtEl>
                                        <p:attrNameLst>
                                          <p:attrName>r</p:attrName>
                                        </p:attrNameLst>
                                      </p:cBhvr>
                                    </p:animRot>
                                    <p:animRot by="-1500000">
                                      <p:cBhvr>
                                        <p:cTn id="21" dur="125" fill="hold">
                                          <p:stCondLst>
                                            <p:cond delay="125"/>
                                          </p:stCondLst>
                                        </p:cTn>
                                        <p:tgtEl>
                                          <p:spTgt spid="8"/>
                                        </p:tgtEl>
                                        <p:attrNameLst>
                                          <p:attrName>r</p:attrName>
                                        </p:attrNameLst>
                                      </p:cBhvr>
                                    </p:animRot>
                                    <p:animRot by="-1500000">
                                      <p:cBhvr>
                                        <p:cTn id="22" dur="125" fill="hold">
                                          <p:stCondLst>
                                            <p:cond delay="250"/>
                                          </p:stCondLst>
                                        </p:cTn>
                                        <p:tgtEl>
                                          <p:spTgt spid="8"/>
                                        </p:tgtEl>
                                        <p:attrNameLst>
                                          <p:attrName>r</p:attrName>
                                        </p:attrNameLst>
                                      </p:cBhvr>
                                    </p:animRot>
                                    <p:animRot by="1500000">
                                      <p:cBhvr>
                                        <p:cTn id="23"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descr="图片包含 玩具&#10;&#10;自动生成的说明">
            <a:extLst>
              <a:ext uri="{FF2B5EF4-FFF2-40B4-BE49-F238E27FC236}">
                <a16:creationId xmlns:a16="http://schemas.microsoft.com/office/drawing/2014/main" id="{A4F99884-E4B4-4C79-BD08-82DC391CFC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736" y="698159"/>
            <a:ext cx="2987746" cy="5013960"/>
          </a:xfrm>
          <a:prstGeom prst="rect">
            <a:avLst/>
          </a:prstGeom>
        </p:spPr>
      </p:pic>
      <p:sp>
        <p:nvSpPr>
          <p:cNvPr id="29" name="Rectangle 27">
            <a:extLst>
              <a:ext uri="{FF2B5EF4-FFF2-40B4-BE49-F238E27FC236}">
                <a16:creationId xmlns:a16="http://schemas.microsoft.com/office/drawing/2014/main" id="{23F69C7C-4C3C-4FF0-A85F-F52737D90435}"/>
              </a:ext>
            </a:extLst>
          </p:cNvPr>
          <p:cNvSpPr txBox="1"/>
          <p:nvPr/>
        </p:nvSpPr>
        <p:spPr>
          <a:xfrm>
            <a:off x="5704114" y="1358018"/>
            <a:ext cx="6121093" cy="34370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t">
            <a:spAutoFit/>
          </a:bodyPr>
          <a:lstStyle>
            <a:lvl1pPr algn="l">
              <a:lnSpc>
                <a:spcPct val="120000"/>
              </a:lnSpc>
              <a:spcBef>
                <a:spcPts val="5900"/>
              </a:spcBef>
              <a:defRPr sz="3000">
                <a:solidFill>
                  <a:srgbClr val="151314"/>
                </a:solidFill>
                <a:latin typeface="Montserrat Bold"/>
                <a:ea typeface="Montserrat Bold"/>
                <a:cs typeface="Montserrat Bold"/>
                <a:sym typeface="Montserrat Bold"/>
              </a:defRPr>
            </a:lvl1pPr>
          </a:lstStyle>
          <a:p>
            <a:pPr algn="ctr" defTabSz="412750" hangingPunct="0">
              <a:spcBef>
                <a:spcPts val="2950"/>
              </a:spcBef>
            </a:pPr>
            <a:r>
              <a:rPr lang="en-US" sz="9600" kern="0">
                <a:solidFill>
                  <a:srgbClr val="FAA619"/>
                </a:solidFill>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4022624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ppt_w</p:attrName>
                                        </p:attrNameLst>
                                      </p:cBhvr>
                                      <p:tavLst>
                                        <p:tav tm="0" fmla="#ppt_w*sin(2.5*pi*$)">
                                          <p:val>
                                            <p:fltVal val="0"/>
                                          </p:val>
                                        </p:tav>
                                        <p:tav tm="100000">
                                          <p:val>
                                            <p:fltVal val="1"/>
                                          </p:val>
                                        </p:tav>
                                      </p:tavLst>
                                    </p:anim>
                                    <p:anim calcmode="lin" valueType="num">
                                      <p:cBhvr>
                                        <p:cTn id="9" dur="5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31" presetClass="entr" presetSubtype="0" fill="hold" grpId="0" nodeType="afterEffect">
                                  <p:stCondLst>
                                    <p:cond delay="0"/>
                                  </p:stCondLst>
                                  <p:iterate type="lt">
                                    <p:tmPct val="5000"/>
                                  </p:iterate>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 calcmode="lin" valueType="num">
                                      <p:cBhvr>
                                        <p:cTn id="15" dur="500" fill="hold"/>
                                        <p:tgtEl>
                                          <p:spTgt spid="29"/>
                                        </p:tgtEl>
                                        <p:attrNameLst>
                                          <p:attrName>style.rotation</p:attrName>
                                        </p:attrNameLst>
                                      </p:cBhvr>
                                      <p:tavLst>
                                        <p:tav tm="0">
                                          <p:val>
                                            <p:fltVal val="90"/>
                                          </p:val>
                                        </p:tav>
                                        <p:tav tm="100000">
                                          <p:val>
                                            <p:fltVal val="0"/>
                                          </p:val>
                                        </p:tav>
                                      </p:tavLst>
                                    </p:anim>
                                    <p:animEffect transition="in" filter="fad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9FB96C-6CE7-41E9-B938-974501C06E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5333"/>
          <a:stretch/>
        </p:blipFill>
        <p:spPr>
          <a:xfrm>
            <a:off x="-697014" y="1660223"/>
            <a:ext cx="3840264" cy="3149312"/>
          </a:xfrm>
          <a:prstGeom prst="rect">
            <a:avLst/>
          </a:prstGeom>
          <a:ln>
            <a:noFill/>
          </a:ln>
        </p:spPr>
      </p:pic>
      <p:sp>
        <p:nvSpPr>
          <p:cNvPr id="5" name="TextBox 4"/>
          <p:cNvSpPr txBox="1"/>
          <p:nvPr/>
        </p:nvSpPr>
        <p:spPr>
          <a:xfrm>
            <a:off x="2300748" y="194173"/>
            <a:ext cx="9409471" cy="6494085"/>
          </a:xfrm>
          <a:prstGeom prst="rect">
            <a:avLst/>
          </a:prstGeom>
          <a:solidFill>
            <a:schemeClr val="bg1">
              <a:alpha val="63000"/>
            </a:schemeClr>
          </a:solidFill>
          <a:effectLst>
            <a:glow rad="228600">
              <a:schemeClr val="accent5">
                <a:satMod val="175000"/>
                <a:alpha val="40000"/>
              </a:schemeClr>
            </a:glow>
          </a:effectLst>
        </p:spPr>
        <p:txBody>
          <a:bodyPr wrap="square" rtlCol="0">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1. </a:t>
            </a:r>
            <a:r>
              <a:rPr lang="vi-VN" sz="3200" b="1">
                <a:solidFill>
                  <a:srgbClr val="002060"/>
                </a:solidFill>
                <a:latin typeface="+mj-lt"/>
              </a:rPr>
              <a:t>Đọc cốt truyện sau:</a:t>
            </a:r>
          </a:p>
          <a:p>
            <a:pPr algn="ctr"/>
            <a:r>
              <a:rPr lang="vi-VN" sz="3600" b="1">
                <a:solidFill>
                  <a:srgbClr val="FF0000"/>
                </a:solidFill>
                <a:effectLst>
                  <a:outerShdw blurRad="38100" dist="38100" dir="2700000" algn="tl">
                    <a:srgbClr val="000000">
                      <a:alpha val="43137"/>
                    </a:srgbClr>
                  </a:outerShdw>
                </a:effectLst>
                <a:latin typeface="+mj-lt"/>
              </a:rPr>
              <a:t>Vào nghề</a:t>
            </a:r>
          </a:p>
          <a:p>
            <a:pPr algn="just"/>
            <a:r>
              <a:rPr lang="en-US" sz="3200">
                <a:latin typeface="+mj-lt"/>
              </a:rPr>
              <a:t>	</a:t>
            </a:r>
            <a:r>
              <a:rPr lang="vi-VN" sz="3200" b="1">
                <a:solidFill>
                  <a:srgbClr val="660066"/>
                </a:solidFill>
                <a:latin typeface="+mj-lt"/>
              </a:rPr>
              <a:t>Va-li-a được bố mẹ cho đi xem xiếc. Em thích nhất tiết mục </a:t>
            </a:r>
            <a:r>
              <a:rPr lang="en-US" sz="3200" b="1">
                <a:solidFill>
                  <a:srgbClr val="660066"/>
                </a:solidFill>
                <a:latin typeface="Times New Roman" panose="02020603050405020304" pitchFamily="18" charset="0"/>
                <a:cs typeface="Times New Roman" panose="02020603050405020304" pitchFamily="18" charset="0"/>
              </a:rPr>
              <a:t>“</a:t>
            </a:r>
            <a:r>
              <a:rPr lang="vi-VN" sz="3200" b="1">
                <a:solidFill>
                  <a:srgbClr val="660066"/>
                </a:solidFill>
                <a:latin typeface="+mj-lt"/>
              </a:rPr>
              <a:t>Cô gái phi ngựa, đánh đàn</a:t>
            </a:r>
            <a:r>
              <a:rPr lang="en-US" sz="3200" b="1">
                <a:solidFill>
                  <a:srgbClr val="660066"/>
                </a:solidFill>
                <a:latin typeface="Times New Roman" panose="02020603050405020304" pitchFamily="18" charset="0"/>
                <a:cs typeface="Times New Roman" panose="02020603050405020304" pitchFamily="18" charset="0"/>
              </a:rPr>
              <a:t>”</a:t>
            </a:r>
            <a:r>
              <a:rPr lang="vi-VN" sz="3200" b="1">
                <a:solidFill>
                  <a:srgbClr val="660066"/>
                </a:solidFill>
                <a:latin typeface="+mj-lt"/>
              </a:rPr>
              <a:t> và mơ ước thành diễn viên biểu diễn tiết mục ấy.</a:t>
            </a:r>
          </a:p>
          <a:p>
            <a:pPr algn="just"/>
            <a:r>
              <a:rPr lang="en-US" sz="3200">
                <a:solidFill>
                  <a:srgbClr val="660066"/>
                </a:solidFill>
                <a:latin typeface="+mj-lt"/>
              </a:rPr>
              <a:t>	</a:t>
            </a:r>
            <a:r>
              <a:rPr lang="vi-VN" sz="3200" b="1">
                <a:solidFill>
                  <a:srgbClr val="660066"/>
                </a:solidFill>
                <a:latin typeface="+mj-lt"/>
              </a:rPr>
              <a:t>Em xin vào học nghề tại rạp xiếc, ông giám đốc rạp xiếc giao cho em việc quét dọn chuồng ngựa. Em ngạc nhiên nhưng rồi cũng nhận lời.</a:t>
            </a:r>
          </a:p>
          <a:p>
            <a:pPr algn="just"/>
            <a:r>
              <a:rPr lang="en-US" sz="3200">
                <a:solidFill>
                  <a:srgbClr val="660066"/>
                </a:solidFill>
                <a:latin typeface="+mj-lt"/>
              </a:rPr>
              <a:t>	</a:t>
            </a:r>
            <a:r>
              <a:rPr lang="vi-VN" sz="3200" b="1">
                <a:solidFill>
                  <a:srgbClr val="660066"/>
                </a:solidFill>
                <a:latin typeface="+mj-lt"/>
              </a:rPr>
              <a:t>Va-li-a đã giữ chuồng ngựa sạch sẽ và làm quen với chú ngựa diễn trong suốt thời gian học.</a:t>
            </a:r>
          </a:p>
          <a:p>
            <a:pPr algn="just"/>
            <a:r>
              <a:rPr lang="en-US" sz="3200">
                <a:solidFill>
                  <a:srgbClr val="660066"/>
                </a:solidFill>
                <a:latin typeface="+mj-lt"/>
              </a:rPr>
              <a:t>	</a:t>
            </a:r>
            <a:r>
              <a:rPr lang="vi-VN" sz="3200" b="1">
                <a:solidFill>
                  <a:srgbClr val="660066"/>
                </a:solidFill>
                <a:latin typeface="+mj-lt"/>
              </a:rPr>
              <a:t>Về sau, Va-li-a trở thành một diễn viên như em hằng mong ước.</a:t>
            </a:r>
          </a:p>
          <a:p>
            <a:pPr algn="r"/>
            <a:r>
              <a:rPr lang="vi-VN" sz="2800" i="1">
                <a:solidFill>
                  <a:schemeClr val="accent6">
                    <a:lumMod val="75000"/>
                  </a:schemeClr>
                </a:solidFill>
                <a:latin typeface="+mj-lt"/>
              </a:rPr>
              <a:t>Theo </a:t>
            </a:r>
            <a:r>
              <a:rPr lang="vi-VN" sz="2800">
                <a:solidFill>
                  <a:schemeClr val="accent6">
                    <a:lumMod val="75000"/>
                  </a:schemeClr>
                </a:solidFill>
                <a:latin typeface="+mj-lt"/>
              </a:rPr>
              <a:t>TIẾNG VIỆT 3, 1985</a:t>
            </a:r>
          </a:p>
        </p:txBody>
      </p:sp>
      <p:sp>
        <p:nvSpPr>
          <p:cNvPr id="11" name="Rectangle 10"/>
          <p:cNvSpPr/>
          <p:nvPr/>
        </p:nvSpPr>
        <p:spPr>
          <a:xfrm>
            <a:off x="2300748" y="1259174"/>
            <a:ext cx="9409471" cy="1499016"/>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00747" y="2758190"/>
            <a:ext cx="9409471" cy="1499016"/>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300746" y="4249880"/>
            <a:ext cx="9409471" cy="900000"/>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00745" y="5184075"/>
            <a:ext cx="9409471" cy="961892"/>
          </a:xfrm>
          <a:prstGeom prst="rect">
            <a:avLst/>
          </a:prstGeom>
          <a:noFill/>
          <a:ln w="1270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267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3"/>
                                          </p:stCondLst>
                                        </p:cTn>
                                        <p:tgtEl>
                                          <p:spTgt spid="4"/>
                                        </p:tgtEl>
                                      </p:cBhvr>
                                      <p:to x="100000" y="60000"/>
                                    </p:animScale>
                                    <p:animScale>
                                      <p:cBhvr>
                                        <p:cTn id="14" dur="42"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2" decel="50000">
                                          <p:stCondLst>
                                            <p:cond delay="335"/>
                                          </p:stCondLst>
                                        </p:cTn>
                                        <p:tgtEl>
                                          <p:spTgt spid="4"/>
                                        </p:tgtEl>
                                      </p:cBhvr>
                                      <p:to x="100000" y="100000"/>
                                    </p:animScale>
                                    <p:animScale>
                                      <p:cBhvr>
                                        <p:cTn id="17" dur="7">
                                          <p:stCondLst>
                                            <p:cond delay="411"/>
                                          </p:stCondLst>
                                        </p:cTn>
                                        <p:tgtEl>
                                          <p:spTgt spid="4"/>
                                        </p:tgtEl>
                                      </p:cBhvr>
                                      <p:to x="100000" y="90000"/>
                                    </p:animScale>
                                    <p:animScale>
                                      <p:cBhvr>
                                        <p:cTn id="18" dur="42"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2" decel="50000">
                                          <p:stCondLst>
                                            <p:cond delay="459"/>
                                          </p:stCondLst>
                                        </p:cTn>
                                        <p:tgtEl>
                                          <p:spTgt spid="4"/>
                                        </p:tgtEl>
                                      </p:cBhvr>
                                      <p:to x="100000" y="100000"/>
                                    </p:animScale>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500"/>
                            </p:stCondLst>
                            <p:childTnLst>
                              <p:par>
                                <p:cTn id="37" presetID="2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grpId="1" nodeType="clickEffect">
                                  <p:stCondLst>
                                    <p:cond delay="0"/>
                                  </p:stCondLst>
                                  <p:childTnLst>
                                    <p:animEffect transition="out" filter="dissolv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par>
                          <p:cTn id="46" fill="hold">
                            <p:stCondLst>
                              <p:cond delay="500"/>
                            </p:stCondLst>
                            <p:childTnLst>
                              <p:par>
                                <p:cTn id="47" presetID="23"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9" presetClass="exit" presetSubtype="0" fill="hold" grpId="1" nodeType="clickEffect">
                                  <p:stCondLst>
                                    <p:cond delay="0"/>
                                  </p:stCondLst>
                                  <p:childTnLst>
                                    <p:animEffect transition="out" filter="dissolv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par>
                          <p:cTn id="56" fill="hold">
                            <p:stCondLst>
                              <p:cond delay="500"/>
                            </p:stCondLst>
                            <p:childTnLst>
                              <p:par>
                                <p:cTn id="57" presetID="23" presetClass="entr" presetSubtype="16"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9" presetClass="exit" presetSubtype="0" fill="hold" grpId="1" nodeType="clickEffect">
                                  <p:stCondLst>
                                    <p:cond delay="0"/>
                                  </p:stCondLst>
                                  <p:childTnLst>
                                    <p:animEffect transition="out" filter="dissolv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1" grpId="1" animBg="1"/>
      <p:bldP spid="14" grpId="0" animBg="1"/>
      <p:bldP spid="14" grpId="1" animBg="1"/>
      <p:bldP spid="15" grpId="0" animBg="1"/>
      <p:bldP spid="15" grpId="1" animBg="1"/>
      <p:bldP spid="16" grpId="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pic>
        <p:nvPicPr>
          <p:cNvPr id="4" name="图片 3" descr="图片包含 矢量图形&#10;&#10;自动生成的说明">
            <a:extLst>
              <a:ext uri="{FF2B5EF4-FFF2-40B4-BE49-F238E27FC236}">
                <a16:creationId xmlns:a16="http://schemas.microsoft.com/office/drawing/2014/main" id="{D747AF44-E339-427E-ADE1-386EC05630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7499" y="3788448"/>
            <a:ext cx="3174802" cy="3174802"/>
          </a:xfrm>
          <a:prstGeom prst="rect">
            <a:avLst/>
          </a:prstGeom>
        </p:spPr>
      </p:pic>
      <p:sp>
        <p:nvSpPr>
          <p:cNvPr id="3" name="Rectangle 2"/>
          <p:cNvSpPr/>
          <p:nvPr/>
        </p:nvSpPr>
        <p:spPr>
          <a:xfrm>
            <a:off x="229508" y="10810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a:solidFill>
                  <a:srgbClr val="002060"/>
                </a:solidFill>
                <a:latin typeface="Times New Roman" panose="02020603050405020304" pitchFamily="18" charset="0"/>
                <a:cs typeface="Times New Roman" panose="02020603050405020304" pitchFamily="18" charset="0"/>
              </a:rPr>
              <a:t>2. </a:t>
            </a:r>
            <a:r>
              <a:rPr lang="vi-VN" sz="3200" b="1">
                <a:solidFill>
                  <a:srgbClr val="002060"/>
                </a:solidFill>
                <a:latin typeface="Times New Roman" panose="02020603050405020304" pitchFamily="18" charset="0"/>
                <a:cs typeface="Times New Roman" panose="02020603050405020304" pitchFamily="18" charset="0"/>
              </a:rPr>
              <a:t>Bạn 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29508" y="1776258"/>
            <a:ext cx="9818913" cy="391596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a) Đoạn 1:</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biến ....</a:t>
            </a:r>
          </a:p>
          <a:p>
            <a:pPr algn="just"/>
            <a:r>
              <a:rPr lang="en-US" sz="3200" b="1">
                <a:ln w="0"/>
                <a:solidFill>
                  <a:srgbClr val="002060"/>
                </a:solidFill>
                <a:effectLst>
                  <a:outerShdw blurRad="38100" dist="19050" dir="2700000" algn="tl" rotWithShape="0">
                    <a:schemeClr val="dk1">
                      <a:alpha val="40000"/>
                    </a:schemeClr>
                  </a:outerShdw>
                </a:effectLst>
                <a:latin typeface="+mj-lt"/>
              </a:rPr>
              <a:t>- </a:t>
            </a:r>
            <a:r>
              <a:rPr lang="vi-VN" sz="3200" b="1">
                <a:ln w="0"/>
                <a:solidFill>
                  <a:srgbClr val="002060"/>
                </a:solidFill>
                <a:effectLst>
                  <a:outerShdw blurRad="38100" dist="19050" dir="2700000" algn="tl" rotWithShape="0">
                    <a:schemeClr val="dk1">
                      <a:alpha val="40000"/>
                    </a:schemeClr>
                  </a:outerShdw>
                </a:effectLst>
                <a:latin typeface="+mj-lt"/>
              </a:rPr>
              <a:t>Kết thúc: </a:t>
            </a:r>
            <a:r>
              <a:rPr lang="vi-VN" sz="3200" b="1">
                <a:ln w="0"/>
                <a:solidFill>
                  <a:srgbClr val="008000"/>
                </a:solidFill>
                <a:effectLst>
                  <a:outerShdw blurRad="38100" dist="19050" dir="2700000" algn="tl" rotWithShape="0">
                    <a:schemeClr val="dk1">
                      <a:alpha val="40000"/>
                    </a:schemeClr>
                  </a:outerShdw>
                </a:effectLst>
                <a:latin typeface="+mj-lt"/>
              </a:rPr>
              <a:t>Từ đó, lúc nào trong trí óc non nớt của </a:t>
            </a:r>
            <a:br>
              <a:rPr lang="en-US" sz="3200" b="1">
                <a:ln w="0"/>
                <a:solidFill>
                  <a:srgbClr val="008000"/>
                </a:solidFill>
                <a:effectLst>
                  <a:outerShdw blurRad="38100" dist="19050" dir="2700000" algn="tl" rotWithShape="0">
                    <a:schemeClr val="dk1">
                      <a:alpha val="40000"/>
                    </a:schemeClr>
                  </a:outerShdw>
                </a:effectLst>
                <a:latin typeface="+mj-lt"/>
              </a:rPr>
            </a:br>
            <a:r>
              <a:rPr lang="vi-VN" sz="3200" b="1">
                <a:ln w="0"/>
                <a:solidFill>
                  <a:srgbClr val="008000"/>
                </a:solidFill>
                <a:effectLst>
                  <a:outerShdw blurRad="38100" dist="19050" dir="2700000" algn="tl" rotWithShape="0">
                    <a:schemeClr val="dk1">
                      <a:alpha val="40000"/>
                    </a:schemeClr>
                  </a:outerShdw>
                </a:effectLst>
                <a:latin typeface="+mj-lt"/>
              </a:rPr>
              <a:t>Va-li-a cũng hiện lên hình ảnh cô diễn viên phi ngựa, đánh đàn. Em mơ ước một ngày nào đó cũng được như cô - phi ngựa và chơi những bản nhạc rộn rã.</a:t>
            </a:r>
          </a:p>
        </p:txBody>
      </p:sp>
    </p:spTree>
    <p:extLst>
      <p:ext uri="{BB962C8B-B14F-4D97-AF65-F5344CB8AC3E}">
        <p14:creationId xmlns:p14="http://schemas.microsoft.com/office/powerpoint/2010/main" val="79110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iterate type="wd">
                                    <p:tmPct val="1000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trips(down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wd">
                                    <p:tmPct val="10000"/>
                                  </p:iterate>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229508" y="10810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a:solidFill>
                  <a:srgbClr val="002060"/>
                </a:solidFill>
                <a:latin typeface="Times New Roman" panose="02020603050405020304" pitchFamily="18" charset="0"/>
                <a:cs typeface="Times New Roman" panose="02020603050405020304" pitchFamily="18" charset="0"/>
              </a:rPr>
              <a:t>2. </a:t>
            </a:r>
            <a:r>
              <a:rPr lang="vi-VN" sz="3200" b="1">
                <a:solidFill>
                  <a:srgbClr val="002060"/>
                </a:solidFill>
                <a:latin typeface="Times New Roman" panose="02020603050405020304" pitchFamily="18" charset="0"/>
                <a:cs typeface="Times New Roman" panose="02020603050405020304" pitchFamily="18" charset="0"/>
              </a:rPr>
              <a:t>Bạn 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29508" y="1776258"/>
            <a:ext cx="9818913" cy="500562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b) Đoạn 2:</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 Rồi một hôm, rạp xiếc thông báo cần tuyển diễn viên. Va-li-a xin bố mẹ cho ghi tên học nghề.</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biến</a:t>
            </a:r>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3200" b="1">
                <a:ln w="0"/>
                <a:solidFill>
                  <a:srgbClr val="002060"/>
                </a:solidFill>
                <a:effectLst>
                  <a:outerShdw blurRad="38100" dist="19050" dir="2700000" algn="tl" rotWithShape="0">
                    <a:schemeClr val="dk1">
                      <a:alpha val="40000"/>
                    </a:schemeClr>
                  </a:outerShdw>
                </a:effectLst>
                <a:latin typeface="+mj-lt"/>
              </a:rPr>
              <a:t> ...</a:t>
            </a:r>
          </a:p>
          <a:p>
            <a:pPr algn="just"/>
            <a:r>
              <a:rPr lang="vi-VN" sz="3200" b="1">
                <a:ln w="0"/>
                <a:solidFill>
                  <a:srgbClr val="002060"/>
                </a:solidFill>
                <a:effectLst>
                  <a:outerShdw blurRad="38100" dist="19050" dir="2700000" algn="tl" rotWithShape="0">
                    <a:schemeClr val="dk1">
                      <a:alpha val="40000"/>
                    </a:schemeClr>
                  </a:outerShdw>
                </a:effectLst>
                <a:latin typeface="+mj-lt"/>
              </a:rPr>
              <a:t>- Kết thúc: </a:t>
            </a:r>
            <a:r>
              <a:rPr lang="vi-VN" sz="3200" b="1">
                <a:ln w="0"/>
                <a:solidFill>
                  <a:srgbClr val="008000"/>
                </a:solidFill>
                <a:effectLst>
                  <a:outerShdw blurRad="38100" dist="19050" dir="2700000" algn="tl" rotWithShape="0">
                    <a:schemeClr val="dk1">
                      <a:alpha val="40000"/>
                    </a:schemeClr>
                  </a:outerShdw>
                </a:effectLst>
                <a:latin typeface="+mj-lt"/>
              </a:rPr>
              <a:t>Bác giám đốc gật đầu cười, bảo em: “Công việc của diễn viên phi ngựa, đánh đàn bắt đầu như thế đấy, cháu ạ. Cái tháp cao nào cũng phải xây từ mặt đất lên.”</a:t>
            </a:r>
          </a:p>
        </p:txBody>
      </p:sp>
      <p:pic>
        <p:nvPicPr>
          <p:cNvPr id="7" name="图片 6" descr="图片包含 玩具&#10;&#10;自动生成的说明">
            <a:extLst>
              <a:ext uri="{FF2B5EF4-FFF2-40B4-BE49-F238E27FC236}">
                <a16:creationId xmlns:a16="http://schemas.microsoft.com/office/drawing/2014/main" id="{B9A251C6-8161-4AE4-B8AE-5A75B3A3C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2742" y="1924050"/>
            <a:ext cx="1875238" cy="3414346"/>
          </a:xfrm>
          <a:prstGeom prst="rect">
            <a:avLst/>
          </a:prstGeom>
        </p:spPr>
      </p:pic>
    </p:spTree>
    <p:extLst>
      <p:ext uri="{BB962C8B-B14F-4D97-AF65-F5344CB8AC3E}">
        <p14:creationId xmlns:p14="http://schemas.microsoft.com/office/powerpoint/2010/main" val="3408585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1315358" y="54625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a:solidFill>
                  <a:srgbClr val="002060"/>
                </a:solidFill>
                <a:latin typeface="Times New Roman" panose="02020603050405020304" pitchFamily="18" charset="0"/>
                <a:cs typeface="Times New Roman" panose="02020603050405020304" pitchFamily="18" charset="0"/>
              </a:rPr>
              <a:t>2. </a:t>
            </a:r>
            <a:r>
              <a:rPr lang="vi-VN" sz="3200" b="1">
                <a:solidFill>
                  <a:srgbClr val="002060"/>
                </a:solidFill>
                <a:latin typeface="Times New Roman" panose="02020603050405020304" pitchFamily="18" charset="0"/>
                <a:cs typeface="Times New Roman" panose="02020603050405020304" pitchFamily="18" charset="0"/>
              </a:rPr>
              <a:t>Bạn 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315358" y="2214408"/>
            <a:ext cx="9818913" cy="337113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c) Đoạn 3:</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 ...</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biến: </a:t>
            </a:r>
            <a:r>
              <a:rPr lang="vi-VN" sz="3200" b="1">
                <a:ln w="0"/>
                <a:solidFill>
                  <a:srgbClr val="008000"/>
                </a:solidFill>
                <a:effectLst>
                  <a:outerShdw blurRad="38100" dist="19050" dir="2700000" algn="tl" rotWithShape="0">
                    <a:schemeClr val="dk1">
                      <a:alpha val="40000"/>
                    </a:schemeClr>
                  </a:outerShdw>
                </a:effectLst>
                <a:latin typeface="+mj-lt"/>
              </a:rPr>
              <a:t>Những ngày đầu, Va-li-a rất bỡ ngỡ. Có lúc em nản chí. Nhưng cứ nhớ đến hình ảnh cô diễn viên phi ngựa, em lại thấy phấn chấn lên.</a:t>
            </a:r>
          </a:p>
          <a:p>
            <a:pPr algn="just"/>
            <a:r>
              <a:rPr lang="vi-VN" sz="3200" b="1">
                <a:ln w="0"/>
                <a:solidFill>
                  <a:srgbClr val="002060"/>
                </a:solidFill>
                <a:effectLst>
                  <a:outerShdw blurRad="38100" dist="19050" dir="2700000" algn="tl" rotWithShape="0">
                    <a:schemeClr val="dk1">
                      <a:alpha val="40000"/>
                    </a:schemeClr>
                  </a:outerShdw>
                </a:effectLst>
                <a:latin typeface="+mj-lt"/>
              </a:rPr>
              <a:t>- Kết thúc: ...</a:t>
            </a:r>
          </a:p>
        </p:txBody>
      </p:sp>
      <p:pic>
        <p:nvPicPr>
          <p:cNvPr id="9" name="图片 3">
            <a:extLst>
              <a:ext uri="{FF2B5EF4-FFF2-40B4-BE49-F238E27FC236}">
                <a16:creationId xmlns:a16="http://schemas.microsoft.com/office/drawing/2014/main" id="{155064DC-B297-497D-895F-78115580D9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3080" y="4320713"/>
            <a:ext cx="2788920" cy="2788920"/>
          </a:xfrm>
          <a:prstGeom prst="rect">
            <a:avLst/>
          </a:prstGeom>
        </p:spPr>
      </p:pic>
    </p:spTree>
    <p:extLst>
      <p:ext uri="{BB962C8B-B14F-4D97-AF65-F5344CB8AC3E}">
        <p14:creationId xmlns:p14="http://schemas.microsoft.com/office/powerpoint/2010/main" val="2845304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a:stretch>
        </a:blipFill>
        <a:effectLst/>
      </p:bgPr>
    </p:bg>
    <p:spTree>
      <p:nvGrpSpPr>
        <p:cNvPr id="1" name=""/>
        <p:cNvGrpSpPr/>
        <p:nvPr/>
      </p:nvGrpSpPr>
      <p:grpSpPr>
        <a:xfrm>
          <a:off x="0" y="0"/>
          <a:ext cx="0" cy="0"/>
          <a:chOff x="0" y="0"/>
          <a:chExt cx="0" cy="0"/>
        </a:xfrm>
      </p:grpSpPr>
      <p:sp>
        <p:nvSpPr>
          <p:cNvPr id="3" name="Rectangle 2"/>
          <p:cNvSpPr/>
          <p:nvPr/>
        </p:nvSpPr>
        <p:spPr>
          <a:xfrm>
            <a:off x="229508" y="108103"/>
            <a:ext cx="9753600" cy="1569660"/>
          </a:xfrm>
          <a:prstGeom prst="rect">
            <a:avLst/>
          </a:prstGeom>
          <a:solidFill>
            <a:schemeClr val="bg1">
              <a:alpha val="63000"/>
            </a:schemeClr>
          </a:solidFill>
          <a:effectLst>
            <a:glow rad="101600">
              <a:schemeClr val="accent6">
                <a:satMod val="175000"/>
                <a:alpha val="40000"/>
              </a:schemeClr>
            </a:glow>
          </a:effectLst>
        </p:spPr>
        <p:txBody>
          <a:bodyPr wrap="square">
            <a:spAutoFit/>
          </a:bodyPr>
          <a:lstStyle/>
          <a:p>
            <a:r>
              <a:rPr lang="en-US" sz="3200" b="1">
                <a:solidFill>
                  <a:srgbClr val="002060"/>
                </a:solidFill>
                <a:latin typeface="Times New Roman" panose="02020603050405020304" pitchFamily="18" charset="0"/>
                <a:cs typeface="Times New Roman" panose="02020603050405020304" pitchFamily="18" charset="0"/>
              </a:rPr>
              <a:t>2. </a:t>
            </a:r>
            <a:r>
              <a:rPr lang="vi-VN" sz="3200" b="1">
                <a:solidFill>
                  <a:srgbClr val="002060"/>
                </a:solidFill>
                <a:latin typeface="Times New Roman" panose="02020603050405020304" pitchFamily="18" charset="0"/>
                <a:cs typeface="Times New Roman" panose="02020603050405020304" pitchFamily="18" charset="0"/>
              </a:rPr>
              <a:t>Bạn Hà viết thử cả bốn đoạn của câu chuyện trên, nhưng chưa viết được đoạn nào hoàn chỉnh. Em hãy giúp bạn hoàn chỉnh </a:t>
            </a:r>
            <a:r>
              <a:rPr lang="vi-VN" sz="3200" b="1">
                <a:solidFill>
                  <a:srgbClr val="FF0000"/>
                </a:solidFill>
                <a:latin typeface="Times New Roman" panose="02020603050405020304" pitchFamily="18" charset="0"/>
                <a:cs typeface="Times New Roman" panose="02020603050405020304" pitchFamily="18" charset="0"/>
              </a:rPr>
              <a:t>một trong các đoạn văn ấy</a:t>
            </a:r>
            <a:r>
              <a:rPr lang="vi-VN" sz="3200" b="1">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29508" y="1776258"/>
            <a:ext cx="9818913" cy="4460796"/>
          </a:xfrm>
          <a:prstGeom prst="roundRect">
            <a:avLst/>
          </a:prstGeom>
          <a:solidFill>
            <a:schemeClr val="bg1"/>
          </a:solidFill>
        </p:spPr>
        <p:txBody>
          <a:bodyPr wrap="square" lIns="91440" tIns="45720" rIns="91440" bIns="45720">
            <a:spAutoFit/>
          </a:bodyPr>
          <a:lstStyle/>
          <a:p>
            <a:pPr algn="just"/>
            <a:r>
              <a:rPr lang="vi-VN" sz="3200" b="1">
                <a:ln w="0"/>
                <a:solidFill>
                  <a:srgbClr val="002060"/>
                </a:solidFill>
                <a:effectLst>
                  <a:outerShdw blurRad="38100" dist="19050" dir="2700000" algn="tl" rotWithShape="0">
                    <a:schemeClr val="dk1">
                      <a:alpha val="40000"/>
                    </a:schemeClr>
                  </a:outerShdw>
                </a:effectLst>
                <a:latin typeface="+mj-lt"/>
              </a:rPr>
              <a:t>d) Đoạn 4:</a:t>
            </a:r>
          </a:p>
          <a:p>
            <a:pPr algn="just"/>
            <a:r>
              <a:rPr lang="vi-VN" sz="3200" b="1">
                <a:ln w="0"/>
                <a:solidFill>
                  <a:srgbClr val="002060"/>
                </a:solidFill>
                <a:effectLst>
                  <a:outerShdw blurRad="38100" dist="19050" dir="2700000" algn="tl" rotWithShape="0">
                    <a:schemeClr val="dk1">
                      <a:alpha val="40000"/>
                    </a:schemeClr>
                  </a:outerShdw>
                </a:effectLst>
                <a:latin typeface="+mj-lt"/>
              </a:rPr>
              <a:t>- Mở đầu: ...</a:t>
            </a:r>
          </a:p>
          <a:p>
            <a:pPr algn="just"/>
            <a:r>
              <a:rPr lang="vi-VN" sz="3200" b="1">
                <a:ln w="0"/>
                <a:solidFill>
                  <a:srgbClr val="002060"/>
                </a:solidFill>
                <a:effectLst>
                  <a:outerShdw blurRad="38100" dist="19050" dir="2700000" algn="tl" rotWithShape="0">
                    <a:schemeClr val="dk1">
                      <a:alpha val="40000"/>
                    </a:schemeClr>
                  </a:outerShdw>
                </a:effectLst>
                <a:latin typeface="+mj-lt"/>
              </a:rPr>
              <a:t>- Diễn biến: </a:t>
            </a:r>
            <a:r>
              <a:rPr lang="vi-VN" sz="3200" b="1">
                <a:ln w="0"/>
                <a:solidFill>
                  <a:srgbClr val="008000"/>
                </a:solidFill>
                <a:effectLst>
                  <a:outerShdw blurRad="38100" dist="19050" dir="2700000" algn="tl" rotWithShape="0">
                    <a:schemeClr val="dk1">
                      <a:alpha val="40000"/>
                    </a:schemeClr>
                  </a:outerShdw>
                </a:effectLst>
                <a:latin typeface="+mj-lt"/>
              </a:rPr>
              <a:t>Cứ mỗi lần Va-li-a bước ra sàn diễn, những tràng vỗ tay nồng nhiệt lại vang lên. Chỉ trong nháy mắt, cô đã đứng trên lưng ngựa, tay ôm cây đàn vĩ cầm. Rồi tiếng đàn cất lên. Vẻ thán phục lộ rõ trên gương mặt từng khán giả.</a:t>
            </a:r>
          </a:p>
          <a:p>
            <a:pPr algn="just"/>
            <a:r>
              <a:rPr lang="vi-VN" sz="3200" b="1">
                <a:ln w="0"/>
                <a:solidFill>
                  <a:srgbClr val="002060"/>
                </a:solidFill>
                <a:effectLst>
                  <a:outerShdw blurRad="38100" dist="19050" dir="2700000" algn="tl" rotWithShape="0">
                    <a:schemeClr val="dk1">
                      <a:alpha val="40000"/>
                    </a:schemeClr>
                  </a:outerShdw>
                </a:effectLst>
                <a:latin typeface="+mj-lt"/>
              </a:rPr>
              <a:t>- Kết thúc...</a:t>
            </a:r>
          </a:p>
        </p:txBody>
      </p:sp>
      <p:pic>
        <p:nvPicPr>
          <p:cNvPr id="12" name="图片 7" descr="图片包含 室内&#10;&#10;自动生成的说明">
            <a:extLst>
              <a:ext uri="{FF2B5EF4-FFF2-40B4-BE49-F238E27FC236}">
                <a16:creationId xmlns:a16="http://schemas.microsoft.com/office/drawing/2014/main" id="{91F47E3F-7F15-41E7-846B-C7A15F132E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0879" y="1803993"/>
            <a:ext cx="2820632" cy="3610360"/>
          </a:xfrm>
          <a:prstGeom prst="rect">
            <a:avLst/>
          </a:prstGeom>
        </p:spPr>
      </p:pic>
    </p:spTree>
    <p:extLst>
      <p:ext uri="{BB962C8B-B14F-4D97-AF65-F5344CB8AC3E}">
        <p14:creationId xmlns:p14="http://schemas.microsoft.com/office/powerpoint/2010/main" val="3115583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random/>
      </p:transition>
    </mc:Choice>
    <mc:Fallback xmlns="">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7" presetClass="entr" presetSubtype="0"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0.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5.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6.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7.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8.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19.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5.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6.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7.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8.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9.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811</TotalTime>
  <Words>1539</Words>
  <Application>Microsoft Office PowerPoint</Application>
  <PresentationFormat>Widescreen</PresentationFormat>
  <Paragraphs>133</Paragraphs>
  <Slides>20</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Times New Roman</vt:lpstr>
      <vt:lpstr>Gill Sans</vt:lpstr>
      <vt:lpstr>Calibri Light</vt:lpstr>
      <vt:lpstr>Helvetica Light</vt:lpstr>
      <vt:lpstr>Arial</vt:lpstr>
      <vt:lpstr>等线</vt:lpstr>
      <vt:lpstr>Calibri</vt:lpstr>
      <vt:lpstr>Wingdings</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keywords>Thy Tho</cp:keywords>
  <cp:lastModifiedBy>Vân Nguyễn</cp:lastModifiedBy>
  <cp:revision>177</cp:revision>
  <dcterms:created xsi:type="dcterms:W3CDTF">2019-01-22T07:31:24Z</dcterms:created>
  <dcterms:modified xsi:type="dcterms:W3CDTF">2021-10-21T03:04:26Z</dcterms:modified>
</cp:coreProperties>
</file>