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24"/>
  </p:notesMasterIdLst>
  <p:sldIdLst>
    <p:sldId id="499" r:id="rId5"/>
    <p:sldId id="500" r:id="rId6"/>
    <p:sldId id="471" r:id="rId7"/>
    <p:sldId id="472" r:id="rId8"/>
    <p:sldId id="501" r:id="rId9"/>
    <p:sldId id="474" r:id="rId10"/>
    <p:sldId id="502" r:id="rId11"/>
    <p:sldId id="503" r:id="rId12"/>
    <p:sldId id="504" r:id="rId13"/>
    <p:sldId id="505" r:id="rId14"/>
    <p:sldId id="496" r:id="rId15"/>
    <p:sldId id="506" r:id="rId16"/>
    <p:sldId id="507" r:id="rId17"/>
    <p:sldId id="508" r:id="rId18"/>
    <p:sldId id="509" r:id="rId19"/>
    <p:sldId id="510" r:id="rId20"/>
    <p:sldId id="511" r:id="rId21"/>
    <p:sldId id="512" r:id="rId22"/>
    <p:sldId id="353" r:id="rId23"/>
  </p:sldIdLst>
  <p:sldSz cx="12190413" cy="6859588"/>
  <p:notesSz cx="6858000" cy="9144000"/>
  <p:embeddedFontLst>
    <p:embeddedFont>
      <p:font typeface="宋体" panose="02010600030101010101" pitchFamily="2" charset="-122"/>
      <p:regular r:id="rId25"/>
    </p:embeddedFont>
    <p:embeddedFont>
      <p:font typeface="Impact" panose="020B0806030902050204" pitchFamily="34" charset="0"/>
      <p:regular r:id="rId26"/>
    </p:embeddedFont>
    <p:embeddedFont>
      <p:font typeface="华文新魏" panose="020B0604020202020204" charset="-122"/>
      <p:regular r:id="rId27"/>
    </p:embeddedFont>
    <p:embeddedFont>
      <p:font typeface="Calibri" panose="020F0502020204030204" pitchFamily="34" charset="0"/>
      <p:regular r:id="rId28"/>
      <p:bold r:id="rId29"/>
      <p:italic r:id="rId30"/>
      <p:boldItalic r:id="rId31"/>
    </p:embeddedFont>
    <p:embeddedFont>
      <p:font typeface="等线" panose="020B0604020202020204" charset="-122"/>
      <p:regular r:id="rId32"/>
      <p:bold r:id="rId33"/>
    </p:embeddedFont>
    <p:embeddedFont>
      <p:font typeface="等线 Light" panose="020B0604020202020204"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varScale="1">
        <p:scale>
          <a:sx n="62" d="100"/>
          <a:sy n="62" d="100"/>
        </p:scale>
        <p:origin x="28" y="4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2022/10/3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56983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3/10/2022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3/10/2022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3/10/2022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2022/10/3</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10/3/2022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0.jpe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xml"/><Relationship Id="rId7" Type="http://schemas.openxmlformats.org/officeDocument/2006/relationships/notesSlide" Target="../notesSlides/notes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10.png"/><Relationship Id="rId4" Type="http://schemas.openxmlformats.org/officeDocument/2006/relationships/tags" Target="../tags/tag3.xml"/><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5.xml"/><Relationship Id="rId7" Type="http://schemas.openxmlformats.org/officeDocument/2006/relationships/image" Target="../media/image19.png"/><Relationship Id="rId2" Type="http://schemas.openxmlformats.org/officeDocument/2006/relationships/tags" Target="../tags/tag12.xml"/><Relationship Id="rId1" Type="http://schemas.openxmlformats.org/officeDocument/2006/relationships/tags" Target="../tags/tag11.xml"/><Relationship Id="rId6" Type="http://schemas.microsoft.com/office/2007/relationships/hdphoto" Target="../media/hdphoto6.wdp"/><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8.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57" y="931198"/>
            <a:ext cx="6850370" cy="514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id="{28CCAE6C-7271-4F05-BBBD-4485C1570DFC}"/>
              </a:ext>
            </a:extLst>
          </p:cNvPr>
          <p:cNvGrpSpPr/>
          <p:nvPr/>
        </p:nvGrpSpPr>
        <p:grpSpPr>
          <a:xfrm>
            <a:off x="574019" y="1566641"/>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dirty="0">
                  <a:solidFill>
                    <a:srgbClr val="002060"/>
                  </a:solidFill>
                  <a:cs typeface="Arial" panose="020B0604020202020204" pitchFamily="34" charset="0"/>
                </a:rPr>
                <a:t>Câu chuyện ca ngợi cậu bé Chôm trung thực, dũng cảm dám nói lên sự thật.</a:t>
              </a: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spTree>
    <p:extLst>
      <p:ext uri="{BB962C8B-B14F-4D97-AF65-F5344CB8AC3E}">
        <p14:creationId xmlns:p14="http://schemas.microsoft.com/office/powerpoint/2010/main" val="3316682252"/>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57020" y="1483174"/>
            <a:ext cx="7639050" cy="2581275"/>
          </a:xfrm>
          <a:prstGeom prst="rect">
            <a:avLst/>
          </a:prstGeom>
        </p:spPr>
      </p:pic>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a:solidFill>
                  <a:srgbClr val="002060"/>
                </a:solidFill>
                <a:latin typeface="Arial" panose="020B0604020202020204" pitchFamily="34" charset="0"/>
                <a:cs typeface="Arial" panose="020B0604020202020204" pitchFamily="34" charset="0"/>
              </a:rPr>
              <a:t>Ngày </a:t>
            </a:r>
            <a:r>
              <a:rPr lang="vi-VN" sz="2000" dirty="0">
                <a:solidFill>
                  <a:srgbClr val="002060"/>
                </a:solidFill>
                <a:latin typeface="Arial" panose="020B0604020202020204" pitchFamily="34" charset="0"/>
                <a:cs typeface="Arial" panose="020B0604020202020204" pitchFamily="34" charset="0"/>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a:solidFill>
                  <a:srgbClr val="002060"/>
                </a:solidFill>
                <a:latin typeface="Arial" panose="020B0604020202020204" pitchFamily="34" charset="0"/>
                <a:cs typeface="Arial" panose="020B0604020202020204" pitchFamily="34" charset="0"/>
              </a:rPr>
              <a:t>Có </a:t>
            </a:r>
            <a:r>
              <a:rPr lang="vi-VN" sz="2000" dirty="0">
                <a:solidFill>
                  <a:srgbClr val="002060"/>
                </a:solidFill>
                <a:latin typeface="Arial" panose="020B0604020202020204" pitchFamily="34" charset="0"/>
                <a:cs typeface="Arial" panose="020B0604020202020204" pitchFamily="34" charset="0"/>
              </a:rPr>
              <a:t>chú bé mồ côi tên là Chôm nhận thóc về, dốc công chăm sóc mà thóc vẫn chẳng nảy mầm. </a:t>
            </a:r>
          </a:p>
          <a:p>
            <a:pPr indent="457200" algn="just"/>
            <a:r>
              <a:rPr lang="vi-VN" sz="2000">
                <a:solidFill>
                  <a:srgbClr val="002060"/>
                </a:solidFill>
                <a:latin typeface="Arial" panose="020B0604020202020204" pitchFamily="34" charset="0"/>
                <a:cs typeface="Arial" panose="020B0604020202020204" pitchFamily="34" charset="0"/>
              </a:rPr>
              <a:t>Đến </a:t>
            </a:r>
            <a:r>
              <a:rPr lang="vi-VN" sz="2000" dirty="0">
                <a:solidFill>
                  <a:srgbClr val="002060"/>
                </a:solidFill>
                <a:latin typeface="Arial" panose="020B0604020202020204" pitchFamily="34" charset="0"/>
                <a:cs typeface="Arial" panose="020B0604020202020204" pitchFamily="34" charset="0"/>
              </a:rPr>
              <a:t>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a:solidFill>
                  <a:srgbClr val="002060"/>
                </a:solidFill>
                <a:latin typeface="Arial" panose="020B0604020202020204" pitchFamily="34" charset="0"/>
                <a:cs typeface="Arial" panose="020B0604020202020204" pitchFamily="34" charset="0"/>
              </a:rPr>
              <a:t>Mọi </a:t>
            </a:r>
            <a:r>
              <a:rPr lang="vi-VN" sz="2000" dirty="0">
                <a:solidFill>
                  <a:srgbClr val="002060"/>
                </a:solidFill>
                <a:latin typeface="Arial" panose="020B0604020202020204" pitchFamily="34" charset="0"/>
                <a:cs typeface="Arial" panose="020B0604020202020204" pitchFamily="34" charset="0"/>
              </a:rPr>
              <a:t>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a:solidFill>
                  <a:srgbClr val="002060"/>
                </a:solidFill>
                <a:latin typeface="Arial" panose="020B0604020202020204" pitchFamily="34" charset="0"/>
                <a:cs typeface="Arial" panose="020B0604020202020204" pitchFamily="34" charset="0"/>
              </a:rPr>
              <a:t>Rồi </a:t>
            </a:r>
            <a:r>
              <a:rPr lang="vi-VN" sz="2000" dirty="0">
                <a:solidFill>
                  <a:srgbClr val="002060"/>
                </a:solidFill>
                <a:latin typeface="Arial" panose="020B0604020202020204" pitchFamily="34" charset="0"/>
                <a:cs typeface="Arial" panose="020B0604020202020204" pitchFamily="34" charset="0"/>
              </a:rPr>
              <a:t>vua dõng dạ 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2</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4</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1</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3</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Tree>
    <p:extLst>
      <p:ext uri="{BB962C8B-B14F-4D97-AF65-F5344CB8AC3E}">
        <p14:creationId xmlns:p14="http://schemas.microsoft.com/office/powerpoint/2010/main" val="3632407476"/>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Tree>
    <p:extLst>
      <p:ext uri="{BB962C8B-B14F-4D97-AF65-F5344CB8AC3E}">
        <p14:creationId xmlns:p14="http://schemas.microsoft.com/office/powerpoint/2010/main" val="2436102009"/>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dạ 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826002" y="6003001"/>
            <a:ext cx="5389616" cy="461665"/>
          </a:xfrm>
          <a:prstGeom prst="rect">
            <a:avLst/>
          </a:prstGeom>
        </p:spPr>
        <p:txBody>
          <a:bodyPr wrap="square">
            <a:spAutoFit/>
          </a:bodyPr>
          <a:lstStyle/>
          <a:p>
            <a:pPr algn="just"/>
            <a:r>
              <a:rPr lang="en-US"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đọc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thêm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phần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thích</a:t>
            </a:r>
            <a:endParaRPr lang="en-US" sz="2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6448</TotalTime>
  <Words>442</Words>
  <Application>Microsoft Office PowerPoint</Application>
  <PresentationFormat>Custom</PresentationFormat>
  <Paragraphs>98</Paragraphs>
  <Slides>19</Slides>
  <Notes>19</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19</vt:i4>
      </vt:variant>
    </vt:vector>
  </HeadingPairs>
  <TitlesOfParts>
    <vt:vector size="39" baseType="lpstr">
      <vt:lpstr>UTM Arruba KT</vt:lpstr>
      <vt:lpstr>宋体</vt:lpstr>
      <vt:lpstr>华康海报体W12(P)</vt:lpstr>
      <vt:lpstr>迷你简汉真广标</vt:lpstr>
      <vt:lpstr>Open Sans Extrabold</vt:lpstr>
      <vt:lpstr>Impact</vt:lpstr>
      <vt:lpstr>UTM Aptima</vt:lpstr>
      <vt:lpstr>华文新魏</vt:lpstr>
      <vt:lpstr>Calibri</vt:lpstr>
      <vt:lpstr>LiHei Pro</vt:lpstr>
      <vt:lpstr>等线</vt:lpstr>
      <vt:lpstr>Arial</vt:lpstr>
      <vt:lpstr>ITC Avant Garde Std Bk</vt:lpstr>
      <vt:lpstr>UTM Showcard</vt:lpstr>
      <vt:lpstr>Signika</vt:lpstr>
      <vt:lpstr>等线 Light</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MAYTINHVUKHANG</cp:lastModifiedBy>
  <cp:revision>3450</cp:revision>
  <dcterms:created xsi:type="dcterms:W3CDTF">2015-12-01T09:06:39Z</dcterms:created>
  <dcterms:modified xsi:type="dcterms:W3CDTF">2022-10-02T22:50:25Z</dcterms:modified>
</cp:coreProperties>
</file>