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62" r:id="rId12"/>
    <p:sldId id="265" r:id="rId13"/>
    <p:sldId id="269" r:id="rId14"/>
    <p:sldId id="264" r:id="rId15"/>
    <p:sldId id="261" r:id="rId16"/>
    <p:sldId id="267" r:id="rId17"/>
    <p:sldId id="266" r:id="rId18"/>
  </p:sldIdLst>
  <p:sldSz cx="12192000" cy="6858000"/>
  <p:notesSz cx="6858000" cy="9144000"/>
  <p:embeddedFontLst>
    <p:embeddedFont>
      <p:font typeface="UVN Bai Sau Nang" panose="020B0604020202020204" charset="0"/>
      <p:regular r:id="rId20"/>
    </p:embeddedFont>
    <p:embeddedFont>
      <p:font typeface="等线" panose="020B0604020202020204" charset="-122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14" y="-175382"/>
            <a:ext cx="1976845" cy="1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4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30.jpg"/><Relationship Id="rId4" Type="http://schemas.openxmlformats.org/officeDocument/2006/relationships/image" Target="../media/image4.emf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032474" y="1990786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9152362" y="58635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giây = … phút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phút 8 giây = … giây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blipFill>
                <a:blip r:embed="rId5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…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blipFill>
                <a:blip r:embed="rId7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-262059" y="1394842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59" y="1394842"/>
                <a:ext cx="6792244" cy="5714385"/>
              </a:xfrm>
              <a:prstGeom prst="rect">
                <a:avLst/>
              </a:prstGeom>
              <a:blipFill>
                <a:blip r:embed="rId8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blipFill>
                <a:blip r:embed="rId9"/>
                <a:stretch>
                  <a:fillRect r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1" build="allAtOnce"/>
      <p:bldP spid="40" grpId="0"/>
      <p:bldP spid="40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rưỡi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55 phút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580</Words>
  <Application>Microsoft Office PowerPoint</Application>
  <PresentationFormat>Widescreen</PresentationFormat>
  <Paragraphs>136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UVN Bai Sau Nang</vt:lpstr>
      <vt:lpstr>等线</vt:lpstr>
      <vt:lpstr>Cambria Math</vt:lpstr>
      <vt:lpstr>Times New Roman</vt:lpstr>
      <vt:lpstr>Arial</vt:lpstr>
      <vt:lpstr>UTM Cooper Black</vt:lpstr>
      <vt:lpstr>方正喵呜体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MAYTINHVUKHANG</cp:lastModifiedBy>
  <cp:revision>74</cp:revision>
  <dcterms:created xsi:type="dcterms:W3CDTF">2017-08-18T03:02:00Z</dcterms:created>
  <dcterms:modified xsi:type="dcterms:W3CDTF">2022-09-28T23:12:26Z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