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3.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94" r:id="rId2"/>
    <p:sldId id="281" r:id="rId3"/>
    <p:sldId id="282" r:id="rId4"/>
    <p:sldId id="283" r:id="rId5"/>
    <p:sldId id="284" r:id="rId6"/>
    <p:sldId id="258" r:id="rId7"/>
    <p:sldId id="286" r:id="rId8"/>
    <p:sldId id="257" r:id="rId9"/>
    <p:sldId id="285" r:id="rId10"/>
    <p:sldId id="287" r:id="rId11"/>
    <p:sldId id="259" r:id="rId12"/>
    <p:sldId id="295" r:id="rId13"/>
    <p:sldId id="263" r:id="rId14"/>
    <p:sldId id="289" r:id="rId15"/>
    <p:sldId id="290" r:id="rId16"/>
    <p:sldId id="291" r:id="rId17"/>
    <p:sldId id="292" r:id="rId18"/>
    <p:sldId id="288" r:id="rId19"/>
    <p:sldId id="293" r:id="rId20"/>
    <p:sldId id="260" r:id="rId21"/>
    <p:sldId id="280" r:id="rId22"/>
  </p:sldIdLst>
  <p:sldSz cx="12192000" cy="6858000"/>
  <p:notesSz cx="6858000" cy="9144000"/>
  <p:embeddedFontLst>
    <p:embeddedFont>
      <p:font typeface="等线" panose="020B0604020202020204" charset="-122"/>
      <p:regular r:id="rId24"/>
      <p:bold r:id="rId25"/>
    </p:embeddedFont>
    <p:embeddedFont>
      <p:font typeface="Helvetica" panose="020B0604020202020204" pitchFamily="34" charset="0"/>
      <p:regular r:id="rId26"/>
      <p:bold r:id="rId27"/>
      <p:italic r:id="rId28"/>
      <p:boldItalic r:id="rId29"/>
    </p:embeddedFont>
    <p:embeddedFont>
      <p:font typeface="SimSun" panose="02010600030101010101" pitchFamily="2" charset="-122"/>
      <p:regular r:id="rId30"/>
    </p:embeddedFont>
    <p:embeddedFont>
      <p:font typeface="等线 Light" panose="020B0604020202020204" charset="-122"/>
      <p:regular r:id="rId31"/>
    </p:embeddedFont>
    <p:embeddedFont>
      <p:font typeface=".VnTimeH" panose="020B7200000000000000"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349"/>
    <a:srgbClr val="3E938B"/>
    <a:srgbClr val="90B526"/>
    <a:srgbClr val="65B6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9" autoAdjust="0"/>
    <p:restoredTop sz="94660"/>
  </p:normalViewPr>
  <p:slideViewPr>
    <p:cSldViewPr snapToGrid="0">
      <p:cViewPr varScale="1">
        <p:scale>
          <a:sx n="62" d="100"/>
          <a:sy n="62" d="100"/>
        </p:scale>
        <p:origin x="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2F6526-EA21-4ED9-B68C-36C24F2B9B2A}" type="datetimeFigureOut">
              <a:rPr lang="zh-CN" altLang="en-US" smtClean="0"/>
              <a:t>2022/10/5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9FACC-7859-404C-87BE-8A5E9F8E1CA4}" type="slidenum">
              <a:rPr lang="zh-CN" altLang="en-US" smtClean="0"/>
              <a:t>‹#›</a:t>
            </a:fld>
            <a:endParaRPr lang="zh-CN" altLang="en-US"/>
          </a:p>
        </p:txBody>
      </p:sp>
    </p:spTree>
    <p:extLst>
      <p:ext uri="{BB962C8B-B14F-4D97-AF65-F5344CB8AC3E}">
        <p14:creationId xmlns:p14="http://schemas.microsoft.com/office/powerpoint/2010/main" val="46277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2</a:t>
            </a:fld>
            <a:endParaRPr lang="zh-CN" altLang="en-US"/>
          </a:p>
        </p:txBody>
      </p:sp>
    </p:spTree>
    <p:extLst>
      <p:ext uri="{BB962C8B-B14F-4D97-AF65-F5344CB8AC3E}">
        <p14:creationId xmlns:p14="http://schemas.microsoft.com/office/powerpoint/2010/main" val="116543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con ong để tới câu hỏi. Bấm vô con cú để qua slide bài mới.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3</a:t>
            </a:fld>
            <a:endParaRPr lang="zh-CN" altLang="en-US"/>
          </a:p>
        </p:txBody>
      </p:sp>
    </p:spTree>
    <p:extLst>
      <p:ext uri="{BB962C8B-B14F-4D97-AF65-F5344CB8AC3E}">
        <p14:creationId xmlns:p14="http://schemas.microsoft.com/office/powerpoint/2010/main" val="4156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4</a:t>
            </a:fld>
            <a:endParaRPr lang="zh-CN" altLang="en-US"/>
          </a:p>
        </p:txBody>
      </p:sp>
    </p:spTree>
    <p:extLst>
      <p:ext uri="{BB962C8B-B14F-4D97-AF65-F5344CB8AC3E}">
        <p14:creationId xmlns:p14="http://schemas.microsoft.com/office/powerpoint/2010/main" val="2687300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Bấm vô A B C D để chọn đáp án. Bấm vào hình 3 tổ ong ở dưới để quay về slide trò chơi.</a:t>
            </a:r>
          </a:p>
        </p:txBody>
      </p:sp>
      <p:sp>
        <p:nvSpPr>
          <p:cNvPr id="4" name="Slide Number Placeholder 3"/>
          <p:cNvSpPr>
            <a:spLocks noGrp="1"/>
          </p:cNvSpPr>
          <p:nvPr>
            <p:ph type="sldNum" sz="quarter" idx="5"/>
          </p:nvPr>
        </p:nvSpPr>
        <p:spPr/>
        <p:txBody>
          <a:bodyPr/>
          <a:lstStyle/>
          <a:p>
            <a:fld id="{4DC9FACC-7859-404C-87BE-8A5E9F8E1CA4}" type="slidenum">
              <a:rPr lang="zh-CN" altLang="en-US" smtClean="0"/>
              <a:t>5</a:t>
            </a:fld>
            <a:endParaRPr lang="zh-CN" altLang="en-US"/>
          </a:p>
        </p:txBody>
      </p:sp>
    </p:spTree>
    <p:extLst>
      <p:ext uri="{BB962C8B-B14F-4D97-AF65-F5344CB8AC3E}">
        <p14:creationId xmlns:p14="http://schemas.microsoft.com/office/powerpoint/2010/main" val="218608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18</a:t>
            </a:fld>
            <a:endParaRPr lang="zh-CN" altLang="en-US"/>
          </a:p>
        </p:txBody>
      </p:sp>
    </p:spTree>
    <p:extLst>
      <p:ext uri="{BB962C8B-B14F-4D97-AF65-F5344CB8AC3E}">
        <p14:creationId xmlns:p14="http://schemas.microsoft.com/office/powerpoint/2010/main" val="4007621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28D46-1033-4BBC-87F7-E580B3A33DD7}" type="slidenum">
              <a:rPr lang="zh-CN" altLang="en-US" smtClean="0"/>
              <a:t>19</a:t>
            </a:fld>
            <a:endParaRPr lang="zh-CN" altLang="en-US"/>
          </a:p>
        </p:txBody>
      </p:sp>
    </p:spTree>
    <p:extLst>
      <p:ext uri="{BB962C8B-B14F-4D97-AF65-F5344CB8AC3E}">
        <p14:creationId xmlns:p14="http://schemas.microsoft.com/office/powerpoint/2010/main" val="3858120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4FEFF0-2B3B-4C6B-8CDC-BD87FC26F4C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320F80-E270-466E-A985-9C689E8190E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00F8F40-D100-4827-A5E0-733B844C041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DEB9EA3E-96F1-4782-A9B0-00B60B7972A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BC45C7-7B9C-41A6-8593-2A6FF3861429}"/>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9925835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C453B-14FE-4F70-B505-30D6503A40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5CE977-196C-4971-A414-4B63FBB8F90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CBD246-4719-4319-BFD9-FBFD3FE632E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EFE27BCC-F53F-4010-8ED3-14861BDEE7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A1D3743-FCCE-4F2C-8970-47E1F939248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2504630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298583-6DD9-48DB-B1A5-D3CE6AD2E7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C6E358-3743-4367-A6F8-6D564543FB4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14BE16F-08D6-49D6-A9B0-0F46626EFB1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7B3FAF00-2380-43E5-9799-96575FA6E2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76673AF-1904-41D9-B42B-EF1BCB6773E7}"/>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270215723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等腰三角形 1"/>
          <p:cNvSpPr/>
          <p:nvPr userDrawn="1"/>
        </p:nvSpPr>
        <p:spPr>
          <a:xfrm>
            <a:off x="692524" y="554692"/>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userDrawn="1"/>
        </p:nvSpPr>
        <p:spPr>
          <a:xfrm rot="5400000">
            <a:off x="746329" y="608463"/>
            <a:ext cx="368281" cy="317484"/>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7608215"/>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1300" fill="hold"/>
                                        <p:tgtEl>
                                          <p:spTgt spid="2"/>
                                        </p:tgtEl>
                                        <p:attrNameLst>
                                          <p:attrName>r</p:attrName>
                                        </p:attrNameLst>
                                      </p:cBhvr>
                                    </p:animRot>
                                  </p:childTnLst>
                                </p:cTn>
                              </p:par>
                              <p:par>
                                <p:cTn id="7" presetID="8" presetClass="emph" presetSubtype="0" repeatCount="indefinite" fill="hold" grpId="0" nodeType="withEffect">
                                  <p:stCondLst>
                                    <p:cond delay="0"/>
                                  </p:stCondLst>
                                  <p:childTnLst>
                                    <p:animRot by="21600000">
                                      <p:cBhvr>
                                        <p:cTn id="8" dur="14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464AA2-90AB-4287-932D-E1900830045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6FD63-0AC5-4CAA-B598-38363237393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76A8CC5-3FE0-4918-B198-ADA1BEACD800}"/>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16DA3CF8-8CBB-40C9-89F5-87C35A8FE7A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E863E03-E58F-48A6-A9E3-F02FA99C19D1}"/>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130536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D40B1A-A309-4061-B4E0-2C1BA48C45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256295A-D283-4003-9EC3-D497F86ED8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2B93B0C-1B7E-45E7-8F78-680F299B8D03}"/>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5" name="页脚占位符 4">
            <a:extLst>
              <a:ext uri="{FF2B5EF4-FFF2-40B4-BE49-F238E27FC236}">
                <a16:creationId xmlns:a16="http://schemas.microsoft.com/office/drawing/2014/main" id="{10B2487E-63BB-4FBC-A7BF-8F21513675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C6D8DE9-958D-4F2C-8334-148CC5BC562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5794846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EF9A39-89B1-4F96-966C-162A070CFDC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2882F46-AD41-45AC-B95E-0D5BEEB8E93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B7FBB68-FAFE-4463-8813-519235C2216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FDF419-7192-48F0-801A-25AFEACE994C}"/>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6" name="页脚占位符 5">
            <a:extLst>
              <a:ext uri="{FF2B5EF4-FFF2-40B4-BE49-F238E27FC236}">
                <a16:creationId xmlns:a16="http://schemas.microsoft.com/office/drawing/2014/main" id="{2D7F2BED-C744-433C-ADDA-80A443BC9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3369F6-5FA6-4BE3-B009-A4889DD950E4}"/>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1921829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2823CE-A31C-4C45-A772-A33C5515170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8631E7-DCA4-4754-9B04-C3FBF1D1485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A3EDD89-6287-441F-8705-D2E22461E8B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497613F-C240-46F3-987F-756CEDA2E7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0D849AC-8B4D-427B-B0E3-D577EEA9C82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DF74DB9-B3E0-45C6-9236-DFCAEC6267AA}"/>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8" name="页脚占位符 7">
            <a:extLst>
              <a:ext uri="{FF2B5EF4-FFF2-40B4-BE49-F238E27FC236}">
                <a16:creationId xmlns:a16="http://schemas.microsoft.com/office/drawing/2014/main" id="{7526DD10-C843-4E2A-8B93-50ACADD3C6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401057D-4B5A-4A5C-A06D-F85BE9103953}"/>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516715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68966B8-4E20-4375-80E4-A9CB00FCCE9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567167-BBD0-457F-BA07-8AFA4DEFD44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4" name="页脚占位符 3">
            <a:extLst>
              <a:ext uri="{FF2B5EF4-FFF2-40B4-BE49-F238E27FC236}">
                <a16:creationId xmlns:a16="http://schemas.microsoft.com/office/drawing/2014/main" id="{AE3FB676-B288-4527-A6F7-81C27D19171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A4E780B-CDD0-4DB8-A700-F3B4389767D2}"/>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27673265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C46A12-6893-4A7E-8AD7-DDC765B5C2CB}"/>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3" name="页脚占位符 2">
            <a:extLst>
              <a:ext uri="{FF2B5EF4-FFF2-40B4-BE49-F238E27FC236}">
                <a16:creationId xmlns:a16="http://schemas.microsoft.com/office/drawing/2014/main" id="{65E2BFD2-7368-4550-83AD-72F6CFF193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DEA809F-B03B-4587-869F-A20F5226ACF5}"/>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6676682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27620-4EF7-49CB-A36D-C3F649B5B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362292C-2C25-4627-8C18-76AA08B034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82F7643-D5EA-4D85-BF34-C6DFAB76D2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C7CB63F-14FE-4880-B391-AE0D865A1368}"/>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6" name="页脚占位符 5">
            <a:extLst>
              <a:ext uri="{FF2B5EF4-FFF2-40B4-BE49-F238E27FC236}">
                <a16:creationId xmlns:a16="http://schemas.microsoft.com/office/drawing/2014/main" id="{F3DFF656-5937-426E-8146-2F830238E1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17F6D16-DAD5-461B-BFCE-2D7885CF7ADF}"/>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345137934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B1C322-97B5-48D4-B199-4721AF35DC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FE3396-0913-4382-BAAB-07179F85833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6F8C83-0EA6-4DB7-B83C-A069ABB44D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F8798CA-DAAF-43EA-8B68-328C6AA9938E}"/>
              </a:ext>
            </a:extLst>
          </p:cNvPr>
          <p:cNvSpPr>
            <a:spLocks noGrp="1"/>
          </p:cNvSpPr>
          <p:nvPr>
            <p:ph type="dt" sz="half" idx="10"/>
          </p:nvPr>
        </p:nvSpPr>
        <p:spPr>
          <a:xfrm>
            <a:off x="838200" y="6356350"/>
            <a:ext cx="2743200" cy="365125"/>
          </a:xfrm>
          <a:prstGeom prst="rect">
            <a:avLst/>
          </a:prstGeom>
        </p:spPr>
        <p:txBody>
          <a:bodyPr/>
          <a:lstStyle/>
          <a:p>
            <a:fld id="{6781C107-C33A-4EA3-959A-1BC1AB670480}" type="datetimeFigureOut">
              <a:rPr lang="zh-CN" altLang="en-US" smtClean="0"/>
              <a:t>2022/10/5</a:t>
            </a:fld>
            <a:endParaRPr lang="zh-CN" altLang="en-US"/>
          </a:p>
        </p:txBody>
      </p:sp>
      <p:sp>
        <p:nvSpPr>
          <p:cNvPr id="6" name="页脚占位符 5">
            <a:extLst>
              <a:ext uri="{FF2B5EF4-FFF2-40B4-BE49-F238E27FC236}">
                <a16:creationId xmlns:a16="http://schemas.microsoft.com/office/drawing/2014/main" id="{5C6DA85E-53DD-4BB0-8D95-AF47A48451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4B4A3EA-20E9-49FF-B1CC-31DAB6222B5A}"/>
              </a:ext>
            </a:extLst>
          </p:cNvPr>
          <p:cNvSpPr>
            <a:spLocks noGrp="1"/>
          </p:cNvSpPr>
          <p:nvPr>
            <p:ph type="sldNum" sz="quarter" idx="12"/>
          </p:nvPr>
        </p:nvSpPr>
        <p:spPr>
          <a:xfrm>
            <a:off x="8610600" y="6356350"/>
            <a:ext cx="2743200" cy="365125"/>
          </a:xfrm>
          <a:prstGeom prst="rect">
            <a:avLst/>
          </a:prstGeom>
        </p:spPr>
        <p:txBody>
          <a:bodyPr/>
          <a:lstStyle/>
          <a:p>
            <a:fld id="{D62B94B1-A0FC-4F27-88E6-6F58D084E06B}" type="slidenum">
              <a:rPr lang="zh-CN" altLang="en-US" smtClean="0"/>
              <a:t>‹#›</a:t>
            </a:fld>
            <a:endParaRPr lang="zh-CN" altLang="en-US"/>
          </a:p>
        </p:txBody>
      </p:sp>
    </p:spTree>
    <p:extLst>
      <p:ext uri="{BB962C8B-B14F-4D97-AF65-F5344CB8AC3E}">
        <p14:creationId xmlns:p14="http://schemas.microsoft.com/office/powerpoint/2010/main" val="6033396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6000" r="-6000"/>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E80A53C6-29AB-4377-8AFE-448C5A23728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5598701" y="5820227"/>
            <a:ext cx="1520499" cy="1313543"/>
          </a:xfrm>
          <a:prstGeom prst="rect">
            <a:avLst/>
          </a:prstGeom>
        </p:spPr>
      </p:pic>
      <p:sp>
        <p:nvSpPr>
          <p:cNvPr id="9" name="TextBox 8">
            <a:extLst>
              <a:ext uri="{FF2B5EF4-FFF2-40B4-BE49-F238E27FC236}">
                <a16:creationId xmlns:a16="http://schemas.microsoft.com/office/drawing/2014/main" id="{249CB519-09A8-4E67-ACBF-5256F7016AD6}"/>
              </a:ext>
            </a:extLst>
          </p:cNvPr>
          <p:cNvSpPr txBox="1"/>
          <p:nvPr userDrawn="1"/>
        </p:nvSpPr>
        <p:spPr>
          <a:xfrm>
            <a:off x="11366133" y="6488668"/>
            <a:ext cx="825867" cy="369332"/>
          </a:xfrm>
          <a:prstGeom prst="rect">
            <a:avLst/>
          </a:prstGeom>
          <a:noFill/>
        </p:spPr>
        <p:txBody>
          <a:bodyPr wrap="none" rtlCol="0">
            <a:spAutoFit/>
          </a:bodyPr>
          <a:lstStyle/>
          <a:p>
            <a:r>
              <a:rPr lang="en-US">
                <a:solidFill>
                  <a:schemeClr val="accent6">
                    <a:lumMod val="50000"/>
                  </a:schemeClr>
                </a:solidFill>
                <a:latin typeface="UTM Flamenco" panose="02040603050506020204" pitchFamily="18" charset="0"/>
              </a:rPr>
              <a:t>KTUTS</a:t>
            </a:r>
          </a:p>
        </p:txBody>
      </p:sp>
    </p:spTree>
    <p:extLst>
      <p:ext uri="{BB962C8B-B14F-4D97-AF65-F5344CB8AC3E}">
        <p14:creationId xmlns:p14="http://schemas.microsoft.com/office/powerpoint/2010/main" val="1226788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9.wdp"/><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4.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6.png"/><Relationship Id="rId10" Type="http://schemas.openxmlformats.org/officeDocument/2006/relationships/slide" Target="slide3.xml"/><Relationship Id="rId4" Type="http://schemas.openxmlformats.org/officeDocument/2006/relationships/image" Target="../media/image5.jp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4.xml"/><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slide" Target="slide5.xml"/><Relationship Id="rId9" Type="http://schemas.openxmlformats.org/officeDocument/2006/relationships/slide" Target="slide6.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audio" Target="../media/audio4.wav"/><Relationship Id="rId10" Type="http://schemas.openxmlformats.org/officeDocument/2006/relationships/image" Target="../media/image16.png"/><Relationship Id="rId4" Type="http://schemas.openxmlformats.org/officeDocument/2006/relationships/audio" Target="../media/audio3.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6.png"/><Relationship Id="rId18"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6.wdp"/><Relationship Id="rId17" Type="http://schemas.openxmlformats.org/officeDocument/2006/relationships/image" Target="../media/image29.png"/><Relationship Id="rId2" Type="http://schemas.openxmlformats.org/officeDocument/2006/relationships/image" Target="../media/image20.png"/><Relationship Id="rId16" Type="http://schemas.openxmlformats.org/officeDocument/2006/relationships/image" Target="../media/image28.png"/><Relationship Id="rId20" Type="http://schemas.openxmlformats.org/officeDocument/2006/relationships/image" Target="../media/image31.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5.png"/><Relationship Id="rId5" Type="http://schemas.openxmlformats.org/officeDocument/2006/relationships/image" Target="../media/image22.png"/><Relationship Id="rId15" Type="http://schemas.openxmlformats.org/officeDocument/2006/relationships/image" Target="../media/image27.png"/><Relationship Id="rId10" Type="http://schemas.microsoft.com/office/2007/relationships/hdphoto" Target="../media/hdphoto5.wdp"/><Relationship Id="rId19" Type="http://schemas.openxmlformats.org/officeDocument/2006/relationships/image" Target="../media/image30.png"/><Relationship Id="rId4" Type="http://schemas.microsoft.com/office/2007/relationships/hdphoto" Target="../media/hdphoto2.wdp"/><Relationship Id="rId9" Type="http://schemas.openxmlformats.org/officeDocument/2006/relationships/image" Target="../media/image24.png"/><Relationship Id="rId1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5701E5A-4EE4-4F10-8A6E-D48F38256DE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822" b="14426"/>
          <a:stretch/>
        </p:blipFill>
        <p:spPr>
          <a:xfrm>
            <a:off x="2095106" y="-334909"/>
            <a:ext cx="7856554" cy="5558589"/>
          </a:xfrm>
          <a:prstGeom prst="rect">
            <a:avLst/>
          </a:prstGeom>
        </p:spPr>
      </p:pic>
      <p:pic>
        <p:nvPicPr>
          <p:cNvPr id="6" name="图片 7">
            <a:extLst>
              <a:ext uri="{FF2B5EF4-FFF2-40B4-BE49-F238E27FC236}">
                <a16:creationId xmlns:a16="http://schemas.microsoft.com/office/drawing/2014/main" id="{2EBAED34-607B-46BC-8D56-DA6077713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347" y="1862984"/>
            <a:ext cx="6721392" cy="6721392"/>
          </a:xfrm>
          <a:prstGeom prst="rect">
            <a:avLst/>
          </a:prstGeom>
        </p:spPr>
      </p:pic>
      <p:sp>
        <p:nvSpPr>
          <p:cNvPr id="2" name="Rectangle 1"/>
          <p:cNvSpPr/>
          <p:nvPr/>
        </p:nvSpPr>
        <p:spPr>
          <a:xfrm>
            <a:off x="3310524" y="2444385"/>
            <a:ext cx="5425717" cy="1107996"/>
          </a:xfrm>
          <a:prstGeom prst="rect">
            <a:avLst/>
          </a:prstGeom>
          <a:noFill/>
        </p:spPr>
        <p:txBody>
          <a:bodyPr wrap="none" lIns="91440" tIns="45720" rIns="91440" bIns="45720">
            <a:spAutoFit/>
          </a:bodyPr>
          <a:lstStyle/>
          <a:p>
            <a:pPr algn="ct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Môn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Toán</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lớp</a:t>
            </a:r>
            <a:r>
              <a:rPr lang="en-US" sz="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4</a:t>
            </a:r>
          </a:p>
        </p:txBody>
      </p:sp>
    </p:spTree>
    <p:extLst>
      <p:ext uri="{BB962C8B-B14F-4D97-AF65-F5344CB8AC3E}">
        <p14:creationId xmlns:p14="http://schemas.microsoft.com/office/powerpoint/2010/main" val="398558342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5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292646"/>
              <a:ext cx="5378395" cy="646331"/>
            </a:xfrm>
            <a:prstGeom prst="rect">
              <a:avLst/>
            </a:prstGeom>
          </p:spPr>
          <p:txBody>
            <a:bodyPr wrap="none">
              <a:spAutoFit/>
            </a:bodyPr>
            <a:lstStyle/>
            <a:p>
              <a:r>
                <a:rPr lang="en-US" sz="32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Các</a:t>
              </a:r>
              <a:r>
                <a:rPr lang="en-US" sz="3600" b="1" dirty="0">
                  <a:solidFill>
                    <a:srgbClr val="FF0000"/>
                  </a:solidFill>
                  <a:latin typeface="Times New Roman" panose="02020603050405020304" pitchFamily="18" charset="0"/>
                  <a:cs typeface="Times New Roman" panose="02020603050405020304" pitchFamily="18" charset="0"/>
                </a:rPr>
                <a:t> 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950617" y="2830549"/>
            <a:ext cx="4396361" cy="1321574"/>
            <a:chOff x="2808755" y="-1626367"/>
            <a:chExt cx="5472253" cy="3709583"/>
          </a:xfrm>
        </p:grpSpPr>
        <p:sp>
          <p:nvSpPr>
            <p:cNvPr id="31" name="Rounded Rectangular Callout 30"/>
            <p:cNvSpPr/>
            <p:nvPr/>
          </p:nvSpPr>
          <p:spPr>
            <a:xfrm>
              <a:off x="2808755" y="-1626367"/>
              <a:ext cx="5472253" cy="3709583"/>
            </a:xfrm>
            <a:prstGeom prst="wedgeRoundRectCallout">
              <a:avLst>
                <a:gd name="adj1" fmla="val -67189"/>
                <a:gd name="adj2" fmla="val -12753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2" name="文本框 13"/>
            <p:cNvSpPr txBox="1"/>
            <p:nvPr/>
          </p:nvSpPr>
          <p:spPr>
            <a:xfrm>
              <a:off x="2908669" y="-1189938"/>
              <a:ext cx="5372339" cy="302369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Mai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2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950616" y="2830549"/>
            <a:ext cx="4476631" cy="1321574"/>
            <a:chOff x="6950616" y="2830549"/>
            <a:chExt cx="4476631" cy="1321574"/>
          </a:xfrm>
        </p:grpSpPr>
        <p:sp>
          <p:nvSpPr>
            <p:cNvPr id="33" name="Rounded Rectangular Callout 32"/>
            <p:cNvSpPr/>
            <p:nvPr/>
          </p:nvSpPr>
          <p:spPr>
            <a:xfrm>
              <a:off x="6950616" y="2830549"/>
              <a:ext cx="4396361" cy="1321574"/>
            </a:xfrm>
            <a:prstGeom prst="wedgeRoundRectCallout">
              <a:avLst>
                <a:gd name="adj1" fmla="val -81441"/>
                <a:gd name="adj2" fmla="val -3751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文本框 13"/>
            <p:cNvSpPr txBox="1"/>
            <p:nvPr/>
          </p:nvSpPr>
          <p:spPr>
            <a:xfrm>
              <a:off x="7111156" y="2955180"/>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Lan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6990750" y="2649759"/>
            <a:ext cx="4396361" cy="1749763"/>
            <a:chOff x="11211057" y="295123"/>
            <a:chExt cx="4396361" cy="1749763"/>
          </a:xfrm>
        </p:grpSpPr>
        <p:sp>
          <p:nvSpPr>
            <p:cNvPr id="38" name="Rounded Rectangular Callout 37"/>
            <p:cNvSpPr/>
            <p:nvPr/>
          </p:nvSpPr>
          <p:spPr>
            <a:xfrm>
              <a:off x="11211057" y="295123"/>
              <a:ext cx="4396361" cy="1749763"/>
            </a:xfrm>
            <a:prstGeom prst="wedgeRoundRectCallout">
              <a:avLst>
                <a:gd name="adj1" fmla="val -72250"/>
                <a:gd name="adj2" fmla="val 20602"/>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9" name="文本框 13"/>
            <p:cNvSpPr txBox="1"/>
            <p:nvPr/>
          </p:nvSpPr>
          <p:spPr>
            <a:xfrm>
              <a:off x="11211057" y="316529"/>
              <a:ext cx="4316091" cy="1569660"/>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Hồng</a:t>
              </a:r>
              <a:r>
                <a:rPr lang="en-US" sz="3200" b="1" dirty="0">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7111156" y="3044046"/>
            <a:ext cx="4396361" cy="1276128"/>
            <a:chOff x="6615611" y="7566721"/>
            <a:chExt cx="4396361" cy="1276128"/>
          </a:xfrm>
        </p:grpSpPr>
        <p:sp>
          <p:nvSpPr>
            <p:cNvPr id="41" name="Rounded Rectangular Callout 40"/>
            <p:cNvSpPr/>
            <p:nvPr/>
          </p:nvSpPr>
          <p:spPr>
            <a:xfrm>
              <a:off x="6615611" y="7566721"/>
              <a:ext cx="4396361" cy="1276128"/>
            </a:xfrm>
            <a:prstGeom prst="wedgeRoundRectCallout">
              <a:avLst>
                <a:gd name="adj1" fmla="val -71850"/>
                <a:gd name="adj2" fmla="val 110170"/>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0" name="文本框 13"/>
            <p:cNvSpPr txBox="1"/>
            <p:nvPr/>
          </p:nvSpPr>
          <p:spPr>
            <a:xfrm>
              <a:off x="6695881" y="7666176"/>
              <a:ext cx="4316091"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Đào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có</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gái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grpSp>
        <p:nvGrpSpPr>
          <p:cNvPr id="42" name="Group 41"/>
          <p:cNvGrpSpPr/>
          <p:nvPr/>
        </p:nvGrpSpPr>
        <p:grpSpPr>
          <a:xfrm>
            <a:off x="7111156" y="2954945"/>
            <a:ext cx="4396361" cy="1276128"/>
            <a:chOff x="6615611" y="7566721"/>
            <a:chExt cx="4396361" cy="1276128"/>
          </a:xfrm>
        </p:grpSpPr>
        <p:sp>
          <p:nvSpPr>
            <p:cNvPr id="43" name="Rounded Rectangular Callout 42"/>
            <p:cNvSpPr/>
            <p:nvPr/>
          </p:nvSpPr>
          <p:spPr>
            <a:xfrm>
              <a:off x="6615611" y="7566721"/>
              <a:ext cx="4396361" cy="1276128"/>
            </a:xfrm>
            <a:prstGeom prst="wedgeRoundRectCallout">
              <a:avLst>
                <a:gd name="adj1" fmla="val -74650"/>
                <a:gd name="adj2" fmla="val 212139"/>
                <a:gd name="adj3" fmla="val 1666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4" name="文本框 13"/>
            <p:cNvSpPr txBox="1"/>
            <p:nvPr/>
          </p:nvSpPr>
          <p:spPr>
            <a:xfrm>
              <a:off x="7003879" y="7666176"/>
              <a:ext cx="3700094" cy="1077218"/>
            </a:xfrm>
            <a:prstGeom prst="rect">
              <a:avLst/>
            </a:prstGeom>
            <a:noFill/>
          </p:spPr>
          <p:txBody>
            <a:bodyPr wrap="square" rtlCol="0">
              <a:spAutoFit/>
            </a:bodyPr>
            <a:lstStyle/>
            <a:p>
              <a:pPr algn="ctr">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Gia</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đình</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cô</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Cúc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err="1">
                  <a:solidFill>
                    <a:srgbClr val="CC0066"/>
                  </a:solidFill>
                  <a:latin typeface="Times New Roman" panose="02020603050405020304" pitchFamily="18" charset="0"/>
                  <a:cs typeface="Times New Roman" panose="02020603050405020304" pitchFamily="18" charset="0"/>
                </a:rPr>
                <a:t>có</a:t>
              </a:r>
              <a:r>
                <a:rPr lang="en-US" sz="3200" b="1">
                  <a:solidFill>
                    <a:srgbClr val="CC0066"/>
                  </a:solidFill>
                  <a:latin typeface="Times New Roman" panose="02020603050405020304" pitchFamily="18" charset="0"/>
                  <a:cs typeface="Times New Roman" panose="02020603050405020304" pitchFamily="18" charset="0"/>
                </a:rPr>
                <a:t> 2 </a:t>
              </a:r>
              <a:r>
                <a:rPr lang="en-US" sz="3200" b="1" dirty="0" err="1">
                  <a:solidFill>
                    <a:srgbClr val="CC0066"/>
                  </a:solidFill>
                  <a:latin typeface="Times New Roman" panose="02020603050405020304" pitchFamily="18" charset="0"/>
                  <a:cs typeface="Times New Roman" panose="02020603050405020304" pitchFamily="18" charset="0"/>
                </a:rPr>
                <a:t>người</a:t>
              </a:r>
              <a:r>
                <a:rPr lang="en-US" sz="3200" b="1" dirty="0">
                  <a:solidFill>
                    <a:srgbClr val="CC0066"/>
                  </a:solidFill>
                  <a:latin typeface="Times New Roman" panose="02020603050405020304" pitchFamily="18" charset="0"/>
                  <a:cs typeface="Times New Roman" panose="02020603050405020304" pitchFamily="18" charset="0"/>
                </a:rPr>
                <a:t> con </a:t>
              </a:r>
              <a:r>
                <a:rPr lang="en-US" sz="3200" b="1" dirty="0" err="1">
                  <a:solidFill>
                    <a:srgbClr val="CC0066"/>
                  </a:solidFill>
                  <a:latin typeface="Times New Roman" panose="02020603050405020304" pitchFamily="18" charset="0"/>
                  <a:cs typeface="Times New Roman" panose="02020603050405020304" pitchFamily="18" charset="0"/>
                </a:rPr>
                <a:t>trai</a:t>
              </a:r>
              <a:endParaRPr lang="en-US" sz="3200" b="1" dirty="0">
                <a:solidFill>
                  <a:srgbClr val="CC006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3429476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nodeType="clickEffect">
                                  <p:stCondLst>
                                    <p:cond delay="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randombar(horizontal)">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8DA40A9-6022-4C62-AC97-2CF8E2D532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12" y="-810275"/>
            <a:ext cx="9868636" cy="7442237"/>
          </a:xfrm>
          <a:prstGeom prst="rect">
            <a:avLst/>
          </a:prstGeom>
        </p:spPr>
      </p:pic>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419C755-DFEB-4123-BC9D-B80E21C5F3F2}"/>
              </a:ext>
            </a:extLst>
          </p:cNvPr>
          <p:cNvPicPr>
            <a:picLocks noChangeAspect="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flipH="1">
            <a:off x="156652" y="48955"/>
            <a:ext cx="1850188" cy="1633725"/>
          </a:xfrm>
          <a:prstGeom prst="rect">
            <a:avLst/>
          </a:prstGeom>
        </p:spPr>
      </p:pic>
      <p:sp>
        <p:nvSpPr>
          <p:cNvPr id="2" name="Rectangle 1"/>
          <p:cNvSpPr/>
          <p:nvPr/>
        </p:nvSpPr>
        <p:spPr>
          <a:xfrm>
            <a:off x="2006840" y="1587405"/>
            <a:ext cx="7812780" cy="2646878"/>
          </a:xfrm>
          <a:prstGeom prst="rect">
            <a:avLst/>
          </a:prstGeom>
          <a:noFill/>
        </p:spPr>
        <p:txBody>
          <a:bodyPr wrap="none" lIns="91440" tIns="45720" rIns="91440" bIns="45720">
            <a:spAutoFit/>
          </a:bodyPr>
          <a:lstStyle/>
          <a:p>
            <a:pPr algn="ct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Luyện</a:t>
            </a:r>
            <a:r>
              <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rPr>
              <a:t> </a:t>
            </a:r>
            <a:r>
              <a:rPr lang="en-US" sz="16600" b="1" cap="none" spc="0" dirty="0" err="1">
                <a:ln w="22225">
                  <a:solidFill>
                    <a:schemeClr val="accent2"/>
                  </a:solidFill>
                  <a:prstDash val="solid"/>
                </a:ln>
                <a:solidFill>
                  <a:schemeClr val="accent2">
                    <a:lumMod val="40000"/>
                    <a:lumOff val="60000"/>
                  </a:schemeClr>
                </a:solidFill>
                <a:effectLst/>
                <a:latin typeface="UTM A&amp;S Graceland" panose="02040603050506020204" pitchFamily="18" charset="0"/>
              </a:rPr>
              <a:t>tập</a:t>
            </a:r>
            <a:endParaRPr lang="en-US" sz="16600" b="1" cap="none" spc="0" dirty="0">
              <a:ln w="22225">
                <a:solidFill>
                  <a:schemeClr val="accent2"/>
                </a:solidFill>
                <a:prstDash val="solid"/>
              </a:ln>
              <a:solidFill>
                <a:schemeClr val="accent2">
                  <a:lumMod val="40000"/>
                  <a:lumOff val="60000"/>
                </a:schemeClr>
              </a:solidFill>
              <a:effectLst/>
              <a:latin typeface="UTM A&amp;S Graceland" panose="02040603050506020204" pitchFamily="18" charset="0"/>
            </a:endParaRPr>
          </a:p>
        </p:txBody>
      </p:sp>
    </p:spTree>
    <p:extLst>
      <p:ext uri="{BB962C8B-B14F-4D97-AF65-F5344CB8AC3E}">
        <p14:creationId xmlns:p14="http://schemas.microsoft.com/office/powerpoint/2010/main" val="242498195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par>
                          <p:cTn id="14" fill="hold">
                            <p:stCondLst>
                              <p:cond delay="1500"/>
                            </p:stCondLst>
                            <p:childTnLst>
                              <p:par>
                                <p:cTn id="15" presetID="32" presetClass="emph" presetSubtype="0" fill="hold" grpId="1" nodeType="after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ình ảnh Vẽ Tay Phóng Viên Phóng Viên Hoạt Hình Phim Hoạt Hình Nhà Báo, Nữ Phóng  Viên, Vẽ Tay Phóng Viên, Viên Vector và PNG với nền trong suốt để tả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100000" l="10000" r="98281"/>
                    </a14:imgEffect>
                  </a14:imgLayer>
                </a14:imgProps>
              </a:ext>
              <a:ext uri="{28A0092B-C50C-407E-A947-70E740481C1C}">
                <a14:useLocalDpi xmlns:a14="http://schemas.microsoft.com/office/drawing/2010/main" val="0"/>
              </a:ext>
            </a:extLst>
          </a:blip>
          <a:srcRect/>
          <a:stretch>
            <a:fillRect/>
          </a:stretch>
        </p:blipFill>
        <p:spPr bwMode="auto">
          <a:xfrm>
            <a:off x="5743230" y="1027906"/>
            <a:ext cx="6854967" cy="6854968"/>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719" y="-1078536"/>
            <a:ext cx="6953120" cy="6953120"/>
          </a:xfrm>
          <a:prstGeom prst="rect">
            <a:avLst/>
          </a:prstGeom>
        </p:spPr>
      </p:pic>
      <p:sp>
        <p:nvSpPr>
          <p:cNvPr id="4" name="Rectangle 3"/>
          <p:cNvSpPr/>
          <p:nvPr/>
        </p:nvSpPr>
        <p:spPr>
          <a:xfrm>
            <a:off x="970632" y="905068"/>
            <a:ext cx="3413114"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Phóng</a:t>
            </a:r>
            <a:r>
              <a:rPr lang="en-US" sz="9600" b="1" dirty="0">
                <a:ln/>
                <a:solidFill>
                  <a:schemeClr val="accent4"/>
                </a:solidFill>
                <a:latin typeface="UTM A&amp;S Graceland" panose="02040603050506020204" pitchFamily="18" charset="0"/>
              </a:rPr>
              <a:t> </a:t>
            </a:r>
            <a:endParaRPr lang="en-US" sz="9600" b="1" cap="none" spc="0" dirty="0">
              <a:ln/>
              <a:solidFill>
                <a:schemeClr val="accent4"/>
              </a:solidFill>
              <a:effectLst/>
              <a:latin typeface="UTM A&amp;S Graceland" panose="02040603050506020204" pitchFamily="18" charset="0"/>
            </a:endParaRPr>
          </a:p>
        </p:txBody>
      </p:sp>
      <p:sp>
        <p:nvSpPr>
          <p:cNvPr id="8" name="Rectangle 7"/>
          <p:cNvSpPr/>
          <p:nvPr/>
        </p:nvSpPr>
        <p:spPr>
          <a:xfrm>
            <a:off x="3723333" y="1746541"/>
            <a:ext cx="158569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viên</a:t>
            </a:r>
            <a:endParaRPr lang="en-US" sz="9600" b="1" cap="none" spc="0" dirty="0">
              <a:ln/>
              <a:solidFill>
                <a:schemeClr val="accent4"/>
              </a:solidFill>
              <a:effectLst/>
              <a:latin typeface="UTM A&amp;S Graceland" panose="02040603050506020204" pitchFamily="18" charset="0"/>
            </a:endParaRPr>
          </a:p>
        </p:txBody>
      </p:sp>
      <p:sp>
        <p:nvSpPr>
          <p:cNvPr id="9" name="Rectangle 8"/>
          <p:cNvSpPr/>
          <p:nvPr/>
        </p:nvSpPr>
        <p:spPr>
          <a:xfrm>
            <a:off x="5065104" y="2228506"/>
            <a:ext cx="1460657"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chemeClr val="accent4"/>
                </a:solidFill>
                <a:latin typeface="UTM A&amp;S Graceland" panose="02040603050506020204" pitchFamily="18" charset="0"/>
              </a:rPr>
              <a:t>nhí</a:t>
            </a:r>
            <a:endParaRPr lang="en-US" sz="9600" b="1" cap="none" spc="0" dirty="0">
              <a:ln/>
              <a:solidFill>
                <a:schemeClr val="accent4"/>
              </a:solidFill>
              <a:effectLst/>
              <a:latin typeface="UTM A&amp;S Graceland" panose="02040603050506020204" pitchFamily="18" charset="0"/>
            </a:endParaRPr>
          </a:p>
        </p:txBody>
      </p:sp>
      <p:pic>
        <p:nvPicPr>
          <p:cNvPr id="10"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1770665" y="2398024"/>
            <a:ext cx="1914935" cy="17021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Con Cậu Hoạ - Vẫy tay chào, cậu bé png tải về - Miễn phí trong suốt Nghệ  Thuật png Tải về."/>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4026279" y="3184854"/>
            <a:ext cx="1320822" cy="132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968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2"/>
          <a:srcRect t="7221" b="34252"/>
          <a:stretch/>
        </p:blipFill>
        <p:spPr>
          <a:xfrm>
            <a:off x="298938" y="1334328"/>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184" y="0"/>
            <a:ext cx="6594303" cy="7319739"/>
          </a:xfrm>
          <a:prstGeom prst="rect">
            <a:avLst/>
          </a:prstGeom>
        </p:spPr>
      </p:pic>
      <p:sp>
        <p:nvSpPr>
          <p:cNvPr id="16" name="文本框 13"/>
          <p:cNvSpPr txBox="1"/>
          <p:nvPr/>
        </p:nvSpPr>
        <p:spPr>
          <a:xfrm>
            <a:off x="7912349" y="3475368"/>
            <a:ext cx="3443352"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biểu</a:t>
            </a:r>
            <a:r>
              <a:rPr lang="en-US" sz="3600" b="1">
                <a:solidFill>
                  <a:srgbClr val="FF0000"/>
                </a:solidFill>
                <a:latin typeface="Times New Roman" panose="02020603050405020304" pitchFamily="18" charset="0"/>
                <a:cs typeface="Times New Roman" panose="02020603050405020304" pitchFamily="18" charset="0"/>
              </a:rPr>
              <a:t> đồ?</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7782820" y="3863655"/>
            <a:ext cx="4184125" cy="707886"/>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4A, 4B, 4C</a:t>
            </a:r>
          </a:p>
        </p:txBody>
      </p:sp>
      <p:grpSp>
        <p:nvGrpSpPr>
          <p:cNvPr id="20" name="Group 19"/>
          <p:cNvGrpSpPr/>
          <p:nvPr/>
        </p:nvGrpSpPr>
        <p:grpSpPr>
          <a:xfrm>
            <a:off x="597202" y="1793631"/>
            <a:ext cx="808893" cy="2340857"/>
            <a:chOff x="597202" y="1793631"/>
            <a:chExt cx="808893" cy="2340857"/>
          </a:xfrm>
        </p:grpSpPr>
        <p:sp>
          <p:nvSpPr>
            <p:cNvPr id="7" name="Oval 6"/>
            <p:cNvSpPr/>
            <p:nvPr/>
          </p:nvSpPr>
          <p:spPr>
            <a:xfrm>
              <a:off x="633046" y="1793631"/>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597203" y="2584939"/>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Oval 18"/>
            <p:cNvSpPr/>
            <p:nvPr/>
          </p:nvSpPr>
          <p:spPr>
            <a:xfrm>
              <a:off x="597202" y="3395934"/>
              <a:ext cx="773049"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06639167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57110"/>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238380" y="2930085"/>
            <a:ext cx="3892495" cy="2308324"/>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Khối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Bốn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gồm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532544" y="3034761"/>
            <a:ext cx="4766076" cy="2554545"/>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Khối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Bốn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thể</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gồm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lội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nhảy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1230923" y="1743156"/>
            <a:ext cx="1459523"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3" name="Oval 22"/>
          <p:cNvSpPr/>
          <p:nvPr/>
        </p:nvSpPr>
        <p:spPr>
          <a:xfrm>
            <a:off x="2900787" y="1743156"/>
            <a:ext cx="862321" cy="929706"/>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3928241" y="1608022"/>
            <a:ext cx="1579872"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 name="Oval 24"/>
          <p:cNvSpPr/>
          <p:nvPr/>
        </p:nvSpPr>
        <p:spPr>
          <a:xfrm>
            <a:off x="5413922" y="2270304"/>
            <a:ext cx="127593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889471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138160" y="3356942"/>
            <a:ext cx="3892495" cy="1754326"/>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8489" y="3557447"/>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bơi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lớp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4C</a:t>
            </a:r>
          </a:p>
        </p:txBody>
      </p:sp>
      <p:sp>
        <p:nvSpPr>
          <p:cNvPr id="22" name="Oval 21"/>
          <p:cNvSpPr/>
          <p:nvPr/>
        </p:nvSpPr>
        <p:spPr>
          <a:xfrm>
            <a:off x="693999" y="1743156"/>
            <a:ext cx="1996447" cy="738554"/>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 name="Oval 23"/>
          <p:cNvSpPr/>
          <p:nvPr/>
        </p:nvSpPr>
        <p:spPr>
          <a:xfrm>
            <a:off x="693999" y="3169265"/>
            <a:ext cx="2206788" cy="10648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488924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43" y="0"/>
            <a:ext cx="7179447" cy="7319739"/>
          </a:xfrm>
          <a:prstGeom prst="rect">
            <a:avLst/>
          </a:prstGeom>
        </p:spPr>
      </p:pic>
      <p:sp>
        <p:nvSpPr>
          <p:cNvPr id="16" name="文本框 13"/>
          <p:cNvSpPr txBox="1"/>
          <p:nvPr/>
        </p:nvSpPr>
        <p:spPr>
          <a:xfrm>
            <a:off x="7078278" y="3423094"/>
            <a:ext cx="3892495" cy="1200329"/>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nhất</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7" name="文本框 13"/>
          <p:cNvSpPr txBox="1"/>
          <p:nvPr/>
        </p:nvSpPr>
        <p:spPr>
          <a:xfrm>
            <a:off x="6582206" y="3626970"/>
            <a:ext cx="5192276" cy="1323439"/>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cờ</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ít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22" name="Oval 21"/>
          <p:cNvSpPr/>
          <p:nvPr/>
        </p:nvSpPr>
        <p:spPr>
          <a:xfrm>
            <a:off x="3717930" y="1549852"/>
            <a:ext cx="1996447" cy="1214735"/>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126442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98938" y="257110"/>
            <a:ext cx="6779340" cy="1077218"/>
          </a:xfrm>
          <a:prstGeom prst="roundRect">
            <a:avLst/>
          </a:prstGeom>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2"/>
          <p:cNvGrpSpPr/>
          <p:nvPr/>
        </p:nvGrpSpPr>
        <p:grpSpPr>
          <a:xfrm>
            <a:off x="298938" y="294558"/>
            <a:ext cx="6779340" cy="4054924"/>
            <a:chOff x="298938" y="257110"/>
            <a:chExt cx="6779340" cy="4054924"/>
          </a:xfrm>
        </p:grpSpPr>
        <p:pic>
          <p:nvPicPr>
            <p:cNvPr id="2" name="Picture 1"/>
            <p:cNvPicPr>
              <a:picLocks noChangeAspect="1"/>
            </p:cNvPicPr>
            <p:nvPr/>
          </p:nvPicPr>
          <p:blipFill rotWithShape="1">
            <a:blip r:embed="rId2"/>
            <a:srcRect t="7221" b="34252"/>
            <a:stretch/>
          </p:blipFill>
          <p:spPr>
            <a:xfrm>
              <a:off x="298938" y="1217142"/>
              <a:ext cx="6779340" cy="3094892"/>
            </a:xfrm>
            <a:prstGeom prst="rect">
              <a:avLst/>
            </a:prstGeom>
          </p:spPr>
        </p:pic>
        <p:sp>
          <p:nvSpPr>
            <p:cNvPr id="14" name="文本框 13"/>
            <p:cNvSpPr txBox="1"/>
            <p:nvPr/>
          </p:nvSpPr>
          <p:spPr>
            <a:xfrm>
              <a:off x="453853" y="257110"/>
              <a:ext cx="6624425" cy="1077218"/>
            </a:xfrm>
            <a:prstGeom prst="rect">
              <a:avLst/>
            </a:prstGeom>
            <a:noFill/>
          </p:spPr>
          <p:txBody>
            <a:bodyPr wrap="square" rtlCol="0">
              <a:spAutoFit/>
            </a:bodyPr>
            <a:lstStyle/>
            <a:p>
              <a:pPr algn="just">
                <a:spcBef>
                  <a:spcPct val="50000"/>
                </a:spcBef>
              </a:pPr>
              <a:r>
                <a:rPr lang="en-US" sz="3200" b="1" dirty="0" err="1">
                  <a:solidFill>
                    <a:srgbClr val="CC0066"/>
                  </a:solidFill>
                  <a:latin typeface="Times New Roman" panose="02020603050405020304" pitchFamily="18" charset="0"/>
                  <a:cs typeface="Times New Roman" panose="02020603050405020304" pitchFamily="18" charset="0"/>
                </a:rPr>
                <a:t>Bài</a:t>
              </a:r>
              <a:r>
                <a:rPr lang="en-US" sz="3200" b="1" dirty="0">
                  <a:solidFill>
                    <a:srgbClr val="CC0066"/>
                  </a:solidFill>
                  <a:latin typeface="Times New Roman" panose="02020603050405020304" pitchFamily="18" charset="0"/>
                  <a:cs typeface="Times New Roman" panose="02020603050405020304" pitchFamily="18" charset="0"/>
                </a:rPr>
                <a:t> 1: </a:t>
              </a:r>
              <a:r>
                <a:rPr lang="en-US" sz="3200" b="1" dirty="0" err="1">
                  <a:solidFill>
                    <a:srgbClr val="CC0066"/>
                  </a:solidFill>
                  <a:latin typeface="Times New Roman" panose="02020603050405020304" pitchFamily="18" charset="0"/>
                  <a:cs typeface="Times New Roman" panose="02020603050405020304" pitchFamily="18" charset="0"/>
                </a:rPr>
                <a:t>Biểu</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đồ</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dưới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đây</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nói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về</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các</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môn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thể</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thao</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khối</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lớp</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Bốn</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tham</a:t>
              </a:r>
              <a:r>
                <a:rPr lang="en-US" sz="3200" b="1" dirty="0">
                  <a:solidFill>
                    <a:srgbClr val="CC0066"/>
                  </a:solidFill>
                  <a:latin typeface="Times New Roman" panose="02020603050405020304" pitchFamily="18" charset="0"/>
                  <a:cs typeface="Times New Roman" panose="02020603050405020304" pitchFamily="18" charset="0"/>
                </a:rPr>
                <a:t> </a:t>
              </a:r>
              <a:r>
                <a:rPr lang="en-US" sz="3200" b="1" dirty="0" err="1">
                  <a:solidFill>
                    <a:srgbClr val="CC0066"/>
                  </a:solidFill>
                  <a:latin typeface="Times New Roman" panose="02020603050405020304" pitchFamily="18" charset="0"/>
                  <a:cs typeface="Times New Roman" panose="02020603050405020304" pitchFamily="18" charset="0"/>
                </a:rPr>
                <a:t>gia</a:t>
              </a:r>
              <a:endParaRPr lang="en-US" sz="3200" b="1" dirty="0">
                <a:solidFill>
                  <a:srgbClr val="CC0066"/>
                </a:solidFill>
                <a:latin typeface="Times New Roman" panose="02020603050405020304" pitchFamily="18" charset="0"/>
                <a:cs typeface="Times New Roman" panose="02020603050405020304" pitchFamily="18" charset="0"/>
              </a:endParaRPr>
            </a:p>
          </p:txBody>
        </p:sp>
      </p:grpSp>
      <p:pic>
        <p:nvPicPr>
          <p:cNvPr id="15" name="图片 4">
            <a:extLst>
              <a:ext uri="{FF2B5EF4-FFF2-40B4-BE49-F238E27FC236}">
                <a16:creationId xmlns:a16="http://schemas.microsoft.com/office/drawing/2014/main" id="{7E9BC189-4FDA-412F-A3D5-96B9E25FC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843" y="-51731"/>
            <a:ext cx="7473195" cy="7319739"/>
          </a:xfrm>
          <a:prstGeom prst="rect">
            <a:avLst/>
          </a:prstGeom>
        </p:spPr>
      </p:pic>
      <p:sp>
        <p:nvSpPr>
          <p:cNvPr id="16" name="文本框 13"/>
          <p:cNvSpPr txBox="1"/>
          <p:nvPr/>
        </p:nvSpPr>
        <p:spPr>
          <a:xfrm>
            <a:off x="7258194" y="2908295"/>
            <a:ext cx="3892495" cy="2862322"/>
          </a:xfrm>
          <a:prstGeom prst="rect">
            <a:avLst/>
          </a:prstGeom>
          <a:noFill/>
        </p:spPr>
        <p:txBody>
          <a:bodyPr wrap="square" rtlCol="0">
            <a:spAutoFit/>
          </a:bodyPr>
          <a:lstStyle/>
          <a:p>
            <a:pPr algn="ctr">
              <a:spcBef>
                <a:spcPct val="50000"/>
              </a:spcBef>
            </a:pP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4B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4C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Hai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cùng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err="1">
                <a:solidFill>
                  <a:srgbClr val="FF0000"/>
                </a:solidFill>
                <a:latin typeface="Times New Roman" panose="02020603050405020304" pitchFamily="18" charset="0"/>
                <a:cs typeface="Times New Roman" panose="02020603050405020304" pitchFamily="18" charset="0"/>
              </a:rPr>
              <a:t>môn</a:t>
            </a:r>
            <a:r>
              <a:rPr lang="en-US" sz="3600" b="1">
                <a:solidFill>
                  <a:srgbClr val="FF0000"/>
                </a:solidFill>
                <a:latin typeface="Times New Roman" panose="02020603050405020304" pitchFamily="18" charset="0"/>
                <a:cs typeface="Times New Roman" panose="02020603050405020304" pitchFamily="18" charset="0"/>
              </a:rPr>
              <a:t> nào?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7" name="文本框 13"/>
          <p:cNvSpPr txBox="1"/>
          <p:nvPr/>
        </p:nvSpPr>
        <p:spPr>
          <a:xfrm>
            <a:off x="6874776" y="3035128"/>
            <a:ext cx="5197908" cy="2862322"/>
          </a:xfrm>
          <a:prstGeom prst="rect">
            <a:avLst/>
          </a:prstGeom>
          <a:noFill/>
        </p:spPr>
        <p:txBody>
          <a:bodyPr wrap="square" rtlCol="0">
            <a:spAutoFit/>
          </a:bodyPr>
          <a:lstStyle/>
          <a:p>
            <a:pPr algn="ctr">
              <a:spcBef>
                <a:spcPct val="50000"/>
              </a:spcBef>
            </a:pP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4B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và</a:t>
            </a:r>
            <a:r>
              <a:rPr lang="en-US" sz="4000" b="1" dirty="0">
                <a:solidFill>
                  <a:schemeClr val="accent6">
                    <a:lumMod val="50000"/>
                  </a:schemeClr>
                </a:solidFill>
                <a:latin typeface="Times New Roman" panose="02020603050405020304" pitchFamily="18" charset="0"/>
                <a:cs typeface="Times New Roman" panose="02020603050405020304" pitchFamily="18" charset="0"/>
              </a:rPr>
              <a:t> 4C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môn</a:t>
            </a:r>
            <a:r>
              <a:rPr lang="en-US" sz="4000" b="1" dirty="0">
                <a:solidFill>
                  <a:srgbClr val="FF0000"/>
                </a:solidFill>
                <a:latin typeface="Times New Roman" panose="02020603050405020304" pitchFamily="18" charset="0"/>
                <a:cs typeface="Times New Roman" panose="02020603050405020304" pitchFamily="18" charset="0"/>
              </a:rPr>
              <a:t>.</a:t>
            </a:r>
          </a:p>
          <a:p>
            <a:pPr algn="ctr">
              <a:spcBef>
                <a:spcPct val="50000"/>
              </a:spcBef>
            </a:pP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Hai</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lớp</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đó</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cùng</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tham</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gia</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môn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cầu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2" name="Oval 21"/>
          <p:cNvSpPr/>
          <p:nvPr/>
        </p:nvSpPr>
        <p:spPr>
          <a:xfrm>
            <a:off x="5249314" y="2375069"/>
            <a:ext cx="1406933" cy="2111540"/>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524470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188771" y="528233"/>
            <a:ext cx="11003229" cy="5520876"/>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3"/>
          <a:srcRect b="18491"/>
          <a:stretch/>
        </p:blipFill>
        <p:spPr bwMode="auto">
          <a:xfrm>
            <a:off x="-5129" y="1178966"/>
            <a:ext cx="6300421" cy="4427929"/>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3588784" y="3876336"/>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6744220" y="2100446"/>
            <a:ext cx="5386754" cy="2554545"/>
          </a:xfrm>
          <a:prstGeom prst="rect">
            <a:avLst/>
          </a:prstGeom>
          <a:noFill/>
        </p:spPr>
        <p:txBody>
          <a:bodyPr wrap="square" rtlCol="0">
            <a:spAutoFit/>
          </a:bodyPr>
          <a:lstStyle/>
          <a:p>
            <a:pPr>
              <a:spcBef>
                <a:spcPct val="50000"/>
              </a:spcBef>
            </a:pPr>
            <a:r>
              <a:rPr lang="en-US" sz="3200" b="1" dirty="0">
                <a:solidFill>
                  <a:schemeClr val="tx2"/>
                </a:solidFill>
                <a:latin typeface="Arial" charset="0"/>
              </a:rPr>
              <a:t>a.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2002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5 = 50 (</a:t>
            </a:r>
            <a:r>
              <a:rPr lang="en-US" sz="3200" b="1" dirty="0" err="1">
                <a:solidFill>
                  <a:schemeClr val="tx2"/>
                </a:solidFill>
                <a:latin typeface="Arial" charset="0"/>
              </a:rPr>
              <a:t>tạ</a:t>
            </a:r>
            <a:r>
              <a:rPr lang="en-US" sz="3200" b="1" dirty="0">
                <a:solidFill>
                  <a:schemeClr val="tx2"/>
                </a:solidFill>
                <a:latin typeface="Arial" charset="0"/>
              </a:rPr>
              <a:t>)</a:t>
            </a:r>
          </a:p>
          <a:p>
            <a:r>
              <a:rPr lang="en-US" sz="3200" b="1" dirty="0">
                <a:solidFill>
                  <a:schemeClr val="tx2"/>
                </a:solidFill>
                <a:latin typeface="Arial" charset="0"/>
              </a:rPr>
              <a:t>        </a:t>
            </a:r>
            <a:r>
              <a:rPr lang="en-US" sz="3200" b="1" dirty="0" err="1">
                <a:solidFill>
                  <a:schemeClr val="tx2"/>
                </a:solidFill>
                <a:latin typeface="Arial" charset="0"/>
              </a:rPr>
              <a:t>Đổi</a:t>
            </a:r>
            <a:r>
              <a:rPr lang="en-US" sz="3200" b="1" dirty="0">
                <a:solidFill>
                  <a:schemeClr val="tx2"/>
                </a:solidFill>
                <a:latin typeface="Arial" charset="0"/>
              </a:rPr>
              <a:t> 50 </a:t>
            </a:r>
            <a:r>
              <a:rPr lang="en-US" sz="3200" b="1" dirty="0" err="1">
                <a:solidFill>
                  <a:schemeClr val="tx2"/>
                </a:solidFill>
                <a:latin typeface="Arial" charset="0"/>
              </a:rPr>
              <a:t>tạ</a:t>
            </a:r>
            <a:r>
              <a:rPr lang="en-US" sz="3200" b="1" dirty="0">
                <a:solidFill>
                  <a:schemeClr val="tx2"/>
                </a:solidFill>
                <a:latin typeface="Arial" charset="0"/>
              </a:rPr>
              <a:t> = 5 </a:t>
            </a:r>
            <a:r>
              <a:rPr lang="en-US" sz="3200" b="1" dirty="0" err="1">
                <a:solidFill>
                  <a:schemeClr val="tx2"/>
                </a:solidFill>
                <a:latin typeface="Arial" charset="0"/>
              </a:rPr>
              <a:t>tấn</a:t>
            </a:r>
            <a:endParaRPr lang="en-US" sz="3200" b="1" dirty="0">
              <a:solidFill>
                <a:schemeClr val="tx2"/>
              </a:solidFill>
              <a:latin typeface="Arial" charset="0"/>
            </a:endParaRPr>
          </a:p>
        </p:txBody>
      </p:sp>
    </p:spTree>
    <p:extLst>
      <p:ext uri="{BB962C8B-B14F-4D97-AF65-F5344CB8AC3E}">
        <p14:creationId xmlns:p14="http://schemas.microsoft.com/office/powerpoint/2010/main" val="21589635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687436" y="220120"/>
            <a:ext cx="11504564" cy="6637879"/>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867" h="5729399">
                <a:moveTo>
                  <a:pt x="9333939" y="5615359"/>
                </a:moveTo>
                <a:cubicBezTo>
                  <a:pt x="8360718" y="5936201"/>
                  <a:pt x="5884886" y="5479002"/>
                  <a:pt x="4425055" y="5470981"/>
                </a:cubicBezTo>
                <a:cubicBezTo>
                  <a:pt x="2965224" y="5462960"/>
                  <a:pt x="1283476" y="5938876"/>
                  <a:pt x="574950" y="5567234"/>
                </a:cubicBezTo>
                <a:cubicBezTo>
                  <a:pt x="-133576" y="5195592"/>
                  <a:pt x="203307" y="4118097"/>
                  <a:pt x="173897" y="3241129"/>
                </a:cubicBezTo>
                <a:cubicBezTo>
                  <a:pt x="144487" y="2364161"/>
                  <a:pt x="-318061" y="829465"/>
                  <a:pt x="398487" y="305423"/>
                </a:cubicBezTo>
                <a:cubicBezTo>
                  <a:pt x="1115035" y="-218619"/>
                  <a:pt x="2901056" y="88855"/>
                  <a:pt x="4473182" y="96876"/>
                </a:cubicBezTo>
                <a:cubicBezTo>
                  <a:pt x="6045308" y="104897"/>
                  <a:pt x="8866044" y="-221292"/>
                  <a:pt x="9831244" y="353550"/>
                </a:cubicBezTo>
                <a:cubicBezTo>
                  <a:pt x="10796444" y="928392"/>
                  <a:pt x="10347266" y="2668960"/>
                  <a:pt x="10264382" y="3545928"/>
                </a:cubicBezTo>
                <a:cubicBezTo>
                  <a:pt x="10181498" y="4422896"/>
                  <a:pt x="10307160" y="5294517"/>
                  <a:pt x="9333939" y="561535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9" name="图片 4">
            <a:extLst>
              <a:ext uri="{FF2B5EF4-FFF2-40B4-BE49-F238E27FC236}">
                <a16:creationId xmlns:a16="http://schemas.microsoft.com/office/drawing/2014/main" id="{48BF11AC-6649-43B2-BBCA-912AFE0C49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55" t="18703" r="65655" b="1585"/>
          <a:stretch/>
        </p:blipFill>
        <p:spPr>
          <a:xfrm rot="20653245">
            <a:off x="4790600" y="-227986"/>
            <a:ext cx="7012814" cy="6933724"/>
          </a:xfrm>
          <a:prstGeom prst="rect">
            <a:avLst/>
          </a:prstGeom>
        </p:spPr>
      </p:pic>
      <p:sp>
        <p:nvSpPr>
          <p:cNvPr id="6" name="任意多边形 5"/>
          <p:cNvSpPr/>
          <p:nvPr/>
        </p:nvSpPr>
        <p:spPr>
          <a:xfrm>
            <a:off x="924852" y="220121"/>
            <a:ext cx="10968706" cy="6037510"/>
          </a:xfrm>
          <a:custGeom>
            <a:avLst/>
            <a:gdLst>
              <a:gd name="connsiteX0" fmla="*/ 8615741 w 11086589"/>
              <a:gd name="connsiteY0" fmla="*/ 5429310 h 5721367"/>
              <a:gd name="connsiteX1" fmla="*/ 8455320 w 11086589"/>
              <a:gd name="connsiteY1" fmla="*/ 5461394 h 5721367"/>
              <a:gd name="connsiteX2" fmla="*/ 4396668 w 11086589"/>
              <a:gd name="connsiteY2" fmla="*/ 5718068 h 5721367"/>
              <a:gd name="connsiteX3" fmla="*/ 1316583 w 11086589"/>
              <a:gd name="connsiteY3" fmla="*/ 5397226 h 5721367"/>
              <a:gd name="connsiteX4" fmla="*/ 113425 w 11086589"/>
              <a:gd name="connsiteY4" fmla="*/ 3263626 h 5721367"/>
              <a:gd name="connsiteX5" fmla="*/ 546562 w 11086589"/>
              <a:gd name="connsiteY5" fmla="*/ 135415 h 5721367"/>
              <a:gd name="connsiteX6" fmla="*/ 4492920 w 11086589"/>
              <a:gd name="connsiteY6" fmla="*/ 520426 h 5721367"/>
              <a:gd name="connsiteX7" fmla="*/ 9867025 w 11086589"/>
              <a:gd name="connsiteY7" fmla="*/ 103331 h 5721367"/>
              <a:gd name="connsiteX8" fmla="*/ 11070183 w 11086589"/>
              <a:gd name="connsiteY8" fmla="*/ 1194194 h 5721367"/>
              <a:gd name="connsiteX9" fmla="*/ 10588920 w 11086589"/>
              <a:gd name="connsiteY9" fmla="*/ 3648636 h 5721367"/>
              <a:gd name="connsiteX10" fmla="*/ 10941846 w 11086589"/>
              <a:gd name="connsiteY10" fmla="*/ 5204720 h 5721367"/>
              <a:gd name="connsiteX11" fmla="*/ 8615741 w 11086589"/>
              <a:gd name="connsiteY11" fmla="*/ 5429310 h 5721367"/>
              <a:gd name="connsiteX0" fmla="*/ 8595349 w 11066197"/>
              <a:gd name="connsiteY0" fmla="*/ 5429310 h 5909763"/>
              <a:gd name="connsiteX1" fmla="*/ 8434928 w 11066197"/>
              <a:gd name="connsiteY1" fmla="*/ 5461394 h 5909763"/>
              <a:gd name="connsiteX2" fmla="*/ 4376276 w 11066197"/>
              <a:gd name="connsiteY2" fmla="*/ 5718068 h 5909763"/>
              <a:gd name="connsiteX3" fmla="*/ 1007433 w 11066197"/>
              <a:gd name="connsiteY3" fmla="*/ 5718068 h 5909763"/>
              <a:gd name="connsiteX4" fmla="*/ 93033 w 11066197"/>
              <a:gd name="connsiteY4" fmla="*/ 3263626 h 5909763"/>
              <a:gd name="connsiteX5" fmla="*/ 526170 w 11066197"/>
              <a:gd name="connsiteY5" fmla="*/ 135415 h 5909763"/>
              <a:gd name="connsiteX6" fmla="*/ 4472528 w 11066197"/>
              <a:gd name="connsiteY6" fmla="*/ 520426 h 5909763"/>
              <a:gd name="connsiteX7" fmla="*/ 9846633 w 11066197"/>
              <a:gd name="connsiteY7" fmla="*/ 103331 h 5909763"/>
              <a:gd name="connsiteX8" fmla="*/ 11049791 w 11066197"/>
              <a:gd name="connsiteY8" fmla="*/ 1194194 h 5909763"/>
              <a:gd name="connsiteX9" fmla="*/ 10568528 w 11066197"/>
              <a:gd name="connsiteY9" fmla="*/ 3648636 h 5909763"/>
              <a:gd name="connsiteX10" fmla="*/ 10921454 w 11066197"/>
              <a:gd name="connsiteY10" fmla="*/ 5204720 h 5909763"/>
              <a:gd name="connsiteX11" fmla="*/ 8595349 w 11066197"/>
              <a:gd name="connsiteY11" fmla="*/ 5429310 h 5909763"/>
              <a:gd name="connsiteX0" fmla="*/ 8595349 w 11066197"/>
              <a:gd name="connsiteY0" fmla="*/ 542931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11" fmla="*/ 8595349 w 11066197"/>
              <a:gd name="connsiteY11" fmla="*/ 5429310 h 5987120"/>
              <a:gd name="connsiteX0" fmla="*/ 10921454 w 11066197"/>
              <a:gd name="connsiteY0" fmla="*/ 5204720 h 5987120"/>
              <a:gd name="connsiteX1" fmla="*/ 8434928 w 11066197"/>
              <a:gd name="connsiteY1" fmla="*/ 5461394 h 5987120"/>
              <a:gd name="connsiteX2" fmla="*/ 4456486 w 11066197"/>
              <a:gd name="connsiteY2" fmla="*/ 5894531 h 5987120"/>
              <a:gd name="connsiteX3" fmla="*/ 1007433 w 11066197"/>
              <a:gd name="connsiteY3" fmla="*/ 5718068 h 5987120"/>
              <a:gd name="connsiteX4" fmla="*/ 93033 w 11066197"/>
              <a:gd name="connsiteY4" fmla="*/ 3263626 h 5987120"/>
              <a:gd name="connsiteX5" fmla="*/ 526170 w 11066197"/>
              <a:gd name="connsiteY5" fmla="*/ 135415 h 5987120"/>
              <a:gd name="connsiteX6" fmla="*/ 4472528 w 11066197"/>
              <a:gd name="connsiteY6" fmla="*/ 520426 h 5987120"/>
              <a:gd name="connsiteX7" fmla="*/ 9846633 w 11066197"/>
              <a:gd name="connsiteY7" fmla="*/ 103331 h 5987120"/>
              <a:gd name="connsiteX8" fmla="*/ 11049791 w 11066197"/>
              <a:gd name="connsiteY8" fmla="*/ 1194194 h 5987120"/>
              <a:gd name="connsiteX9" fmla="*/ 10568528 w 11066197"/>
              <a:gd name="connsiteY9" fmla="*/ 3648636 h 5987120"/>
              <a:gd name="connsiteX10" fmla="*/ 10921454 w 11066197"/>
              <a:gd name="connsiteY10" fmla="*/ 5204720 h 5987120"/>
              <a:gd name="connsiteX0" fmla="*/ 10921454 w 11066197"/>
              <a:gd name="connsiteY0" fmla="*/ 5204720 h 6002815"/>
              <a:gd name="connsiteX1" fmla="*/ 4456486 w 11066197"/>
              <a:gd name="connsiteY1" fmla="*/ 5894531 h 6002815"/>
              <a:gd name="connsiteX2" fmla="*/ 1007433 w 11066197"/>
              <a:gd name="connsiteY2" fmla="*/ 5718068 h 6002815"/>
              <a:gd name="connsiteX3" fmla="*/ 93033 w 11066197"/>
              <a:gd name="connsiteY3" fmla="*/ 3263626 h 6002815"/>
              <a:gd name="connsiteX4" fmla="*/ 526170 w 11066197"/>
              <a:gd name="connsiteY4" fmla="*/ 135415 h 6002815"/>
              <a:gd name="connsiteX5" fmla="*/ 4472528 w 11066197"/>
              <a:gd name="connsiteY5" fmla="*/ 520426 h 6002815"/>
              <a:gd name="connsiteX6" fmla="*/ 9846633 w 11066197"/>
              <a:gd name="connsiteY6" fmla="*/ 103331 h 6002815"/>
              <a:gd name="connsiteX7" fmla="*/ 11049791 w 11066197"/>
              <a:gd name="connsiteY7" fmla="*/ 1194194 h 6002815"/>
              <a:gd name="connsiteX8" fmla="*/ 10568528 w 11066197"/>
              <a:gd name="connsiteY8" fmla="*/ 3648636 h 6002815"/>
              <a:gd name="connsiteX9" fmla="*/ 10921454 w 11066197"/>
              <a:gd name="connsiteY9" fmla="*/ 5204720 h 6002815"/>
              <a:gd name="connsiteX0" fmla="*/ 10472275 w 11066197"/>
              <a:gd name="connsiteY0" fmla="*/ 5573688 h 5980491"/>
              <a:gd name="connsiteX1" fmla="*/ 4456486 w 11066197"/>
              <a:gd name="connsiteY1" fmla="*/ 5894531 h 5980491"/>
              <a:gd name="connsiteX2" fmla="*/ 1007433 w 11066197"/>
              <a:gd name="connsiteY2" fmla="*/ 5718068 h 5980491"/>
              <a:gd name="connsiteX3" fmla="*/ 93033 w 11066197"/>
              <a:gd name="connsiteY3" fmla="*/ 3263626 h 5980491"/>
              <a:gd name="connsiteX4" fmla="*/ 526170 w 11066197"/>
              <a:gd name="connsiteY4" fmla="*/ 135415 h 5980491"/>
              <a:gd name="connsiteX5" fmla="*/ 4472528 w 11066197"/>
              <a:gd name="connsiteY5" fmla="*/ 520426 h 5980491"/>
              <a:gd name="connsiteX6" fmla="*/ 9846633 w 11066197"/>
              <a:gd name="connsiteY6" fmla="*/ 103331 h 5980491"/>
              <a:gd name="connsiteX7" fmla="*/ 11049791 w 11066197"/>
              <a:gd name="connsiteY7" fmla="*/ 1194194 h 5980491"/>
              <a:gd name="connsiteX8" fmla="*/ 10568528 w 11066197"/>
              <a:gd name="connsiteY8" fmla="*/ 3648636 h 5980491"/>
              <a:gd name="connsiteX9" fmla="*/ 10472275 w 11066197"/>
              <a:gd name="connsiteY9" fmla="*/ 5573688 h 5980491"/>
              <a:gd name="connsiteX0" fmla="*/ 10229604 w 10823526"/>
              <a:gd name="connsiteY0" fmla="*/ 5582178 h 5980556"/>
              <a:gd name="connsiteX1" fmla="*/ 4213815 w 10823526"/>
              <a:gd name="connsiteY1" fmla="*/ 5903021 h 5980556"/>
              <a:gd name="connsiteX2" fmla="*/ 764762 w 10823526"/>
              <a:gd name="connsiteY2" fmla="*/ 5726558 h 5980556"/>
              <a:gd name="connsiteX3" fmla="*/ 363709 w 10823526"/>
              <a:gd name="connsiteY3" fmla="*/ 3400453 h 5980556"/>
              <a:gd name="connsiteX4" fmla="*/ 283499 w 10823526"/>
              <a:gd name="connsiteY4" fmla="*/ 143905 h 5980556"/>
              <a:gd name="connsiteX5" fmla="*/ 4229857 w 10823526"/>
              <a:gd name="connsiteY5" fmla="*/ 528916 h 5980556"/>
              <a:gd name="connsiteX6" fmla="*/ 9603962 w 10823526"/>
              <a:gd name="connsiteY6" fmla="*/ 111821 h 5980556"/>
              <a:gd name="connsiteX7" fmla="*/ 10807120 w 10823526"/>
              <a:gd name="connsiteY7" fmla="*/ 1202684 h 5980556"/>
              <a:gd name="connsiteX8" fmla="*/ 10325857 w 10823526"/>
              <a:gd name="connsiteY8" fmla="*/ 3657126 h 5980556"/>
              <a:gd name="connsiteX9" fmla="*/ 10229604 w 10823526"/>
              <a:gd name="connsiteY9" fmla="*/ 5582178 h 5980556"/>
              <a:gd name="connsiteX0" fmla="*/ 10261679 w 10855601"/>
              <a:gd name="connsiteY0" fmla="*/ 5644288 h 6042666"/>
              <a:gd name="connsiteX1" fmla="*/ 4245890 w 10855601"/>
              <a:gd name="connsiteY1" fmla="*/ 5965131 h 6042666"/>
              <a:gd name="connsiteX2" fmla="*/ 796837 w 10855601"/>
              <a:gd name="connsiteY2" fmla="*/ 5788668 h 6042666"/>
              <a:gd name="connsiteX3" fmla="*/ 395784 w 10855601"/>
              <a:gd name="connsiteY3" fmla="*/ 3462563 h 6042666"/>
              <a:gd name="connsiteX4" fmla="*/ 315574 w 10855601"/>
              <a:gd name="connsiteY4" fmla="*/ 206015 h 6042666"/>
              <a:gd name="connsiteX5" fmla="*/ 4695069 w 10855601"/>
              <a:gd name="connsiteY5" fmla="*/ 318310 h 6042666"/>
              <a:gd name="connsiteX6" fmla="*/ 9636037 w 10855601"/>
              <a:gd name="connsiteY6" fmla="*/ 173931 h 6042666"/>
              <a:gd name="connsiteX7" fmla="*/ 10839195 w 10855601"/>
              <a:gd name="connsiteY7" fmla="*/ 1264794 h 6042666"/>
              <a:gd name="connsiteX8" fmla="*/ 10357932 w 10855601"/>
              <a:gd name="connsiteY8" fmla="*/ 3719236 h 6042666"/>
              <a:gd name="connsiteX9" fmla="*/ 10261679 w 10855601"/>
              <a:gd name="connsiteY9" fmla="*/ 5644288 h 6042666"/>
              <a:gd name="connsiteX0" fmla="*/ 10039792 w 10633714"/>
              <a:gd name="connsiteY0" fmla="*/ 5522731 h 5921109"/>
              <a:gd name="connsiteX1" fmla="*/ 4024003 w 10633714"/>
              <a:gd name="connsiteY1" fmla="*/ 5843574 h 5921109"/>
              <a:gd name="connsiteX2" fmla="*/ 574950 w 10633714"/>
              <a:gd name="connsiteY2" fmla="*/ 5667111 h 5921109"/>
              <a:gd name="connsiteX3" fmla="*/ 173897 w 10633714"/>
              <a:gd name="connsiteY3" fmla="*/ 3341006 h 5921109"/>
              <a:gd name="connsiteX4" fmla="*/ 398487 w 10633714"/>
              <a:gd name="connsiteY4" fmla="*/ 405300 h 5921109"/>
              <a:gd name="connsiteX5" fmla="*/ 4473182 w 10633714"/>
              <a:gd name="connsiteY5" fmla="*/ 196753 h 5921109"/>
              <a:gd name="connsiteX6" fmla="*/ 9414150 w 10633714"/>
              <a:gd name="connsiteY6" fmla="*/ 52374 h 5921109"/>
              <a:gd name="connsiteX7" fmla="*/ 10617308 w 10633714"/>
              <a:gd name="connsiteY7" fmla="*/ 1143237 h 5921109"/>
              <a:gd name="connsiteX8" fmla="*/ 10136045 w 10633714"/>
              <a:gd name="connsiteY8" fmla="*/ 3597679 h 5921109"/>
              <a:gd name="connsiteX9" fmla="*/ 10039792 w 10633714"/>
              <a:gd name="connsiteY9" fmla="*/ 5522731 h 5921109"/>
              <a:gd name="connsiteX0" fmla="*/ 10039792 w 10221163"/>
              <a:gd name="connsiteY0" fmla="*/ 5558917 h 5957295"/>
              <a:gd name="connsiteX1" fmla="*/ 4024003 w 10221163"/>
              <a:gd name="connsiteY1" fmla="*/ 5879760 h 5957295"/>
              <a:gd name="connsiteX2" fmla="*/ 574950 w 10221163"/>
              <a:gd name="connsiteY2" fmla="*/ 5703297 h 5957295"/>
              <a:gd name="connsiteX3" fmla="*/ 173897 w 10221163"/>
              <a:gd name="connsiteY3" fmla="*/ 3377192 h 5957295"/>
              <a:gd name="connsiteX4" fmla="*/ 398487 w 10221163"/>
              <a:gd name="connsiteY4" fmla="*/ 441486 h 5957295"/>
              <a:gd name="connsiteX5" fmla="*/ 4473182 w 10221163"/>
              <a:gd name="connsiteY5" fmla="*/ 232939 h 5957295"/>
              <a:gd name="connsiteX6" fmla="*/ 9414150 w 10221163"/>
              <a:gd name="connsiteY6" fmla="*/ 88560 h 5957295"/>
              <a:gd name="connsiteX7" fmla="*/ 10152087 w 10221163"/>
              <a:gd name="connsiteY7" fmla="*/ 1692771 h 5957295"/>
              <a:gd name="connsiteX8" fmla="*/ 10136045 w 10221163"/>
              <a:gd name="connsiteY8" fmla="*/ 3633865 h 5957295"/>
              <a:gd name="connsiteX9" fmla="*/ 10039792 w 10221163"/>
              <a:gd name="connsiteY9" fmla="*/ 5558917 h 5957295"/>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290578"/>
              <a:gd name="connsiteY0" fmla="*/ 5700259 h 6098637"/>
              <a:gd name="connsiteX1" fmla="*/ 4024003 w 10290578"/>
              <a:gd name="connsiteY1" fmla="*/ 6021102 h 6098637"/>
              <a:gd name="connsiteX2" fmla="*/ 574950 w 10290578"/>
              <a:gd name="connsiteY2" fmla="*/ 5844639 h 6098637"/>
              <a:gd name="connsiteX3" fmla="*/ 173897 w 10290578"/>
              <a:gd name="connsiteY3" fmla="*/ 3518534 h 6098637"/>
              <a:gd name="connsiteX4" fmla="*/ 398487 w 10290578"/>
              <a:gd name="connsiteY4" fmla="*/ 582828 h 6098637"/>
              <a:gd name="connsiteX5" fmla="*/ 4473182 w 10290578"/>
              <a:gd name="connsiteY5" fmla="*/ 374281 h 6098637"/>
              <a:gd name="connsiteX6" fmla="*/ 9414150 w 10290578"/>
              <a:gd name="connsiteY6" fmla="*/ 229902 h 6098637"/>
              <a:gd name="connsiteX7" fmla="*/ 10136045 w 10290578"/>
              <a:gd name="connsiteY7" fmla="*/ 3775207 h 6098637"/>
              <a:gd name="connsiteX8" fmla="*/ 10039792 w 10290578"/>
              <a:gd name="connsiteY8" fmla="*/ 5700259 h 6098637"/>
              <a:gd name="connsiteX0" fmla="*/ 10039792 w 10221163"/>
              <a:gd name="connsiteY0" fmla="*/ 5700259 h 6098637"/>
              <a:gd name="connsiteX1" fmla="*/ 4024003 w 10221163"/>
              <a:gd name="connsiteY1" fmla="*/ 6021102 h 6098637"/>
              <a:gd name="connsiteX2" fmla="*/ 574950 w 10221163"/>
              <a:gd name="connsiteY2" fmla="*/ 5844639 h 6098637"/>
              <a:gd name="connsiteX3" fmla="*/ 173897 w 10221163"/>
              <a:gd name="connsiteY3" fmla="*/ 3518534 h 6098637"/>
              <a:gd name="connsiteX4" fmla="*/ 398487 w 10221163"/>
              <a:gd name="connsiteY4" fmla="*/ 582828 h 6098637"/>
              <a:gd name="connsiteX5" fmla="*/ 4473182 w 10221163"/>
              <a:gd name="connsiteY5" fmla="*/ 374281 h 6098637"/>
              <a:gd name="connsiteX6" fmla="*/ 9414150 w 10221163"/>
              <a:gd name="connsiteY6" fmla="*/ 229902 h 6098637"/>
              <a:gd name="connsiteX7" fmla="*/ 10136045 w 10221163"/>
              <a:gd name="connsiteY7" fmla="*/ 3775207 h 6098637"/>
              <a:gd name="connsiteX8" fmla="*/ 10039792 w 10221163"/>
              <a:gd name="connsiteY8" fmla="*/ 5700259 h 6098637"/>
              <a:gd name="connsiteX0" fmla="*/ 10039792 w 10617640"/>
              <a:gd name="connsiteY0" fmla="*/ 5703794 h 6102172"/>
              <a:gd name="connsiteX1" fmla="*/ 4024003 w 10617640"/>
              <a:gd name="connsiteY1" fmla="*/ 6024637 h 6102172"/>
              <a:gd name="connsiteX2" fmla="*/ 574950 w 10617640"/>
              <a:gd name="connsiteY2" fmla="*/ 5848174 h 6102172"/>
              <a:gd name="connsiteX3" fmla="*/ 173897 w 10617640"/>
              <a:gd name="connsiteY3" fmla="*/ 3522069 h 6102172"/>
              <a:gd name="connsiteX4" fmla="*/ 398487 w 10617640"/>
              <a:gd name="connsiteY4" fmla="*/ 586363 h 6102172"/>
              <a:gd name="connsiteX5" fmla="*/ 4473182 w 10617640"/>
              <a:gd name="connsiteY5" fmla="*/ 377816 h 6102172"/>
              <a:gd name="connsiteX6" fmla="*/ 9414150 w 10617640"/>
              <a:gd name="connsiteY6" fmla="*/ 233437 h 6102172"/>
              <a:gd name="connsiteX7" fmla="*/ 10392719 w 10617640"/>
              <a:gd name="connsiteY7" fmla="*/ 3826868 h 6102172"/>
              <a:gd name="connsiteX8" fmla="*/ 10039792 w 10617640"/>
              <a:gd name="connsiteY8" fmla="*/ 5703794 h 6102172"/>
              <a:gd name="connsiteX0" fmla="*/ 10039792 w 10612529"/>
              <a:gd name="connsiteY0" fmla="*/ 5703794 h 6102172"/>
              <a:gd name="connsiteX1" fmla="*/ 4024003 w 10612529"/>
              <a:gd name="connsiteY1" fmla="*/ 6024637 h 6102172"/>
              <a:gd name="connsiteX2" fmla="*/ 574950 w 10612529"/>
              <a:gd name="connsiteY2" fmla="*/ 5848174 h 6102172"/>
              <a:gd name="connsiteX3" fmla="*/ 173897 w 10612529"/>
              <a:gd name="connsiteY3" fmla="*/ 3522069 h 6102172"/>
              <a:gd name="connsiteX4" fmla="*/ 398487 w 10612529"/>
              <a:gd name="connsiteY4" fmla="*/ 586363 h 6102172"/>
              <a:gd name="connsiteX5" fmla="*/ 4473182 w 10612529"/>
              <a:gd name="connsiteY5" fmla="*/ 377816 h 6102172"/>
              <a:gd name="connsiteX6" fmla="*/ 9414150 w 10612529"/>
              <a:gd name="connsiteY6" fmla="*/ 233437 h 6102172"/>
              <a:gd name="connsiteX7" fmla="*/ 10392719 w 10612529"/>
              <a:gd name="connsiteY7" fmla="*/ 3826868 h 6102172"/>
              <a:gd name="connsiteX8" fmla="*/ 10039792 w 10612529"/>
              <a:gd name="connsiteY8" fmla="*/ 5703794 h 6102172"/>
              <a:gd name="connsiteX0" fmla="*/ 10039792 w 10544672"/>
              <a:gd name="connsiteY0" fmla="*/ 5703794 h 6102172"/>
              <a:gd name="connsiteX1" fmla="*/ 4024003 w 10544672"/>
              <a:gd name="connsiteY1" fmla="*/ 6024637 h 6102172"/>
              <a:gd name="connsiteX2" fmla="*/ 574950 w 10544672"/>
              <a:gd name="connsiteY2" fmla="*/ 5848174 h 6102172"/>
              <a:gd name="connsiteX3" fmla="*/ 173897 w 10544672"/>
              <a:gd name="connsiteY3" fmla="*/ 3522069 h 6102172"/>
              <a:gd name="connsiteX4" fmla="*/ 398487 w 10544672"/>
              <a:gd name="connsiteY4" fmla="*/ 586363 h 6102172"/>
              <a:gd name="connsiteX5" fmla="*/ 4473182 w 10544672"/>
              <a:gd name="connsiteY5" fmla="*/ 377816 h 6102172"/>
              <a:gd name="connsiteX6" fmla="*/ 9414150 w 10544672"/>
              <a:gd name="connsiteY6" fmla="*/ 233437 h 6102172"/>
              <a:gd name="connsiteX7" fmla="*/ 10392719 w 10544672"/>
              <a:gd name="connsiteY7" fmla="*/ 3826868 h 6102172"/>
              <a:gd name="connsiteX8" fmla="*/ 10039792 w 10544672"/>
              <a:gd name="connsiteY8" fmla="*/ 5703794 h 6102172"/>
              <a:gd name="connsiteX0" fmla="*/ 9333939 w 10395205"/>
              <a:gd name="connsiteY0" fmla="*/ 5896299 h 6103210"/>
              <a:gd name="connsiteX1" fmla="*/ 4024003 w 10395205"/>
              <a:gd name="connsiteY1" fmla="*/ 6024637 h 6103210"/>
              <a:gd name="connsiteX2" fmla="*/ 574950 w 10395205"/>
              <a:gd name="connsiteY2" fmla="*/ 5848174 h 6103210"/>
              <a:gd name="connsiteX3" fmla="*/ 173897 w 10395205"/>
              <a:gd name="connsiteY3" fmla="*/ 3522069 h 6103210"/>
              <a:gd name="connsiteX4" fmla="*/ 398487 w 10395205"/>
              <a:gd name="connsiteY4" fmla="*/ 586363 h 6103210"/>
              <a:gd name="connsiteX5" fmla="*/ 4473182 w 10395205"/>
              <a:gd name="connsiteY5" fmla="*/ 377816 h 6103210"/>
              <a:gd name="connsiteX6" fmla="*/ 9414150 w 10395205"/>
              <a:gd name="connsiteY6" fmla="*/ 233437 h 6103210"/>
              <a:gd name="connsiteX7" fmla="*/ 10392719 w 10395205"/>
              <a:gd name="connsiteY7" fmla="*/ 3826868 h 6103210"/>
              <a:gd name="connsiteX8" fmla="*/ 9333939 w 10395205"/>
              <a:gd name="connsiteY8" fmla="*/ 5896299 h 6103210"/>
              <a:gd name="connsiteX0" fmla="*/ 9333939 w 10533420"/>
              <a:gd name="connsiteY0" fmla="*/ 5769640 h 5976551"/>
              <a:gd name="connsiteX1" fmla="*/ 4024003 w 10533420"/>
              <a:gd name="connsiteY1" fmla="*/ 5897978 h 5976551"/>
              <a:gd name="connsiteX2" fmla="*/ 574950 w 10533420"/>
              <a:gd name="connsiteY2" fmla="*/ 5721515 h 5976551"/>
              <a:gd name="connsiteX3" fmla="*/ 173897 w 10533420"/>
              <a:gd name="connsiteY3" fmla="*/ 3395410 h 5976551"/>
              <a:gd name="connsiteX4" fmla="*/ 398487 w 10533420"/>
              <a:gd name="connsiteY4" fmla="*/ 459704 h 5976551"/>
              <a:gd name="connsiteX5" fmla="*/ 4473182 w 10533420"/>
              <a:gd name="connsiteY5" fmla="*/ 251157 h 5976551"/>
              <a:gd name="connsiteX6" fmla="*/ 9863329 w 10533420"/>
              <a:gd name="connsiteY6" fmla="*/ 267199 h 5976551"/>
              <a:gd name="connsiteX7" fmla="*/ 10392719 w 10533420"/>
              <a:gd name="connsiteY7" fmla="*/ 3700209 h 5976551"/>
              <a:gd name="connsiteX8" fmla="*/ 9333939 w 10533420"/>
              <a:gd name="connsiteY8" fmla="*/ 5769640 h 5976551"/>
              <a:gd name="connsiteX0" fmla="*/ 9333939 w 10533420"/>
              <a:gd name="connsiteY0" fmla="*/ 5769640 h 5883680"/>
              <a:gd name="connsiteX1" fmla="*/ 4425055 w 10533420"/>
              <a:gd name="connsiteY1" fmla="*/ 5625262 h 5883680"/>
              <a:gd name="connsiteX2" fmla="*/ 574950 w 10533420"/>
              <a:gd name="connsiteY2" fmla="*/ 5721515 h 5883680"/>
              <a:gd name="connsiteX3" fmla="*/ 173897 w 10533420"/>
              <a:gd name="connsiteY3" fmla="*/ 3395410 h 5883680"/>
              <a:gd name="connsiteX4" fmla="*/ 398487 w 10533420"/>
              <a:gd name="connsiteY4" fmla="*/ 459704 h 5883680"/>
              <a:gd name="connsiteX5" fmla="*/ 4473182 w 10533420"/>
              <a:gd name="connsiteY5" fmla="*/ 251157 h 5883680"/>
              <a:gd name="connsiteX6" fmla="*/ 9863329 w 10533420"/>
              <a:gd name="connsiteY6" fmla="*/ 267199 h 5883680"/>
              <a:gd name="connsiteX7" fmla="*/ 10392719 w 10533420"/>
              <a:gd name="connsiteY7" fmla="*/ 3700209 h 5883680"/>
              <a:gd name="connsiteX8" fmla="*/ 9333939 w 10533420"/>
              <a:gd name="connsiteY8" fmla="*/ 5769640 h 5883680"/>
              <a:gd name="connsiteX0" fmla="*/ 9333939 w 10517490"/>
              <a:gd name="connsiteY0" fmla="*/ 5615359 h 5729399"/>
              <a:gd name="connsiteX1" fmla="*/ 4425055 w 10517490"/>
              <a:gd name="connsiteY1" fmla="*/ 5470981 h 5729399"/>
              <a:gd name="connsiteX2" fmla="*/ 574950 w 10517490"/>
              <a:gd name="connsiteY2" fmla="*/ 5567234 h 5729399"/>
              <a:gd name="connsiteX3" fmla="*/ 173897 w 10517490"/>
              <a:gd name="connsiteY3" fmla="*/ 3241129 h 5729399"/>
              <a:gd name="connsiteX4" fmla="*/ 398487 w 10517490"/>
              <a:gd name="connsiteY4" fmla="*/ 305423 h 5729399"/>
              <a:gd name="connsiteX5" fmla="*/ 4473182 w 10517490"/>
              <a:gd name="connsiteY5" fmla="*/ 96876 h 5729399"/>
              <a:gd name="connsiteX6" fmla="*/ 9831244 w 10517490"/>
              <a:gd name="connsiteY6" fmla="*/ 353550 h 5729399"/>
              <a:gd name="connsiteX7" fmla="*/ 10392719 w 10517490"/>
              <a:gd name="connsiteY7" fmla="*/ 3545928 h 5729399"/>
              <a:gd name="connsiteX8" fmla="*/ 9333939 w 10517490"/>
              <a:gd name="connsiteY8" fmla="*/ 5615359 h 5729399"/>
              <a:gd name="connsiteX0" fmla="*/ 9333939 w 10440867"/>
              <a:gd name="connsiteY0" fmla="*/ 5615359 h 5729399"/>
              <a:gd name="connsiteX1" fmla="*/ 4425055 w 10440867"/>
              <a:gd name="connsiteY1" fmla="*/ 5470981 h 5729399"/>
              <a:gd name="connsiteX2" fmla="*/ 574950 w 10440867"/>
              <a:gd name="connsiteY2" fmla="*/ 5567234 h 5729399"/>
              <a:gd name="connsiteX3" fmla="*/ 173897 w 10440867"/>
              <a:gd name="connsiteY3" fmla="*/ 3241129 h 5729399"/>
              <a:gd name="connsiteX4" fmla="*/ 398487 w 10440867"/>
              <a:gd name="connsiteY4" fmla="*/ 305423 h 5729399"/>
              <a:gd name="connsiteX5" fmla="*/ 4473182 w 10440867"/>
              <a:gd name="connsiteY5" fmla="*/ 96876 h 5729399"/>
              <a:gd name="connsiteX6" fmla="*/ 9831244 w 10440867"/>
              <a:gd name="connsiteY6" fmla="*/ 353550 h 5729399"/>
              <a:gd name="connsiteX7" fmla="*/ 10264382 w 10440867"/>
              <a:gd name="connsiteY7" fmla="*/ 3545928 h 5729399"/>
              <a:gd name="connsiteX8" fmla="*/ 9333939 w 10440867"/>
              <a:gd name="connsiteY8" fmla="*/ 5615359 h 5729399"/>
              <a:gd name="connsiteX0" fmla="*/ 9333939 w 10382686"/>
              <a:gd name="connsiteY0" fmla="*/ 5696181 h 5810221"/>
              <a:gd name="connsiteX1" fmla="*/ 4425055 w 10382686"/>
              <a:gd name="connsiteY1" fmla="*/ 5551803 h 5810221"/>
              <a:gd name="connsiteX2" fmla="*/ 574950 w 10382686"/>
              <a:gd name="connsiteY2" fmla="*/ 5648056 h 5810221"/>
              <a:gd name="connsiteX3" fmla="*/ 173897 w 10382686"/>
              <a:gd name="connsiteY3" fmla="*/ 3321951 h 5810221"/>
              <a:gd name="connsiteX4" fmla="*/ 398487 w 10382686"/>
              <a:gd name="connsiteY4" fmla="*/ 386245 h 5810221"/>
              <a:gd name="connsiteX5" fmla="*/ 4473182 w 10382686"/>
              <a:gd name="connsiteY5" fmla="*/ 177698 h 5810221"/>
              <a:gd name="connsiteX6" fmla="*/ 9722079 w 10382686"/>
              <a:gd name="connsiteY6" fmla="*/ 293734 h 5810221"/>
              <a:gd name="connsiteX7" fmla="*/ 10264382 w 10382686"/>
              <a:gd name="connsiteY7" fmla="*/ 3626750 h 5810221"/>
              <a:gd name="connsiteX8" fmla="*/ 9333939 w 10382686"/>
              <a:gd name="connsiteY8" fmla="*/ 5696181 h 5810221"/>
              <a:gd name="connsiteX0" fmla="*/ 9333939 w 10382686"/>
              <a:gd name="connsiteY0" fmla="*/ 5696181 h 5781561"/>
              <a:gd name="connsiteX1" fmla="*/ 4284700 w 10382686"/>
              <a:gd name="connsiteY1" fmla="*/ 5411165 h 5781561"/>
              <a:gd name="connsiteX2" fmla="*/ 574950 w 10382686"/>
              <a:gd name="connsiteY2" fmla="*/ 5648056 h 5781561"/>
              <a:gd name="connsiteX3" fmla="*/ 173897 w 10382686"/>
              <a:gd name="connsiteY3" fmla="*/ 3321951 h 5781561"/>
              <a:gd name="connsiteX4" fmla="*/ 398487 w 10382686"/>
              <a:gd name="connsiteY4" fmla="*/ 386245 h 5781561"/>
              <a:gd name="connsiteX5" fmla="*/ 4473182 w 10382686"/>
              <a:gd name="connsiteY5" fmla="*/ 177698 h 5781561"/>
              <a:gd name="connsiteX6" fmla="*/ 9722079 w 10382686"/>
              <a:gd name="connsiteY6" fmla="*/ 293734 h 5781561"/>
              <a:gd name="connsiteX7" fmla="*/ 10264382 w 10382686"/>
              <a:gd name="connsiteY7" fmla="*/ 3626750 h 5781561"/>
              <a:gd name="connsiteX8" fmla="*/ 9333939 w 10382686"/>
              <a:gd name="connsiteY8" fmla="*/ 5696181 h 5781561"/>
              <a:gd name="connsiteX0" fmla="*/ 9281946 w 10330693"/>
              <a:gd name="connsiteY0" fmla="*/ 5696181 h 5781561"/>
              <a:gd name="connsiteX1" fmla="*/ 4232707 w 10330693"/>
              <a:gd name="connsiteY1" fmla="*/ 5411165 h 5781561"/>
              <a:gd name="connsiteX2" fmla="*/ 522957 w 10330693"/>
              <a:gd name="connsiteY2" fmla="*/ 5648056 h 5781561"/>
              <a:gd name="connsiteX3" fmla="*/ 243114 w 10330693"/>
              <a:gd name="connsiteY3" fmla="*/ 3290698 h 5781561"/>
              <a:gd name="connsiteX4" fmla="*/ 346494 w 10330693"/>
              <a:gd name="connsiteY4" fmla="*/ 386245 h 5781561"/>
              <a:gd name="connsiteX5" fmla="*/ 4421189 w 10330693"/>
              <a:gd name="connsiteY5" fmla="*/ 177698 h 5781561"/>
              <a:gd name="connsiteX6" fmla="*/ 9670086 w 10330693"/>
              <a:gd name="connsiteY6" fmla="*/ 293734 h 5781561"/>
              <a:gd name="connsiteX7" fmla="*/ 10212389 w 10330693"/>
              <a:gd name="connsiteY7" fmla="*/ 3626750 h 5781561"/>
              <a:gd name="connsiteX8" fmla="*/ 9281946 w 10330693"/>
              <a:gd name="connsiteY8" fmla="*/ 5696181 h 5781561"/>
              <a:gd name="connsiteX0" fmla="*/ 9281946 w 10330693"/>
              <a:gd name="connsiteY0" fmla="*/ 5696181 h 5766746"/>
              <a:gd name="connsiteX1" fmla="*/ 3626658 w 10330693"/>
              <a:gd name="connsiteY1" fmla="*/ 5317407 h 5766746"/>
              <a:gd name="connsiteX2" fmla="*/ 522957 w 10330693"/>
              <a:gd name="connsiteY2" fmla="*/ 5648056 h 5766746"/>
              <a:gd name="connsiteX3" fmla="*/ 243114 w 10330693"/>
              <a:gd name="connsiteY3" fmla="*/ 3290698 h 5766746"/>
              <a:gd name="connsiteX4" fmla="*/ 346494 w 10330693"/>
              <a:gd name="connsiteY4" fmla="*/ 386245 h 5766746"/>
              <a:gd name="connsiteX5" fmla="*/ 4421189 w 10330693"/>
              <a:gd name="connsiteY5" fmla="*/ 177698 h 5766746"/>
              <a:gd name="connsiteX6" fmla="*/ 9670086 w 10330693"/>
              <a:gd name="connsiteY6" fmla="*/ 293734 h 5766746"/>
              <a:gd name="connsiteX7" fmla="*/ 10212389 w 10330693"/>
              <a:gd name="connsiteY7" fmla="*/ 3626750 h 5766746"/>
              <a:gd name="connsiteX8" fmla="*/ 9281946 w 10330693"/>
              <a:gd name="connsiteY8" fmla="*/ 5696181 h 5766746"/>
              <a:gd name="connsiteX0" fmla="*/ 9281946 w 10211852"/>
              <a:gd name="connsiteY0" fmla="*/ 5692783 h 5766172"/>
              <a:gd name="connsiteX1" fmla="*/ 3626658 w 10211852"/>
              <a:gd name="connsiteY1" fmla="*/ 5314009 h 5766172"/>
              <a:gd name="connsiteX2" fmla="*/ 522957 w 10211852"/>
              <a:gd name="connsiteY2" fmla="*/ 5644658 h 5766172"/>
              <a:gd name="connsiteX3" fmla="*/ 243114 w 10211852"/>
              <a:gd name="connsiteY3" fmla="*/ 3287300 h 5766172"/>
              <a:gd name="connsiteX4" fmla="*/ 346494 w 10211852"/>
              <a:gd name="connsiteY4" fmla="*/ 382847 h 5766172"/>
              <a:gd name="connsiteX5" fmla="*/ 4421189 w 10211852"/>
              <a:gd name="connsiteY5" fmla="*/ 174300 h 5766172"/>
              <a:gd name="connsiteX6" fmla="*/ 9670086 w 10211852"/>
              <a:gd name="connsiteY6" fmla="*/ 290336 h 5766172"/>
              <a:gd name="connsiteX7" fmla="*/ 10000272 w 10211852"/>
              <a:gd name="connsiteY7" fmla="*/ 3576473 h 5766172"/>
              <a:gd name="connsiteX8" fmla="*/ 9281946 w 10211852"/>
              <a:gd name="connsiteY8" fmla="*/ 5692783 h 5766172"/>
              <a:gd name="connsiteX0" fmla="*/ 9281946 w 10193103"/>
              <a:gd name="connsiteY0" fmla="*/ 5834146 h 5907535"/>
              <a:gd name="connsiteX1" fmla="*/ 3626658 w 10193103"/>
              <a:gd name="connsiteY1" fmla="*/ 5455372 h 5907535"/>
              <a:gd name="connsiteX2" fmla="*/ 522957 w 10193103"/>
              <a:gd name="connsiteY2" fmla="*/ 5786021 h 5907535"/>
              <a:gd name="connsiteX3" fmla="*/ 243114 w 10193103"/>
              <a:gd name="connsiteY3" fmla="*/ 3428663 h 5907535"/>
              <a:gd name="connsiteX4" fmla="*/ 346494 w 10193103"/>
              <a:gd name="connsiteY4" fmla="*/ 524210 h 5907535"/>
              <a:gd name="connsiteX5" fmla="*/ 4421189 w 10193103"/>
              <a:gd name="connsiteY5" fmla="*/ 315663 h 5907535"/>
              <a:gd name="connsiteX6" fmla="*/ 9639783 w 10193103"/>
              <a:gd name="connsiteY6" fmla="*/ 244181 h 5907535"/>
              <a:gd name="connsiteX7" fmla="*/ 10000272 w 10193103"/>
              <a:gd name="connsiteY7" fmla="*/ 3717836 h 5907535"/>
              <a:gd name="connsiteX8" fmla="*/ 9281946 w 10193103"/>
              <a:gd name="connsiteY8" fmla="*/ 5834146 h 5907535"/>
              <a:gd name="connsiteX0" fmla="*/ 9428829 w 10339986"/>
              <a:gd name="connsiteY0" fmla="*/ 5834146 h 5907535"/>
              <a:gd name="connsiteX1" fmla="*/ 3773541 w 10339986"/>
              <a:gd name="connsiteY1" fmla="*/ 5455372 h 5907535"/>
              <a:gd name="connsiteX2" fmla="*/ 669840 w 10339986"/>
              <a:gd name="connsiteY2" fmla="*/ 5786021 h 5907535"/>
              <a:gd name="connsiteX3" fmla="*/ 389997 w 10339986"/>
              <a:gd name="connsiteY3" fmla="*/ 3428663 h 5907535"/>
              <a:gd name="connsiteX4" fmla="*/ 493377 w 10339986"/>
              <a:gd name="connsiteY4" fmla="*/ 524210 h 5907535"/>
              <a:gd name="connsiteX5" fmla="*/ 4568072 w 10339986"/>
              <a:gd name="connsiteY5" fmla="*/ 315663 h 5907535"/>
              <a:gd name="connsiteX6" fmla="*/ 9786666 w 10339986"/>
              <a:gd name="connsiteY6" fmla="*/ 244181 h 5907535"/>
              <a:gd name="connsiteX7" fmla="*/ 10147155 w 10339986"/>
              <a:gd name="connsiteY7" fmla="*/ 3717836 h 5907535"/>
              <a:gd name="connsiteX8" fmla="*/ 9428829 w 10339986"/>
              <a:gd name="connsiteY8" fmla="*/ 5834146 h 5907535"/>
              <a:gd name="connsiteX0" fmla="*/ 9095501 w 10359569"/>
              <a:gd name="connsiteY0" fmla="*/ 5802893 h 5881075"/>
              <a:gd name="connsiteX1" fmla="*/ 3773541 w 10359569"/>
              <a:gd name="connsiteY1" fmla="*/ 5455372 h 5881075"/>
              <a:gd name="connsiteX2" fmla="*/ 669840 w 10359569"/>
              <a:gd name="connsiteY2" fmla="*/ 5786021 h 5881075"/>
              <a:gd name="connsiteX3" fmla="*/ 389997 w 10359569"/>
              <a:gd name="connsiteY3" fmla="*/ 3428663 h 5881075"/>
              <a:gd name="connsiteX4" fmla="*/ 493377 w 10359569"/>
              <a:gd name="connsiteY4" fmla="*/ 524210 h 5881075"/>
              <a:gd name="connsiteX5" fmla="*/ 4568072 w 10359569"/>
              <a:gd name="connsiteY5" fmla="*/ 315663 h 5881075"/>
              <a:gd name="connsiteX6" fmla="*/ 9786666 w 10359569"/>
              <a:gd name="connsiteY6" fmla="*/ 244181 h 5881075"/>
              <a:gd name="connsiteX7" fmla="*/ 10147155 w 10359569"/>
              <a:gd name="connsiteY7" fmla="*/ 3717836 h 5881075"/>
              <a:gd name="connsiteX8" fmla="*/ 9095501 w 10359569"/>
              <a:gd name="connsiteY8" fmla="*/ 5802893 h 58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9569" h="5881075">
                <a:moveTo>
                  <a:pt x="9095501" y="5802893"/>
                </a:moveTo>
                <a:cubicBezTo>
                  <a:pt x="8033232" y="6092482"/>
                  <a:pt x="5177818" y="5458184"/>
                  <a:pt x="3773541" y="5455372"/>
                </a:cubicBezTo>
                <a:cubicBezTo>
                  <a:pt x="2369264" y="5452560"/>
                  <a:pt x="1233764" y="6123806"/>
                  <a:pt x="669840" y="5786021"/>
                </a:cubicBezTo>
                <a:cubicBezTo>
                  <a:pt x="105916" y="5448236"/>
                  <a:pt x="419407" y="4305631"/>
                  <a:pt x="389997" y="3428663"/>
                </a:cubicBezTo>
                <a:cubicBezTo>
                  <a:pt x="360587" y="2551695"/>
                  <a:pt x="-536296" y="1199307"/>
                  <a:pt x="493377" y="524210"/>
                </a:cubicBezTo>
                <a:cubicBezTo>
                  <a:pt x="1523050" y="-150887"/>
                  <a:pt x="3019191" y="362334"/>
                  <a:pt x="4568072" y="315663"/>
                </a:cubicBezTo>
                <a:cubicBezTo>
                  <a:pt x="6116953" y="268992"/>
                  <a:pt x="8856819" y="-322848"/>
                  <a:pt x="9786666" y="244181"/>
                </a:cubicBezTo>
                <a:cubicBezTo>
                  <a:pt x="10716513" y="811210"/>
                  <a:pt x="10262349" y="2791384"/>
                  <a:pt x="10147155" y="3717836"/>
                </a:cubicBezTo>
                <a:cubicBezTo>
                  <a:pt x="10031961" y="4644288"/>
                  <a:pt x="10157770" y="5513304"/>
                  <a:pt x="9095501" y="5802893"/>
                </a:cubicBezTo>
                <a:close/>
              </a:path>
            </a:pathLst>
          </a:custGeom>
          <a:noFill/>
          <a:ln>
            <a:solidFill>
              <a:srgbClr val="9CC4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elvetica" panose="020B0604020202030204" pitchFamily="34" charset="0"/>
            </a:endParaRPr>
          </a:p>
        </p:txBody>
      </p:sp>
      <p:pic>
        <p:nvPicPr>
          <p:cNvPr id="161" name="Picture 3" descr="02"/>
          <p:cNvPicPr>
            <a:picLocks noChangeAspect="1" noChangeArrowheads="1"/>
          </p:cNvPicPr>
          <p:nvPr/>
        </p:nvPicPr>
        <p:blipFill rotWithShape="1">
          <a:blip r:embed="rId4"/>
          <a:srcRect b="18491"/>
          <a:stretch/>
        </p:blipFill>
        <p:spPr bwMode="auto">
          <a:xfrm>
            <a:off x="0" y="1502288"/>
            <a:ext cx="5081954" cy="3903620"/>
          </a:xfrm>
          <a:prstGeom prst="rect">
            <a:avLst/>
          </a:prstGeom>
          <a:noFill/>
          <a:ln w="9525">
            <a:solidFill>
              <a:schemeClr val="tx2"/>
            </a:solidFill>
            <a:miter lim="800000"/>
            <a:headEnd/>
            <a:tailEnd/>
          </a:ln>
        </p:spPr>
      </p:pic>
      <p:pic>
        <p:nvPicPr>
          <p:cNvPr id="16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85" y="0"/>
            <a:ext cx="1421192" cy="1421192"/>
          </a:xfrm>
          <a:prstGeom prst="rect">
            <a:avLst/>
          </a:prstGeom>
        </p:spPr>
      </p:pic>
      <p:sp>
        <p:nvSpPr>
          <p:cNvPr id="163" name="Oval 162"/>
          <p:cNvSpPr/>
          <p:nvPr/>
        </p:nvSpPr>
        <p:spPr>
          <a:xfrm>
            <a:off x="2391508" y="3844560"/>
            <a:ext cx="2690446" cy="844061"/>
          </a:xfrm>
          <a:prstGeom prst="ellipse">
            <a:avLst/>
          </a:prstGeom>
          <a:noFill/>
          <a:ln w="69850"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64" name="文本框 13"/>
          <p:cNvSpPr txBox="1"/>
          <p:nvPr/>
        </p:nvSpPr>
        <p:spPr>
          <a:xfrm>
            <a:off x="5769390" y="1562473"/>
            <a:ext cx="5386754" cy="4031873"/>
          </a:xfrm>
          <a:prstGeom prst="rect">
            <a:avLst/>
          </a:prstGeom>
          <a:noFill/>
        </p:spPr>
        <p:txBody>
          <a:bodyPr wrap="square" rtlCol="0">
            <a:spAutoFit/>
          </a:bodyPr>
          <a:lstStyle/>
          <a:p>
            <a:pPr>
              <a:spcBef>
                <a:spcPct val="50000"/>
              </a:spcBef>
            </a:pPr>
            <a:r>
              <a:rPr lang="en-US" sz="3200" b="1" dirty="0">
                <a:solidFill>
                  <a:schemeClr val="tx2"/>
                </a:solidFill>
                <a:latin typeface="Arial" charset="0"/>
              </a:rPr>
              <a:t>b. </a:t>
            </a:r>
            <a:r>
              <a:rPr lang="en-US" sz="3200" b="1" dirty="0" err="1">
                <a:solidFill>
                  <a:schemeClr val="tx2"/>
                </a:solidFill>
                <a:latin typeface="Arial" charset="0"/>
              </a:rPr>
              <a:t>Số</a:t>
            </a:r>
            <a:r>
              <a:rPr lang="en-US" sz="3200" b="1" dirty="0">
                <a:solidFill>
                  <a:schemeClr val="tx2"/>
                </a:solidFill>
                <a:latin typeface="Arial" charset="0"/>
              </a:rPr>
              <a:t> </a:t>
            </a:r>
            <a:r>
              <a:rPr lang="en-US" sz="3200" b="1" dirty="0" err="1">
                <a:solidFill>
                  <a:schemeClr val="tx2"/>
                </a:solidFill>
                <a:latin typeface="Arial" charset="0"/>
              </a:rPr>
              <a:t>thóc</a:t>
            </a:r>
            <a:r>
              <a:rPr lang="en-US" sz="3200" b="1" dirty="0">
                <a:solidFill>
                  <a:schemeClr val="tx2"/>
                </a:solidFill>
                <a:latin typeface="Arial" charset="0"/>
              </a:rPr>
              <a:t> </a:t>
            </a:r>
            <a:r>
              <a:rPr lang="en-US" sz="3200" b="1" dirty="0" err="1">
                <a:solidFill>
                  <a:schemeClr val="tx2"/>
                </a:solidFill>
                <a:latin typeface="Arial" charset="0"/>
              </a:rPr>
              <a:t>gia</a:t>
            </a:r>
            <a:r>
              <a:rPr lang="en-US" sz="3200" b="1" dirty="0">
                <a:solidFill>
                  <a:schemeClr val="tx2"/>
                </a:solidFill>
                <a:latin typeface="Arial" charset="0"/>
              </a:rPr>
              <a:t> </a:t>
            </a:r>
            <a:r>
              <a:rPr lang="en-US" sz="3200" b="1" dirty="0" err="1">
                <a:solidFill>
                  <a:schemeClr val="tx2"/>
                </a:solidFill>
                <a:latin typeface="Arial" charset="0"/>
              </a:rPr>
              <a:t>đình</a:t>
            </a:r>
            <a:r>
              <a:rPr lang="en-US" sz="3200" b="1" dirty="0">
                <a:solidFill>
                  <a:schemeClr val="tx2"/>
                </a:solidFill>
                <a:latin typeface="Arial" charset="0"/>
              </a:rPr>
              <a:t> </a:t>
            </a:r>
            <a:r>
              <a:rPr lang="en-US" sz="3200" b="1" dirty="0" err="1">
                <a:solidFill>
                  <a:schemeClr val="tx2"/>
                </a:solidFill>
                <a:latin typeface="Arial" charset="0"/>
              </a:rPr>
              <a:t>bác</a:t>
            </a:r>
            <a:r>
              <a:rPr lang="en-US" sz="3200" b="1" dirty="0">
                <a:solidFill>
                  <a:schemeClr val="tx2"/>
                </a:solidFill>
                <a:latin typeface="Arial" charset="0"/>
              </a:rPr>
              <a:t> </a:t>
            </a:r>
            <a:r>
              <a:rPr lang="en-US" sz="3200" b="1" dirty="0" err="1">
                <a:solidFill>
                  <a:schemeClr val="tx2"/>
                </a:solidFill>
                <a:latin typeface="Arial" charset="0"/>
              </a:rPr>
              <a:t>Hà</a:t>
            </a:r>
            <a:r>
              <a:rPr lang="en-US" sz="3200" b="1" dirty="0">
                <a:solidFill>
                  <a:schemeClr val="tx2"/>
                </a:solidFill>
                <a:latin typeface="Arial" charset="0"/>
              </a:rPr>
              <a:t> </a:t>
            </a:r>
            <a:r>
              <a:rPr lang="en-US" sz="3200" b="1" dirty="0" err="1">
                <a:solidFill>
                  <a:schemeClr val="tx2"/>
                </a:solidFill>
                <a:latin typeface="Arial" charset="0"/>
              </a:rPr>
              <a:t>thu</a:t>
            </a:r>
            <a:r>
              <a:rPr lang="en-US" sz="3200" b="1" dirty="0">
                <a:solidFill>
                  <a:schemeClr val="tx2"/>
                </a:solidFill>
                <a:latin typeface="Arial" charset="0"/>
              </a:rPr>
              <a:t> </a:t>
            </a:r>
            <a:r>
              <a:rPr lang="en-US" sz="3200" b="1" dirty="0" err="1">
                <a:solidFill>
                  <a:schemeClr val="tx2"/>
                </a:solidFill>
                <a:latin typeface="Arial" charset="0"/>
              </a:rPr>
              <a:t>hoạch</a:t>
            </a:r>
            <a:r>
              <a:rPr lang="en-US" sz="3200" b="1" dirty="0">
                <a:solidFill>
                  <a:schemeClr val="tx2"/>
                </a:solidFill>
                <a:latin typeface="Arial" charset="0"/>
              </a:rPr>
              <a:t> </a:t>
            </a:r>
            <a:r>
              <a:rPr lang="en-US" sz="3200" b="1" dirty="0" err="1">
                <a:solidFill>
                  <a:schemeClr val="tx2"/>
                </a:solidFill>
                <a:latin typeface="Arial" charset="0"/>
              </a:rPr>
              <a:t>được</a:t>
            </a:r>
            <a:r>
              <a:rPr lang="en-US" sz="3200" b="1" dirty="0">
                <a:solidFill>
                  <a:schemeClr val="tx2"/>
                </a:solidFill>
                <a:latin typeface="Arial" charset="0"/>
              </a:rPr>
              <a:t> </a:t>
            </a:r>
            <a:r>
              <a:rPr lang="en-US" sz="3200" b="1" dirty="0" err="1">
                <a:solidFill>
                  <a:schemeClr val="tx2"/>
                </a:solidFill>
                <a:latin typeface="Arial" charset="0"/>
              </a:rPr>
              <a:t>trong</a:t>
            </a:r>
            <a:r>
              <a:rPr lang="en-US" sz="3200" b="1" dirty="0">
                <a:solidFill>
                  <a:schemeClr val="tx2"/>
                </a:solidFill>
                <a:latin typeface="Arial" charset="0"/>
              </a:rPr>
              <a:t> </a:t>
            </a:r>
            <a:r>
              <a:rPr lang="en-US" sz="3200" b="1" dirty="0" err="1">
                <a:solidFill>
                  <a:schemeClr val="tx2"/>
                </a:solidFill>
                <a:latin typeface="Arial" charset="0"/>
              </a:rPr>
              <a:t>năm</a:t>
            </a:r>
            <a:r>
              <a:rPr lang="en-US" sz="3200" b="1" dirty="0">
                <a:solidFill>
                  <a:schemeClr val="tx2"/>
                </a:solidFill>
                <a:latin typeface="Arial" charset="0"/>
              </a:rPr>
              <a:t> 2000 </a:t>
            </a:r>
            <a:r>
              <a:rPr lang="en-US" sz="3200" b="1" dirty="0" err="1">
                <a:solidFill>
                  <a:schemeClr val="tx2"/>
                </a:solidFill>
                <a:latin typeface="Arial" charset="0"/>
              </a:rPr>
              <a:t>là</a:t>
            </a:r>
            <a:r>
              <a:rPr lang="en-US" sz="3200" b="1" dirty="0">
                <a:solidFill>
                  <a:schemeClr val="tx2"/>
                </a:solidFill>
                <a:latin typeface="Arial" charset="0"/>
              </a:rPr>
              <a:t>: </a:t>
            </a:r>
          </a:p>
          <a:p>
            <a:r>
              <a:rPr lang="en-US" sz="3200" b="1" dirty="0">
                <a:solidFill>
                  <a:schemeClr val="tx2"/>
                </a:solidFill>
                <a:latin typeface="Arial" charset="0"/>
              </a:rPr>
              <a:t>          10 x 4 = 40 (</a:t>
            </a:r>
            <a:r>
              <a:rPr lang="en-US" sz="3200" b="1" dirty="0" err="1">
                <a:solidFill>
                  <a:schemeClr val="tx2"/>
                </a:solidFill>
                <a:latin typeface="Arial" charset="0"/>
              </a:rPr>
              <a:t>tạ</a:t>
            </a:r>
            <a:r>
              <a:rPr lang="en-US" sz="3200" b="1" dirty="0">
                <a:solidFill>
                  <a:schemeClr val="tx2"/>
                </a:solidFill>
                <a:latin typeface="Arial" charset="0"/>
              </a:rPr>
              <a:t>)</a:t>
            </a:r>
          </a:p>
          <a:p>
            <a:r>
              <a:rPr lang="vi-VN" sz="3200" b="1" dirty="0">
                <a:solidFill>
                  <a:schemeClr val="tx2"/>
                </a:solidFill>
                <a:latin typeface="Arial" charset="0"/>
              </a:rPr>
              <a:t>Số thóc năm 2002 gia đình bác Hà thu hoạch được nhiều hơn năm 2000 là:</a:t>
            </a:r>
            <a:endParaRPr lang="en-US" sz="3200" b="1" dirty="0">
              <a:solidFill>
                <a:schemeClr val="tx2"/>
              </a:solidFill>
              <a:latin typeface="Arial" charset="0"/>
            </a:endParaRPr>
          </a:p>
          <a:p>
            <a:r>
              <a:rPr lang="en-US" sz="3200" b="1" dirty="0">
                <a:solidFill>
                  <a:schemeClr val="tx2"/>
                </a:solidFill>
                <a:latin typeface="Arial" charset="0"/>
              </a:rPr>
              <a:t>        50 - 40 = 10 (</a:t>
            </a:r>
            <a:r>
              <a:rPr lang="en-US" sz="3200" b="1" dirty="0" err="1">
                <a:solidFill>
                  <a:schemeClr val="tx2"/>
                </a:solidFill>
                <a:latin typeface="Arial" charset="0"/>
              </a:rPr>
              <a:t>tạ</a:t>
            </a:r>
            <a:r>
              <a:rPr lang="en-US" sz="3200" b="1" dirty="0">
                <a:solidFill>
                  <a:schemeClr val="tx2"/>
                </a:solidFill>
                <a:latin typeface="Arial" charset="0"/>
              </a:rPr>
              <a:t>)</a:t>
            </a:r>
          </a:p>
        </p:txBody>
      </p:sp>
    </p:spTree>
    <p:extLst>
      <p:ext uri="{BB962C8B-B14F-4D97-AF65-F5344CB8AC3E}">
        <p14:creationId xmlns:p14="http://schemas.microsoft.com/office/powerpoint/2010/main" val="21372528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randombar(horizontal)">
                                      <p:cBhvr>
                                        <p:cTn id="7" dur="500"/>
                                        <p:tgtEl>
                                          <p:spTgt spid="16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randombar(horizontal)">
                                      <p:cBhvr>
                                        <p:cTn id="10"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nimBg="1"/>
      <p:bldP spid="16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114" y="-209245"/>
            <a:ext cx="14369389" cy="7177210"/>
          </a:xfrm>
          <a:prstGeom prst="rect">
            <a:avLst/>
          </a:prstGeom>
        </p:spPr>
      </p:pic>
      <p:grpSp>
        <p:nvGrpSpPr>
          <p:cNvPr id="21" name="Group 20"/>
          <p:cNvGrpSpPr/>
          <p:nvPr/>
        </p:nvGrpSpPr>
        <p:grpSpPr>
          <a:xfrm>
            <a:off x="2088135" y="-518897"/>
            <a:ext cx="6545920" cy="4149065"/>
            <a:chOff x="3149492" y="-471382"/>
            <a:chExt cx="6545920" cy="4149065"/>
          </a:xfrm>
        </p:grpSpPr>
        <p:grpSp>
          <p:nvGrpSpPr>
            <p:cNvPr id="7" name="Group 6"/>
            <p:cNvGrpSpPr/>
            <p:nvPr/>
          </p:nvGrpSpPr>
          <p:grpSpPr>
            <a:xfrm rot="599648">
              <a:off x="3149492" y="-471382"/>
              <a:ext cx="6545920" cy="4149065"/>
              <a:chOff x="3301465" y="-1300811"/>
              <a:chExt cx="4899259" cy="4149065"/>
            </a:xfrm>
          </p:grpSpPr>
          <p:pic>
            <p:nvPicPr>
              <p:cNvPr id="12" name="图片 4">
                <a:extLst>
                  <a:ext uri="{FF2B5EF4-FFF2-40B4-BE49-F238E27FC236}">
                    <a16:creationId xmlns:a16="http://schemas.microsoft.com/office/drawing/2014/main" id="{7E9BC189-4FDA-412F-A3D5-96B9E25FC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69" r="6726" b="10634"/>
              <a:stretch/>
            </p:blipFill>
            <p:spPr>
              <a:xfrm>
                <a:off x="3301465" y="-1300811"/>
                <a:ext cx="4899259" cy="3572373"/>
              </a:xfrm>
              <a:prstGeom prst="rect">
                <a:avLst/>
              </a:prstGeom>
            </p:spPr>
          </p:pic>
          <p:grpSp>
            <p:nvGrpSpPr>
              <p:cNvPr id="3" name="Group 2"/>
              <p:cNvGrpSpPr/>
              <p:nvPr/>
            </p:nvGrpSpPr>
            <p:grpSpPr>
              <a:xfrm>
                <a:off x="4912385" y="2209725"/>
                <a:ext cx="765352" cy="638529"/>
                <a:chOff x="4912385" y="2209725"/>
                <a:chExt cx="765352" cy="638529"/>
              </a:xfrm>
            </p:grpSpPr>
            <p:sp>
              <p:nvSpPr>
                <p:cNvPr id="9" name="Oval 8"/>
                <p:cNvSpPr/>
                <p:nvPr/>
              </p:nvSpPr>
              <p:spPr>
                <a:xfrm>
                  <a:off x="4912385" y="2695854"/>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5372937" y="2209725"/>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Oval 16"/>
                <p:cNvSpPr/>
                <p:nvPr/>
              </p:nvSpPr>
              <p:spPr>
                <a:xfrm>
                  <a:off x="5119699" y="2512193"/>
                  <a:ext cx="229176" cy="17017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grpSp>
        <p:sp>
          <p:nvSpPr>
            <p:cNvPr id="2" name="Rectangle 1"/>
            <p:cNvSpPr/>
            <p:nvPr/>
          </p:nvSpPr>
          <p:spPr>
            <a:xfrm>
              <a:off x="3782694" y="807318"/>
              <a:ext cx="1537600"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Giúp</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4" name="Rectangle 13"/>
            <p:cNvSpPr/>
            <p:nvPr/>
          </p:nvSpPr>
          <p:spPr>
            <a:xfrm>
              <a:off x="5402322" y="1242465"/>
              <a:ext cx="1271502"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ong</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sp>
          <p:nvSpPr>
            <p:cNvPr id="15" name="Rectangle 14"/>
            <p:cNvSpPr/>
            <p:nvPr/>
          </p:nvSpPr>
          <p:spPr>
            <a:xfrm>
              <a:off x="6935641" y="1500978"/>
              <a:ext cx="861134"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lumMod val="40000"/>
                      <a:lumOff val="60000"/>
                    </a:schemeClr>
                  </a:solidFill>
                  <a:latin typeface="UTM Azuki" panose="02040603050506020204" pitchFamily="18" charset="0"/>
                </a:rPr>
                <a:t>về</a:t>
              </a:r>
              <a:endParaRPr lang="en-US" sz="6000" b="1" dirty="0">
                <a:ln w="22225">
                  <a:solidFill>
                    <a:schemeClr val="accent2"/>
                  </a:solidFill>
                  <a:prstDash val="solid"/>
                </a:ln>
                <a:solidFill>
                  <a:schemeClr val="accent2">
                    <a:lumMod val="40000"/>
                    <a:lumOff val="60000"/>
                  </a:schemeClr>
                </a:solidFill>
                <a:latin typeface="UTM Azuki" panose="02040603050506020204" pitchFamily="18" charset="0"/>
              </a:endParaRPr>
            </a:p>
          </p:txBody>
        </p:sp>
        <p:sp>
          <p:nvSpPr>
            <p:cNvPr id="16" name="Rectangle 15"/>
            <p:cNvSpPr/>
            <p:nvPr/>
          </p:nvSpPr>
          <p:spPr>
            <a:xfrm>
              <a:off x="8067852" y="1790151"/>
              <a:ext cx="827471" cy="1015663"/>
            </a:xfrm>
            <a:prstGeom prst="rect">
              <a:avLst/>
            </a:prstGeom>
            <a:noFill/>
          </p:spPr>
          <p:txBody>
            <a:bodyPr wrap="none" lIns="91440" tIns="45720" rIns="91440" bIns="45720">
              <a:spAutoFit/>
            </a:bodyPr>
            <a:lstStyle/>
            <a:p>
              <a:pPr algn="ctr"/>
              <a:r>
                <a:rPr lang="en-US" sz="60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rPr>
                <a:t>tổ</a:t>
              </a:r>
              <a:endPar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UTM Azuki" panose="02040603050506020204" pitchFamily="18" charset="0"/>
              </a:endParaRPr>
            </a:p>
          </p:txBody>
        </p:sp>
      </p:grpSp>
      <p:pic>
        <p:nvPicPr>
          <p:cNvPr id="5" name="Picture 4" descr="560ec1f238fa36f16d98f82a4df1b695.png">
            <a:hlinkClick r:id="rId6" action="ppaction://hlinksldjump"/>
          </p:cNvPr>
          <p:cNvPicPr>
            <a:picLocks noChangeAspect="1"/>
          </p:cNvPicPr>
          <p:nvPr/>
        </p:nvPicPr>
        <p:blipFill>
          <a:blip r:embed="rId7" cstate="print"/>
          <a:stretch>
            <a:fillRect/>
          </a:stretch>
        </p:blipFill>
        <p:spPr>
          <a:xfrm flipH="1">
            <a:off x="-3535808" y="2036001"/>
            <a:ext cx="2057400" cy="2436244"/>
          </a:xfrm>
          <a:prstGeom prst="rect">
            <a:avLst/>
          </a:prstGeom>
        </p:spPr>
      </p:pic>
      <p:pic>
        <p:nvPicPr>
          <p:cNvPr id="6" name="Picture 5" descr="07bd8c3cac6524c1da824b5c116ad819.png"/>
          <p:cNvPicPr>
            <a:picLocks noChangeAspect="1"/>
          </p:cNvPicPr>
          <p:nvPr/>
        </p:nvPicPr>
        <p:blipFill>
          <a:blip r:embed="rId8" cstate="print"/>
          <a:stretch>
            <a:fillRect/>
          </a:stretch>
        </p:blipFill>
        <p:spPr>
          <a:xfrm flipH="1">
            <a:off x="8481588" y="1599122"/>
            <a:ext cx="3124200" cy="2438400"/>
          </a:xfrm>
          <a:prstGeom prst="rect">
            <a:avLst/>
          </a:prstGeom>
        </p:spPr>
      </p:pic>
      <p:grpSp>
        <p:nvGrpSpPr>
          <p:cNvPr id="22" name="Group 21"/>
          <p:cNvGrpSpPr/>
          <p:nvPr/>
        </p:nvGrpSpPr>
        <p:grpSpPr>
          <a:xfrm>
            <a:off x="7006495" y="3964947"/>
            <a:ext cx="2351518" cy="1880942"/>
            <a:chOff x="6638478" y="3735411"/>
            <a:chExt cx="2351518" cy="1880942"/>
          </a:xfrm>
        </p:grpSpPr>
        <p:pic>
          <p:nvPicPr>
            <p:cNvPr id="19" name="图片 8">
              <a:extLst>
                <a:ext uri="{FF2B5EF4-FFF2-40B4-BE49-F238E27FC236}">
                  <a16:creationId xmlns:a16="http://schemas.microsoft.com/office/drawing/2014/main" id="{CE923061-5829-4C5D-AD25-A4E2F3C193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38478" y="3735411"/>
              <a:ext cx="2351518" cy="1880942"/>
            </a:xfrm>
            <a:prstGeom prst="rect">
              <a:avLst/>
            </a:prstGeom>
          </p:spPr>
        </p:pic>
        <p:sp>
          <p:nvSpPr>
            <p:cNvPr id="11" name="Rectangle 10">
              <a:hlinkClick r:id="rId10" action="ppaction://hlinksldjump"/>
            </p:cNvPr>
            <p:cNvSpPr/>
            <p:nvPr/>
          </p:nvSpPr>
          <p:spPr>
            <a:xfrm>
              <a:off x="6798285" y="4174172"/>
              <a:ext cx="2031903"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grpSp>
    </p:spTree>
    <p:extLst>
      <p:ext uri="{BB962C8B-B14F-4D97-AF65-F5344CB8AC3E}">
        <p14:creationId xmlns:p14="http://schemas.microsoft.com/office/powerpoint/2010/main" val="111279297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par>
                          <p:cTn id="11" fill="hold">
                            <p:stCondLst>
                              <p:cond delay="1000"/>
                            </p:stCondLst>
                            <p:childTnLst>
                              <p:par>
                                <p:cTn id="12" presetID="63" presetClass="path" presetSubtype="0" accel="50000" decel="50000" fill="hold" nodeType="afterEffect">
                                  <p:stCondLst>
                                    <p:cond delay="0"/>
                                  </p:stCondLst>
                                  <p:childTnLst>
                                    <p:animMotion origin="layout" path="M -0.39674 0.02106 L 0.49206 0.04004 " pathEditMode="relative" rAng="0" ptsTypes="AA">
                                      <p:cBhvr>
                                        <p:cTn id="13" dur="1000" fill="hold"/>
                                        <p:tgtEl>
                                          <p:spTgt spid="5"/>
                                        </p:tgtEl>
                                        <p:attrNameLst>
                                          <p:attrName>ppt_x</p:attrName>
                                          <p:attrName>ppt_y</p:attrName>
                                        </p:attrNameLst>
                                      </p:cBhvr>
                                      <p:rCtr x="44440" y="949"/>
                                    </p:animMotion>
                                  </p:childTnLst>
                                </p:cTn>
                              </p:par>
                            </p:childTnLst>
                          </p:cTn>
                        </p:par>
                        <p:par>
                          <p:cTn id="14" fill="hold">
                            <p:stCondLst>
                              <p:cond delay="20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par>
                          <p:cTn id="21" fill="hold">
                            <p:stCondLst>
                              <p:cond delay="3000"/>
                            </p:stCondLst>
                            <p:childTnLst>
                              <p:par>
                                <p:cTn id="22" presetID="45"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anim calcmode="lin" valueType="num">
                                      <p:cBhvr>
                                        <p:cTn id="25" dur="2000" fill="hold"/>
                                        <p:tgtEl>
                                          <p:spTgt spid="22"/>
                                        </p:tgtEl>
                                        <p:attrNameLst>
                                          <p:attrName>ppt_w</p:attrName>
                                        </p:attrNameLst>
                                      </p:cBhvr>
                                      <p:tavLst>
                                        <p:tav tm="0" fmla="#ppt_w*sin(2.5*pi*$)">
                                          <p:val>
                                            <p:fltVal val="0"/>
                                          </p:val>
                                        </p:tav>
                                        <p:tav tm="100000">
                                          <p:val>
                                            <p:fltVal val="1"/>
                                          </p:val>
                                        </p:tav>
                                      </p:tavLst>
                                    </p:anim>
                                    <p:anim calcmode="lin" valueType="num">
                                      <p:cBhvr>
                                        <p:cTn id="26"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53553"/>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52753"/>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458" y="-1533565"/>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2883" y="3222311"/>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505" y="4095364"/>
            <a:ext cx="4672886" cy="2875547"/>
          </a:xfrm>
          <a:prstGeom prst="rect">
            <a:avLst/>
          </a:prstGeom>
        </p:spPr>
      </p:pic>
      <p:pic>
        <p:nvPicPr>
          <p:cNvPr id="12" name="图片 2">
            <a:extLst>
              <a:ext uri="{FF2B5EF4-FFF2-40B4-BE49-F238E27FC236}">
                <a16:creationId xmlns:a16="http://schemas.microsoft.com/office/drawing/2014/main" id="{D19F67C9-3CF4-4DDD-B880-AADBD01B69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107047"/>
            <a:ext cx="2494550" cy="2494550"/>
          </a:xfrm>
          <a:prstGeom prst="rect">
            <a:avLst/>
          </a:prstGeom>
        </p:spPr>
      </p:pic>
      <p:sp>
        <p:nvSpPr>
          <p:cNvPr id="2" name="Rectangle 1"/>
          <p:cNvSpPr/>
          <p:nvPr/>
        </p:nvSpPr>
        <p:spPr>
          <a:xfrm>
            <a:off x="2524025" y="2132746"/>
            <a:ext cx="5934638" cy="212365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CHÚC CÁC EM </a:t>
            </a:r>
          </a:p>
          <a:p>
            <a:pPr algn="ctr"/>
            <a:r>
              <a:rPr lang="en-US" sz="6600" b="1" cap="none" spc="0" dirty="0">
                <a:ln/>
                <a:solidFill>
                  <a:schemeClr val="accent4"/>
                </a:solidFill>
                <a:effectLst>
                  <a:glow rad="101600">
                    <a:schemeClr val="accent4">
                      <a:satMod val="175000"/>
                      <a:alpha val="40000"/>
                    </a:schemeClr>
                  </a:glow>
                </a:effectLst>
                <a:latin typeface="UVN Nguyen Du" panose="04030805020802020802" pitchFamily="82" charset="0"/>
              </a:rPr>
              <a:t>HỌC TỐT</a:t>
            </a:r>
          </a:p>
        </p:txBody>
      </p:sp>
    </p:spTree>
    <p:extLst>
      <p:ext uri="{BB962C8B-B14F-4D97-AF65-F5344CB8AC3E}">
        <p14:creationId xmlns:p14="http://schemas.microsoft.com/office/powerpoint/2010/main" val="280166876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par>
                          <p:cTn id="27" fill="hold">
                            <p:stCondLst>
                              <p:cond delay="3000"/>
                            </p:stCondLst>
                            <p:childTnLst>
                              <p:par>
                                <p:cTn id="28" presetID="26"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childTnLst>
                          </p:cTn>
                        </p:par>
                        <p:par>
                          <p:cTn id="44" fill="hold">
                            <p:stCondLst>
                              <p:cond delay="5000"/>
                            </p:stCondLst>
                            <p:childTnLst>
                              <p:par>
                                <p:cTn id="45" presetID="5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3921E5C-8745-403C-8461-84B9D4D868C1}"/>
              </a:ext>
            </a:extLst>
          </p:cNvPr>
          <p:cNvSpPr txBox="1"/>
          <p:nvPr/>
        </p:nvSpPr>
        <p:spPr>
          <a:xfrm rot="21380457">
            <a:off x="3058837" y="1596301"/>
            <a:ext cx="8293397" cy="1569660"/>
          </a:xfrm>
          <a:prstGeom prst="rect">
            <a:avLst/>
          </a:prstGeom>
          <a:noFill/>
        </p:spPr>
        <p:txBody>
          <a:bodyPr wrap="square" rtlCol="0">
            <a:spAutoFit/>
          </a:bodyPr>
          <a:lstStyle/>
          <a:p>
            <a:pPr algn="ctr"/>
            <a:r>
              <a:rPr lang="en-US" altLang="zh-CN"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tx1">
                  <a:lumMod val="65000"/>
                  <a:lumOff val="3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
        <p:nvSpPr>
          <p:cNvPr id="4" name="文本框 3">
            <a:extLst>
              <a:ext uri="{FF2B5EF4-FFF2-40B4-BE49-F238E27FC236}">
                <a16:creationId xmlns:a16="http://schemas.microsoft.com/office/drawing/2014/main" id="{C0F8CBE7-F2BA-45EF-B500-F4662125F0F5}"/>
              </a:ext>
            </a:extLst>
          </p:cNvPr>
          <p:cNvSpPr txBox="1"/>
          <p:nvPr/>
        </p:nvSpPr>
        <p:spPr>
          <a:xfrm rot="21380457">
            <a:off x="3023326" y="1527262"/>
            <a:ext cx="8293397" cy="1569660"/>
          </a:xfrm>
          <a:prstGeom prst="rect">
            <a:avLst/>
          </a:prstGeom>
          <a:noFill/>
        </p:spPr>
        <p:txBody>
          <a:bodyPr wrap="square" rtlCol="0">
            <a:spAutoFit/>
          </a:bodyPr>
          <a:lstStyle/>
          <a:p>
            <a:pPr algn="ctr"/>
            <a:r>
              <a:rPr lang="en-US" altLang="zh-CN"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rPr>
              <a:t>THANK YOU !</a:t>
            </a:r>
            <a:endParaRPr lang="zh-CN" altLang="en-US" sz="9600" b="1" dirty="0">
              <a:solidFill>
                <a:schemeClr val="bg1">
                  <a:lumMod val="95000"/>
                </a:schemeClr>
              </a:solidFill>
              <a:effectLst>
                <a:outerShdw blurRad="38100" dist="38100" dir="2700000" algn="tl">
                  <a:srgbClr val="000000">
                    <a:alpha val="43137"/>
                  </a:srgbClr>
                </a:outerShdw>
              </a:effectLst>
              <a:latin typeface="小单纯体" panose="02010601030101010101" pitchFamily="2" charset="-122"/>
              <a:ea typeface="小单纯体" panose="02010601030101010101" pitchFamily="2" charset="-122"/>
            </a:endParaRPr>
          </a:p>
        </p:txBody>
      </p:sp>
    </p:spTree>
    <p:extLst>
      <p:ext uri="{BB962C8B-B14F-4D97-AF65-F5344CB8AC3E}">
        <p14:creationId xmlns:p14="http://schemas.microsoft.com/office/powerpoint/2010/main" val="393865055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943" y="-852134"/>
            <a:ext cx="14369389" cy="7710133"/>
          </a:xfrm>
          <a:prstGeom prst="rect">
            <a:avLst/>
          </a:prstGeom>
        </p:spPr>
      </p:pic>
      <p:pic>
        <p:nvPicPr>
          <p:cNvPr id="5" name="Picture 4" descr="1.png">
            <a:hlinkClick r:id="rId4" action="ppaction://hlinksldjump"/>
          </p:cNvPr>
          <p:cNvPicPr>
            <a:picLocks noChangeAspect="1"/>
          </p:cNvPicPr>
          <p:nvPr/>
        </p:nvPicPr>
        <p:blipFill>
          <a:blip r:embed="rId5" cstate="print"/>
          <a:stretch>
            <a:fillRect/>
          </a:stretch>
        </p:blipFill>
        <p:spPr>
          <a:xfrm>
            <a:off x="-125186" y="1958384"/>
            <a:ext cx="2280062" cy="2316836"/>
          </a:xfrm>
          <a:prstGeom prst="rect">
            <a:avLst/>
          </a:prstGeom>
        </p:spPr>
      </p:pic>
      <p:pic>
        <p:nvPicPr>
          <p:cNvPr id="6" name="Picture 5" descr="2.png">
            <a:hlinkClick r:id="rId6" action="ppaction://hlinksldjump"/>
          </p:cNvPr>
          <p:cNvPicPr>
            <a:picLocks noChangeAspect="1"/>
          </p:cNvPicPr>
          <p:nvPr/>
        </p:nvPicPr>
        <p:blipFill>
          <a:blip r:embed="rId7" cstate="print"/>
          <a:stretch>
            <a:fillRect/>
          </a:stretch>
        </p:blipFill>
        <p:spPr>
          <a:xfrm>
            <a:off x="2922813" y="646415"/>
            <a:ext cx="2090057" cy="2090057"/>
          </a:xfrm>
          <a:prstGeom prst="rect">
            <a:avLst/>
          </a:prstGeom>
        </p:spPr>
      </p:pic>
      <p:pic>
        <p:nvPicPr>
          <p:cNvPr id="12" name="Picture 11" descr="5144e915ff17705e2be92c41dfee8556.png"/>
          <p:cNvPicPr>
            <a:picLocks noChangeAspect="1"/>
          </p:cNvPicPr>
          <p:nvPr/>
        </p:nvPicPr>
        <p:blipFill>
          <a:blip r:embed="rId8" cstate="print"/>
          <a:stretch>
            <a:fillRect/>
          </a:stretch>
        </p:blipFill>
        <p:spPr>
          <a:xfrm rot="1126681">
            <a:off x="8589249" y="734792"/>
            <a:ext cx="1173478" cy="1173478"/>
          </a:xfrm>
          <a:prstGeom prst="rect">
            <a:avLst/>
          </a:prstGeom>
        </p:spPr>
      </p:pic>
      <p:pic>
        <p:nvPicPr>
          <p:cNvPr id="1026" name="Picture 2" descr="Yjzt 14CM10.5CM Thú Vị Đáng Yêu Tổ Ong Hoạt Hình Ong Màu Nhựa PVC Chất  Lượng Cao Dán Xe Hơi Đồ Họa Trang Trí C1 5191|car sticker|car stickers  decorationcar decoration - AliExpress">
            <a:hlinkClick r:id="rId9" action="ppaction://hlinksldjump"/>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99500" l="0" r="100000"/>
                    </a14:imgEffect>
                  </a14:imgLayer>
                </a14:imgProps>
              </a:ext>
              <a:ext uri="{28A0092B-C50C-407E-A947-70E740481C1C}">
                <a14:useLocalDpi xmlns:a14="http://schemas.microsoft.com/office/drawing/2010/main" val="0"/>
              </a:ext>
            </a:extLst>
          </a:blip>
          <a:srcRect l="35960" t="8237" r="6788" b="26867"/>
          <a:stretch/>
        </p:blipFill>
        <p:spPr bwMode="auto">
          <a:xfrm>
            <a:off x="8804846" y="816796"/>
            <a:ext cx="3051018" cy="34584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3193" y="7420690"/>
            <a:ext cx="10505076" cy="954107"/>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vào</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qua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endParaRPr lang="en-US" sz="2800" b="1" dirty="0">
              <a:solidFill>
                <a:srgbClr val="FF0000"/>
              </a:solidFill>
              <a:latin typeface="Times New Roman" pitchFamily="18" charset="0"/>
              <a:cs typeface="Times New Roman" pitchFamily="18" charset="0"/>
            </a:endParaRPr>
          </a:p>
          <a:p>
            <a:pPr algn="ctr"/>
            <a:r>
              <a:rPr lang="en-US" sz="2800" b="1" dirty="0" err="1">
                <a:solidFill>
                  <a:srgbClr val="FF0000"/>
                </a:solidFill>
                <a:latin typeface="Times New Roman" pitchFamily="18" charset="0"/>
                <a:cs typeface="Times New Roman" pitchFamily="18" charset="0"/>
              </a:rPr>
              <a:t>Bấm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thúc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chơi</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025642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7213 0.12824 C -0.07213 0.07315 -0.00794 0.03102 0.07019 0.03102 C 0.15078 0.03102 0.21537 0.07315 0.21537 0.12824 C 0.21537 0.1831 0.27956 0.22569 0.36016 0.22569 C 0.43828 0.22569 0.50287 0.1831 0.50287 0.12824 " pathEditMode="relative" rAng="0" ptsTypes="AAAAA">
                                      <p:cBhvr>
                                        <p:cTn id="6" dur="3000" fill="hold"/>
                                        <p:tgtEl>
                                          <p:spTgt spid="5"/>
                                        </p:tgtEl>
                                        <p:attrNameLst>
                                          <p:attrName>ppt_x</p:attrName>
                                          <p:attrName>ppt_y</p:attrName>
                                        </p:attrNameLst>
                                      </p:cBhvr>
                                      <p:rCtr x="28750" y="0"/>
                                    </p:animMotion>
                                  </p:childTnLst>
                                </p:cTn>
                              </p:par>
                              <p:par>
                                <p:cTn id="7" presetID="0" presetClass="path" presetSubtype="0" accel="50000" decel="50000" fill="hold" nodeType="withEffect">
                                  <p:stCondLst>
                                    <p:cond delay="0"/>
                                  </p:stCondLst>
                                  <p:childTnLst>
                                    <p:animMotion origin="layout" path="M 8.33333E-7 7.40741E-7 C -0.00716 0.06782 -0.01419 0.13588 0.00456 0.16551 C 0.02331 0.19514 0.07695 0.19653 0.11198 0.17778 C 0.147 0.15903 0.18646 0.07222 0.2151 0.05231 C 0.24375 0.03241 0.26354 0.04537 0.28333 0.05856 " pathEditMode="relative" rAng="0" ptsTypes="AAAAA">
                                      <p:cBhvr>
                                        <p:cTn id="8" dur="3000" fill="hold"/>
                                        <p:tgtEl>
                                          <p:spTgt spid="6"/>
                                        </p:tgtEl>
                                        <p:attrNameLst>
                                          <p:attrName>ppt_x</p:attrName>
                                          <p:attrName>ppt_y</p:attrName>
                                        </p:attrNameLst>
                                      </p:cBhvr>
                                      <p:rCtr x="13789" y="9491"/>
                                    </p:animMotion>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ppt_w</p:attrName>
                                        </p:attrNameLst>
                                      </p:cBhvr>
                                      <p:tavLst>
                                        <p:tav tm="0" fmla="#ppt_w*sin(2.5*pi*$)">
                                          <p:val>
                                            <p:fltVal val="0"/>
                                          </p:val>
                                        </p:tav>
                                        <p:tav tm="100000">
                                          <p:val>
                                            <p:fltVal val="1"/>
                                          </p:val>
                                        </p:tav>
                                      </p:tavLst>
                                    </p:anim>
                                    <p:anim calcmode="lin" valueType="num">
                                      <p:cBhvr>
                                        <p:cTn id="15"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28333 0.05856 C 0.27396 0.08842 0.26471 0.11852 0.30104 0.14861 C 0.3375 0.17893 0.41927 0.20879 0.50156 0.23889 " pathEditMode="relative" rAng="0" ptsTypes="AAA">
                                      <p:cBhvr>
                                        <p:cTn id="20" dur="2000" fill="hold"/>
                                        <p:tgtEl>
                                          <p:spTgt spid="6"/>
                                        </p:tgtEl>
                                        <p:attrNameLst>
                                          <p:attrName>ppt_x</p:attrName>
                                          <p:attrName>ppt_y</p:attrName>
                                        </p:attrNameLst>
                                      </p:cBhvr>
                                      <p:rCtr x="10482" y="9005"/>
                                    </p:animMotion>
                                  </p:childTnLst>
                                </p:cTn>
                              </p:par>
                            </p:childTnLst>
                          </p:cTn>
                        </p:par>
                        <p:par>
                          <p:cTn id="21" fill="hold">
                            <p:stCondLst>
                              <p:cond delay="2000"/>
                            </p:stCondLst>
                            <p:childTnLst>
                              <p:par>
                                <p:cTn id="22" presetID="55" presetClass="exit" presetSubtype="0" fill="hold" nodeType="afterEffect">
                                  <p:stCondLst>
                                    <p:cond delay="0"/>
                                  </p:stCondLst>
                                  <p:childTnLst>
                                    <p:anim calcmode="lin" valueType="num">
                                      <p:cBhvr>
                                        <p:cTn id="23" dur="1000"/>
                                        <p:tgtEl>
                                          <p:spTgt spid="6"/>
                                        </p:tgtEl>
                                        <p:attrNameLst>
                                          <p:attrName>ppt_w</p:attrName>
                                        </p:attrNameLst>
                                      </p:cBhvr>
                                      <p:tavLst>
                                        <p:tav tm="0">
                                          <p:val>
                                            <p:strVal val="ppt_w"/>
                                          </p:val>
                                        </p:tav>
                                        <p:tav tm="100000">
                                          <p:val>
                                            <p:strVal val="ppt_w*0.70"/>
                                          </p:val>
                                        </p:tav>
                                      </p:tavLst>
                                    </p:anim>
                                    <p:anim calcmode="lin" valueType="num">
                                      <p:cBhvr>
                                        <p:cTn id="24" dur="1000"/>
                                        <p:tgtEl>
                                          <p:spTgt spid="6"/>
                                        </p:tgtEl>
                                        <p:attrNameLst>
                                          <p:attrName>ppt_h</p:attrName>
                                        </p:attrNameLst>
                                      </p:cBhvr>
                                      <p:tavLst>
                                        <p:tav tm="0">
                                          <p:val>
                                            <p:strVal val="ppt_h"/>
                                          </p:val>
                                        </p:tav>
                                        <p:tav tm="100000">
                                          <p:val>
                                            <p:strVal val="ppt_h"/>
                                          </p:val>
                                        </p:tav>
                                      </p:tavLst>
                                    </p:anim>
                                    <p:animEffect transition="out" filter="fade">
                                      <p:cBhvr>
                                        <p:cTn id="25" dur="1000"/>
                                        <p:tgtEl>
                                          <p:spTgt spid="6"/>
                                        </p:tgtEl>
                                      </p:cBhvr>
                                    </p:animEffect>
                                    <p:set>
                                      <p:cBhvr>
                                        <p:cTn id="26"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4974 0.01504 C 0.52201 0.0044 0.54688 -0.00625 0.5625 -0.01528 C 0.57813 -0.02431 0.57709 -0.03426 0.59128 -0.03935 C 0.6056 -0.04445 0.63451 -0.05926 0.6474 -0.0456 C 0.66029 -0.03195 0.65521 0.02847 0.66862 0.04329 C 0.6819 0.0581 0.70469 0.05069 0.72761 0.04329 " pathEditMode="relative" rAng="0" ptsTypes="AAAAAA">
                                      <p:cBhvr>
                                        <p:cTn id="31" dur="2000" fill="hold"/>
                                        <p:tgtEl>
                                          <p:spTgt spid="5"/>
                                        </p:tgtEl>
                                        <p:attrNameLst>
                                          <p:attrName>ppt_x</p:attrName>
                                          <p:attrName>ppt_y</p:attrName>
                                        </p:attrNameLst>
                                      </p:cBhvr>
                                      <p:rCtr x="11510" y="-1505"/>
                                    </p:animMotion>
                                  </p:childTnLst>
                                </p:cTn>
                              </p:par>
                            </p:childTnLst>
                          </p:cTn>
                        </p:par>
                        <p:par>
                          <p:cTn id="32" fill="hold">
                            <p:stCondLst>
                              <p:cond delay="2000"/>
                            </p:stCondLst>
                            <p:childTnLst>
                              <p:par>
                                <p:cTn id="33" presetID="55" presetClass="exit" presetSubtype="0" fill="hold" nodeType="after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3"/>
          <p:cNvGrpSpPr/>
          <p:nvPr/>
        </p:nvGrpSpPr>
        <p:grpSpPr>
          <a:xfrm flipV="1">
            <a:off x="114420" y="-604065"/>
            <a:ext cx="12476455" cy="8341432"/>
            <a:chOff x="763164" y="191595"/>
            <a:chExt cx="11257622" cy="6093823"/>
          </a:xfrm>
        </p:grpSpPr>
        <p:sp>
          <p:nvSpPr>
            <p:cNvPr id="42"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43"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28024" y="1090229"/>
            <a:ext cx="10505076" cy="1569660"/>
          </a:xfrm>
          <a:prstGeom prst="rect">
            <a:avLst/>
          </a:prstGeom>
          <a:noFill/>
        </p:spPr>
        <p:txBody>
          <a:bodyPr wrap="square" rtlCol="0">
            <a:spAutoFit/>
          </a:bodyPr>
          <a:lstStyle/>
          <a:p>
            <a:pPr algn="ctr"/>
            <a:r>
              <a:rPr lang="en-US" sz="4800" b="1" dirty="0" err="1">
                <a:solidFill>
                  <a:srgbClr val="FF0000"/>
                </a:solidFill>
                <a:latin typeface="Times New Roman" pitchFamily="18" charset="0"/>
                <a:cs typeface="Times New Roman" pitchFamily="18" charset="0"/>
              </a:rPr>
              <a:t>Trung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bình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cộng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p>
          <a:p>
            <a:pPr algn="ctr"/>
            <a:r>
              <a:rPr lang="en-US" sz="4800" b="1" dirty="0">
                <a:solidFill>
                  <a:srgbClr val="FF0000"/>
                </a:solidFill>
                <a:latin typeface="Times New Roman" pitchFamily="18" charset="0"/>
                <a:cs typeface="Times New Roman" pitchFamily="18" charset="0"/>
              </a:rPr>
              <a:t>10 </a:t>
            </a: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20 </a:t>
            </a:r>
            <a:r>
              <a:rPr lang="en-US" sz="4800" b="1" dirty="0" err="1">
                <a:solidFill>
                  <a:srgbClr val="FF0000"/>
                </a:solidFill>
                <a:latin typeface="Times New Roman" pitchFamily="18" charset="0"/>
                <a:cs typeface="Times New Roman" pitchFamily="18" charset="0"/>
              </a:rPr>
              <a:t>là</a:t>
            </a:r>
            <a:r>
              <a:rPr lang="en-US" sz="4800" b="1" dirty="0">
                <a:solidFill>
                  <a:srgbClr val="FF0000"/>
                </a:solidFill>
                <a:latin typeface="Times New Roman" pitchFamily="18" charset="0"/>
                <a:cs typeface="Times New Roman" pitchFamily="18" charset="0"/>
              </a:rPr>
              <a:t>:</a:t>
            </a:r>
          </a:p>
        </p:txBody>
      </p:sp>
      <p:pic>
        <p:nvPicPr>
          <p:cNvPr id="6" name="Picture 5" descr="1456.png"/>
          <p:cNvPicPr>
            <a:picLocks noChangeAspect="1"/>
          </p:cNvPicPr>
          <p:nvPr/>
        </p:nvPicPr>
        <p:blipFill>
          <a:blip r:embed="rId6" cstate="print"/>
          <a:stretch>
            <a:fillRect/>
          </a:stretch>
        </p:blipFill>
        <p:spPr>
          <a:xfrm>
            <a:off x="3988615" y="3000795"/>
            <a:ext cx="1337650" cy="575440"/>
          </a:xfrm>
          <a:prstGeom prst="rect">
            <a:avLst/>
          </a:prstGeom>
        </p:spPr>
      </p:pic>
      <p:sp>
        <p:nvSpPr>
          <p:cNvPr id="7" name="Oval 6"/>
          <p:cNvSpPr/>
          <p:nvPr/>
        </p:nvSpPr>
        <p:spPr>
          <a:xfrm>
            <a:off x="3150415" y="29338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000"/>
          </a:p>
        </p:txBody>
      </p:sp>
      <p:pic>
        <p:nvPicPr>
          <p:cNvPr id="8" name="Picture 7" descr="1456.png"/>
          <p:cNvPicPr>
            <a:picLocks noChangeAspect="1"/>
          </p:cNvPicPr>
          <p:nvPr/>
        </p:nvPicPr>
        <p:blipFill>
          <a:blip r:embed="rId6" cstate="print"/>
          <a:stretch>
            <a:fillRect/>
          </a:stretch>
        </p:blipFill>
        <p:spPr>
          <a:xfrm>
            <a:off x="3150415" y="4373179"/>
            <a:ext cx="1261450" cy="575440"/>
          </a:xfrm>
          <a:prstGeom prst="rect">
            <a:avLst/>
          </a:prstGeom>
        </p:spPr>
      </p:pic>
      <p:pic>
        <p:nvPicPr>
          <p:cNvPr id="9" name="Picture 8" descr="1456.png"/>
          <p:cNvPicPr>
            <a:picLocks noChangeAspect="1"/>
          </p:cNvPicPr>
          <p:nvPr/>
        </p:nvPicPr>
        <p:blipFill>
          <a:blip r:embed="rId6" cstate="print"/>
          <a:stretch>
            <a:fillRect/>
          </a:stretch>
        </p:blipFill>
        <p:spPr>
          <a:xfrm>
            <a:off x="8235258" y="3000795"/>
            <a:ext cx="1261450" cy="575440"/>
          </a:xfrm>
          <a:prstGeom prst="rect">
            <a:avLst/>
          </a:prstGeom>
        </p:spPr>
      </p:pic>
      <p:pic>
        <p:nvPicPr>
          <p:cNvPr id="10" name="Picture 9" descr="1456.png"/>
          <p:cNvPicPr>
            <a:picLocks noChangeAspect="1"/>
          </p:cNvPicPr>
          <p:nvPr/>
        </p:nvPicPr>
        <p:blipFill>
          <a:blip r:embed="rId6" cstate="print"/>
          <a:stretch>
            <a:fillRect/>
          </a:stretch>
        </p:blipFill>
        <p:spPr>
          <a:xfrm>
            <a:off x="7152748" y="4345055"/>
            <a:ext cx="1261450" cy="575440"/>
          </a:xfrm>
          <a:prstGeom prst="rect">
            <a:avLst/>
          </a:prstGeom>
        </p:spPr>
      </p:pic>
      <p:sp>
        <p:nvSpPr>
          <p:cNvPr id="11" name="Oval 10"/>
          <p:cNvSpPr/>
          <p:nvPr/>
        </p:nvSpPr>
        <p:spPr>
          <a:xfrm>
            <a:off x="7320858" y="292459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2236015" y="429697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6238348" y="426885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3254499" y="2981876"/>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A</a:t>
            </a:r>
          </a:p>
        </p:txBody>
      </p:sp>
      <p:sp>
        <p:nvSpPr>
          <p:cNvPr id="15" name="TextBox 14"/>
          <p:cNvSpPr txBox="1"/>
          <p:nvPr/>
        </p:nvSpPr>
        <p:spPr>
          <a:xfrm>
            <a:off x="6352648" y="4325030"/>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D</a:t>
            </a:r>
          </a:p>
        </p:txBody>
      </p:sp>
      <p:sp>
        <p:nvSpPr>
          <p:cNvPr id="16" name="TextBox 15"/>
          <p:cNvSpPr txBox="1"/>
          <p:nvPr/>
        </p:nvSpPr>
        <p:spPr>
          <a:xfrm>
            <a:off x="7435158" y="3005885"/>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C</a:t>
            </a:r>
          </a:p>
        </p:txBody>
      </p:sp>
      <p:sp>
        <p:nvSpPr>
          <p:cNvPr id="17" name="TextBox 16"/>
          <p:cNvSpPr txBox="1"/>
          <p:nvPr/>
        </p:nvSpPr>
        <p:spPr>
          <a:xfrm>
            <a:off x="2350315" y="4373179"/>
            <a:ext cx="457200" cy="584775"/>
          </a:xfrm>
          <a:prstGeom prst="rect">
            <a:avLst/>
          </a:prstGeom>
          <a:noFill/>
        </p:spPr>
        <p:txBody>
          <a:bodyPr wrap="square" rtlCol="0">
            <a:spAutoFit/>
          </a:bodyPr>
          <a:lstStyle/>
          <a:p>
            <a:r>
              <a:rPr lang="en-US" sz="3200" b="1" dirty="0">
                <a:latin typeface="Times New Roman" pitchFamily="18" charset="0"/>
                <a:cs typeface="Times New Roman" pitchFamily="18" charset="0"/>
              </a:rPr>
              <a:t>B</a:t>
            </a:r>
          </a:p>
        </p:txBody>
      </p:sp>
      <p:sp>
        <p:nvSpPr>
          <p:cNvPr id="18" name="TextBox 17"/>
          <p:cNvSpPr txBox="1"/>
          <p:nvPr/>
        </p:nvSpPr>
        <p:spPr>
          <a:xfrm>
            <a:off x="4251846" y="2905855"/>
            <a:ext cx="79156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15</a:t>
            </a:r>
          </a:p>
        </p:txBody>
      </p:sp>
      <p:sp>
        <p:nvSpPr>
          <p:cNvPr id="19" name="TextBox 18"/>
          <p:cNvSpPr txBox="1"/>
          <p:nvPr/>
        </p:nvSpPr>
        <p:spPr>
          <a:xfrm>
            <a:off x="3335840" y="4296979"/>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20</a:t>
            </a:r>
          </a:p>
        </p:txBody>
      </p:sp>
      <p:sp>
        <p:nvSpPr>
          <p:cNvPr id="20" name="TextBox 19"/>
          <p:cNvSpPr txBox="1"/>
          <p:nvPr/>
        </p:nvSpPr>
        <p:spPr>
          <a:xfrm>
            <a:off x="8482836" y="2912837"/>
            <a:ext cx="1202572"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60</a:t>
            </a:r>
          </a:p>
        </p:txBody>
      </p:sp>
      <p:sp>
        <p:nvSpPr>
          <p:cNvPr id="21" name="TextBox 20"/>
          <p:cNvSpPr txBox="1"/>
          <p:nvPr/>
        </p:nvSpPr>
        <p:spPr>
          <a:xfrm>
            <a:off x="7418413" y="4268855"/>
            <a:ext cx="1176489" cy="769441"/>
          </a:xfrm>
          <a:prstGeom prst="rect">
            <a:avLst/>
          </a:prstGeom>
          <a:noFill/>
        </p:spPr>
        <p:txBody>
          <a:bodyPr wrap="square" rtlCol="0">
            <a:spAutoFit/>
          </a:bodyPr>
          <a:lstStyle/>
          <a:p>
            <a:r>
              <a:rPr lang="en-US" sz="4400" b="1" dirty="0">
                <a:solidFill>
                  <a:srgbClr val="002060"/>
                </a:solidFill>
                <a:latin typeface="Times New Roman" pitchFamily="18" charset="0"/>
                <a:cs typeface="Times New Roman" pitchFamily="18" charset="0"/>
              </a:rPr>
              <a:t>10</a:t>
            </a:r>
          </a:p>
        </p:txBody>
      </p:sp>
      <p:pic>
        <p:nvPicPr>
          <p:cNvPr id="24" name="Picture 23" descr="1.png"/>
          <p:cNvPicPr>
            <a:picLocks noChangeAspect="1"/>
          </p:cNvPicPr>
          <p:nvPr/>
        </p:nvPicPr>
        <p:blipFill>
          <a:blip r:embed="rId7" cstate="print"/>
          <a:stretch>
            <a:fillRect/>
          </a:stretch>
        </p:blipFill>
        <p:spPr>
          <a:xfrm>
            <a:off x="828978" y="-127310"/>
            <a:ext cx="2321437" cy="2358878"/>
          </a:xfrm>
          <a:prstGeom prst="rect">
            <a:avLst/>
          </a:prstGeom>
        </p:spPr>
      </p:pic>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
        <p:nvSpPr>
          <p:cNvPr id="28" name="Rectangle: Rounded Corners 3">
            <a:extLst>
              <a:ext uri="{FF2B5EF4-FFF2-40B4-BE49-F238E27FC236}">
                <a16:creationId xmlns:a16="http://schemas.microsoft.com/office/drawing/2014/main" id="{4303BB96-E468-4FF9-973A-AD6A9412E80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9" name="Rectangle: Rounded Corners 174">
            <a:extLst>
              <a:ext uri="{FF2B5EF4-FFF2-40B4-BE49-F238E27FC236}">
                <a16:creationId xmlns:a16="http://schemas.microsoft.com/office/drawing/2014/main" id="{52691D40-8C0E-4667-A610-1C54EA7D9EE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175">
            <a:extLst>
              <a:ext uri="{FF2B5EF4-FFF2-40B4-BE49-F238E27FC236}">
                <a16:creationId xmlns:a16="http://schemas.microsoft.com/office/drawing/2014/main" id="{93E9F58F-BEA1-46C8-883A-2E2D092369E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176">
            <a:extLst>
              <a:ext uri="{FF2B5EF4-FFF2-40B4-BE49-F238E27FC236}">
                <a16:creationId xmlns:a16="http://schemas.microsoft.com/office/drawing/2014/main" id="{23D056EC-DD40-48B3-8FE2-2B7113C71C14}"/>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177">
            <a:extLst>
              <a:ext uri="{FF2B5EF4-FFF2-40B4-BE49-F238E27FC236}">
                <a16:creationId xmlns:a16="http://schemas.microsoft.com/office/drawing/2014/main" id="{90370E08-2678-4A2F-B297-15FB23DDD29B}"/>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178">
            <a:extLst>
              <a:ext uri="{FF2B5EF4-FFF2-40B4-BE49-F238E27FC236}">
                <a16:creationId xmlns:a16="http://schemas.microsoft.com/office/drawing/2014/main" id="{68B8FE45-45C7-4981-AAA5-E349D81F3027}"/>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179">
            <a:extLst>
              <a:ext uri="{FF2B5EF4-FFF2-40B4-BE49-F238E27FC236}">
                <a16:creationId xmlns:a16="http://schemas.microsoft.com/office/drawing/2014/main" id="{3F153729-FDBD-4EB4-AE34-FE8FDA2B9D22}"/>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180">
            <a:extLst>
              <a:ext uri="{FF2B5EF4-FFF2-40B4-BE49-F238E27FC236}">
                <a16:creationId xmlns:a16="http://schemas.microsoft.com/office/drawing/2014/main" id="{C504947B-95BA-4E4E-806B-E6908ED53E70}"/>
              </a:ext>
            </a:extLst>
          </p:cNvPr>
          <p:cNvSpPr/>
          <p:nvPr/>
        </p:nvSpPr>
        <p:spPr>
          <a:xfrm>
            <a:off x="8819557" y="42561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181">
            <a:extLst>
              <a:ext uri="{FF2B5EF4-FFF2-40B4-BE49-F238E27FC236}">
                <a16:creationId xmlns:a16="http://schemas.microsoft.com/office/drawing/2014/main" id="{FA2AE9AA-DF6C-4198-8070-BE28C33BC93B}"/>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182">
            <a:extLst>
              <a:ext uri="{FF2B5EF4-FFF2-40B4-BE49-F238E27FC236}">
                <a16:creationId xmlns:a16="http://schemas.microsoft.com/office/drawing/2014/main" id="{5574E918-FCCF-4F5A-8338-F0195D48D322}"/>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183">
            <a:extLst>
              <a:ext uri="{FF2B5EF4-FFF2-40B4-BE49-F238E27FC236}">
                <a16:creationId xmlns:a16="http://schemas.microsoft.com/office/drawing/2014/main" id="{84498586-260B-44AC-9119-279CD8106F7A}"/>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184">
            <a:extLst>
              <a:ext uri="{FF2B5EF4-FFF2-40B4-BE49-F238E27FC236}">
                <a16:creationId xmlns:a16="http://schemas.microsoft.com/office/drawing/2014/main" id="{07059D34-D489-4C48-9C01-029A2E8240D4}"/>
              </a:ext>
            </a:extLst>
          </p:cNvPr>
          <p:cNvSpPr/>
          <p:nvPr/>
        </p:nvSpPr>
        <p:spPr>
          <a:xfrm>
            <a:off x="8819557" y="42561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186">
            <a:extLst>
              <a:ext uri="{FF2B5EF4-FFF2-40B4-BE49-F238E27FC236}">
                <a16:creationId xmlns:a16="http://schemas.microsoft.com/office/drawing/2014/main" id="{09BD8570-F3EE-4550-91DC-3636FF64E440}"/>
              </a:ext>
            </a:extLst>
          </p:cNvPr>
          <p:cNvSpPr/>
          <p:nvPr/>
        </p:nvSpPr>
        <p:spPr>
          <a:xfrm>
            <a:off x="8835886" y="425615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74410" y="314458"/>
            <a:ext cx="1223922" cy="2095710"/>
          </a:xfrm>
          <a:prstGeom prst="rect">
            <a:avLst/>
          </a:prstGeom>
        </p:spPr>
      </p:pic>
    </p:spTree>
    <p:extLst>
      <p:ext uri="{BB962C8B-B14F-4D97-AF65-F5344CB8AC3E}">
        <p14:creationId xmlns:p14="http://schemas.microsoft.com/office/powerpoint/2010/main" val="87596805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9" fill="hold">
                      <p:stCondLst>
                        <p:cond delay="indefinite"/>
                      </p:stCondLst>
                      <p:childTnLst>
                        <p:par>
                          <p:cTn id="10" fill="hold">
                            <p:stCondLst>
                              <p:cond delay="0"/>
                            </p:stCondLst>
                            <p:childTnLst>
                              <p:par>
                                <p:cTn id="11" presetID="3" presetClass="emph" presetSubtype="2" fill="hold" grpId="0" nodeType="clickEffect">
                                  <p:stCondLst>
                                    <p:cond delay="0"/>
                                  </p:stCondLst>
                                  <p:childTnLst>
                                    <p:animClr clrSpc="rgb" dir="cw">
                                      <p:cBhvr override="childStyle">
                                        <p:cTn id="12" dur="2000" fill="hold"/>
                                        <p:tgtEl>
                                          <p:spTgt spid="18"/>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7"/>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2"/>
                                        </p:tgtEl>
                                        <p:attrNameLst>
                                          <p:attrName>fillcolor</p:attrName>
                                        </p:attrNameLst>
                                      </p:cBhvr>
                                      <p:to>
                                        <a:schemeClr val="accent2"/>
                                      </p:to>
                                    </p:animClr>
                                    <p:set>
                                      <p:cBhvr>
                                        <p:cTn id="18" dur="2000" fill="hold"/>
                                        <p:tgtEl>
                                          <p:spTgt spid="12"/>
                                        </p:tgtEl>
                                        <p:attrNameLst>
                                          <p:attrName>fill.type</p:attrName>
                                        </p:attrNameLst>
                                      </p:cBhvr>
                                      <p:to>
                                        <p:strVal val="solid"/>
                                      </p:to>
                                    </p:set>
                                    <p:set>
                                      <p:cBhvr>
                                        <p:cTn id="19" dur="2000" fill="hold"/>
                                        <p:tgtEl>
                                          <p:spTgt spid="12"/>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chemeClr val="accent2"/>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3"/>
                                        </p:tgtEl>
                                        <p:attrNameLst>
                                          <p:attrName>fillcolor</p:attrName>
                                        </p:attrNameLst>
                                      </p:cBhvr>
                                      <p:to>
                                        <a:schemeClr val="accent2"/>
                                      </p:to>
                                    </p:animClr>
                                    <p:set>
                                      <p:cBhvr>
                                        <p:cTn id="32" dur="2000" fill="hold"/>
                                        <p:tgtEl>
                                          <p:spTgt spid="13"/>
                                        </p:tgtEl>
                                        <p:attrNameLst>
                                          <p:attrName>fill.type</p:attrName>
                                        </p:attrNameLst>
                                      </p:cBhvr>
                                      <p:to>
                                        <p:strVal val="solid"/>
                                      </p:to>
                                    </p:set>
                                    <p:set>
                                      <p:cBhvr>
                                        <p:cTn id="33" dur="2000" fill="hold"/>
                                        <p:tgtEl>
                                          <p:spTgt spid="13"/>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4" restart="whenNotActive" fill="hold" evtFilter="cancelBubble" nodeType="interactiveSeq">
                <p:stCondLst>
                  <p:cond evt="onClick" delay="0">
                    <p:tgtEl>
                      <p:spTgt spid="28"/>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28"/>
                                        </p:tgtEl>
                                      </p:cBhvr>
                                    </p:animEffect>
                                    <p:animScale>
                                      <p:cBhvr>
                                        <p:cTn id="39" dur="250" autoRev="1" fill="hold"/>
                                        <p:tgtEl>
                                          <p:spTgt spid="28"/>
                                        </p:tgtEl>
                                      </p:cBhvr>
                                      <p:by x="105000" y="105000"/>
                                    </p:animScale>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2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5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6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7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8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9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par>
                          <p:cTn id="70" fill="hold">
                            <p:stCondLst>
                              <p:cond delay="10500"/>
                            </p:stCondLst>
                            <p:childTnLst>
                              <p:par>
                                <p:cTn id="71" presetID="1" presetClass="entr" presetSubtype="0" fill="hold" grpId="0" nodeType="afterEffect">
                                  <p:stCondLst>
                                    <p:cond delay="0"/>
                                  </p:stCondLst>
                                  <p:childTnLst>
                                    <p:set>
                                      <p:cBhvr>
                                        <p:cTn id="72" dur="1" fill="hold">
                                          <p:stCondLst>
                                            <p:cond delay="999"/>
                                          </p:stCondLst>
                                        </p:cTn>
                                        <p:tgtEl>
                                          <p:spTgt spid="39"/>
                                        </p:tgtEl>
                                        <p:attrNameLst>
                                          <p:attrName>style.visibility</p:attrName>
                                        </p:attrNameLst>
                                      </p:cBhvr>
                                      <p:to>
                                        <p:strVal val="visible"/>
                                      </p:to>
                                    </p:set>
                                  </p:childTnLst>
                                </p:cTn>
                              </p:par>
                            </p:childTnLst>
                          </p:cTn>
                        </p:par>
                        <p:par>
                          <p:cTn id="73" fill="hold">
                            <p:stCondLst>
                              <p:cond delay="11500"/>
                            </p:stCondLst>
                            <p:childTnLst>
                              <p:par>
                                <p:cTn id="74" presetID="1" presetClass="entr" presetSubtype="0" fill="hold" grpId="0" nodeType="afterEffect">
                                  <p:stCondLst>
                                    <p:cond delay="0"/>
                                  </p:stCondLst>
                                  <p:childTnLst>
                                    <p:set>
                                      <p:cBhvr>
                                        <p:cTn id="75"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8"/>
                  </p:tgtEl>
                </p:cond>
              </p:nextCondLst>
            </p:seq>
          </p:childTnLst>
        </p:cTn>
      </p:par>
    </p:tnLst>
    <p:bldLst>
      <p:bldP spid="18" grpId="0"/>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
          <p:cNvGrpSpPr/>
          <p:nvPr/>
        </p:nvGrpSpPr>
        <p:grpSpPr>
          <a:xfrm flipV="1">
            <a:off x="58326" y="-416975"/>
            <a:ext cx="12476455" cy="8341432"/>
            <a:chOff x="763164" y="191595"/>
            <a:chExt cx="11257622" cy="6093823"/>
          </a:xfrm>
        </p:grpSpPr>
        <p:sp>
          <p:nvSpPr>
            <p:cNvPr id="54" name="任意多边形 1"/>
            <p:cNvSpPr/>
            <p:nvPr/>
          </p:nvSpPr>
          <p:spPr>
            <a:xfrm>
              <a:off x="763164" y="191595"/>
              <a:ext cx="11257622" cy="6093823"/>
            </a:xfrm>
            <a:custGeom>
              <a:avLst/>
              <a:gdLst>
                <a:gd name="connsiteX0" fmla="*/ 20393 w 10924228"/>
                <a:gd name="connsiteY0" fmla="*/ 287673 h 6292391"/>
                <a:gd name="connsiteX1" fmla="*/ 1399250 w 10924228"/>
                <a:gd name="connsiteY1" fmla="*/ 737616 h 6292391"/>
                <a:gd name="connsiteX2" fmla="*/ 3286107 w 10924228"/>
                <a:gd name="connsiteY2" fmla="*/ 839216 h 6292391"/>
                <a:gd name="connsiteX3" fmla="*/ 3155479 w 10924228"/>
                <a:gd name="connsiteY3" fmla="*/ 1173044 h 6292391"/>
                <a:gd name="connsiteX4" fmla="*/ 7175936 w 10924228"/>
                <a:gd name="connsiteY4" fmla="*/ 592473 h 6292391"/>
                <a:gd name="connsiteX5" fmla="*/ 10572279 w 10924228"/>
                <a:gd name="connsiteY5" fmla="*/ 897273 h 6292391"/>
                <a:gd name="connsiteX6" fmla="*/ 10630336 w 10924228"/>
                <a:gd name="connsiteY6" fmla="*/ 4177501 h 6292391"/>
                <a:gd name="connsiteX7" fmla="*/ 8917650 w 10924228"/>
                <a:gd name="connsiteY7" fmla="*/ 5904701 h 6292391"/>
                <a:gd name="connsiteX8" fmla="*/ 8714450 w 10924228"/>
                <a:gd name="connsiteY8" fmla="*/ 6194987 h 6292391"/>
                <a:gd name="connsiteX9" fmla="*/ 9483707 w 10924228"/>
                <a:gd name="connsiteY9" fmla="*/ 6267558 h 6292391"/>
                <a:gd name="connsiteX10" fmla="*/ 8757993 w 10924228"/>
                <a:gd name="connsiteY10" fmla="*/ 5803101 h 6292391"/>
                <a:gd name="connsiteX11" fmla="*/ 7016279 w 10924228"/>
                <a:gd name="connsiteY11" fmla="*/ 5367673 h 6292391"/>
                <a:gd name="connsiteX12" fmla="*/ 4142450 w 10924228"/>
                <a:gd name="connsiteY12" fmla="*/ 5716016 h 6292391"/>
                <a:gd name="connsiteX13" fmla="*/ 1791136 w 10924228"/>
                <a:gd name="connsiteY13" fmla="*/ 6006301 h 6292391"/>
                <a:gd name="connsiteX14" fmla="*/ 659022 w 10924228"/>
                <a:gd name="connsiteY14" fmla="*/ 5643444 h 6292391"/>
                <a:gd name="connsiteX15" fmla="*/ 20393 w 10924228"/>
                <a:gd name="connsiteY15" fmla="*/ 287673 h 6292391"/>
                <a:gd name="connsiteX0-1" fmla="*/ 43726 w 10947561"/>
                <a:gd name="connsiteY0-2" fmla="*/ 240660 h 6245378"/>
                <a:gd name="connsiteX1-3" fmla="*/ 1422583 w 10947561"/>
                <a:gd name="connsiteY1-4" fmla="*/ 690603 h 6245378"/>
                <a:gd name="connsiteX2-5" fmla="*/ 3309440 w 10947561"/>
                <a:gd name="connsiteY2-6" fmla="*/ 792203 h 6245378"/>
                <a:gd name="connsiteX3-7" fmla="*/ 3178812 w 10947561"/>
                <a:gd name="connsiteY3-8" fmla="*/ 1126031 h 6245378"/>
                <a:gd name="connsiteX4-9" fmla="*/ 7199269 w 10947561"/>
                <a:gd name="connsiteY4-10" fmla="*/ 545460 h 6245378"/>
                <a:gd name="connsiteX5-11" fmla="*/ 10595612 w 10947561"/>
                <a:gd name="connsiteY5-12" fmla="*/ 850260 h 6245378"/>
                <a:gd name="connsiteX6-13" fmla="*/ 10653669 w 10947561"/>
                <a:gd name="connsiteY6-14" fmla="*/ 4130488 h 6245378"/>
                <a:gd name="connsiteX7-15" fmla="*/ 8940983 w 10947561"/>
                <a:gd name="connsiteY7-16" fmla="*/ 5857688 h 6245378"/>
                <a:gd name="connsiteX8-17" fmla="*/ 8737783 w 10947561"/>
                <a:gd name="connsiteY8-18" fmla="*/ 6147974 h 6245378"/>
                <a:gd name="connsiteX9-19" fmla="*/ 9507040 w 10947561"/>
                <a:gd name="connsiteY9-20" fmla="*/ 6220545 h 6245378"/>
                <a:gd name="connsiteX10-21" fmla="*/ 8781326 w 10947561"/>
                <a:gd name="connsiteY10-22" fmla="*/ 5756088 h 6245378"/>
                <a:gd name="connsiteX11-23" fmla="*/ 7039612 w 10947561"/>
                <a:gd name="connsiteY11-24" fmla="*/ 5320660 h 6245378"/>
                <a:gd name="connsiteX12-25" fmla="*/ 4165783 w 10947561"/>
                <a:gd name="connsiteY12-26" fmla="*/ 5669003 h 6245378"/>
                <a:gd name="connsiteX13-27" fmla="*/ 1814469 w 10947561"/>
                <a:gd name="connsiteY13-28" fmla="*/ 5959288 h 6245378"/>
                <a:gd name="connsiteX14-29" fmla="*/ 479155 w 10947561"/>
                <a:gd name="connsiteY14-30" fmla="*/ 4928774 h 6245378"/>
                <a:gd name="connsiteX15-31" fmla="*/ 43726 w 10947561"/>
                <a:gd name="connsiteY15-32" fmla="*/ 240660 h 6245378"/>
                <a:gd name="connsiteX0-33" fmla="*/ 27566 w 11236201"/>
                <a:gd name="connsiteY0-34" fmla="*/ 293431 h 5964321"/>
                <a:gd name="connsiteX1-35" fmla="*/ 1711223 w 11236201"/>
                <a:gd name="connsiteY1-36" fmla="*/ 409546 h 5964321"/>
                <a:gd name="connsiteX2-37" fmla="*/ 3598080 w 11236201"/>
                <a:gd name="connsiteY2-38" fmla="*/ 511146 h 5964321"/>
                <a:gd name="connsiteX3-39" fmla="*/ 3467452 w 11236201"/>
                <a:gd name="connsiteY3-40" fmla="*/ 844974 h 5964321"/>
                <a:gd name="connsiteX4-41" fmla="*/ 7487909 w 11236201"/>
                <a:gd name="connsiteY4-42" fmla="*/ 264403 h 5964321"/>
                <a:gd name="connsiteX5-43" fmla="*/ 10884252 w 11236201"/>
                <a:gd name="connsiteY5-44" fmla="*/ 569203 h 5964321"/>
                <a:gd name="connsiteX6-45" fmla="*/ 10942309 w 11236201"/>
                <a:gd name="connsiteY6-46" fmla="*/ 3849431 h 5964321"/>
                <a:gd name="connsiteX7-47" fmla="*/ 9229623 w 11236201"/>
                <a:gd name="connsiteY7-48" fmla="*/ 5576631 h 5964321"/>
                <a:gd name="connsiteX8-49" fmla="*/ 9026423 w 11236201"/>
                <a:gd name="connsiteY8-50" fmla="*/ 5866917 h 5964321"/>
                <a:gd name="connsiteX9-51" fmla="*/ 9795680 w 11236201"/>
                <a:gd name="connsiteY9-52" fmla="*/ 5939488 h 5964321"/>
                <a:gd name="connsiteX10-53" fmla="*/ 9069966 w 11236201"/>
                <a:gd name="connsiteY10-54" fmla="*/ 5475031 h 5964321"/>
                <a:gd name="connsiteX11-55" fmla="*/ 7328252 w 11236201"/>
                <a:gd name="connsiteY11-56" fmla="*/ 5039603 h 5964321"/>
                <a:gd name="connsiteX12-57" fmla="*/ 4454423 w 11236201"/>
                <a:gd name="connsiteY12-58" fmla="*/ 5387946 h 5964321"/>
                <a:gd name="connsiteX13-59" fmla="*/ 2103109 w 11236201"/>
                <a:gd name="connsiteY13-60" fmla="*/ 5678231 h 5964321"/>
                <a:gd name="connsiteX14-61" fmla="*/ 767795 w 11236201"/>
                <a:gd name="connsiteY14-62" fmla="*/ 4647717 h 5964321"/>
                <a:gd name="connsiteX15-63" fmla="*/ 27566 w 11236201"/>
                <a:gd name="connsiteY15-64" fmla="*/ 293431 h 5964321"/>
                <a:gd name="connsiteX0-65" fmla="*/ 128082 w 11336717"/>
                <a:gd name="connsiteY0-66" fmla="*/ 118432 h 5789322"/>
                <a:gd name="connsiteX1-67" fmla="*/ 1811739 w 11336717"/>
                <a:gd name="connsiteY1-68" fmla="*/ 234547 h 5789322"/>
                <a:gd name="connsiteX2-69" fmla="*/ 3698596 w 11336717"/>
                <a:gd name="connsiteY2-70" fmla="*/ 336147 h 5789322"/>
                <a:gd name="connsiteX3-71" fmla="*/ 3567968 w 11336717"/>
                <a:gd name="connsiteY3-72" fmla="*/ 669975 h 5789322"/>
                <a:gd name="connsiteX4-73" fmla="*/ 7588425 w 11336717"/>
                <a:gd name="connsiteY4-74" fmla="*/ 89404 h 5789322"/>
                <a:gd name="connsiteX5-75" fmla="*/ 10984768 w 11336717"/>
                <a:gd name="connsiteY5-76" fmla="*/ 394204 h 5789322"/>
                <a:gd name="connsiteX6-77" fmla="*/ 11042825 w 11336717"/>
                <a:gd name="connsiteY6-78" fmla="*/ 3674432 h 5789322"/>
                <a:gd name="connsiteX7-79" fmla="*/ 9330139 w 11336717"/>
                <a:gd name="connsiteY7-80" fmla="*/ 5401632 h 5789322"/>
                <a:gd name="connsiteX8-81" fmla="*/ 9126939 w 11336717"/>
                <a:gd name="connsiteY8-82" fmla="*/ 5691918 h 5789322"/>
                <a:gd name="connsiteX9-83" fmla="*/ 9896196 w 11336717"/>
                <a:gd name="connsiteY9-84" fmla="*/ 5764489 h 5789322"/>
                <a:gd name="connsiteX10-85" fmla="*/ 9170482 w 11336717"/>
                <a:gd name="connsiteY10-86" fmla="*/ 5300032 h 5789322"/>
                <a:gd name="connsiteX11-87" fmla="*/ 7428768 w 11336717"/>
                <a:gd name="connsiteY11-88" fmla="*/ 4864604 h 5789322"/>
                <a:gd name="connsiteX12-89" fmla="*/ 4554939 w 11336717"/>
                <a:gd name="connsiteY12-90" fmla="*/ 5212947 h 5789322"/>
                <a:gd name="connsiteX13-91" fmla="*/ 2203625 w 11336717"/>
                <a:gd name="connsiteY13-92" fmla="*/ 5503232 h 5789322"/>
                <a:gd name="connsiteX14-93" fmla="*/ 868311 w 11336717"/>
                <a:gd name="connsiteY14-94" fmla="*/ 4472718 h 5789322"/>
                <a:gd name="connsiteX15-95" fmla="*/ 128082 w 11336717"/>
                <a:gd name="connsiteY15-96" fmla="*/ 118432 h 5789322"/>
                <a:gd name="connsiteX0-97" fmla="*/ 136361 w 11257910"/>
                <a:gd name="connsiteY0-98" fmla="*/ 2210 h 5919843"/>
                <a:gd name="connsiteX1-99" fmla="*/ 1732932 w 11257910"/>
                <a:gd name="connsiteY1-100" fmla="*/ 365068 h 5919843"/>
                <a:gd name="connsiteX2-101" fmla="*/ 3619789 w 11257910"/>
                <a:gd name="connsiteY2-102" fmla="*/ 466668 h 5919843"/>
                <a:gd name="connsiteX3-103" fmla="*/ 3489161 w 11257910"/>
                <a:gd name="connsiteY3-104" fmla="*/ 800496 h 5919843"/>
                <a:gd name="connsiteX4-105" fmla="*/ 7509618 w 11257910"/>
                <a:gd name="connsiteY4-106" fmla="*/ 219925 h 5919843"/>
                <a:gd name="connsiteX5-107" fmla="*/ 10905961 w 11257910"/>
                <a:gd name="connsiteY5-108" fmla="*/ 524725 h 5919843"/>
                <a:gd name="connsiteX6-109" fmla="*/ 10964018 w 11257910"/>
                <a:gd name="connsiteY6-110" fmla="*/ 3804953 h 5919843"/>
                <a:gd name="connsiteX7-111" fmla="*/ 9251332 w 11257910"/>
                <a:gd name="connsiteY7-112" fmla="*/ 5532153 h 5919843"/>
                <a:gd name="connsiteX8-113" fmla="*/ 9048132 w 11257910"/>
                <a:gd name="connsiteY8-114" fmla="*/ 5822439 h 5919843"/>
                <a:gd name="connsiteX9-115" fmla="*/ 9817389 w 11257910"/>
                <a:gd name="connsiteY9-116" fmla="*/ 5895010 h 5919843"/>
                <a:gd name="connsiteX10-117" fmla="*/ 9091675 w 11257910"/>
                <a:gd name="connsiteY10-118" fmla="*/ 5430553 h 5919843"/>
                <a:gd name="connsiteX11-119" fmla="*/ 7349961 w 11257910"/>
                <a:gd name="connsiteY11-120" fmla="*/ 4995125 h 5919843"/>
                <a:gd name="connsiteX12-121" fmla="*/ 4476132 w 11257910"/>
                <a:gd name="connsiteY12-122" fmla="*/ 5343468 h 5919843"/>
                <a:gd name="connsiteX13-123" fmla="*/ 2124818 w 11257910"/>
                <a:gd name="connsiteY13-124" fmla="*/ 5633753 h 5919843"/>
                <a:gd name="connsiteX14-125" fmla="*/ 789504 w 11257910"/>
                <a:gd name="connsiteY14-126" fmla="*/ 4603239 h 5919843"/>
                <a:gd name="connsiteX15-127" fmla="*/ 136361 w 11257910"/>
                <a:gd name="connsiteY15-128" fmla="*/ 2210 h 5919843"/>
                <a:gd name="connsiteX0-129" fmla="*/ 119174 w 11240723"/>
                <a:gd name="connsiteY0-130" fmla="*/ 34947 h 5952580"/>
                <a:gd name="connsiteX1-131" fmla="*/ 1715745 w 11240723"/>
                <a:gd name="connsiteY1-132" fmla="*/ 397805 h 5952580"/>
                <a:gd name="connsiteX2-133" fmla="*/ 3602602 w 11240723"/>
                <a:gd name="connsiteY2-134" fmla="*/ 499405 h 5952580"/>
                <a:gd name="connsiteX3-135" fmla="*/ 3471974 w 11240723"/>
                <a:gd name="connsiteY3-136" fmla="*/ 833233 h 5952580"/>
                <a:gd name="connsiteX4-137" fmla="*/ 7492431 w 11240723"/>
                <a:gd name="connsiteY4-138" fmla="*/ 252662 h 5952580"/>
                <a:gd name="connsiteX5-139" fmla="*/ 10888774 w 11240723"/>
                <a:gd name="connsiteY5-140" fmla="*/ 557462 h 5952580"/>
                <a:gd name="connsiteX6-141" fmla="*/ 10946831 w 11240723"/>
                <a:gd name="connsiteY6-142" fmla="*/ 3837690 h 5952580"/>
                <a:gd name="connsiteX7-143" fmla="*/ 9234145 w 11240723"/>
                <a:gd name="connsiteY7-144" fmla="*/ 5564890 h 5952580"/>
                <a:gd name="connsiteX8-145" fmla="*/ 9030945 w 11240723"/>
                <a:gd name="connsiteY8-146" fmla="*/ 5855176 h 5952580"/>
                <a:gd name="connsiteX9-147" fmla="*/ 9800202 w 11240723"/>
                <a:gd name="connsiteY9-148" fmla="*/ 5927747 h 5952580"/>
                <a:gd name="connsiteX10-149" fmla="*/ 9074488 w 11240723"/>
                <a:gd name="connsiteY10-150" fmla="*/ 5463290 h 5952580"/>
                <a:gd name="connsiteX11-151" fmla="*/ 7332774 w 11240723"/>
                <a:gd name="connsiteY11-152" fmla="*/ 5027862 h 5952580"/>
                <a:gd name="connsiteX12-153" fmla="*/ 4458945 w 11240723"/>
                <a:gd name="connsiteY12-154" fmla="*/ 5376205 h 5952580"/>
                <a:gd name="connsiteX13-155" fmla="*/ 2107631 w 11240723"/>
                <a:gd name="connsiteY13-156" fmla="*/ 5666490 h 5952580"/>
                <a:gd name="connsiteX14-157" fmla="*/ 772317 w 11240723"/>
                <a:gd name="connsiteY14-158" fmla="*/ 4635976 h 5952580"/>
                <a:gd name="connsiteX15-159" fmla="*/ 119174 w 11240723"/>
                <a:gd name="connsiteY15-160" fmla="*/ 34947 h 5952580"/>
                <a:gd name="connsiteX0-161" fmla="*/ 119174 w 11240723"/>
                <a:gd name="connsiteY0-162" fmla="*/ 34947 h 5952580"/>
                <a:gd name="connsiteX1-163" fmla="*/ 1715745 w 11240723"/>
                <a:gd name="connsiteY1-164" fmla="*/ 397805 h 5952580"/>
                <a:gd name="connsiteX2-165" fmla="*/ 3283288 w 11240723"/>
                <a:gd name="connsiteY2-166" fmla="*/ 281690 h 5952580"/>
                <a:gd name="connsiteX3-167" fmla="*/ 3471974 w 11240723"/>
                <a:gd name="connsiteY3-168" fmla="*/ 833233 h 5952580"/>
                <a:gd name="connsiteX4-169" fmla="*/ 7492431 w 11240723"/>
                <a:gd name="connsiteY4-170" fmla="*/ 252662 h 5952580"/>
                <a:gd name="connsiteX5-171" fmla="*/ 10888774 w 11240723"/>
                <a:gd name="connsiteY5-172" fmla="*/ 557462 h 5952580"/>
                <a:gd name="connsiteX6-173" fmla="*/ 10946831 w 11240723"/>
                <a:gd name="connsiteY6-174" fmla="*/ 3837690 h 5952580"/>
                <a:gd name="connsiteX7-175" fmla="*/ 9234145 w 11240723"/>
                <a:gd name="connsiteY7-176" fmla="*/ 5564890 h 5952580"/>
                <a:gd name="connsiteX8-177" fmla="*/ 9030945 w 11240723"/>
                <a:gd name="connsiteY8-178" fmla="*/ 5855176 h 5952580"/>
                <a:gd name="connsiteX9-179" fmla="*/ 9800202 w 11240723"/>
                <a:gd name="connsiteY9-180" fmla="*/ 5927747 h 5952580"/>
                <a:gd name="connsiteX10-181" fmla="*/ 9074488 w 11240723"/>
                <a:gd name="connsiteY10-182" fmla="*/ 5463290 h 5952580"/>
                <a:gd name="connsiteX11-183" fmla="*/ 7332774 w 11240723"/>
                <a:gd name="connsiteY11-184" fmla="*/ 5027862 h 5952580"/>
                <a:gd name="connsiteX12-185" fmla="*/ 4458945 w 11240723"/>
                <a:gd name="connsiteY12-186" fmla="*/ 5376205 h 5952580"/>
                <a:gd name="connsiteX13-187" fmla="*/ 2107631 w 11240723"/>
                <a:gd name="connsiteY13-188" fmla="*/ 5666490 h 5952580"/>
                <a:gd name="connsiteX14-189" fmla="*/ 772317 w 11240723"/>
                <a:gd name="connsiteY14-190" fmla="*/ 4635976 h 5952580"/>
                <a:gd name="connsiteX15-191" fmla="*/ 119174 w 11240723"/>
                <a:gd name="connsiteY15-192" fmla="*/ 34947 h 5952580"/>
                <a:gd name="connsiteX0-193" fmla="*/ 23059 w 11144608"/>
                <a:gd name="connsiteY0-194" fmla="*/ 230924 h 6148557"/>
                <a:gd name="connsiteX1-195" fmla="*/ 1459973 w 11144608"/>
                <a:gd name="connsiteY1-196" fmla="*/ 666354 h 6148557"/>
                <a:gd name="connsiteX2-197" fmla="*/ 3187173 w 11144608"/>
                <a:gd name="connsiteY2-198" fmla="*/ 477667 h 6148557"/>
                <a:gd name="connsiteX3-199" fmla="*/ 3375859 w 11144608"/>
                <a:gd name="connsiteY3-200" fmla="*/ 1029210 h 6148557"/>
                <a:gd name="connsiteX4-201" fmla="*/ 7396316 w 11144608"/>
                <a:gd name="connsiteY4-202" fmla="*/ 448639 h 6148557"/>
                <a:gd name="connsiteX5-203" fmla="*/ 10792659 w 11144608"/>
                <a:gd name="connsiteY5-204" fmla="*/ 753439 h 6148557"/>
                <a:gd name="connsiteX6-205" fmla="*/ 10850716 w 11144608"/>
                <a:gd name="connsiteY6-206" fmla="*/ 4033667 h 6148557"/>
                <a:gd name="connsiteX7-207" fmla="*/ 9138030 w 11144608"/>
                <a:gd name="connsiteY7-208" fmla="*/ 5760867 h 6148557"/>
                <a:gd name="connsiteX8-209" fmla="*/ 8934830 w 11144608"/>
                <a:gd name="connsiteY8-210" fmla="*/ 6051153 h 6148557"/>
                <a:gd name="connsiteX9-211" fmla="*/ 9704087 w 11144608"/>
                <a:gd name="connsiteY9-212" fmla="*/ 6123724 h 6148557"/>
                <a:gd name="connsiteX10-213" fmla="*/ 8978373 w 11144608"/>
                <a:gd name="connsiteY10-214" fmla="*/ 5659267 h 6148557"/>
                <a:gd name="connsiteX11-215" fmla="*/ 7236659 w 11144608"/>
                <a:gd name="connsiteY11-216" fmla="*/ 5223839 h 6148557"/>
                <a:gd name="connsiteX12-217" fmla="*/ 4362830 w 11144608"/>
                <a:gd name="connsiteY12-218" fmla="*/ 5572182 h 6148557"/>
                <a:gd name="connsiteX13-219" fmla="*/ 2011516 w 11144608"/>
                <a:gd name="connsiteY13-220" fmla="*/ 5862467 h 6148557"/>
                <a:gd name="connsiteX14-221" fmla="*/ 676202 w 11144608"/>
                <a:gd name="connsiteY14-222" fmla="*/ 4831953 h 6148557"/>
                <a:gd name="connsiteX15-223" fmla="*/ 23059 w 11144608"/>
                <a:gd name="connsiteY15-224" fmla="*/ 230924 h 6148557"/>
                <a:gd name="connsiteX0-225" fmla="*/ 23059 w 11144608"/>
                <a:gd name="connsiteY0-226" fmla="*/ 230924 h 6148557"/>
                <a:gd name="connsiteX1-227" fmla="*/ 1459973 w 11144608"/>
                <a:gd name="connsiteY1-228" fmla="*/ 666354 h 6148557"/>
                <a:gd name="connsiteX2-229" fmla="*/ 3187173 w 11144608"/>
                <a:gd name="connsiteY2-230" fmla="*/ 477667 h 6148557"/>
                <a:gd name="connsiteX3-231" fmla="*/ 3375859 w 11144608"/>
                <a:gd name="connsiteY3-232" fmla="*/ 1029210 h 6148557"/>
                <a:gd name="connsiteX4-233" fmla="*/ 7396316 w 11144608"/>
                <a:gd name="connsiteY4-234" fmla="*/ 448639 h 6148557"/>
                <a:gd name="connsiteX5-235" fmla="*/ 10792659 w 11144608"/>
                <a:gd name="connsiteY5-236" fmla="*/ 753439 h 6148557"/>
                <a:gd name="connsiteX6-237" fmla="*/ 10850716 w 11144608"/>
                <a:gd name="connsiteY6-238" fmla="*/ 4033667 h 6148557"/>
                <a:gd name="connsiteX7-239" fmla="*/ 9138030 w 11144608"/>
                <a:gd name="connsiteY7-240" fmla="*/ 5760867 h 6148557"/>
                <a:gd name="connsiteX8-241" fmla="*/ 8934830 w 11144608"/>
                <a:gd name="connsiteY8-242" fmla="*/ 6051153 h 6148557"/>
                <a:gd name="connsiteX9-243" fmla="*/ 9704087 w 11144608"/>
                <a:gd name="connsiteY9-244" fmla="*/ 6123724 h 6148557"/>
                <a:gd name="connsiteX10-245" fmla="*/ 8978373 w 11144608"/>
                <a:gd name="connsiteY10-246" fmla="*/ 5659267 h 6148557"/>
                <a:gd name="connsiteX11-247" fmla="*/ 7236659 w 11144608"/>
                <a:gd name="connsiteY11-248" fmla="*/ 5223839 h 6148557"/>
                <a:gd name="connsiteX12-249" fmla="*/ 4362830 w 11144608"/>
                <a:gd name="connsiteY12-250" fmla="*/ 5572182 h 6148557"/>
                <a:gd name="connsiteX13-251" fmla="*/ 2011516 w 11144608"/>
                <a:gd name="connsiteY13-252" fmla="*/ 5862467 h 6148557"/>
                <a:gd name="connsiteX14-253" fmla="*/ 676202 w 11144608"/>
                <a:gd name="connsiteY14-254" fmla="*/ 4831953 h 6148557"/>
                <a:gd name="connsiteX15-255" fmla="*/ 23059 w 11144608"/>
                <a:gd name="connsiteY15-256" fmla="*/ 230924 h 6148557"/>
                <a:gd name="connsiteX0-257" fmla="*/ 23059 w 11144608"/>
                <a:gd name="connsiteY0-258" fmla="*/ 230924 h 6148557"/>
                <a:gd name="connsiteX1-259" fmla="*/ 1459973 w 11144608"/>
                <a:gd name="connsiteY1-260" fmla="*/ 666354 h 6148557"/>
                <a:gd name="connsiteX2-261" fmla="*/ 3187173 w 11144608"/>
                <a:gd name="connsiteY2-262" fmla="*/ 477667 h 6148557"/>
                <a:gd name="connsiteX3-263" fmla="*/ 3579059 w 11144608"/>
                <a:gd name="connsiteY3-264" fmla="*/ 1014696 h 6148557"/>
                <a:gd name="connsiteX4-265" fmla="*/ 7396316 w 11144608"/>
                <a:gd name="connsiteY4-266" fmla="*/ 448639 h 6148557"/>
                <a:gd name="connsiteX5-267" fmla="*/ 10792659 w 11144608"/>
                <a:gd name="connsiteY5-268" fmla="*/ 753439 h 6148557"/>
                <a:gd name="connsiteX6-269" fmla="*/ 10850716 w 11144608"/>
                <a:gd name="connsiteY6-270" fmla="*/ 4033667 h 6148557"/>
                <a:gd name="connsiteX7-271" fmla="*/ 9138030 w 11144608"/>
                <a:gd name="connsiteY7-272" fmla="*/ 5760867 h 6148557"/>
                <a:gd name="connsiteX8-273" fmla="*/ 8934830 w 11144608"/>
                <a:gd name="connsiteY8-274" fmla="*/ 6051153 h 6148557"/>
                <a:gd name="connsiteX9-275" fmla="*/ 9704087 w 11144608"/>
                <a:gd name="connsiteY9-276" fmla="*/ 6123724 h 6148557"/>
                <a:gd name="connsiteX10-277" fmla="*/ 8978373 w 11144608"/>
                <a:gd name="connsiteY10-278" fmla="*/ 5659267 h 6148557"/>
                <a:gd name="connsiteX11-279" fmla="*/ 7236659 w 11144608"/>
                <a:gd name="connsiteY11-280" fmla="*/ 5223839 h 6148557"/>
                <a:gd name="connsiteX12-281" fmla="*/ 4362830 w 11144608"/>
                <a:gd name="connsiteY12-282" fmla="*/ 5572182 h 6148557"/>
                <a:gd name="connsiteX13-283" fmla="*/ 2011516 w 11144608"/>
                <a:gd name="connsiteY13-284" fmla="*/ 5862467 h 6148557"/>
                <a:gd name="connsiteX14-285" fmla="*/ 676202 w 11144608"/>
                <a:gd name="connsiteY14-286" fmla="*/ 4831953 h 6148557"/>
                <a:gd name="connsiteX15-287" fmla="*/ 23059 w 11144608"/>
                <a:gd name="connsiteY15-288" fmla="*/ 230924 h 6148557"/>
                <a:gd name="connsiteX0-289" fmla="*/ 17824 w 11139373"/>
                <a:gd name="connsiteY0-290" fmla="*/ 230924 h 6148557"/>
                <a:gd name="connsiteX1-291" fmla="*/ 1338624 w 11139373"/>
                <a:gd name="connsiteY1-292" fmla="*/ 666354 h 6148557"/>
                <a:gd name="connsiteX2-293" fmla="*/ 3181938 w 11139373"/>
                <a:gd name="connsiteY2-294" fmla="*/ 477667 h 6148557"/>
                <a:gd name="connsiteX3-295" fmla="*/ 3573824 w 11139373"/>
                <a:gd name="connsiteY3-296" fmla="*/ 1014696 h 6148557"/>
                <a:gd name="connsiteX4-297" fmla="*/ 7391081 w 11139373"/>
                <a:gd name="connsiteY4-298" fmla="*/ 448639 h 6148557"/>
                <a:gd name="connsiteX5-299" fmla="*/ 10787424 w 11139373"/>
                <a:gd name="connsiteY5-300" fmla="*/ 753439 h 6148557"/>
                <a:gd name="connsiteX6-301" fmla="*/ 10845481 w 11139373"/>
                <a:gd name="connsiteY6-302" fmla="*/ 4033667 h 6148557"/>
                <a:gd name="connsiteX7-303" fmla="*/ 9132795 w 11139373"/>
                <a:gd name="connsiteY7-304" fmla="*/ 5760867 h 6148557"/>
                <a:gd name="connsiteX8-305" fmla="*/ 8929595 w 11139373"/>
                <a:gd name="connsiteY8-306" fmla="*/ 6051153 h 6148557"/>
                <a:gd name="connsiteX9-307" fmla="*/ 9698852 w 11139373"/>
                <a:gd name="connsiteY9-308" fmla="*/ 6123724 h 6148557"/>
                <a:gd name="connsiteX10-309" fmla="*/ 8973138 w 11139373"/>
                <a:gd name="connsiteY10-310" fmla="*/ 5659267 h 6148557"/>
                <a:gd name="connsiteX11-311" fmla="*/ 7231424 w 11139373"/>
                <a:gd name="connsiteY11-312" fmla="*/ 5223839 h 6148557"/>
                <a:gd name="connsiteX12-313" fmla="*/ 4357595 w 11139373"/>
                <a:gd name="connsiteY12-314" fmla="*/ 5572182 h 6148557"/>
                <a:gd name="connsiteX13-315" fmla="*/ 2006281 w 11139373"/>
                <a:gd name="connsiteY13-316" fmla="*/ 5862467 h 6148557"/>
                <a:gd name="connsiteX14-317" fmla="*/ 670967 w 11139373"/>
                <a:gd name="connsiteY14-318" fmla="*/ 4831953 h 6148557"/>
                <a:gd name="connsiteX15-319" fmla="*/ 17824 w 11139373"/>
                <a:gd name="connsiteY15-320" fmla="*/ 230924 h 6148557"/>
                <a:gd name="connsiteX0-321" fmla="*/ 14787 w 11266965"/>
                <a:gd name="connsiteY0-322" fmla="*/ 250451 h 6022941"/>
                <a:gd name="connsiteX1-323" fmla="*/ 1466216 w 11266965"/>
                <a:gd name="connsiteY1-324" fmla="*/ 540738 h 6022941"/>
                <a:gd name="connsiteX2-325" fmla="*/ 3309530 w 11266965"/>
                <a:gd name="connsiteY2-326" fmla="*/ 352051 h 6022941"/>
                <a:gd name="connsiteX3-327" fmla="*/ 3701416 w 11266965"/>
                <a:gd name="connsiteY3-328" fmla="*/ 889080 h 6022941"/>
                <a:gd name="connsiteX4-329" fmla="*/ 7518673 w 11266965"/>
                <a:gd name="connsiteY4-330" fmla="*/ 323023 h 6022941"/>
                <a:gd name="connsiteX5-331" fmla="*/ 10915016 w 11266965"/>
                <a:gd name="connsiteY5-332" fmla="*/ 627823 h 6022941"/>
                <a:gd name="connsiteX6-333" fmla="*/ 10973073 w 11266965"/>
                <a:gd name="connsiteY6-334" fmla="*/ 3908051 h 6022941"/>
                <a:gd name="connsiteX7-335" fmla="*/ 9260387 w 11266965"/>
                <a:gd name="connsiteY7-336" fmla="*/ 5635251 h 6022941"/>
                <a:gd name="connsiteX8-337" fmla="*/ 9057187 w 11266965"/>
                <a:gd name="connsiteY8-338" fmla="*/ 5925537 h 6022941"/>
                <a:gd name="connsiteX9-339" fmla="*/ 9826444 w 11266965"/>
                <a:gd name="connsiteY9-340" fmla="*/ 5998108 h 6022941"/>
                <a:gd name="connsiteX10-341" fmla="*/ 9100730 w 11266965"/>
                <a:gd name="connsiteY10-342" fmla="*/ 5533651 h 6022941"/>
                <a:gd name="connsiteX11-343" fmla="*/ 7359016 w 11266965"/>
                <a:gd name="connsiteY11-344" fmla="*/ 5098223 h 6022941"/>
                <a:gd name="connsiteX12-345" fmla="*/ 4485187 w 11266965"/>
                <a:gd name="connsiteY12-346" fmla="*/ 5446566 h 6022941"/>
                <a:gd name="connsiteX13-347" fmla="*/ 2133873 w 11266965"/>
                <a:gd name="connsiteY13-348" fmla="*/ 5736851 h 6022941"/>
                <a:gd name="connsiteX14-349" fmla="*/ 798559 w 11266965"/>
                <a:gd name="connsiteY14-350" fmla="*/ 4706337 h 6022941"/>
                <a:gd name="connsiteX15-351" fmla="*/ 14787 w 11266965"/>
                <a:gd name="connsiteY15-352" fmla="*/ 250451 h 6022941"/>
                <a:gd name="connsiteX0-353" fmla="*/ 14787 w 11266965"/>
                <a:gd name="connsiteY0-354" fmla="*/ 301464 h 6073954"/>
                <a:gd name="connsiteX1-355" fmla="*/ 1466216 w 11266965"/>
                <a:gd name="connsiteY1-356" fmla="*/ 403065 h 6073954"/>
                <a:gd name="connsiteX2-357" fmla="*/ 3309530 w 11266965"/>
                <a:gd name="connsiteY2-358" fmla="*/ 403064 h 6073954"/>
                <a:gd name="connsiteX3-359" fmla="*/ 3701416 w 11266965"/>
                <a:gd name="connsiteY3-360" fmla="*/ 940093 h 6073954"/>
                <a:gd name="connsiteX4-361" fmla="*/ 7518673 w 11266965"/>
                <a:gd name="connsiteY4-362" fmla="*/ 374036 h 6073954"/>
                <a:gd name="connsiteX5-363" fmla="*/ 10915016 w 11266965"/>
                <a:gd name="connsiteY5-364" fmla="*/ 678836 h 6073954"/>
                <a:gd name="connsiteX6-365" fmla="*/ 10973073 w 11266965"/>
                <a:gd name="connsiteY6-366" fmla="*/ 3959064 h 6073954"/>
                <a:gd name="connsiteX7-367" fmla="*/ 9260387 w 11266965"/>
                <a:gd name="connsiteY7-368" fmla="*/ 5686264 h 6073954"/>
                <a:gd name="connsiteX8-369" fmla="*/ 9057187 w 11266965"/>
                <a:gd name="connsiteY8-370" fmla="*/ 5976550 h 6073954"/>
                <a:gd name="connsiteX9-371" fmla="*/ 9826444 w 11266965"/>
                <a:gd name="connsiteY9-372" fmla="*/ 6049121 h 6073954"/>
                <a:gd name="connsiteX10-373" fmla="*/ 9100730 w 11266965"/>
                <a:gd name="connsiteY10-374" fmla="*/ 5584664 h 6073954"/>
                <a:gd name="connsiteX11-375" fmla="*/ 7359016 w 11266965"/>
                <a:gd name="connsiteY11-376" fmla="*/ 5149236 h 6073954"/>
                <a:gd name="connsiteX12-377" fmla="*/ 4485187 w 11266965"/>
                <a:gd name="connsiteY12-378" fmla="*/ 5497579 h 6073954"/>
                <a:gd name="connsiteX13-379" fmla="*/ 2133873 w 11266965"/>
                <a:gd name="connsiteY13-380" fmla="*/ 5787864 h 6073954"/>
                <a:gd name="connsiteX14-381" fmla="*/ 798559 w 11266965"/>
                <a:gd name="connsiteY14-382" fmla="*/ 4757350 h 6073954"/>
                <a:gd name="connsiteX15-383" fmla="*/ 14787 w 11266965"/>
                <a:gd name="connsiteY15-384" fmla="*/ 301464 h 6073954"/>
                <a:gd name="connsiteX0-385" fmla="*/ 14787 w 11260052"/>
                <a:gd name="connsiteY0-386" fmla="*/ 301464 h 6073954"/>
                <a:gd name="connsiteX1-387" fmla="*/ 1466216 w 11260052"/>
                <a:gd name="connsiteY1-388" fmla="*/ 403065 h 6073954"/>
                <a:gd name="connsiteX2-389" fmla="*/ 3309530 w 11260052"/>
                <a:gd name="connsiteY2-390" fmla="*/ 403064 h 6073954"/>
                <a:gd name="connsiteX3-391" fmla="*/ 3701416 w 11260052"/>
                <a:gd name="connsiteY3-392" fmla="*/ 940093 h 6073954"/>
                <a:gd name="connsiteX4-393" fmla="*/ 7620273 w 11260052"/>
                <a:gd name="connsiteY4-394" fmla="*/ 345007 h 6073954"/>
                <a:gd name="connsiteX5-395" fmla="*/ 10915016 w 11260052"/>
                <a:gd name="connsiteY5-396" fmla="*/ 678836 h 6073954"/>
                <a:gd name="connsiteX6-397" fmla="*/ 10973073 w 11260052"/>
                <a:gd name="connsiteY6-398" fmla="*/ 3959064 h 6073954"/>
                <a:gd name="connsiteX7-399" fmla="*/ 9260387 w 11260052"/>
                <a:gd name="connsiteY7-400" fmla="*/ 5686264 h 6073954"/>
                <a:gd name="connsiteX8-401" fmla="*/ 9057187 w 11260052"/>
                <a:gd name="connsiteY8-402" fmla="*/ 5976550 h 6073954"/>
                <a:gd name="connsiteX9-403" fmla="*/ 9826444 w 11260052"/>
                <a:gd name="connsiteY9-404" fmla="*/ 6049121 h 6073954"/>
                <a:gd name="connsiteX10-405" fmla="*/ 9100730 w 11260052"/>
                <a:gd name="connsiteY10-406" fmla="*/ 5584664 h 6073954"/>
                <a:gd name="connsiteX11-407" fmla="*/ 7359016 w 11260052"/>
                <a:gd name="connsiteY11-408" fmla="*/ 5149236 h 6073954"/>
                <a:gd name="connsiteX12-409" fmla="*/ 4485187 w 11260052"/>
                <a:gd name="connsiteY12-410" fmla="*/ 5497579 h 6073954"/>
                <a:gd name="connsiteX13-411" fmla="*/ 2133873 w 11260052"/>
                <a:gd name="connsiteY13-412" fmla="*/ 5787864 h 6073954"/>
                <a:gd name="connsiteX14-413" fmla="*/ 798559 w 11260052"/>
                <a:gd name="connsiteY14-414" fmla="*/ 4757350 h 6073954"/>
                <a:gd name="connsiteX15-415" fmla="*/ 14787 w 11260052"/>
                <a:gd name="connsiteY15-416" fmla="*/ 301464 h 6073954"/>
                <a:gd name="connsiteX0-417" fmla="*/ 14787 w 11260052"/>
                <a:gd name="connsiteY0-418" fmla="*/ 301464 h 6073954"/>
                <a:gd name="connsiteX1-419" fmla="*/ 1466216 w 11260052"/>
                <a:gd name="connsiteY1-420" fmla="*/ 403065 h 6073954"/>
                <a:gd name="connsiteX2-421" fmla="*/ 3309530 w 11260052"/>
                <a:gd name="connsiteY2-422" fmla="*/ 403064 h 6073954"/>
                <a:gd name="connsiteX3-423" fmla="*/ 3701416 w 11260052"/>
                <a:gd name="connsiteY3-424" fmla="*/ 940093 h 6073954"/>
                <a:gd name="connsiteX4-425" fmla="*/ 7620273 w 11260052"/>
                <a:gd name="connsiteY4-426" fmla="*/ 345007 h 6073954"/>
                <a:gd name="connsiteX5-427" fmla="*/ 10915016 w 11260052"/>
                <a:gd name="connsiteY5-428" fmla="*/ 678836 h 6073954"/>
                <a:gd name="connsiteX6-429" fmla="*/ 10973073 w 11260052"/>
                <a:gd name="connsiteY6-430" fmla="*/ 3959064 h 6073954"/>
                <a:gd name="connsiteX7-431" fmla="*/ 9260387 w 11260052"/>
                <a:gd name="connsiteY7-432" fmla="*/ 5686264 h 6073954"/>
                <a:gd name="connsiteX8-433" fmla="*/ 9057187 w 11260052"/>
                <a:gd name="connsiteY8-434" fmla="*/ 5976550 h 6073954"/>
                <a:gd name="connsiteX9-435" fmla="*/ 9826444 w 11260052"/>
                <a:gd name="connsiteY9-436" fmla="*/ 6049121 h 6073954"/>
                <a:gd name="connsiteX10-437" fmla="*/ 9100730 w 11260052"/>
                <a:gd name="connsiteY10-438" fmla="*/ 5584664 h 6073954"/>
                <a:gd name="connsiteX11-439" fmla="*/ 7359016 w 11260052"/>
                <a:gd name="connsiteY11-440" fmla="*/ 5149236 h 6073954"/>
                <a:gd name="connsiteX12-441" fmla="*/ 4485187 w 11260052"/>
                <a:gd name="connsiteY12-442" fmla="*/ 5497579 h 6073954"/>
                <a:gd name="connsiteX13-443" fmla="*/ 2133873 w 11260052"/>
                <a:gd name="connsiteY13-444" fmla="*/ 5787864 h 6073954"/>
                <a:gd name="connsiteX14-445" fmla="*/ 798559 w 11260052"/>
                <a:gd name="connsiteY14-446" fmla="*/ 4757350 h 6073954"/>
                <a:gd name="connsiteX15-447" fmla="*/ 14787 w 11260052"/>
                <a:gd name="connsiteY15-448" fmla="*/ 301464 h 6073954"/>
                <a:gd name="connsiteX0-449" fmla="*/ 14787 w 11260052"/>
                <a:gd name="connsiteY0-450" fmla="*/ 301464 h 6073954"/>
                <a:gd name="connsiteX1-451" fmla="*/ 1466216 w 11260052"/>
                <a:gd name="connsiteY1-452" fmla="*/ 403065 h 6073954"/>
                <a:gd name="connsiteX2-453" fmla="*/ 3309530 w 11260052"/>
                <a:gd name="connsiteY2-454" fmla="*/ 403064 h 6073954"/>
                <a:gd name="connsiteX3-455" fmla="*/ 3701416 w 11260052"/>
                <a:gd name="connsiteY3-456" fmla="*/ 940093 h 6073954"/>
                <a:gd name="connsiteX4-457" fmla="*/ 7620273 w 11260052"/>
                <a:gd name="connsiteY4-458" fmla="*/ 345007 h 6073954"/>
                <a:gd name="connsiteX5-459" fmla="*/ 10915016 w 11260052"/>
                <a:gd name="connsiteY5-460" fmla="*/ 678836 h 6073954"/>
                <a:gd name="connsiteX6-461" fmla="*/ 10973073 w 11260052"/>
                <a:gd name="connsiteY6-462" fmla="*/ 3959064 h 6073954"/>
                <a:gd name="connsiteX7-463" fmla="*/ 9260387 w 11260052"/>
                <a:gd name="connsiteY7-464" fmla="*/ 5686264 h 6073954"/>
                <a:gd name="connsiteX8-465" fmla="*/ 9057187 w 11260052"/>
                <a:gd name="connsiteY8-466" fmla="*/ 5976550 h 6073954"/>
                <a:gd name="connsiteX9-467" fmla="*/ 9826444 w 11260052"/>
                <a:gd name="connsiteY9-468" fmla="*/ 6049121 h 6073954"/>
                <a:gd name="connsiteX10-469" fmla="*/ 9100730 w 11260052"/>
                <a:gd name="connsiteY10-470" fmla="*/ 5584664 h 6073954"/>
                <a:gd name="connsiteX11-471" fmla="*/ 7359016 w 11260052"/>
                <a:gd name="connsiteY11-472" fmla="*/ 5149236 h 6073954"/>
                <a:gd name="connsiteX12-473" fmla="*/ 4485187 w 11260052"/>
                <a:gd name="connsiteY12-474" fmla="*/ 5497579 h 6073954"/>
                <a:gd name="connsiteX13-475" fmla="*/ 2133873 w 11260052"/>
                <a:gd name="connsiteY13-476" fmla="*/ 5787864 h 6073954"/>
                <a:gd name="connsiteX14-477" fmla="*/ 798559 w 11260052"/>
                <a:gd name="connsiteY14-478" fmla="*/ 4757350 h 6073954"/>
                <a:gd name="connsiteX15-479" fmla="*/ 14787 w 11260052"/>
                <a:gd name="connsiteY15-480" fmla="*/ 301464 h 6073954"/>
                <a:gd name="connsiteX0-481" fmla="*/ 14787 w 11260052"/>
                <a:gd name="connsiteY0-482" fmla="*/ 301464 h 6073954"/>
                <a:gd name="connsiteX1-483" fmla="*/ 1466216 w 11260052"/>
                <a:gd name="connsiteY1-484" fmla="*/ 403065 h 6073954"/>
                <a:gd name="connsiteX2-485" fmla="*/ 3309530 w 11260052"/>
                <a:gd name="connsiteY2-486" fmla="*/ 403064 h 6073954"/>
                <a:gd name="connsiteX3-487" fmla="*/ 3701416 w 11260052"/>
                <a:gd name="connsiteY3-488" fmla="*/ 940093 h 6073954"/>
                <a:gd name="connsiteX4-489" fmla="*/ 7620273 w 11260052"/>
                <a:gd name="connsiteY4-490" fmla="*/ 345007 h 6073954"/>
                <a:gd name="connsiteX5-491" fmla="*/ 10915016 w 11260052"/>
                <a:gd name="connsiteY5-492" fmla="*/ 678836 h 6073954"/>
                <a:gd name="connsiteX6-493" fmla="*/ 10973073 w 11260052"/>
                <a:gd name="connsiteY6-494" fmla="*/ 3959064 h 6073954"/>
                <a:gd name="connsiteX7-495" fmla="*/ 9260387 w 11260052"/>
                <a:gd name="connsiteY7-496" fmla="*/ 5686264 h 6073954"/>
                <a:gd name="connsiteX8-497" fmla="*/ 9057187 w 11260052"/>
                <a:gd name="connsiteY8-498" fmla="*/ 5976550 h 6073954"/>
                <a:gd name="connsiteX9-499" fmla="*/ 9826444 w 11260052"/>
                <a:gd name="connsiteY9-500" fmla="*/ 6049121 h 6073954"/>
                <a:gd name="connsiteX10-501" fmla="*/ 9100730 w 11260052"/>
                <a:gd name="connsiteY10-502" fmla="*/ 5584664 h 6073954"/>
                <a:gd name="connsiteX11-503" fmla="*/ 7359016 w 11260052"/>
                <a:gd name="connsiteY11-504" fmla="*/ 5149236 h 6073954"/>
                <a:gd name="connsiteX12-505" fmla="*/ 4485187 w 11260052"/>
                <a:gd name="connsiteY12-506" fmla="*/ 5497579 h 6073954"/>
                <a:gd name="connsiteX13-507" fmla="*/ 2133873 w 11260052"/>
                <a:gd name="connsiteY13-508" fmla="*/ 5787864 h 6073954"/>
                <a:gd name="connsiteX14-509" fmla="*/ 798559 w 11260052"/>
                <a:gd name="connsiteY14-510" fmla="*/ 4757350 h 6073954"/>
                <a:gd name="connsiteX15-511" fmla="*/ 14787 w 11260052"/>
                <a:gd name="connsiteY15-512" fmla="*/ 301464 h 6073954"/>
                <a:gd name="connsiteX0-513" fmla="*/ 14787 w 11260052"/>
                <a:gd name="connsiteY0-514" fmla="*/ 301464 h 6073954"/>
                <a:gd name="connsiteX1-515" fmla="*/ 1466216 w 11260052"/>
                <a:gd name="connsiteY1-516" fmla="*/ 403065 h 6073954"/>
                <a:gd name="connsiteX2-517" fmla="*/ 3309530 w 11260052"/>
                <a:gd name="connsiteY2-518" fmla="*/ 403064 h 6073954"/>
                <a:gd name="connsiteX3-519" fmla="*/ 3701416 w 11260052"/>
                <a:gd name="connsiteY3-520" fmla="*/ 940093 h 6073954"/>
                <a:gd name="connsiteX4-521" fmla="*/ 7620273 w 11260052"/>
                <a:gd name="connsiteY4-522" fmla="*/ 345007 h 6073954"/>
                <a:gd name="connsiteX5-523" fmla="*/ 10915016 w 11260052"/>
                <a:gd name="connsiteY5-524" fmla="*/ 678836 h 6073954"/>
                <a:gd name="connsiteX6-525" fmla="*/ 10973073 w 11260052"/>
                <a:gd name="connsiteY6-526" fmla="*/ 3959064 h 6073954"/>
                <a:gd name="connsiteX7-527" fmla="*/ 9260387 w 11260052"/>
                <a:gd name="connsiteY7-528" fmla="*/ 5686264 h 6073954"/>
                <a:gd name="connsiteX8-529" fmla="*/ 9057187 w 11260052"/>
                <a:gd name="connsiteY8-530" fmla="*/ 5976550 h 6073954"/>
                <a:gd name="connsiteX9-531" fmla="*/ 9826444 w 11260052"/>
                <a:gd name="connsiteY9-532" fmla="*/ 6049121 h 6073954"/>
                <a:gd name="connsiteX10-533" fmla="*/ 9100730 w 11260052"/>
                <a:gd name="connsiteY10-534" fmla="*/ 5584664 h 6073954"/>
                <a:gd name="connsiteX11-535" fmla="*/ 7359016 w 11260052"/>
                <a:gd name="connsiteY11-536" fmla="*/ 5149236 h 6073954"/>
                <a:gd name="connsiteX12-537" fmla="*/ 4485187 w 11260052"/>
                <a:gd name="connsiteY12-538" fmla="*/ 5497579 h 6073954"/>
                <a:gd name="connsiteX13-539" fmla="*/ 2133873 w 11260052"/>
                <a:gd name="connsiteY13-540" fmla="*/ 5787864 h 6073954"/>
                <a:gd name="connsiteX14-541" fmla="*/ 798559 w 11260052"/>
                <a:gd name="connsiteY14-542" fmla="*/ 4757350 h 6073954"/>
                <a:gd name="connsiteX15-543" fmla="*/ 14787 w 11260052"/>
                <a:gd name="connsiteY15-544" fmla="*/ 301464 h 6073954"/>
                <a:gd name="connsiteX0-545" fmla="*/ 14787 w 11260052"/>
                <a:gd name="connsiteY0-546" fmla="*/ 301464 h 6160778"/>
                <a:gd name="connsiteX1-547" fmla="*/ 1466216 w 11260052"/>
                <a:gd name="connsiteY1-548" fmla="*/ 403065 h 6160778"/>
                <a:gd name="connsiteX2-549" fmla="*/ 3309530 w 11260052"/>
                <a:gd name="connsiteY2-550" fmla="*/ 403064 h 6160778"/>
                <a:gd name="connsiteX3-551" fmla="*/ 3701416 w 11260052"/>
                <a:gd name="connsiteY3-552" fmla="*/ 940093 h 6160778"/>
                <a:gd name="connsiteX4-553" fmla="*/ 7620273 w 11260052"/>
                <a:gd name="connsiteY4-554" fmla="*/ 345007 h 6160778"/>
                <a:gd name="connsiteX5-555" fmla="*/ 10915016 w 11260052"/>
                <a:gd name="connsiteY5-556" fmla="*/ 678836 h 6160778"/>
                <a:gd name="connsiteX6-557" fmla="*/ 10973073 w 11260052"/>
                <a:gd name="connsiteY6-558" fmla="*/ 3959064 h 6160778"/>
                <a:gd name="connsiteX7-559" fmla="*/ 9260387 w 11260052"/>
                <a:gd name="connsiteY7-560" fmla="*/ 5686264 h 6160778"/>
                <a:gd name="connsiteX8-561" fmla="*/ 9057187 w 11260052"/>
                <a:gd name="connsiteY8-562" fmla="*/ 5976550 h 6160778"/>
                <a:gd name="connsiteX9-563" fmla="*/ 9826444 w 11260052"/>
                <a:gd name="connsiteY9-564" fmla="*/ 6049121 h 6160778"/>
                <a:gd name="connsiteX10-565" fmla="*/ 9100730 w 11260052"/>
                <a:gd name="connsiteY10-566" fmla="*/ 5584664 h 6160778"/>
                <a:gd name="connsiteX11-567" fmla="*/ 7359016 w 11260052"/>
                <a:gd name="connsiteY11-568" fmla="*/ 5149236 h 6160778"/>
                <a:gd name="connsiteX12-569" fmla="*/ 4485187 w 11260052"/>
                <a:gd name="connsiteY12-570" fmla="*/ 5497579 h 6160778"/>
                <a:gd name="connsiteX13-571" fmla="*/ 2133873 w 11260052"/>
                <a:gd name="connsiteY13-572" fmla="*/ 5787864 h 6160778"/>
                <a:gd name="connsiteX14-573" fmla="*/ 798559 w 11260052"/>
                <a:gd name="connsiteY14-574" fmla="*/ 4757350 h 6160778"/>
                <a:gd name="connsiteX15-575" fmla="*/ 14787 w 11260052"/>
                <a:gd name="connsiteY15-576" fmla="*/ 301464 h 6160778"/>
                <a:gd name="connsiteX0-577" fmla="*/ 14787 w 11260052"/>
                <a:gd name="connsiteY0-578" fmla="*/ 301464 h 6160778"/>
                <a:gd name="connsiteX1-579" fmla="*/ 1466216 w 11260052"/>
                <a:gd name="connsiteY1-580" fmla="*/ 403065 h 6160778"/>
                <a:gd name="connsiteX2-581" fmla="*/ 3309530 w 11260052"/>
                <a:gd name="connsiteY2-582" fmla="*/ 403064 h 6160778"/>
                <a:gd name="connsiteX3-583" fmla="*/ 3701416 w 11260052"/>
                <a:gd name="connsiteY3-584" fmla="*/ 940093 h 6160778"/>
                <a:gd name="connsiteX4-585" fmla="*/ 7620273 w 11260052"/>
                <a:gd name="connsiteY4-586" fmla="*/ 345007 h 6160778"/>
                <a:gd name="connsiteX5-587" fmla="*/ 10915016 w 11260052"/>
                <a:gd name="connsiteY5-588" fmla="*/ 678836 h 6160778"/>
                <a:gd name="connsiteX6-589" fmla="*/ 10973073 w 11260052"/>
                <a:gd name="connsiteY6-590" fmla="*/ 3959064 h 6160778"/>
                <a:gd name="connsiteX7-591" fmla="*/ 9260387 w 11260052"/>
                <a:gd name="connsiteY7-592" fmla="*/ 5686264 h 6160778"/>
                <a:gd name="connsiteX8-593" fmla="*/ 9057187 w 11260052"/>
                <a:gd name="connsiteY8-594" fmla="*/ 5976550 h 6160778"/>
                <a:gd name="connsiteX9-595" fmla="*/ 9826444 w 11260052"/>
                <a:gd name="connsiteY9-596" fmla="*/ 6049121 h 6160778"/>
                <a:gd name="connsiteX10-597" fmla="*/ 9100730 w 11260052"/>
                <a:gd name="connsiteY10-598" fmla="*/ 5584664 h 6160778"/>
                <a:gd name="connsiteX11-599" fmla="*/ 7359016 w 11260052"/>
                <a:gd name="connsiteY11-600" fmla="*/ 5149236 h 6160778"/>
                <a:gd name="connsiteX12-601" fmla="*/ 4485187 w 11260052"/>
                <a:gd name="connsiteY12-602" fmla="*/ 5497579 h 6160778"/>
                <a:gd name="connsiteX13-603" fmla="*/ 2133873 w 11260052"/>
                <a:gd name="connsiteY13-604" fmla="*/ 5787864 h 6160778"/>
                <a:gd name="connsiteX14-605" fmla="*/ 798559 w 11260052"/>
                <a:gd name="connsiteY14-606" fmla="*/ 4757350 h 6160778"/>
                <a:gd name="connsiteX15-607" fmla="*/ 14787 w 11260052"/>
                <a:gd name="connsiteY15-608" fmla="*/ 301464 h 6160778"/>
                <a:gd name="connsiteX0-609" fmla="*/ 14787 w 11257622"/>
                <a:gd name="connsiteY0-610" fmla="*/ 301464 h 6073954"/>
                <a:gd name="connsiteX1-611" fmla="*/ 1466216 w 11257622"/>
                <a:gd name="connsiteY1-612" fmla="*/ 403065 h 6073954"/>
                <a:gd name="connsiteX2-613" fmla="*/ 3309530 w 11257622"/>
                <a:gd name="connsiteY2-614" fmla="*/ 403064 h 6073954"/>
                <a:gd name="connsiteX3-615" fmla="*/ 3701416 w 11257622"/>
                <a:gd name="connsiteY3-616" fmla="*/ 940093 h 6073954"/>
                <a:gd name="connsiteX4-617" fmla="*/ 7620273 w 11257622"/>
                <a:gd name="connsiteY4-618" fmla="*/ 345007 h 6073954"/>
                <a:gd name="connsiteX5-619" fmla="*/ 10915016 w 11257622"/>
                <a:gd name="connsiteY5-620" fmla="*/ 678836 h 6073954"/>
                <a:gd name="connsiteX6-621" fmla="*/ 10973073 w 11257622"/>
                <a:gd name="connsiteY6-622" fmla="*/ 3959064 h 6073954"/>
                <a:gd name="connsiteX7-623" fmla="*/ 9303930 w 11257622"/>
                <a:gd name="connsiteY7-624" fmla="*/ 5686264 h 6073954"/>
                <a:gd name="connsiteX8-625" fmla="*/ 9057187 w 11257622"/>
                <a:gd name="connsiteY8-626" fmla="*/ 5976550 h 6073954"/>
                <a:gd name="connsiteX9-627" fmla="*/ 9826444 w 11257622"/>
                <a:gd name="connsiteY9-628" fmla="*/ 6049121 h 6073954"/>
                <a:gd name="connsiteX10-629" fmla="*/ 9100730 w 11257622"/>
                <a:gd name="connsiteY10-630" fmla="*/ 5584664 h 6073954"/>
                <a:gd name="connsiteX11-631" fmla="*/ 7359016 w 11257622"/>
                <a:gd name="connsiteY11-632" fmla="*/ 5149236 h 6073954"/>
                <a:gd name="connsiteX12-633" fmla="*/ 4485187 w 11257622"/>
                <a:gd name="connsiteY12-634" fmla="*/ 5497579 h 6073954"/>
                <a:gd name="connsiteX13-635" fmla="*/ 2133873 w 11257622"/>
                <a:gd name="connsiteY13-636" fmla="*/ 5787864 h 6073954"/>
                <a:gd name="connsiteX14-637" fmla="*/ 798559 w 11257622"/>
                <a:gd name="connsiteY14-638" fmla="*/ 4757350 h 6073954"/>
                <a:gd name="connsiteX15-639" fmla="*/ 14787 w 11257622"/>
                <a:gd name="connsiteY15-640" fmla="*/ 301464 h 6073954"/>
                <a:gd name="connsiteX0-641" fmla="*/ 14787 w 11257622"/>
                <a:gd name="connsiteY0-642" fmla="*/ 301464 h 6099299"/>
                <a:gd name="connsiteX1-643" fmla="*/ 1466216 w 11257622"/>
                <a:gd name="connsiteY1-644" fmla="*/ 403065 h 6099299"/>
                <a:gd name="connsiteX2-645" fmla="*/ 3309530 w 11257622"/>
                <a:gd name="connsiteY2-646" fmla="*/ 403064 h 6099299"/>
                <a:gd name="connsiteX3-647" fmla="*/ 3701416 w 11257622"/>
                <a:gd name="connsiteY3-648" fmla="*/ 940093 h 6099299"/>
                <a:gd name="connsiteX4-649" fmla="*/ 7620273 w 11257622"/>
                <a:gd name="connsiteY4-650" fmla="*/ 345007 h 6099299"/>
                <a:gd name="connsiteX5-651" fmla="*/ 10915016 w 11257622"/>
                <a:gd name="connsiteY5-652" fmla="*/ 678836 h 6099299"/>
                <a:gd name="connsiteX6-653" fmla="*/ 10973073 w 11257622"/>
                <a:gd name="connsiteY6-654" fmla="*/ 3959064 h 6099299"/>
                <a:gd name="connsiteX7-655" fmla="*/ 9303930 w 11257622"/>
                <a:gd name="connsiteY7-656" fmla="*/ 5686264 h 6099299"/>
                <a:gd name="connsiteX8-657" fmla="*/ 9057187 w 11257622"/>
                <a:gd name="connsiteY8-658" fmla="*/ 5976550 h 6099299"/>
                <a:gd name="connsiteX9-659" fmla="*/ 9826444 w 11257622"/>
                <a:gd name="connsiteY9-660" fmla="*/ 6049121 h 6099299"/>
                <a:gd name="connsiteX10-661" fmla="*/ 9100730 w 11257622"/>
                <a:gd name="connsiteY10-662" fmla="*/ 5584664 h 6099299"/>
                <a:gd name="connsiteX11-663" fmla="*/ 7359016 w 11257622"/>
                <a:gd name="connsiteY11-664" fmla="*/ 5149236 h 6099299"/>
                <a:gd name="connsiteX12-665" fmla="*/ 4485187 w 11257622"/>
                <a:gd name="connsiteY12-666" fmla="*/ 5497579 h 6099299"/>
                <a:gd name="connsiteX13-667" fmla="*/ 2133873 w 11257622"/>
                <a:gd name="connsiteY13-668" fmla="*/ 5787864 h 6099299"/>
                <a:gd name="connsiteX14-669" fmla="*/ 798559 w 11257622"/>
                <a:gd name="connsiteY14-670" fmla="*/ 4757350 h 6099299"/>
                <a:gd name="connsiteX15-671" fmla="*/ 14787 w 11257622"/>
                <a:gd name="connsiteY15-672" fmla="*/ 301464 h 6099299"/>
                <a:gd name="connsiteX0-673" fmla="*/ 14787 w 11257622"/>
                <a:gd name="connsiteY0-674" fmla="*/ 301464 h 6093940"/>
                <a:gd name="connsiteX1-675" fmla="*/ 1466216 w 11257622"/>
                <a:gd name="connsiteY1-676" fmla="*/ 403065 h 6093940"/>
                <a:gd name="connsiteX2-677" fmla="*/ 3309530 w 11257622"/>
                <a:gd name="connsiteY2-678" fmla="*/ 403064 h 6093940"/>
                <a:gd name="connsiteX3-679" fmla="*/ 3701416 w 11257622"/>
                <a:gd name="connsiteY3-680" fmla="*/ 940093 h 6093940"/>
                <a:gd name="connsiteX4-681" fmla="*/ 7620273 w 11257622"/>
                <a:gd name="connsiteY4-682" fmla="*/ 345007 h 6093940"/>
                <a:gd name="connsiteX5-683" fmla="*/ 10915016 w 11257622"/>
                <a:gd name="connsiteY5-684" fmla="*/ 678836 h 6093940"/>
                <a:gd name="connsiteX6-685" fmla="*/ 10973073 w 11257622"/>
                <a:gd name="connsiteY6-686" fmla="*/ 3959064 h 6093940"/>
                <a:gd name="connsiteX7-687" fmla="*/ 9303930 w 11257622"/>
                <a:gd name="connsiteY7-688" fmla="*/ 5686264 h 6093940"/>
                <a:gd name="connsiteX8-689" fmla="*/ 9115244 w 11257622"/>
                <a:gd name="connsiteY8-690" fmla="*/ 6034607 h 6093940"/>
                <a:gd name="connsiteX9-691" fmla="*/ 9826444 w 11257622"/>
                <a:gd name="connsiteY9-692" fmla="*/ 6049121 h 6093940"/>
                <a:gd name="connsiteX10-693" fmla="*/ 9100730 w 11257622"/>
                <a:gd name="connsiteY10-694" fmla="*/ 5584664 h 6093940"/>
                <a:gd name="connsiteX11-695" fmla="*/ 7359016 w 11257622"/>
                <a:gd name="connsiteY11-696" fmla="*/ 5149236 h 6093940"/>
                <a:gd name="connsiteX12-697" fmla="*/ 4485187 w 11257622"/>
                <a:gd name="connsiteY12-698" fmla="*/ 5497579 h 6093940"/>
                <a:gd name="connsiteX13-699" fmla="*/ 2133873 w 11257622"/>
                <a:gd name="connsiteY13-700" fmla="*/ 5787864 h 6093940"/>
                <a:gd name="connsiteX14-701" fmla="*/ 798559 w 11257622"/>
                <a:gd name="connsiteY14-702" fmla="*/ 4757350 h 6093940"/>
                <a:gd name="connsiteX15-703" fmla="*/ 14787 w 11257622"/>
                <a:gd name="connsiteY15-704" fmla="*/ 301464 h 6093940"/>
                <a:gd name="connsiteX0-705" fmla="*/ 14787 w 11257622"/>
                <a:gd name="connsiteY0-706" fmla="*/ 301464 h 6162710"/>
                <a:gd name="connsiteX1-707" fmla="*/ 1466216 w 11257622"/>
                <a:gd name="connsiteY1-708" fmla="*/ 403065 h 6162710"/>
                <a:gd name="connsiteX2-709" fmla="*/ 3309530 w 11257622"/>
                <a:gd name="connsiteY2-710" fmla="*/ 403064 h 6162710"/>
                <a:gd name="connsiteX3-711" fmla="*/ 3701416 w 11257622"/>
                <a:gd name="connsiteY3-712" fmla="*/ 940093 h 6162710"/>
                <a:gd name="connsiteX4-713" fmla="*/ 7620273 w 11257622"/>
                <a:gd name="connsiteY4-714" fmla="*/ 345007 h 6162710"/>
                <a:gd name="connsiteX5-715" fmla="*/ 10915016 w 11257622"/>
                <a:gd name="connsiteY5-716" fmla="*/ 678836 h 6162710"/>
                <a:gd name="connsiteX6-717" fmla="*/ 10973073 w 11257622"/>
                <a:gd name="connsiteY6-718" fmla="*/ 3959064 h 6162710"/>
                <a:gd name="connsiteX7-719" fmla="*/ 9303930 w 11257622"/>
                <a:gd name="connsiteY7-720" fmla="*/ 5686264 h 6162710"/>
                <a:gd name="connsiteX8-721" fmla="*/ 9115244 w 11257622"/>
                <a:gd name="connsiteY8-722" fmla="*/ 6034607 h 6162710"/>
                <a:gd name="connsiteX9-723" fmla="*/ 9826444 w 11257622"/>
                <a:gd name="connsiteY9-724" fmla="*/ 6049121 h 6162710"/>
                <a:gd name="connsiteX10-725" fmla="*/ 9100730 w 11257622"/>
                <a:gd name="connsiteY10-726" fmla="*/ 5584664 h 6162710"/>
                <a:gd name="connsiteX11-727" fmla="*/ 7359016 w 11257622"/>
                <a:gd name="connsiteY11-728" fmla="*/ 5149236 h 6162710"/>
                <a:gd name="connsiteX12-729" fmla="*/ 4485187 w 11257622"/>
                <a:gd name="connsiteY12-730" fmla="*/ 5497579 h 6162710"/>
                <a:gd name="connsiteX13-731" fmla="*/ 2133873 w 11257622"/>
                <a:gd name="connsiteY13-732" fmla="*/ 5787864 h 6162710"/>
                <a:gd name="connsiteX14-733" fmla="*/ 798559 w 11257622"/>
                <a:gd name="connsiteY14-734" fmla="*/ 4757350 h 6162710"/>
                <a:gd name="connsiteX15-735" fmla="*/ 14787 w 11257622"/>
                <a:gd name="connsiteY15-736" fmla="*/ 301464 h 6162710"/>
                <a:gd name="connsiteX0-737" fmla="*/ 14787 w 11257622"/>
                <a:gd name="connsiteY0-738" fmla="*/ 301464 h 6143399"/>
                <a:gd name="connsiteX1-739" fmla="*/ 1466216 w 11257622"/>
                <a:gd name="connsiteY1-740" fmla="*/ 403065 h 6143399"/>
                <a:gd name="connsiteX2-741" fmla="*/ 3309530 w 11257622"/>
                <a:gd name="connsiteY2-742" fmla="*/ 403064 h 6143399"/>
                <a:gd name="connsiteX3-743" fmla="*/ 3701416 w 11257622"/>
                <a:gd name="connsiteY3-744" fmla="*/ 940093 h 6143399"/>
                <a:gd name="connsiteX4-745" fmla="*/ 7620273 w 11257622"/>
                <a:gd name="connsiteY4-746" fmla="*/ 345007 h 6143399"/>
                <a:gd name="connsiteX5-747" fmla="*/ 10915016 w 11257622"/>
                <a:gd name="connsiteY5-748" fmla="*/ 678836 h 6143399"/>
                <a:gd name="connsiteX6-749" fmla="*/ 10973073 w 11257622"/>
                <a:gd name="connsiteY6-750" fmla="*/ 3959064 h 6143399"/>
                <a:gd name="connsiteX7-751" fmla="*/ 9303930 w 11257622"/>
                <a:gd name="connsiteY7-752" fmla="*/ 5686264 h 6143399"/>
                <a:gd name="connsiteX8-753" fmla="*/ 9057187 w 11257622"/>
                <a:gd name="connsiteY8-754" fmla="*/ 6005578 h 6143399"/>
                <a:gd name="connsiteX9-755" fmla="*/ 9826444 w 11257622"/>
                <a:gd name="connsiteY9-756" fmla="*/ 6049121 h 6143399"/>
                <a:gd name="connsiteX10-757" fmla="*/ 9100730 w 11257622"/>
                <a:gd name="connsiteY10-758" fmla="*/ 5584664 h 6143399"/>
                <a:gd name="connsiteX11-759" fmla="*/ 7359016 w 11257622"/>
                <a:gd name="connsiteY11-760" fmla="*/ 5149236 h 6143399"/>
                <a:gd name="connsiteX12-761" fmla="*/ 4485187 w 11257622"/>
                <a:gd name="connsiteY12-762" fmla="*/ 5497579 h 6143399"/>
                <a:gd name="connsiteX13-763" fmla="*/ 2133873 w 11257622"/>
                <a:gd name="connsiteY13-764" fmla="*/ 5787864 h 6143399"/>
                <a:gd name="connsiteX14-765" fmla="*/ 798559 w 11257622"/>
                <a:gd name="connsiteY14-766" fmla="*/ 4757350 h 6143399"/>
                <a:gd name="connsiteX15-767" fmla="*/ 14787 w 11257622"/>
                <a:gd name="connsiteY15-768" fmla="*/ 301464 h 6143399"/>
                <a:gd name="connsiteX0-769" fmla="*/ 14787 w 11257622"/>
                <a:gd name="connsiteY0-770" fmla="*/ 301464 h 6125500"/>
                <a:gd name="connsiteX1-771" fmla="*/ 1466216 w 11257622"/>
                <a:gd name="connsiteY1-772" fmla="*/ 403065 h 6125500"/>
                <a:gd name="connsiteX2-773" fmla="*/ 3309530 w 11257622"/>
                <a:gd name="connsiteY2-774" fmla="*/ 403064 h 6125500"/>
                <a:gd name="connsiteX3-775" fmla="*/ 3701416 w 11257622"/>
                <a:gd name="connsiteY3-776" fmla="*/ 940093 h 6125500"/>
                <a:gd name="connsiteX4-777" fmla="*/ 7620273 w 11257622"/>
                <a:gd name="connsiteY4-778" fmla="*/ 345007 h 6125500"/>
                <a:gd name="connsiteX5-779" fmla="*/ 10915016 w 11257622"/>
                <a:gd name="connsiteY5-780" fmla="*/ 678836 h 6125500"/>
                <a:gd name="connsiteX6-781" fmla="*/ 10973073 w 11257622"/>
                <a:gd name="connsiteY6-782" fmla="*/ 3959064 h 6125500"/>
                <a:gd name="connsiteX7-783" fmla="*/ 9303930 w 11257622"/>
                <a:gd name="connsiteY7-784" fmla="*/ 5686264 h 6125500"/>
                <a:gd name="connsiteX8-785" fmla="*/ 9071701 w 11257622"/>
                <a:gd name="connsiteY8-786" fmla="*/ 5976549 h 6125500"/>
                <a:gd name="connsiteX9-787" fmla="*/ 9826444 w 11257622"/>
                <a:gd name="connsiteY9-788" fmla="*/ 6049121 h 6125500"/>
                <a:gd name="connsiteX10-789" fmla="*/ 9100730 w 11257622"/>
                <a:gd name="connsiteY10-790" fmla="*/ 5584664 h 6125500"/>
                <a:gd name="connsiteX11-791" fmla="*/ 7359016 w 11257622"/>
                <a:gd name="connsiteY11-792" fmla="*/ 5149236 h 6125500"/>
                <a:gd name="connsiteX12-793" fmla="*/ 4485187 w 11257622"/>
                <a:gd name="connsiteY12-794" fmla="*/ 5497579 h 6125500"/>
                <a:gd name="connsiteX13-795" fmla="*/ 2133873 w 11257622"/>
                <a:gd name="connsiteY13-796" fmla="*/ 5787864 h 6125500"/>
                <a:gd name="connsiteX14-797" fmla="*/ 798559 w 11257622"/>
                <a:gd name="connsiteY14-798" fmla="*/ 4757350 h 6125500"/>
                <a:gd name="connsiteX15-799" fmla="*/ 14787 w 11257622"/>
                <a:gd name="connsiteY15-800" fmla="*/ 301464 h 6125500"/>
                <a:gd name="connsiteX0-801" fmla="*/ 14787 w 11257622"/>
                <a:gd name="connsiteY0-802" fmla="*/ 301464 h 6125500"/>
                <a:gd name="connsiteX1-803" fmla="*/ 1466216 w 11257622"/>
                <a:gd name="connsiteY1-804" fmla="*/ 403065 h 6125500"/>
                <a:gd name="connsiteX2-805" fmla="*/ 3309530 w 11257622"/>
                <a:gd name="connsiteY2-806" fmla="*/ 403064 h 6125500"/>
                <a:gd name="connsiteX3-807" fmla="*/ 3701416 w 11257622"/>
                <a:gd name="connsiteY3-808" fmla="*/ 940093 h 6125500"/>
                <a:gd name="connsiteX4-809" fmla="*/ 7620273 w 11257622"/>
                <a:gd name="connsiteY4-810" fmla="*/ 345007 h 6125500"/>
                <a:gd name="connsiteX5-811" fmla="*/ 10915016 w 11257622"/>
                <a:gd name="connsiteY5-812" fmla="*/ 678836 h 6125500"/>
                <a:gd name="connsiteX6-813" fmla="*/ 10973073 w 11257622"/>
                <a:gd name="connsiteY6-814" fmla="*/ 3959064 h 6125500"/>
                <a:gd name="connsiteX7-815" fmla="*/ 9303930 w 11257622"/>
                <a:gd name="connsiteY7-816" fmla="*/ 5686264 h 6125500"/>
                <a:gd name="connsiteX8-817" fmla="*/ 9071701 w 11257622"/>
                <a:gd name="connsiteY8-818" fmla="*/ 5976549 h 6125500"/>
                <a:gd name="connsiteX9-819" fmla="*/ 9826444 w 11257622"/>
                <a:gd name="connsiteY9-820" fmla="*/ 6049121 h 6125500"/>
                <a:gd name="connsiteX10-821" fmla="*/ 9100730 w 11257622"/>
                <a:gd name="connsiteY10-822" fmla="*/ 5584664 h 6125500"/>
                <a:gd name="connsiteX11-823" fmla="*/ 7359016 w 11257622"/>
                <a:gd name="connsiteY11-824" fmla="*/ 5149236 h 6125500"/>
                <a:gd name="connsiteX12-825" fmla="*/ 4485187 w 11257622"/>
                <a:gd name="connsiteY12-826" fmla="*/ 5497579 h 6125500"/>
                <a:gd name="connsiteX13-827" fmla="*/ 2133873 w 11257622"/>
                <a:gd name="connsiteY13-828" fmla="*/ 5787864 h 6125500"/>
                <a:gd name="connsiteX14-829" fmla="*/ 798559 w 11257622"/>
                <a:gd name="connsiteY14-830" fmla="*/ 4757350 h 6125500"/>
                <a:gd name="connsiteX15-831" fmla="*/ 14787 w 11257622"/>
                <a:gd name="connsiteY15-832" fmla="*/ 301464 h 6125500"/>
                <a:gd name="connsiteX0-833" fmla="*/ 14787 w 11257622"/>
                <a:gd name="connsiteY0-834" fmla="*/ 301464 h 6164709"/>
                <a:gd name="connsiteX1-835" fmla="*/ 1466216 w 11257622"/>
                <a:gd name="connsiteY1-836" fmla="*/ 403065 h 6164709"/>
                <a:gd name="connsiteX2-837" fmla="*/ 3309530 w 11257622"/>
                <a:gd name="connsiteY2-838" fmla="*/ 403064 h 6164709"/>
                <a:gd name="connsiteX3-839" fmla="*/ 3701416 w 11257622"/>
                <a:gd name="connsiteY3-840" fmla="*/ 940093 h 6164709"/>
                <a:gd name="connsiteX4-841" fmla="*/ 7620273 w 11257622"/>
                <a:gd name="connsiteY4-842" fmla="*/ 345007 h 6164709"/>
                <a:gd name="connsiteX5-843" fmla="*/ 10915016 w 11257622"/>
                <a:gd name="connsiteY5-844" fmla="*/ 678836 h 6164709"/>
                <a:gd name="connsiteX6-845" fmla="*/ 10973073 w 11257622"/>
                <a:gd name="connsiteY6-846" fmla="*/ 3959064 h 6164709"/>
                <a:gd name="connsiteX7-847" fmla="*/ 9303930 w 11257622"/>
                <a:gd name="connsiteY7-848" fmla="*/ 5686264 h 6164709"/>
                <a:gd name="connsiteX8-849" fmla="*/ 9003121 w 11257622"/>
                <a:gd name="connsiteY8-850" fmla="*/ 6037509 h 6164709"/>
                <a:gd name="connsiteX9-851" fmla="*/ 9826444 w 11257622"/>
                <a:gd name="connsiteY9-852" fmla="*/ 6049121 h 6164709"/>
                <a:gd name="connsiteX10-853" fmla="*/ 9100730 w 11257622"/>
                <a:gd name="connsiteY10-854" fmla="*/ 5584664 h 6164709"/>
                <a:gd name="connsiteX11-855" fmla="*/ 7359016 w 11257622"/>
                <a:gd name="connsiteY11-856" fmla="*/ 5149236 h 6164709"/>
                <a:gd name="connsiteX12-857" fmla="*/ 4485187 w 11257622"/>
                <a:gd name="connsiteY12-858" fmla="*/ 5497579 h 6164709"/>
                <a:gd name="connsiteX13-859" fmla="*/ 2133873 w 11257622"/>
                <a:gd name="connsiteY13-860" fmla="*/ 5787864 h 6164709"/>
                <a:gd name="connsiteX14-861" fmla="*/ 798559 w 11257622"/>
                <a:gd name="connsiteY14-862" fmla="*/ 4757350 h 6164709"/>
                <a:gd name="connsiteX15-863" fmla="*/ 14787 w 11257622"/>
                <a:gd name="connsiteY15-864" fmla="*/ 301464 h 6164709"/>
                <a:gd name="connsiteX0-865" fmla="*/ 14787 w 11257622"/>
                <a:gd name="connsiteY0-866" fmla="*/ 301464 h 6209124"/>
                <a:gd name="connsiteX1-867" fmla="*/ 1466216 w 11257622"/>
                <a:gd name="connsiteY1-868" fmla="*/ 403065 h 6209124"/>
                <a:gd name="connsiteX2-869" fmla="*/ 3309530 w 11257622"/>
                <a:gd name="connsiteY2-870" fmla="*/ 403064 h 6209124"/>
                <a:gd name="connsiteX3-871" fmla="*/ 3701416 w 11257622"/>
                <a:gd name="connsiteY3-872" fmla="*/ 940093 h 6209124"/>
                <a:gd name="connsiteX4-873" fmla="*/ 7620273 w 11257622"/>
                <a:gd name="connsiteY4-874" fmla="*/ 345007 h 6209124"/>
                <a:gd name="connsiteX5-875" fmla="*/ 10915016 w 11257622"/>
                <a:gd name="connsiteY5-876" fmla="*/ 678836 h 6209124"/>
                <a:gd name="connsiteX6-877" fmla="*/ 10973073 w 11257622"/>
                <a:gd name="connsiteY6-878" fmla="*/ 3959064 h 6209124"/>
                <a:gd name="connsiteX7-879" fmla="*/ 9303930 w 11257622"/>
                <a:gd name="connsiteY7-880" fmla="*/ 5686264 h 6209124"/>
                <a:gd name="connsiteX8-881" fmla="*/ 9010741 w 11257622"/>
                <a:gd name="connsiteY8-882" fmla="*/ 6098469 h 6209124"/>
                <a:gd name="connsiteX9-883" fmla="*/ 9826444 w 11257622"/>
                <a:gd name="connsiteY9-884" fmla="*/ 6049121 h 6209124"/>
                <a:gd name="connsiteX10-885" fmla="*/ 9100730 w 11257622"/>
                <a:gd name="connsiteY10-886" fmla="*/ 5584664 h 6209124"/>
                <a:gd name="connsiteX11-887" fmla="*/ 7359016 w 11257622"/>
                <a:gd name="connsiteY11-888" fmla="*/ 5149236 h 6209124"/>
                <a:gd name="connsiteX12-889" fmla="*/ 4485187 w 11257622"/>
                <a:gd name="connsiteY12-890" fmla="*/ 5497579 h 6209124"/>
                <a:gd name="connsiteX13-891" fmla="*/ 2133873 w 11257622"/>
                <a:gd name="connsiteY13-892" fmla="*/ 5787864 h 6209124"/>
                <a:gd name="connsiteX14-893" fmla="*/ 798559 w 11257622"/>
                <a:gd name="connsiteY14-894" fmla="*/ 4757350 h 6209124"/>
                <a:gd name="connsiteX15-895" fmla="*/ 14787 w 11257622"/>
                <a:gd name="connsiteY15-896" fmla="*/ 301464 h 6209124"/>
                <a:gd name="connsiteX0-897" fmla="*/ 14787 w 11257622"/>
                <a:gd name="connsiteY0-898" fmla="*/ 301464 h 6209124"/>
                <a:gd name="connsiteX1-899" fmla="*/ 1466216 w 11257622"/>
                <a:gd name="connsiteY1-900" fmla="*/ 403065 h 6209124"/>
                <a:gd name="connsiteX2-901" fmla="*/ 3309530 w 11257622"/>
                <a:gd name="connsiteY2-902" fmla="*/ 403064 h 6209124"/>
                <a:gd name="connsiteX3-903" fmla="*/ 3701416 w 11257622"/>
                <a:gd name="connsiteY3-904" fmla="*/ 940093 h 6209124"/>
                <a:gd name="connsiteX4-905" fmla="*/ 7620273 w 11257622"/>
                <a:gd name="connsiteY4-906" fmla="*/ 345007 h 6209124"/>
                <a:gd name="connsiteX5-907" fmla="*/ 10915016 w 11257622"/>
                <a:gd name="connsiteY5-908" fmla="*/ 678836 h 6209124"/>
                <a:gd name="connsiteX6-909" fmla="*/ 10973073 w 11257622"/>
                <a:gd name="connsiteY6-910" fmla="*/ 3959064 h 6209124"/>
                <a:gd name="connsiteX7-911" fmla="*/ 9303930 w 11257622"/>
                <a:gd name="connsiteY7-912" fmla="*/ 5686264 h 6209124"/>
                <a:gd name="connsiteX8-913" fmla="*/ 9010741 w 11257622"/>
                <a:gd name="connsiteY8-914" fmla="*/ 6098469 h 6209124"/>
                <a:gd name="connsiteX9-915" fmla="*/ 9826444 w 11257622"/>
                <a:gd name="connsiteY9-916" fmla="*/ 6049121 h 6209124"/>
                <a:gd name="connsiteX10-917" fmla="*/ 9100730 w 11257622"/>
                <a:gd name="connsiteY10-918" fmla="*/ 5584664 h 6209124"/>
                <a:gd name="connsiteX11-919" fmla="*/ 7359016 w 11257622"/>
                <a:gd name="connsiteY11-920" fmla="*/ 5149236 h 6209124"/>
                <a:gd name="connsiteX12-921" fmla="*/ 4485187 w 11257622"/>
                <a:gd name="connsiteY12-922" fmla="*/ 5497579 h 6209124"/>
                <a:gd name="connsiteX13-923" fmla="*/ 2133873 w 11257622"/>
                <a:gd name="connsiteY13-924" fmla="*/ 5787864 h 6209124"/>
                <a:gd name="connsiteX14-925" fmla="*/ 798559 w 11257622"/>
                <a:gd name="connsiteY14-926" fmla="*/ 4757350 h 6209124"/>
                <a:gd name="connsiteX15-927" fmla="*/ 14787 w 11257622"/>
                <a:gd name="connsiteY15-928" fmla="*/ 301464 h 6209124"/>
                <a:gd name="connsiteX0-929" fmla="*/ 14787 w 11257622"/>
                <a:gd name="connsiteY0-930" fmla="*/ 301464 h 6229074"/>
                <a:gd name="connsiteX1-931" fmla="*/ 1466216 w 11257622"/>
                <a:gd name="connsiteY1-932" fmla="*/ 403065 h 6229074"/>
                <a:gd name="connsiteX2-933" fmla="*/ 3309530 w 11257622"/>
                <a:gd name="connsiteY2-934" fmla="*/ 403064 h 6229074"/>
                <a:gd name="connsiteX3-935" fmla="*/ 3701416 w 11257622"/>
                <a:gd name="connsiteY3-936" fmla="*/ 940093 h 6229074"/>
                <a:gd name="connsiteX4-937" fmla="*/ 7620273 w 11257622"/>
                <a:gd name="connsiteY4-938" fmla="*/ 345007 h 6229074"/>
                <a:gd name="connsiteX5-939" fmla="*/ 10915016 w 11257622"/>
                <a:gd name="connsiteY5-940" fmla="*/ 678836 h 6229074"/>
                <a:gd name="connsiteX6-941" fmla="*/ 10973073 w 11257622"/>
                <a:gd name="connsiteY6-942" fmla="*/ 3959064 h 6229074"/>
                <a:gd name="connsiteX7-943" fmla="*/ 9303930 w 11257622"/>
                <a:gd name="connsiteY7-944" fmla="*/ 5686264 h 6229074"/>
                <a:gd name="connsiteX8-945" fmla="*/ 9010741 w 11257622"/>
                <a:gd name="connsiteY8-946" fmla="*/ 6098469 h 6229074"/>
                <a:gd name="connsiteX9-947" fmla="*/ 9826444 w 11257622"/>
                <a:gd name="connsiteY9-948" fmla="*/ 6049121 h 6229074"/>
                <a:gd name="connsiteX10-949" fmla="*/ 9100730 w 11257622"/>
                <a:gd name="connsiteY10-950" fmla="*/ 5584664 h 6229074"/>
                <a:gd name="connsiteX11-951" fmla="*/ 7359016 w 11257622"/>
                <a:gd name="connsiteY11-952" fmla="*/ 5149236 h 6229074"/>
                <a:gd name="connsiteX12-953" fmla="*/ 4485187 w 11257622"/>
                <a:gd name="connsiteY12-954" fmla="*/ 5497579 h 6229074"/>
                <a:gd name="connsiteX13-955" fmla="*/ 2133873 w 11257622"/>
                <a:gd name="connsiteY13-956" fmla="*/ 5787864 h 6229074"/>
                <a:gd name="connsiteX14-957" fmla="*/ 798559 w 11257622"/>
                <a:gd name="connsiteY14-958" fmla="*/ 4757350 h 6229074"/>
                <a:gd name="connsiteX15-959" fmla="*/ 14787 w 11257622"/>
                <a:gd name="connsiteY15-960" fmla="*/ 301464 h 6229074"/>
                <a:gd name="connsiteX0-961" fmla="*/ 14787 w 11257622"/>
                <a:gd name="connsiteY0-962" fmla="*/ 301464 h 6214958"/>
                <a:gd name="connsiteX1-963" fmla="*/ 1466216 w 11257622"/>
                <a:gd name="connsiteY1-964" fmla="*/ 403065 h 6214958"/>
                <a:gd name="connsiteX2-965" fmla="*/ 3309530 w 11257622"/>
                <a:gd name="connsiteY2-966" fmla="*/ 403064 h 6214958"/>
                <a:gd name="connsiteX3-967" fmla="*/ 3701416 w 11257622"/>
                <a:gd name="connsiteY3-968" fmla="*/ 940093 h 6214958"/>
                <a:gd name="connsiteX4-969" fmla="*/ 7620273 w 11257622"/>
                <a:gd name="connsiteY4-970" fmla="*/ 345007 h 6214958"/>
                <a:gd name="connsiteX5-971" fmla="*/ 10915016 w 11257622"/>
                <a:gd name="connsiteY5-972" fmla="*/ 678836 h 6214958"/>
                <a:gd name="connsiteX6-973" fmla="*/ 10973073 w 11257622"/>
                <a:gd name="connsiteY6-974" fmla="*/ 3959064 h 6214958"/>
                <a:gd name="connsiteX7-975" fmla="*/ 9303930 w 11257622"/>
                <a:gd name="connsiteY7-976" fmla="*/ 5686264 h 6214958"/>
                <a:gd name="connsiteX8-977" fmla="*/ 8980261 w 11257622"/>
                <a:gd name="connsiteY8-978" fmla="*/ 6106089 h 6214958"/>
                <a:gd name="connsiteX9-979" fmla="*/ 9826444 w 11257622"/>
                <a:gd name="connsiteY9-980" fmla="*/ 6049121 h 6214958"/>
                <a:gd name="connsiteX10-981" fmla="*/ 9100730 w 11257622"/>
                <a:gd name="connsiteY10-982" fmla="*/ 5584664 h 6214958"/>
                <a:gd name="connsiteX11-983" fmla="*/ 7359016 w 11257622"/>
                <a:gd name="connsiteY11-984" fmla="*/ 5149236 h 6214958"/>
                <a:gd name="connsiteX12-985" fmla="*/ 4485187 w 11257622"/>
                <a:gd name="connsiteY12-986" fmla="*/ 5497579 h 6214958"/>
                <a:gd name="connsiteX13-987" fmla="*/ 2133873 w 11257622"/>
                <a:gd name="connsiteY13-988" fmla="*/ 5787864 h 6214958"/>
                <a:gd name="connsiteX14-989" fmla="*/ 798559 w 11257622"/>
                <a:gd name="connsiteY14-990" fmla="*/ 4757350 h 6214958"/>
                <a:gd name="connsiteX15-991" fmla="*/ 14787 w 11257622"/>
                <a:gd name="connsiteY15-992" fmla="*/ 301464 h 6214958"/>
                <a:gd name="connsiteX0-993" fmla="*/ 14787 w 11257622"/>
                <a:gd name="connsiteY0-994" fmla="*/ 301464 h 6197627"/>
                <a:gd name="connsiteX1-995" fmla="*/ 1466216 w 11257622"/>
                <a:gd name="connsiteY1-996" fmla="*/ 403065 h 6197627"/>
                <a:gd name="connsiteX2-997" fmla="*/ 3309530 w 11257622"/>
                <a:gd name="connsiteY2-998" fmla="*/ 403064 h 6197627"/>
                <a:gd name="connsiteX3-999" fmla="*/ 3701416 w 11257622"/>
                <a:gd name="connsiteY3-1000" fmla="*/ 940093 h 6197627"/>
                <a:gd name="connsiteX4-1001" fmla="*/ 7620273 w 11257622"/>
                <a:gd name="connsiteY4-1002" fmla="*/ 345007 h 6197627"/>
                <a:gd name="connsiteX5-1003" fmla="*/ 10915016 w 11257622"/>
                <a:gd name="connsiteY5-1004" fmla="*/ 678836 h 6197627"/>
                <a:gd name="connsiteX6-1005" fmla="*/ 10973073 w 11257622"/>
                <a:gd name="connsiteY6-1006" fmla="*/ 3959064 h 6197627"/>
                <a:gd name="connsiteX7-1007" fmla="*/ 9303930 w 11257622"/>
                <a:gd name="connsiteY7-1008" fmla="*/ 5686264 h 6197627"/>
                <a:gd name="connsiteX8-1009" fmla="*/ 9079321 w 11257622"/>
                <a:gd name="connsiteY8-1010" fmla="*/ 6083229 h 6197627"/>
                <a:gd name="connsiteX9-1011" fmla="*/ 9826444 w 11257622"/>
                <a:gd name="connsiteY9-1012" fmla="*/ 6049121 h 6197627"/>
                <a:gd name="connsiteX10-1013" fmla="*/ 9100730 w 11257622"/>
                <a:gd name="connsiteY10-1014" fmla="*/ 5584664 h 6197627"/>
                <a:gd name="connsiteX11-1015" fmla="*/ 7359016 w 11257622"/>
                <a:gd name="connsiteY11-1016" fmla="*/ 5149236 h 6197627"/>
                <a:gd name="connsiteX12-1017" fmla="*/ 4485187 w 11257622"/>
                <a:gd name="connsiteY12-1018" fmla="*/ 5497579 h 6197627"/>
                <a:gd name="connsiteX13-1019" fmla="*/ 2133873 w 11257622"/>
                <a:gd name="connsiteY13-1020" fmla="*/ 5787864 h 6197627"/>
                <a:gd name="connsiteX14-1021" fmla="*/ 798559 w 11257622"/>
                <a:gd name="connsiteY14-1022" fmla="*/ 4757350 h 6197627"/>
                <a:gd name="connsiteX15-1023" fmla="*/ 14787 w 11257622"/>
                <a:gd name="connsiteY15-1024" fmla="*/ 301464 h 6197627"/>
                <a:gd name="connsiteX0-1025" fmla="*/ 14787 w 11257622"/>
                <a:gd name="connsiteY0-1026" fmla="*/ 301464 h 6221246"/>
                <a:gd name="connsiteX1-1027" fmla="*/ 1466216 w 11257622"/>
                <a:gd name="connsiteY1-1028" fmla="*/ 403065 h 6221246"/>
                <a:gd name="connsiteX2-1029" fmla="*/ 3309530 w 11257622"/>
                <a:gd name="connsiteY2-1030" fmla="*/ 403064 h 6221246"/>
                <a:gd name="connsiteX3-1031" fmla="*/ 3701416 w 11257622"/>
                <a:gd name="connsiteY3-1032" fmla="*/ 940093 h 6221246"/>
                <a:gd name="connsiteX4-1033" fmla="*/ 7620273 w 11257622"/>
                <a:gd name="connsiteY4-1034" fmla="*/ 345007 h 6221246"/>
                <a:gd name="connsiteX5-1035" fmla="*/ 10915016 w 11257622"/>
                <a:gd name="connsiteY5-1036" fmla="*/ 678836 h 6221246"/>
                <a:gd name="connsiteX6-1037" fmla="*/ 10973073 w 11257622"/>
                <a:gd name="connsiteY6-1038" fmla="*/ 3959064 h 6221246"/>
                <a:gd name="connsiteX7-1039" fmla="*/ 9303930 w 11257622"/>
                <a:gd name="connsiteY7-1040" fmla="*/ 5686264 h 6221246"/>
                <a:gd name="connsiteX8-1041" fmla="*/ 9079321 w 11257622"/>
                <a:gd name="connsiteY8-1042" fmla="*/ 6083229 h 6221246"/>
                <a:gd name="connsiteX9-1043" fmla="*/ 9826444 w 11257622"/>
                <a:gd name="connsiteY9-1044" fmla="*/ 6049121 h 6221246"/>
                <a:gd name="connsiteX10-1045" fmla="*/ 9100730 w 11257622"/>
                <a:gd name="connsiteY10-1046" fmla="*/ 5584664 h 6221246"/>
                <a:gd name="connsiteX11-1047" fmla="*/ 7359016 w 11257622"/>
                <a:gd name="connsiteY11-1048" fmla="*/ 5149236 h 6221246"/>
                <a:gd name="connsiteX12-1049" fmla="*/ 4485187 w 11257622"/>
                <a:gd name="connsiteY12-1050" fmla="*/ 5497579 h 6221246"/>
                <a:gd name="connsiteX13-1051" fmla="*/ 2133873 w 11257622"/>
                <a:gd name="connsiteY13-1052" fmla="*/ 5787864 h 6221246"/>
                <a:gd name="connsiteX14-1053" fmla="*/ 798559 w 11257622"/>
                <a:gd name="connsiteY14-1054" fmla="*/ 4757350 h 6221246"/>
                <a:gd name="connsiteX15-1055" fmla="*/ 14787 w 11257622"/>
                <a:gd name="connsiteY15-1056" fmla="*/ 301464 h 6221246"/>
                <a:gd name="connsiteX0-1057" fmla="*/ 14787 w 11257622"/>
                <a:gd name="connsiteY0-1058" fmla="*/ 301464 h 6221246"/>
                <a:gd name="connsiteX1-1059" fmla="*/ 1466216 w 11257622"/>
                <a:gd name="connsiteY1-1060" fmla="*/ 403065 h 6221246"/>
                <a:gd name="connsiteX2-1061" fmla="*/ 3309530 w 11257622"/>
                <a:gd name="connsiteY2-1062" fmla="*/ 403064 h 6221246"/>
                <a:gd name="connsiteX3-1063" fmla="*/ 3701416 w 11257622"/>
                <a:gd name="connsiteY3-1064" fmla="*/ 940093 h 6221246"/>
                <a:gd name="connsiteX4-1065" fmla="*/ 7620273 w 11257622"/>
                <a:gd name="connsiteY4-1066" fmla="*/ 345007 h 6221246"/>
                <a:gd name="connsiteX5-1067" fmla="*/ 10915016 w 11257622"/>
                <a:gd name="connsiteY5-1068" fmla="*/ 678836 h 6221246"/>
                <a:gd name="connsiteX6-1069" fmla="*/ 10973073 w 11257622"/>
                <a:gd name="connsiteY6-1070" fmla="*/ 3959064 h 6221246"/>
                <a:gd name="connsiteX7-1071" fmla="*/ 9303930 w 11257622"/>
                <a:gd name="connsiteY7-1072" fmla="*/ 5686264 h 6221246"/>
                <a:gd name="connsiteX8-1073" fmla="*/ 9079321 w 11257622"/>
                <a:gd name="connsiteY8-1074" fmla="*/ 6083229 h 6221246"/>
                <a:gd name="connsiteX9-1075" fmla="*/ 9826444 w 11257622"/>
                <a:gd name="connsiteY9-1076" fmla="*/ 6049121 h 6221246"/>
                <a:gd name="connsiteX10-1077" fmla="*/ 9100730 w 11257622"/>
                <a:gd name="connsiteY10-1078" fmla="*/ 5584664 h 6221246"/>
                <a:gd name="connsiteX11-1079" fmla="*/ 7359016 w 11257622"/>
                <a:gd name="connsiteY11-1080" fmla="*/ 5149236 h 6221246"/>
                <a:gd name="connsiteX12-1081" fmla="*/ 4485187 w 11257622"/>
                <a:gd name="connsiteY12-1082" fmla="*/ 5497579 h 6221246"/>
                <a:gd name="connsiteX13-1083" fmla="*/ 2133873 w 11257622"/>
                <a:gd name="connsiteY13-1084" fmla="*/ 5787864 h 6221246"/>
                <a:gd name="connsiteX14-1085" fmla="*/ 798559 w 11257622"/>
                <a:gd name="connsiteY14-1086" fmla="*/ 4757350 h 6221246"/>
                <a:gd name="connsiteX15-1087" fmla="*/ 14787 w 11257622"/>
                <a:gd name="connsiteY15-1088" fmla="*/ 301464 h 6221246"/>
                <a:gd name="connsiteX0-1089" fmla="*/ 14787 w 11257622"/>
                <a:gd name="connsiteY0-1090" fmla="*/ 301464 h 6209882"/>
                <a:gd name="connsiteX1-1091" fmla="*/ 1466216 w 11257622"/>
                <a:gd name="connsiteY1-1092" fmla="*/ 403065 h 6209882"/>
                <a:gd name="connsiteX2-1093" fmla="*/ 3309530 w 11257622"/>
                <a:gd name="connsiteY2-1094" fmla="*/ 403064 h 6209882"/>
                <a:gd name="connsiteX3-1095" fmla="*/ 3701416 w 11257622"/>
                <a:gd name="connsiteY3-1096" fmla="*/ 940093 h 6209882"/>
                <a:gd name="connsiteX4-1097" fmla="*/ 7620273 w 11257622"/>
                <a:gd name="connsiteY4-1098" fmla="*/ 345007 h 6209882"/>
                <a:gd name="connsiteX5-1099" fmla="*/ 10915016 w 11257622"/>
                <a:gd name="connsiteY5-1100" fmla="*/ 678836 h 6209882"/>
                <a:gd name="connsiteX6-1101" fmla="*/ 10973073 w 11257622"/>
                <a:gd name="connsiteY6-1102" fmla="*/ 3959064 h 6209882"/>
                <a:gd name="connsiteX7-1103" fmla="*/ 9303930 w 11257622"/>
                <a:gd name="connsiteY7-1104" fmla="*/ 5686264 h 6209882"/>
                <a:gd name="connsiteX8-1105" fmla="*/ 9025981 w 11257622"/>
                <a:gd name="connsiteY8-1106" fmla="*/ 6067989 h 6209882"/>
                <a:gd name="connsiteX9-1107" fmla="*/ 9826444 w 11257622"/>
                <a:gd name="connsiteY9-1108" fmla="*/ 6049121 h 6209882"/>
                <a:gd name="connsiteX10-1109" fmla="*/ 9100730 w 11257622"/>
                <a:gd name="connsiteY10-1110" fmla="*/ 5584664 h 6209882"/>
                <a:gd name="connsiteX11-1111" fmla="*/ 7359016 w 11257622"/>
                <a:gd name="connsiteY11-1112" fmla="*/ 5149236 h 6209882"/>
                <a:gd name="connsiteX12-1113" fmla="*/ 4485187 w 11257622"/>
                <a:gd name="connsiteY12-1114" fmla="*/ 5497579 h 6209882"/>
                <a:gd name="connsiteX13-1115" fmla="*/ 2133873 w 11257622"/>
                <a:gd name="connsiteY13-1116" fmla="*/ 5787864 h 6209882"/>
                <a:gd name="connsiteX14-1117" fmla="*/ 798559 w 11257622"/>
                <a:gd name="connsiteY14-1118" fmla="*/ 4757350 h 6209882"/>
                <a:gd name="connsiteX15-1119" fmla="*/ 14787 w 11257622"/>
                <a:gd name="connsiteY15-1120" fmla="*/ 301464 h 6209882"/>
                <a:gd name="connsiteX0-1121" fmla="*/ 14787 w 11257622"/>
                <a:gd name="connsiteY0-1122" fmla="*/ 301464 h 6209882"/>
                <a:gd name="connsiteX1-1123" fmla="*/ 1466216 w 11257622"/>
                <a:gd name="connsiteY1-1124" fmla="*/ 403065 h 6209882"/>
                <a:gd name="connsiteX2-1125" fmla="*/ 3309530 w 11257622"/>
                <a:gd name="connsiteY2-1126" fmla="*/ 403064 h 6209882"/>
                <a:gd name="connsiteX3-1127" fmla="*/ 3701416 w 11257622"/>
                <a:gd name="connsiteY3-1128" fmla="*/ 940093 h 6209882"/>
                <a:gd name="connsiteX4-1129" fmla="*/ 7620273 w 11257622"/>
                <a:gd name="connsiteY4-1130" fmla="*/ 345007 h 6209882"/>
                <a:gd name="connsiteX5-1131" fmla="*/ 10915016 w 11257622"/>
                <a:gd name="connsiteY5-1132" fmla="*/ 678836 h 6209882"/>
                <a:gd name="connsiteX6-1133" fmla="*/ 10973073 w 11257622"/>
                <a:gd name="connsiteY6-1134" fmla="*/ 3959064 h 6209882"/>
                <a:gd name="connsiteX7-1135" fmla="*/ 9303930 w 11257622"/>
                <a:gd name="connsiteY7-1136" fmla="*/ 5686264 h 6209882"/>
                <a:gd name="connsiteX8-1137" fmla="*/ 9025981 w 11257622"/>
                <a:gd name="connsiteY8-1138" fmla="*/ 6067989 h 6209882"/>
                <a:gd name="connsiteX9-1139" fmla="*/ 9826444 w 11257622"/>
                <a:gd name="connsiteY9-1140" fmla="*/ 6049121 h 6209882"/>
                <a:gd name="connsiteX10-1141" fmla="*/ 9100730 w 11257622"/>
                <a:gd name="connsiteY10-1142" fmla="*/ 5584664 h 6209882"/>
                <a:gd name="connsiteX11-1143" fmla="*/ 7359016 w 11257622"/>
                <a:gd name="connsiteY11-1144" fmla="*/ 5149236 h 6209882"/>
                <a:gd name="connsiteX12-1145" fmla="*/ 4485187 w 11257622"/>
                <a:gd name="connsiteY12-1146" fmla="*/ 5497579 h 6209882"/>
                <a:gd name="connsiteX13-1147" fmla="*/ 2133873 w 11257622"/>
                <a:gd name="connsiteY13-1148" fmla="*/ 5787864 h 6209882"/>
                <a:gd name="connsiteX14-1149" fmla="*/ 798559 w 11257622"/>
                <a:gd name="connsiteY14-1150" fmla="*/ 4757350 h 6209882"/>
                <a:gd name="connsiteX15-1151" fmla="*/ 14787 w 11257622"/>
                <a:gd name="connsiteY15-1152" fmla="*/ 301464 h 6209882"/>
                <a:gd name="connsiteX0-1153" fmla="*/ 14787 w 11257622"/>
                <a:gd name="connsiteY0-1154" fmla="*/ 301464 h 6209882"/>
                <a:gd name="connsiteX1-1155" fmla="*/ 1466216 w 11257622"/>
                <a:gd name="connsiteY1-1156" fmla="*/ 403065 h 6209882"/>
                <a:gd name="connsiteX2-1157" fmla="*/ 3309530 w 11257622"/>
                <a:gd name="connsiteY2-1158" fmla="*/ 403064 h 6209882"/>
                <a:gd name="connsiteX3-1159" fmla="*/ 3701416 w 11257622"/>
                <a:gd name="connsiteY3-1160" fmla="*/ 940093 h 6209882"/>
                <a:gd name="connsiteX4-1161" fmla="*/ 7620273 w 11257622"/>
                <a:gd name="connsiteY4-1162" fmla="*/ 345007 h 6209882"/>
                <a:gd name="connsiteX5-1163" fmla="*/ 10915016 w 11257622"/>
                <a:gd name="connsiteY5-1164" fmla="*/ 678836 h 6209882"/>
                <a:gd name="connsiteX6-1165" fmla="*/ 10973073 w 11257622"/>
                <a:gd name="connsiteY6-1166" fmla="*/ 3959064 h 6209882"/>
                <a:gd name="connsiteX7-1167" fmla="*/ 9303930 w 11257622"/>
                <a:gd name="connsiteY7-1168" fmla="*/ 5686264 h 6209882"/>
                <a:gd name="connsiteX8-1169" fmla="*/ 9025981 w 11257622"/>
                <a:gd name="connsiteY8-1170" fmla="*/ 6067989 h 6209882"/>
                <a:gd name="connsiteX9-1171" fmla="*/ 9826444 w 11257622"/>
                <a:gd name="connsiteY9-1172" fmla="*/ 6049121 h 6209882"/>
                <a:gd name="connsiteX10-1173" fmla="*/ 9100730 w 11257622"/>
                <a:gd name="connsiteY10-1174" fmla="*/ 5584664 h 6209882"/>
                <a:gd name="connsiteX11-1175" fmla="*/ 7359016 w 11257622"/>
                <a:gd name="connsiteY11-1176" fmla="*/ 5149236 h 6209882"/>
                <a:gd name="connsiteX12-1177" fmla="*/ 4485187 w 11257622"/>
                <a:gd name="connsiteY12-1178" fmla="*/ 5497579 h 6209882"/>
                <a:gd name="connsiteX13-1179" fmla="*/ 2133873 w 11257622"/>
                <a:gd name="connsiteY13-1180" fmla="*/ 5787864 h 6209882"/>
                <a:gd name="connsiteX14-1181" fmla="*/ 798559 w 11257622"/>
                <a:gd name="connsiteY14-1182" fmla="*/ 4757350 h 6209882"/>
                <a:gd name="connsiteX15-1183" fmla="*/ 14787 w 11257622"/>
                <a:gd name="connsiteY15-1184" fmla="*/ 301464 h 6209882"/>
                <a:gd name="connsiteX0-1185" fmla="*/ 14787 w 11257622"/>
                <a:gd name="connsiteY0-1186" fmla="*/ 301464 h 6209882"/>
                <a:gd name="connsiteX1-1187" fmla="*/ 1466216 w 11257622"/>
                <a:gd name="connsiteY1-1188" fmla="*/ 403065 h 6209882"/>
                <a:gd name="connsiteX2-1189" fmla="*/ 3309530 w 11257622"/>
                <a:gd name="connsiteY2-1190" fmla="*/ 403064 h 6209882"/>
                <a:gd name="connsiteX3-1191" fmla="*/ 3701416 w 11257622"/>
                <a:gd name="connsiteY3-1192" fmla="*/ 940093 h 6209882"/>
                <a:gd name="connsiteX4-1193" fmla="*/ 7620273 w 11257622"/>
                <a:gd name="connsiteY4-1194" fmla="*/ 345007 h 6209882"/>
                <a:gd name="connsiteX5-1195" fmla="*/ 10915016 w 11257622"/>
                <a:gd name="connsiteY5-1196" fmla="*/ 678836 h 6209882"/>
                <a:gd name="connsiteX6-1197" fmla="*/ 10973073 w 11257622"/>
                <a:gd name="connsiteY6-1198" fmla="*/ 3959064 h 6209882"/>
                <a:gd name="connsiteX7-1199" fmla="*/ 9303930 w 11257622"/>
                <a:gd name="connsiteY7-1200" fmla="*/ 5686264 h 6209882"/>
                <a:gd name="connsiteX8-1201" fmla="*/ 8957401 w 11257622"/>
                <a:gd name="connsiteY8-1202" fmla="*/ 6067989 h 6209882"/>
                <a:gd name="connsiteX9-1203" fmla="*/ 9826444 w 11257622"/>
                <a:gd name="connsiteY9-1204" fmla="*/ 6049121 h 6209882"/>
                <a:gd name="connsiteX10-1205" fmla="*/ 9100730 w 11257622"/>
                <a:gd name="connsiteY10-1206" fmla="*/ 5584664 h 6209882"/>
                <a:gd name="connsiteX11-1207" fmla="*/ 7359016 w 11257622"/>
                <a:gd name="connsiteY11-1208" fmla="*/ 5149236 h 6209882"/>
                <a:gd name="connsiteX12-1209" fmla="*/ 4485187 w 11257622"/>
                <a:gd name="connsiteY12-1210" fmla="*/ 5497579 h 6209882"/>
                <a:gd name="connsiteX13-1211" fmla="*/ 2133873 w 11257622"/>
                <a:gd name="connsiteY13-1212" fmla="*/ 5787864 h 6209882"/>
                <a:gd name="connsiteX14-1213" fmla="*/ 798559 w 11257622"/>
                <a:gd name="connsiteY14-1214" fmla="*/ 4757350 h 6209882"/>
                <a:gd name="connsiteX15-1215" fmla="*/ 14787 w 11257622"/>
                <a:gd name="connsiteY15-1216" fmla="*/ 301464 h 6209882"/>
                <a:gd name="connsiteX0-1217" fmla="*/ 14787 w 11257622"/>
                <a:gd name="connsiteY0-1218" fmla="*/ 301464 h 6166744"/>
                <a:gd name="connsiteX1-1219" fmla="*/ 1466216 w 11257622"/>
                <a:gd name="connsiteY1-1220" fmla="*/ 403065 h 6166744"/>
                <a:gd name="connsiteX2-1221" fmla="*/ 3309530 w 11257622"/>
                <a:gd name="connsiteY2-1222" fmla="*/ 403064 h 6166744"/>
                <a:gd name="connsiteX3-1223" fmla="*/ 3701416 w 11257622"/>
                <a:gd name="connsiteY3-1224" fmla="*/ 940093 h 6166744"/>
                <a:gd name="connsiteX4-1225" fmla="*/ 7620273 w 11257622"/>
                <a:gd name="connsiteY4-1226" fmla="*/ 345007 h 6166744"/>
                <a:gd name="connsiteX5-1227" fmla="*/ 10915016 w 11257622"/>
                <a:gd name="connsiteY5-1228" fmla="*/ 678836 h 6166744"/>
                <a:gd name="connsiteX6-1229" fmla="*/ 10973073 w 11257622"/>
                <a:gd name="connsiteY6-1230" fmla="*/ 3959064 h 6166744"/>
                <a:gd name="connsiteX7-1231" fmla="*/ 9303930 w 11257622"/>
                <a:gd name="connsiteY7-1232" fmla="*/ 5686264 h 6166744"/>
                <a:gd name="connsiteX8-1233" fmla="*/ 9025981 w 11257622"/>
                <a:gd name="connsiteY8-1234" fmla="*/ 6007029 h 6166744"/>
                <a:gd name="connsiteX9-1235" fmla="*/ 9826444 w 11257622"/>
                <a:gd name="connsiteY9-1236" fmla="*/ 6049121 h 6166744"/>
                <a:gd name="connsiteX10-1237" fmla="*/ 9100730 w 11257622"/>
                <a:gd name="connsiteY10-1238" fmla="*/ 5584664 h 6166744"/>
                <a:gd name="connsiteX11-1239" fmla="*/ 7359016 w 11257622"/>
                <a:gd name="connsiteY11-1240" fmla="*/ 5149236 h 6166744"/>
                <a:gd name="connsiteX12-1241" fmla="*/ 4485187 w 11257622"/>
                <a:gd name="connsiteY12-1242" fmla="*/ 5497579 h 6166744"/>
                <a:gd name="connsiteX13-1243" fmla="*/ 2133873 w 11257622"/>
                <a:gd name="connsiteY13-1244" fmla="*/ 5787864 h 6166744"/>
                <a:gd name="connsiteX14-1245" fmla="*/ 798559 w 11257622"/>
                <a:gd name="connsiteY14-1246" fmla="*/ 4757350 h 6166744"/>
                <a:gd name="connsiteX15-1247" fmla="*/ 14787 w 11257622"/>
                <a:gd name="connsiteY15-1248" fmla="*/ 301464 h 6166744"/>
                <a:gd name="connsiteX0-1249" fmla="*/ 14787 w 11257622"/>
                <a:gd name="connsiteY0-1250" fmla="*/ 301464 h 6052682"/>
                <a:gd name="connsiteX1-1251" fmla="*/ 1466216 w 11257622"/>
                <a:gd name="connsiteY1-1252" fmla="*/ 403065 h 6052682"/>
                <a:gd name="connsiteX2-1253" fmla="*/ 3309530 w 11257622"/>
                <a:gd name="connsiteY2-1254" fmla="*/ 403064 h 6052682"/>
                <a:gd name="connsiteX3-1255" fmla="*/ 3701416 w 11257622"/>
                <a:gd name="connsiteY3-1256" fmla="*/ 940093 h 6052682"/>
                <a:gd name="connsiteX4-1257" fmla="*/ 7620273 w 11257622"/>
                <a:gd name="connsiteY4-1258" fmla="*/ 345007 h 6052682"/>
                <a:gd name="connsiteX5-1259" fmla="*/ 10915016 w 11257622"/>
                <a:gd name="connsiteY5-1260" fmla="*/ 678836 h 6052682"/>
                <a:gd name="connsiteX6-1261" fmla="*/ 10973073 w 11257622"/>
                <a:gd name="connsiteY6-1262" fmla="*/ 3959064 h 6052682"/>
                <a:gd name="connsiteX7-1263" fmla="*/ 9303930 w 11257622"/>
                <a:gd name="connsiteY7-1264" fmla="*/ 5686264 h 6052682"/>
                <a:gd name="connsiteX8-1265" fmla="*/ 9826444 w 11257622"/>
                <a:gd name="connsiteY8-1266" fmla="*/ 6049121 h 6052682"/>
                <a:gd name="connsiteX9-1267" fmla="*/ 9100730 w 11257622"/>
                <a:gd name="connsiteY9-1268" fmla="*/ 5584664 h 6052682"/>
                <a:gd name="connsiteX10-1269" fmla="*/ 7359016 w 11257622"/>
                <a:gd name="connsiteY10-1270" fmla="*/ 5149236 h 6052682"/>
                <a:gd name="connsiteX11-1271" fmla="*/ 4485187 w 11257622"/>
                <a:gd name="connsiteY11-1272" fmla="*/ 5497579 h 6052682"/>
                <a:gd name="connsiteX12-1273" fmla="*/ 2133873 w 11257622"/>
                <a:gd name="connsiteY12-1274" fmla="*/ 5787864 h 6052682"/>
                <a:gd name="connsiteX13-1275" fmla="*/ 798559 w 11257622"/>
                <a:gd name="connsiteY13-1276" fmla="*/ 4757350 h 6052682"/>
                <a:gd name="connsiteX14-1277" fmla="*/ 14787 w 11257622"/>
                <a:gd name="connsiteY14-1278" fmla="*/ 301464 h 6052682"/>
                <a:gd name="connsiteX0-1279" fmla="*/ 14787 w 11257622"/>
                <a:gd name="connsiteY0-1280" fmla="*/ 301464 h 6002701"/>
                <a:gd name="connsiteX1-1281" fmla="*/ 1466216 w 11257622"/>
                <a:gd name="connsiteY1-1282" fmla="*/ 403065 h 6002701"/>
                <a:gd name="connsiteX2-1283" fmla="*/ 3309530 w 11257622"/>
                <a:gd name="connsiteY2-1284" fmla="*/ 403064 h 6002701"/>
                <a:gd name="connsiteX3-1285" fmla="*/ 3701416 w 11257622"/>
                <a:gd name="connsiteY3-1286" fmla="*/ 940093 h 6002701"/>
                <a:gd name="connsiteX4-1287" fmla="*/ 7620273 w 11257622"/>
                <a:gd name="connsiteY4-1288" fmla="*/ 345007 h 6002701"/>
                <a:gd name="connsiteX5-1289" fmla="*/ 10915016 w 11257622"/>
                <a:gd name="connsiteY5-1290" fmla="*/ 678836 h 6002701"/>
                <a:gd name="connsiteX6-1291" fmla="*/ 10973073 w 11257622"/>
                <a:gd name="connsiteY6-1292" fmla="*/ 3959064 h 6002701"/>
                <a:gd name="connsiteX7-1293" fmla="*/ 9303930 w 11257622"/>
                <a:gd name="connsiteY7-1294" fmla="*/ 5686264 h 6002701"/>
                <a:gd name="connsiteX8-1295" fmla="*/ 9933124 w 11257622"/>
                <a:gd name="connsiteY8-1296" fmla="*/ 5995781 h 6002701"/>
                <a:gd name="connsiteX9-1297" fmla="*/ 9100730 w 11257622"/>
                <a:gd name="connsiteY9-1298" fmla="*/ 5584664 h 6002701"/>
                <a:gd name="connsiteX10-1299" fmla="*/ 7359016 w 11257622"/>
                <a:gd name="connsiteY10-1300" fmla="*/ 5149236 h 6002701"/>
                <a:gd name="connsiteX11-1301" fmla="*/ 4485187 w 11257622"/>
                <a:gd name="connsiteY11-1302" fmla="*/ 5497579 h 6002701"/>
                <a:gd name="connsiteX12-1303" fmla="*/ 2133873 w 11257622"/>
                <a:gd name="connsiteY12-1304" fmla="*/ 5787864 h 6002701"/>
                <a:gd name="connsiteX13-1305" fmla="*/ 798559 w 11257622"/>
                <a:gd name="connsiteY13-1306" fmla="*/ 4757350 h 6002701"/>
                <a:gd name="connsiteX14-1307" fmla="*/ 14787 w 11257622"/>
                <a:gd name="connsiteY14-1308" fmla="*/ 301464 h 6002701"/>
                <a:gd name="connsiteX0-1309" fmla="*/ 14787 w 11257622"/>
                <a:gd name="connsiteY0-1310" fmla="*/ 301464 h 6064521"/>
                <a:gd name="connsiteX1-1311" fmla="*/ 1466216 w 11257622"/>
                <a:gd name="connsiteY1-1312" fmla="*/ 403065 h 6064521"/>
                <a:gd name="connsiteX2-1313" fmla="*/ 3309530 w 11257622"/>
                <a:gd name="connsiteY2-1314" fmla="*/ 403064 h 6064521"/>
                <a:gd name="connsiteX3-1315" fmla="*/ 3701416 w 11257622"/>
                <a:gd name="connsiteY3-1316" fmla="*/ 940093 h 6064521"/>
                <a:gd name="connsiteX4-1317" fmla="*/ 7620273 w 11257622"/>
                <a:gd name="connsiteY4-1318" fmla="*/ 345007 h 6064521"/>
                <a:gd name="connsiteX5-1319" fmla="*/ 10915016 w 11257622"/>
                <a:gd name="connsiteY5-1320" fmla="*/ 678836 h 6064521"/>
                <a:gd name="connsiteX6-1321" fmla="*/ 10973073 w 11257622"/>
                <a:gd name="connsiteY6-1322" fmla="*/ 3959064 h 6064521"/>
                <a:gd name="connsiteX7-1323" fmla="*/ 9303930 w 11257622"/>
                <a:gd name="connsiteY7-1324" fmla="*/ 5686264 h 6064521"/>
                <a:gd name="connsiteX8-1325" fmla="*/ 9933124 w 11257622"/>
                <a:gd name="connsiteY8-1326" fmla="*/ 5995781 h 6064521"/>
                <a:gd name="connsiteX9-1327" fmla="*/ 9100730 w 11257622"/>
                <a:gd name="connsiteY9-1328" fmla="*/ 5584664 h 6064521"/>
                <a:gd name="connsiteX10-1329" fmla="*/ 7359016 w 11257622"/>
                <a:gd name="connsiteY10-1330" fmla="*/ 5149236 h 6064521"/>
                <a:gd name="connsiteX11-1331" fmla="*/ 4485187 w 11257622"/>
                <a:gd name="connsiteY11-1332" fmla="*/ 5497579 h 6064521"/>
                <a:gd name="connsiteX12-1333" fmla="*/ 2133873 w 11257622"/>
                <a:gd name="connsiteY12-1334" fmla="*/ 5787864 h 6064521"/>
                <a:gd name="connsiteX13-1335" fmla="*/ 798559 w 11257622"/>
                <a:gd name="connsiteY13-1336" fmla="*/ 4757350 h 6064521"/>
                <a:gd name="connsiteX14-1337" fmla="*/ 14787 w 11257622"/>
                <a:gd name="connsiteY14-1338" fmla="*/ 301464 h 6064521"/>
                <a:gd name="connsiteX0-1339" fmla="*/ 14787 w 11257622"/>
                <a:gd name="connsiteY0-1340" fmla="*/ 301464 h 6116242"/>
                <a:gd name="connsiteX1-1341" fmla="*/ 1466216 w 11257622"/>
                <a:gd name="connsiteY1-1342" fmla="*/ 403065 h 6116242"/>
                <a:gd name="connsiteX2-1343" fmla="*/ 3309530 w 11257622"/>
                <a:gd name="connsiteY2-1344" fmla="*/ 403064 h 6116242"/>
                <a:gd name="connsiteX3-1345" fmla="*/ 3701416 w 11257622"/>
                <a:gd name="connsiteY3-1346" fmla="*/ 940093 h 6116242"/>
                <a:gd name="connsiteX4-1347" fmla="*/ 7620273 w 11257622"/>
                <a:gd name="connsiteY4-1348" fmla="*/ 345007 h 6116242"/>
                <a:gd name="connsiteX5-1349" fmla="*/ 10915016 w 11257622"/>
                <a:gd name="connsiteY5-1350" fmla="*/ 678836 h 6116242"/>
                <a:gd name="connsiteX6-1351" fmla="*/ 10973073 w 11257622"/>
                <a:gd name="connsiteY6-1352" fmla="*/ 3959064 h 6116242"/>
                <a:gd name="connsiteX7-1353" fmla="*/ 9303930 w 11257622"/>
                <a:gd name="connsiteY7-1354" fmla="*/ 5686264 h 6116242"/>
                <a:gd name="connsiteX8-1355" fmla="*/ 9712144 w 11257622"/>
                <a:gd name="connsiteY8-1356" fmla="*/ 6056741 h 6116242"/>
                <a:gd name="connsiteX9-1357" fmla="*/ 9100730 w 11257622"/>
                <a:gd name="connsiteY9-1358" fmla="*/ 5584664 h 6116242"/>
                <a:gd name="connsiteX10-1359" fmla="*/ 7359016 w 11257622"/>
                <a:gd name="connsiteY10-1360" fmla="*/ 5149236 h 6116242"/>
                <a:gd name="connsiteX11-1361" fmla="*/ 4485187 w 11257622"/>
                <a:gd name="connsiteY11-1362" fmla="*/ 5497579 h 6116242"/>
                <a:gd name="connsiteX12-1363" fmla="*/ 2133873 w 11257622"/>
                <a:gd name="connsiteY12-1364" fmla="*/ 5787864 h 6116242"/>
                <a:gd name="connsiteX13-1365" fmla="*/ 798559 w 11257622"/>
                <a:gd name="connsiteY13-1366" fmla="*/ 4757350 h 6116242"/>
                <a:gd name="connsiteX14-1367" fmla="*/ 14787 w 11257622"/>
                <a:gd name="connsiteY14-1368" fmla="*/ 301464 h 6116242"/>
                <a:gd name="connsiteX0-1369" fmla="*/ 14787 w 11257622"/>
                <a:gd name="connsiteY0-1370" fmla="*/ 301464 h 6084777"/>
                <a:gd name="connsiteX1-1371" fmla="*/ 1466216 w 11257622"/>
                <a:gd name="connsiteY1-1372" fmla="*/ 403065 h 6084777"/>
                <a:gd name="connsiteX2-1373" fmla="*/ 3309530 w 11257622"/>
                <a:gd name="connsiteY2-1374" fmla="*/ 403064 h 6084777"/>
                <a:gd name="connsiteX3-1375" fmla="*/ 3701416 w 11257622"/>
                <a:gd name="connsiteY3-1376" fmla="*/ 940093 h 6084777"/>
                <a:gd name="connsiteX4-1377" fmla="*/ 7620273 w 11257622"/>
                <a:gd name="connsiteY4-1378" fmla="*/ 345007 h 6084777"/>
                <a:gd name="connsiteX5-1379" fmla="*/ 10915016 w 11257622"/>
                <a:gd name="connsiteY5-1380" fmla="*/ 678836 h 6084777"/>
                <a:gd name="connsiteX6-1381" fmla="*/ 10973073 w 11257622"/>
                <a:gd name="connsiteY6-1382" fmla="*/ 3959064 h 6084777"/>
                <a:gd name="connsiteX7-1383" fmla="*/ 9303930 w 11257622"/>
                <a:gd name="connsiteY7-1384" fmla="*/ 5686264 h 6084777"/>
                <a:gd name="connsiteX8-1385" fmla="*/ 9712144 w 11257622"/>
                <a:gd name="connsiteY8-1386" fmla="*/ 6056741 h 6084777"/>
                <a:gd name="connsiteX9-1387" fmla="*/ 9100730 w 11257622"/>
                <a:gd name="connsiteY9-1388" fmla="*/ 5584664 h 6084777"/>
                <a:gd name="connsiteX10-1389" fmla="*/ 7359016 w 11257622"/>
                <a:gd name="connsiteY10-1390" fmla="*/ 5149236 h 6084777"/>
                <a:gd name="connsiteX11-1391" fmla="*/ 4485187 w 11257622"/>
                <a:gd name="connsiteY11-1392" fmla="*/ 5497579 h 6084777"/>
                <a:gd name="connsiteX12-1393" fmla="*/ 2133873 w 11257622"/>
                <a:gd name="connsiteY12-1394" fmla="*/ 5787864 h 6084777"/>
                <a:gd name="connsiteX13-1395" fmla="*/ 798559 w 11257622"/>
                <a:gd name="connsiteY13-1396" fmla="*/ 4757350 h 6084777"/>
                <a:gd name="connsiteX14-1397" fmla="*/ 14787 w 11257622"/>
                <a:gd name="connsiteY14-1398" fmla="*/ 301464 h 6084777"/>
                <a:gd name="connsiteX0-1399" fmla="*/ 14787 w 11257622"/>
                <a:gd name="connsiteY0-1400" fmla="*/ 301464 h 6112418"/>
                <a:gd name="connsiteX1-1401" fmla="*/ 1466216 w 11257622"/>
                <a:gd name="connsiteY1-1402" fmla="*/ 403065 h 6112418"/>
                <a:gd name="connsiteX2-1403" fmla="*/ 3309530 w 11257622"/>
                <a:gd name="connsiteY2-1404" fmla="*/ 403064 h 6112418"/>
                <a:gd name="connsiteX3-1405" fmla="*/ 3701416 w 11257622"/>
                <a:gd name="connsiteY3-1406" fmla="*/ 940093 h 6112418"/>
                <a:gd name="connsiteX4-1407" fmla="*/ 7620273 w 11257622"/>
                <a:gd name="connsiteY4-1408" fmla="*/ 345007 h 6112418"/>
                <a:gd name="connsiteX5-1409" fmla="*/ 10915016 w 11257622"/>
                <a:gd name="connsiteY5-1410" fmla="*/ 678836 h 6112418"/>
                <a:gd name="connsiteX6-1411" fmla="*/ 10973073 w 11257622"/>
                <a:gd name="connsiteY6-1412" fmla="*/ 3959064 h 6112418"/>
                <a:gd name="connsiteX7-1413" fmla="*/ 9303930 w 11257622"/>
                <a:gd name="connsiteY7-1414" fmla="*/ 5686264 h 6112418"/>
                <a:gd name="connsiteX8-1415" fmla="*/ 9567364 w 11257622"/>
                <a:gd name="connsiteY8-1416" fmla="*/ 6087221 h 6112418"/>
                <a:gd name="connsiteX9-1417" fmla="*/ 9100730 w 11257622"/>
                <a:gd name="connsiteY9-1418" fmla="*/ 5584664 h 6112418"/>
                <a:gd name="connsiteX10-1419" fmla="*/ 7359016 w 11257622"/>
                <a:gd name="connsiteY10-1420" fmla="*/ 5149236 h 6112418"/>
                <a:gd name="connsiteX11-1421" fmla="*/ 4485187 w 11257622"/>
                <a:gd name="connsiteY11-1422" fmla="*/ 5497579 h 6112418"/>
                <a:gd name="connsiteX12-1423" fmla="*/ 2133873 w 11257622"/>
                <a:gd name="connsiteY12-1424" fmla="*/ 5787864 h 6112418"/>
                <a:gd name="connsiteX13-1425" fmla="*/ 798559 w 11257622"/>
                <a:gd name="connsiteY13-1426" fmla="*/ 4757350 h 6112418"/>
                <a:gd name="connsiteX14-1427" fmla="*/ 14787 w 11257622"/>
                <a:gd name="connsiteY14-1428" fmla="*/ 301464 h 6112418"/>
                <a:gd name="connsiteX0-1429" fmla="*/ 14787 w 11257622"/>
                <a:gd name="connsiteY0-1430" fmla="*/ 301464 h 6098655"/>
                <a:gd name="connsiteX1-1431" fmla="*/ 1466216 w 11257622"/>
                <a:gd name="connsiteY1-1432" fmla="*/ 403065 h 6098655"/>
                <a:gd name="connsiteX2-1433" fmla="*/ 3309530 w 11257622"/>
                <a:gd name="connsiteY2-1434" fmla="*/ 403064 h 6098655"/>
                <a:gd name="connsiteX3-1435" fmla="*/ 3701416 w 11257622"/>
                <a:gd name="connsiteY3-1436" fmla="*/ 940093 h 6098655"/>
                <a:gd name="connsiteX4-1437" fmla="*/ 7620273 w 11257622"/>
                <a:gd name="connsiteY4-1438" fmla="*/ 345007 h 6098655"/>
                <a:gd name="connsiteX5-1439" fmla="*/ 10915016 w 11257622"/>
                <a:gd name="connsiteY5-1440" fmla="*/ 678836 h 6098655"/>
                <a:gd name="connsiteX6-1441" fmla="*/ 10973073 w 11257622"/>
                <a:gd name="connsiteY6-1442" fmla="*/ 3959064 h 6098655"/>
                <a:gd name="connsiteX7-1443" fmla="*/ 9303930 w 11257622"/>
                <a:gd name="connsiteY7-1444" fmla="*/ 5686264 h 6098655"/>
                <a:gd name="connsiteX8-1445" fmla="*/ 9567364 w 11257622"/>
                <a:gd name="connsiteY8-1446" fmla="*/ 6087221 h 6098655"/>
                <a:gd name="connsiteX9-1447" fmla="*/ 9100730 w 11257622"/>
                <a:gd name="connsiteY9-1448" fmla="*/ 5584664 h 6098655"/>
                <a:gd name="connsiteX10-1449" fmla="*/ 7359016 w 11257622"/>
                <a:gd name="connsiteY10-1450" fmla="*/ 5149236 h 6098655"/>
                <a:gd name="connsiteX11-1451" fmla="*/ 4485187 w 11257622"/>
                <a:gd name="connsiteY11-1452" fmla="*/ 5497579 h 6098655"/>
                <a:gd name="connsiteX12-1453" fmla="*/ 2133873 w 11257622"/>
                <a:gd name="connsiteY12-1454" fmla="*/ 5787864 h 6098655"/>
                <a:gd name="connsiteX13-1455" fmla="*/ 798559 w 11257622"/>
                <a:gd name="connsiteY13-1456" fmla="*/ 4757350 h 6098655"/>
                <a:gd name="connsiteX14-1457" fmla="*/ 14787 w 11257622"/>
                <a:gd name="connsiteY14-1458" fmla="*/ 301464 h 6098655"/>
                <a:gd name="connsiteX0-1459" fmla="*/ 14787 w 11257622"/>
                <a:gd name="connsiteY0-1460" fmla="*/ 301464 h 6093823"/>
                <a:gd name="connsiteX1-1461" fmla="*/ 1466216 w 11257622"/>
                <a:gd name="connsiteY1-1462" fmla="*/ 403065 h 6093823"/>
                <a:gd name="connsiteX2-1463" fmla="*/ 3309530 w 11257622"/>
                <a:gd name="connsiteY2-1464" fmla="*/ 403064 h 6093823"/>
                <a:gd name="connsiteX3-1465" fmla="*/ 3701416 w 11257622"/>
                <a:gd name="connsiteY3-1466" fmla="*/ 940093 h 6093823"/>
                <a:gd name="connsiteX4-1467" fmla="*/ 7620273 w 11257622"/>
                <a:gd name="connsiteY4-1468" fmla="*/ 345007 h 6093823"/>
                <a:gd name="connsiteX5-1469" fmla="*/ 10915016 w 11257622"/>
                <a:gd name="connsiteY5-1470" fmla="*/ 678836 h 6093823"/>
                <a:gd name="connsiteX6-1471" fmla="*/ 10973073 w 11257622"/>
                <a:gd name="connsiteY6-1472" fmla="*/ 3959064 h 6093823"/>
                <a:gd name="connsiteX7-1473" fmla="*/ 9303930 w 11257622"/>
                <a:gd name="connsiteY7-1474" fmla="*/ 5686264 h 6093823"/>
                <a:gd name="connsiteX8-1475" fmla="*/ 9567364 w 11257622"/>
                <a:gd name="connsiteY8-1476" fmla="*/ 6087221 h 6093823"/>
                <a:gd name="connsiteX9-1477" fmla="*/ 9100730 w 11257622"/>
                <a:gd name="connsiteY9-1478" fmla="*/ 5584664 h 6093823"/>
                <a:gd name="connsiteX10-1479" fmla="*/ 7359016 w 11257622"/>
                <a:gd name="connsiteY10-1480" fmla="*/ 5149236 h 6093823"/>
                <a:gd name="connsiteX11-1481" fmla="*/ 4485187 w 11257622"/>
                <a:gd name="connsiteY11-1482" fmla="*/ 5497579 h 6093823"/>
                <a:gd name="connsiteX12-1483" fmla="*/ 2133873 w 11257622"/>
                <a:gd name="connsiteY12-1484" fmla="*/ 5787864 h 6093823"/>
                <a:gd name="connsiteX13-1485" fmla="*/ 798559 w 11257622"/>
                <a:gd name="connsiteY13-1486" fmla="*/ 4757350 h 6093823"/>
                <a:gd name="connsiteX14-1487" fmla="*/ 14787 w 11257622"/>
                <a:gd name="connsiteY14-1488" fmla="*/ 301464 h 609382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1257622" h="6093823">
                  <a:moveTo>
                    <a:pt x="14787" y="301464"/>
                  </a:moveTo>
                  <a:cubicBezTo>
                    <a:pt x="126063" y="-424250"/>
                    <a:pt x="917092" y="386132"/>
                    <a:pt x="1466216" y="403065"/>
                  </a:cubicBezTo>
                  <a:cubicBezTo>
                    <a:pt x="2015340" y="419998"/>
                    <a:pt x="2936997" y="313559"/>
                    <a:pt x="3309530" y="403064"/>
                  </a:cubicBezTo>
                  <a:cubicBezTo>
                    <a:pt x="3682063" y="492569"/>
                    <a:pt x="2982959" y="949769"/>
                    <a:pt x="3701416" y="940093"/>
                  </a:cubicBezTo>
                  <a:cubicBezTo>
                    <a:pt x="4419873" y="930417"/>
                    <a:pt x="6115625" y="611102"/>
                    <a:pt x="7620273" y="345007"/>
                  </a:cubicBezTo>
                  <a:cubicBezTo>
                    <a:pt x="9124921" y="78912"/>
                    <a:pt x="10356216" y="76493"/>
                    <a:pt x="10915016" y="678836"/>
                  </a:cubicBezTo>
                  <a:cubicBezTo>
                    <a:pt x="11473816" y="1281179"/>
                    <a:pt x="11241587" y="3124493"/>
                    <a:pt x="10973073" y="3959064"/>
                  </a:cubicBezTo>
                  <a:cubicBezTo>
                    <a:pt x="10704559" y="4793635"/>
                    <a:pt x="9698235" y="5453491"/>
                    <a:pt x="9303930" y="5686264"/>
                  </a:cubicBezTo>
                  <a:cubicBezTo>
                    <a:pt x="8909625" y="5919037"/>
                    <a:pt x="8831611" y="6134634"/>
                    <a:pt x="9567364" y="6087221"/>
                  </a:cubicBezTo>
                  <a:cubicBezTo>
                    <a:pt x="10303117" y="6039808"/>
                    <a:pt x="9468788" y="5740995"/>
                    <a:pt x="9100730" y="5584664"/>
                  </a:cubicBezTo>
                  <a:cubicBezTo>
                    <a:pt x="8732672" y="5428333"/>
                    <a:pt x="8128273" y="5163750"/>
                    <a:pt x="7359016" y="5149236"/>
                  </a:cubicBezTo>
                  <a:cubicBezTo>
                    <a:pt x="6589759" y="5134722"/>
                    <a:pt x="4485187" y="5497579"/>
                    <a:pt x="4485187" y="5497579"/>
                  </a:cubicBezTo>
                  <a:cubicBezTo>
                    <a:pt x="3614330" y="5604017"/>
                    <a:pt x="2714444" y="5799959"/>
                    <a:pt x="2133873" y="5787864"/>
                  </a:cubicBezTo>
                  <a:cubicBezTo>
                    <a:pt x="1553302" y="5775769"/>
                    <a:pt x="1151740" y="5671750"/>
                    <a:pt x="798559" y="4757350"/>
                  </a:cubicBezTo>
                  <a:cubicBezTo>
                    <a:pt x="445378" y="3842950"/>
                    <a:pt x="-96489" y="1027178"/>
                    <a:pt x="14787" y="30146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SimSun" panose="02010600030101010101" pitchFamily="2" charset="-122"/>
                <a:cs typeface="+mn-cs"/>
              </a:endParaRPr>
            </a:p>
          </p:txBody>
        </p:sp>
        <p:sp>
          <p:nvSpPr>
            <p:cNvPr id="55" name="任意多边形 2"/>
            <p:cNvSpPr/>
            <p:nvPr/>
          </p:nvSpPr>
          <p:spPr>
            <a:xfrm>
              <a:off x="1048656" y="379596"/>
              <a:ext cx="10972130" cy="5905822"/>
            </a:xfrm>
            <a:custGeom>
              <a:avLst/>
              <a:gdLst>
                <a:gd name="connsiteX0" fmla="*/ 609600 w 10972130"/>
                <a:gd name="connsiteY0" fmla="*/ 4651205 h 5905822"/>
                <a:gd name="connsiteX1" fmla="*/ 1741715 w 10972130"/>
                <a:gd name="connsiteY1" fmla="*/ 5609148 h 5905822"/>
                <a:gd name="connsiteX2" fmla="*/ 6879772 w 10972130"/>
                <a:gd name="connsiteY2" fmla="*/ 5043091 h 5905822"/>
                <a:gd name="connsiteX3" fmla="*/ 9550400 w 10972130"/>
                <a:gd name="connsiteY3" fmla="*/ 5783319 h 5905822"/>
                <a:gd name="connsiteX4" fmla="*/ 8766629 w 10972130"/>
                <a:gd name="connsiteY4" fmla="*/ 5739776 h 5905822"/>
                <a:gd name="connsiteX5" fmla="*/ 10479315 w 10972130"/>
                <a:gd name="connsiteY5" fmla="*/ 4186748 h 5905822"/>
                <a:gd name="connsiteX6" fmla="*/ 10827657 w 10972130"/>
                <a:gd name="connsiteY6" fmla="*/ 877491 h 5905822"/>
                <a:gd name="connsiteX7" fmla="*/ 8374743 w 10972130"/>
                <a:gd name="connsiteY7" fmla="*/ 122748 h 5905822"/>
                <a:gd name="connsiteX8" fmla="*/ 3526972 w 10972130"/>
                <a:gd name="connsiteY8" fmla="*/ 717834 h 5905822"/>
                <a:gd name="connsiteX9" fmla="*/ 2989943 w 10972130"/>
                <a:gd name="connsiteY9" fmla="*/ 224348 h 5905822"/>
                <a:gd name="connsiteX10" fmla="*/ 856343 w 10972130"/>
                <a:gd name="connsiteY10" fmla="*/ 325948 h 5905822"/>
                <a:gd name="connsiteX11" fmla="*/ 0 w 10972130"/>
                <a:gd name="connsiteY11" fmla="*/ 6634 h 590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2130" h="5905822">
                  <a:moveTo>
                    <a:pt x="609600" y="4651205"/>
                  </a:moveTo>
                  <a:cubicBezTo>
                    <a:pt x="653143" y="5097519"/>
                    <a:pt x="696686" y="5543834"/>
                    <a:pt x="1741715" y="5609148"/>
                  </a:cubicBezTo>
                  <a:cubicBezTo>
                    <a:pt x="2786744" y="5674462"/>
                    <a:pt x="5578325" y="5014063"/>
                    <a:pt x="6879772" y="5043091"/>
                  </a:cubicBezTo>
                  <a:cubicBezTo>
                    <a:pt x="8181219" y="5072119"/>
                    <a:pt x="9235924" y="5667205"/>
                    <a:pt x="9550400" y="5783319"/>
                  </a:cubicBezTo>
                  <a:cubicBezTo>
                    <a:pt x="9864876" y="5899433"/>
                    <a:pt x="8611810" y="6005871"/>
                    <a:pt x="8766629" y="5739776"/>
                  </a:cubicBezTo>
                  <a:cubicBezTo>
                    <a:pt x="8921448" y="5473681"/>
                    <a:pt x="10135810" y="4997129"/>
                    <a:pt x="10479315" y="4186748"/>
                  </a:cubicBezTo>
                  <a:cubicBezTo>
                    <a:pt x="10822820" y="3376367"/>
                    <a:pt x="11178419" y="1554824"/>
                    <a:pt x="10827657" y="877491"/>
                  </a:cubicBezTo>
                  <a:cubicBezTo>
                    <a:pt x="10476895" y="200158"/>
                    <a:pt x="9591524" y="149357"/>
                    <a:pt x="8374743" y="122748"/>
                  </a:cubicBezTo>
                  <a:cubicBezTo>
                    <a:pt x="7157962" y="96138"/>
                    <a:pt x="4424439" y="700901"/>
                    <a:pt x="3526972" y="717834"/>
                  </a:cubicBezTo>
                  <a:cubicBezTo>
                    <a:pt x="2629505" y="734767"/>
                    <a:pt x="3435048" y="289662"/>
                    <a:pt x="2989943" y="224348"/>
                  </a:cubicBezTo>
                  <a:cubicBezTo>
                    <a:pt x="2544838" y="159034"/>
                    <a:pt x="1354667" y="362234"/>
                    <a:pt x="856343" y="325948"/>
                  </a:cubicBezTo>
                  <a:cubicBezTo>
                    <a:pt x="358019" y="289662"/>
                    <a:pt x="94343" y="-51423"/>
                    <a:pt x="0" y="6634"/>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sp>
        <p:nvSpPr>
          <p:cNvPr id="5" name="TextBox 4"/>
          <p:cNvSpPr txBox="1"/>
          <p:nvPr/>
        </p:nvSpPr>
        <p:spPr>
          <a:xfrm>
            <a:off x="3134254" y="830560"/>
            <a:ext cx="6324600" cy="1323439"/>
          </a:xfrm>
          <a:prstGeom prst="rect">
            <a:avLst/>
          </a:prstGeom>
          <a:noFill/>
        </p:spPr>
        <p:txBody>
          <a:bodyPr wrap="square" rtlCol="0">
            <a:spAutoFit/>
          </a:bodyPr>
          <a:lstStyle/>
          <a:p>
            <a:pPr algn="ct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hãy</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chọn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đáp</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đúng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trong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các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câu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sau</a:t>
            </a:r>
            <a:r>
              <a:rPr lang="en-US" altLang="en-US" sz="4000" b="1" dirty="0">
                <a:solidFill>
                  <a:srgbClr val="FF0000"/>
                </a:solidFill>
                <a:latin typeface="Times New Roman" panose="02020603050405020304" pitchFamily="18" charset="0"/>
                <a:cs typeface="Times New Roman" panose="02020603050405020304" pitchFamily="18" charset="0"/>
              </a:rPr>
              <a:t> : </a:t>
            </a:r>
            <a:endParaRPr lang="en-US" altLang="en-US" sz="4000" b="1" dirty="0">
              <a:solidFill>
                <a:srgbClr val="FF0000"/>
              </a:solidFill>
              <a:latin typeface="Times New Roman" panose="02020603050405020304" pitchFamily="18" charset="0"/>
              <a:ea typeface="Times New Roman" panose="02020603050405020304" pitchFamily="18" charset="0"/>
            </a:endParaRPr>
          </a:p>
        </p:txBody>
      </p:sp>
      <p:sp>
        <p:nvSpPr>
          <p:cNvPr id="7" name="Oval 6"/>
          <p:cNvSpPr/>
          <p:nvPr/>
        </p:nvSpPr>
        <p:spPr>
          <a:xfrm>
            <a:off x="473642" y="564275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912728" y="45009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1495670" y="3414607"/>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016178" y="230228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631983" y="572913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130478" y="23835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1038470" y="458227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1640871" y="3492131"/>
            <a:ext cx="43485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8" name="TextBox 17"/>
          <p:cNvSpPr txBox="1"/>
          <p:nvPr/>
        </p:nvSpPr>
        <p:spPr>
          <a:xfrm>
            <a:off x="3018379" y="2205787"/>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err="1">
                <a:latin typeface="Times New Roman" panose="02020603050405020304" pitchFamily="18" charset="0"/>
                <a:cs typeface="Times New Roman" panose="02020603050405020304" pitchFamily="18" charset="0"/>
              </a:rPr>
              <a:t>tính</a:t>
            </a:r>
            <a:r>
              <a:rPr lang="en-US" altLang="en-US" sz="2800" b="1">
                <a:latin typeface="Times New Roman" panose="02020603050405020304" pitchFamily="18" charset="0"/>
                <a:cs typeface="Times New Roman" panose="02020603050405020304" pitchFamily="18" charset="0"/>
              </a:rPr>
              <a:t> hiệu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19" name="TextBox 18"/>
          <p:cNvSpPr txBox="1"/>
          <p:nvPr/>
        </p:nvSpPr>
        <p:spPr>
          <a:xfrm>
            <a:off x="2572684" y="3295859"/>
            <a:ext cx="7383378"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2.</a:t>
            </a:r>
          </a:p>
        </p:txBody>
      </p:sp>
      <p:sp>
        <p:nvSpPr>
          <p:cNvPr id="20" name="TextBox 19"/>
          <p:cNvSpPr txBox="1"/>
          <p:nvPr/>
        </p:nvSpPr>
        <p:spPr>
          <a:xfrm>
            <a:off x="2044820" y="4366830"/>
            <a:ext cx="7414034" cy="954107"/>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err="1">
                <a:latin typeface="Times New Roman" panose="02020603050405020304" pitchFamily="18" charset="0"/>
                <a:cs typeface="Times New Roman" panose="02020603050405020304" pitchFamily="18" charset="0"/>
              </a:rPr>
              <a:t>cho</a:t>
            </a:r>
            <a:r>
              <a:rPr lang="en-US" altLang="en-US" sz="2800" b="1">
                <a:latin typeface="Times New Roman" panose="02020603050405020304" pitchFamily="18" charset="0"/>
                <a:cs typeface="Times New Roman" panose="02020603050405020304" pitchFamily="18" charset="0"/>
              </a:rPr>
              <a:t> 3.</a:t>
            </a:r>
            <a:endParaRPr lang="en-US" alt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525793" y="5486608"/>
            <a:ext cx="7552219" cy="1815882"/>
          </a:xfrm>
          <a:prstGeom prst="rect">
            <a:avLst/>
          </a:prstGeom>
          <a:noFill/>
        </p:spPr>
        <p:txBody>
          <a:bodyPr wrap="square" rtlCol="0">
            <a:spAutoFit/>
          </a:bodyPr>
          <a:lstStyle/>
          <a:p>
            <a:r>
              <a:rPr lang="en-US" altLang="en-US" sz="2800" b="1" dirty="0" err="1">
                <a:latin typeface="Times New Roman" panose="02020603050405020304" pitchFamily="18" charset="0"/>
                <a:cs typeface="Times New Roman" panose="02020603050405020304" pitchFamily="18" charset="0"/>
              </a:rPr>
              <a:t>Muốn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trung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cộng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nhiều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ta </a:t>
            </a:r>
            <a:r>
              <a:rPr lang="en-US" altLang="en-US" sz="2800" b="1" dirty="0" err="1">
                <a:latin typeface="Times New Roman" panose="02020603050405020304" pitchFamily="18" charset="0"/>
                <a:cs typeface="Times New Roman" panose="02020603050405020304" pitchFamily="18" charset="0"/>
              </a:rPr>
              <a:t>tính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rồi</a:t>
            </a:r>
            <a:r>
              <a:rPr lang="en-US" altLang="en-US" sz="2800" b="1" dirty="0">
                <a:latin typeface="Times New Roman" panose="02020603050405020304" pitchFamily="18" charset="0"/>
                <a:cs typeface="Times New Roman" panose="02020603050405020304" pitchFamily="18" charset="0"/>
              </a:rPr>
              <a:t> chia </a:t>
            </a:r>
            <a:r>
              <a:rPr lang="en-US" altLang="en-US" sz="2800" b="1" dirty="0" err="1">
                <a:latin typeface="Times New Roman" panose="02020603050405020304" pitchFamily="18" charset="0"/>
                <a:cs typeface="Times New Roman" panose="02020603050405020304" pitchFamily="18" charset="0"/>
              </a:rPr>
              <a:t>tổng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đó</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các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hạng</a:t>
            </a:r>
            <a:r>
              <a:rPr lang="en-US" altLang="en-US" sz="2800" b="1" dirty="0">
                <a:latin typeface="Times New Roman" panose="02020603050405020304" pitchFamily="18" charset="0"/>
                <a:cs typeface="Times New Roman" panose="02020603050405020304" pitchFamily="18" charset="0"/>
              </a:rPr>
              <a:t>.</a:t>
            </a:r>
            <a:endParaRPr lang="en-US" altLang="en-US" sz="2800" dirty="0">
              <a:latin typeface=".VnTimeH" panose="020B7200000000000000" pitchFamily="34" charset="0"/>
            </a:endParaRPr>
          </a:p>
          <a:p>
            <a:endParaRPr lang="en-US" altLang="en-US" sz="2800" b="1" dirty="0">
              <a:latin typeface="Times New Roman" panose="02020603050405020304" pitchFamily="18" charset="0"/>
              <a:cs typeface="Times New Roman" panose="02020603050405020304" pitchFamily="18" charset="0"/>
            </a:endParaRPr>
          </a:p>
        </p:txBody>
      </p:sp>
      <p:sp>
        <p:nvSpPr>
          <p:cNvPr id="26" name="Rectangle: Rounded Corners 3">
            <a:extLst>
              <a:ext uri="{FF2B5EF4-FFF2-40B4-BE49-F238E27FC236}">
                <a16:creationId xmlns:a16="http://schemas.microsoft.com/office/drawing/2014/main" id="{4303BB96-E468-4FF9-973A-AD6A9412E80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28" name="Rectangle: Rounded Corners 174">
            <a:extLst>
              <a:ext uri="{FF2B5EF4-FFF2-40B4-BE49-F238E27FC236}">
                <a16:creationId xmlns:a16="http://schemas.microsoft.com/office/drawing/2014/main" id="{52691D40-8C0E-4667-A610-1C54EA7D9EE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 name="Rectangle: Rounded Corners 175">
            <a:extLst>
              <a:ext uri="{FF2B5EF4-FFF2-40B4-BE49-F238E27FC236}">
                <a16:creationId xmlns:a16="http://schemas.microsoft.com/office/drawing/2014/main" id="{93E9F58F-BEA1-46C8-883A-2E2D092369E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 name="Rectangle: Rounded Corners 176">
            <a:extLst>
              <a:ext uri="{FF2B5EF4-FFF2-40B4-BE49-F238E27FC236}">
                <a16:creationId xmlns:a16="http://schemas.microsoft.com/office/drawing/2014/main" id="{23D056EC-DD40-48B3-8FE2-2B7113C71C14}"/>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1" name="Rectangle: Rounded Corners 177">
            <a:extLst>
              <a:ext uri="{FF2B5EF4-FFF2-40B4-BE49-F238E27FC236}">
                <a16:creationId xmlns:a16="http://schemas.microsoft.com/office/drawing/2014/main" id="{90370E08-2678-4A2F-B297-15FB23DDD29B}"/>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2" name="Rectangle: Rounded Corners 178">
            <a:extLst>
              <a:ext uri="{FF2B5EF4-FFF2-40B4-BE49-F238E27FC236}">
                <a16:creationId xmlns:a16="http://schemas.microsoft.com/office/drawing/2014/main" id="{68B8FE45-45C7-4981-AAA5-E349D81F3027}"/>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3" name="Rectangle: Rounded Corners 179">
            <a:extLst>
              <a:ext uri="{FF2B5EF4-FFF2-40B4-BE49-F238E27FC236}">
                <a16:creationId xmlns:a16="http://schemas.microsoft.com/office/drawing/2014/main" id="{3F153729-FDBD-4EB4-AE34-FE8FDA2B9D22}"/>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4" name="Rectangle: Rounded Corners 180">
            <a:extLst>
              <a:ext uri="{FF2B5EF4-FFF2-40B4-BE49-F238E27FC236}">
                <a16:creationId xmlns:a16="http://schemas.microsoft.com/office/drawing/2014/main" id="{C504947B-95BA-4E4E-806B-E6908ED53E70}"/>
              </a:ext>
            </a:extLst>
          </p:cNvPr>
          <p:cNvSpPr/>
          <p:nvPr/>
        </p:nvSpPr>
        <p:spPr>
          <a:xfrm>
            <a:off x="9662751" y="4038600"/>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5" name="Rectangle: Rounded Corners 181">
            <a:extLst>
              <a:ext uri="{FF2B5EF4-FFF2-40B4-BE49-F238E27FC236}">
                <a16:creationId xmlns:a16="http://schemas.microsoft.com/office/drawing/2014/main" id="{FA2AE9AA-DF6C-4198-8070-BE28C33BC93B}"/>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6" name="Rectangle: Rounded Corners 182">
            <a:extLst>
              <a:ext uri="{FF2B5EF4-FFF2-40B4-BE49-F238E27FC236}">
                <a16:creationId xmlns:a16="http://schemas.microsoft.com/office/drawing/2014/main" id="{5574E918-FCCF-4F5A-8338-F0195D48D322}"/>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7" name="Rectangle: Rounded Corners 183">
            <a:extLst>
              <a:ext uri="{FF2B5EF4-FFF2-40B4-BE49-F238E27FC236}">
                <a16:creationId xmlns:a16="http://schemas.microsoft.com/office/drawing/2014/main" id="{84498586-260B-44AC-9119-279CD8106F7A}"/>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8" name="Rectangle: Rounded Corners 184">
            <a:extLst>
              <a:ext uri="{FF2B5EF4-FFF2-40B4-BE49-F238E27FC236}">
                <a16:creationId xmlns:a16="http://schemas.microsoft.com/office/drawing/2014/main" id="{07059D34-D489-4C48-9C01-029A2E8240D4}"/>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9" name="Rectangle: Rounded Corners 186">
            <a:extLst>
              <a:ext uri="{FF2B5EF4-FFF2-40B4-BE49-F238E27FC236}">
                <a16:creationId xmlns:a16="http://schemas.microsoft.com/office/drawing/2014/main" id="{09BD8570-F3EE-4550-91DC-3636FF64E440}"/>
              </a:ext>
            </a:extLst>
          </p:cNvPr>
          <p:cNvSpPr/>
          <p:nvPr/>
        </p:nvSpPr>
        <p:spPr>
          <a:xfrm>
            <a:off x="9662751" y="4038600"/>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56" name="Picture 55" descr="1.png">
            <a:hlinkClick r:id="rId6" action="ppaction://hlinksldjump"/>
          </p:cNvPr>
          <p:cNvPicPr>
            <a:picLocks noChangeAspect="1"/>
          </p:cNvPicPr>
          <p:nvPr/>
        </p:nvPicPr>
        <p:blipFill>
          <a:blip r:embed="rId7" cstate="print"/>
          <a:stretch>
            <a:fillRect/>
          </a:stretch>
        </p:blipFill>
        <p:spPr>
          <a:xfrm>
            <a:off x="631983" y="87146"/>
            <a:ext cx="2280062" cy="2316836"/>
          </a:xfrm>
          <a:prstGeom prst="rect">
            <a:avLst/>
          </a:prstGeom>
        </p:spPr>
      </p:pic>
      <p:pic>
        <p:nvPicPr>
          <p:cNvPr id="40" name="Picture 39" descr="fd2eb0da63d7a14861647a759c721ae2.png">
            <a:hlinkClick r:id="rId8" action="ppaction://hlinksldjump"/>
          </p:cNvPr>
          <p:cNvPicPr>
            <a:picLocks noChangeAspect="1"/>
          </p:cNvPicPr>
          <p:nvPr/>
        </p:nvPicPr>
        <p:blipFill>
          <a:blip r:embed="rId9" cstate="print"/>
          <a:stretch>
            <a:fillRect/>
          </a:stretch>
        </p:blipFill>
        <p:spPr>
          <a:xfrm>
            <a:off x="10286371" y="5755831"/>
            <a:ext cx="1371600" cy="1142999"/>
          </a:xfrm>
          <a:prstGeom prst="rect">
            <a:avLst/>
          </a:prstGeom>
        </p:spPr>
      </p:pic>
    </p:spTree>
    <p:extLst>
      <p:ext uri="{BB962C8B-B14F-4D97-AF65-F5344CB8AC3E}">
        <p14:creationId xmlns:p14="http://schemas.microsoft.com/office/powerpoint/2010/main" val="26912787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9" presetID="3" presetClass="emph" presetSubtype="2" fill="hold" grpId="0" nodeType="withEffect">
                                  <p:stCondLst>
                                    <p:cond delay="0"/>
                                  </p:stCondLst>
                                  <p:childTnLst>
                                    <p:animClr clrSpc="rgb" dir="cw">
                                      <p:cBhvr override="childStyle">
                                        <p:cTn id="10" dur="2000" fill="hold"/>
                                        <p:tgtEl>
                                          <p:spTgt spid="21"/>
                                        </p:tgtEl>
                                        <p:attrNameLst>
                                          <p:attrName>style.color</p:attrName>
                                        </p:attrNameLst>
                                      </p:cBhvr>
                                      <p:to>
                                        <a:schemeClr val="accent2"/>
                                      </p:to>
                                    </p:animClr>
                                  </p:childTnLst>
                                </p:cTn>
                              </p:par>
                            </p:childTnLst>
                          </p:cTn>
                        </p:par>
                      </p:childTnLst>
                    </p:cTn>
                  </p:par>
                </p:childTnLst>
              </p:cTn>
              <p:nextCondLst>
                <p:cond evt="onClick" delay="0">
                  <p:tgtEl>
                    <p:spTgt spid="14"/>
                  </p:tgtEl>
                </p:cond>
              </p:nextCondLst>
            </p:seq>
            <p:seq concurrent="1" nextAc="seek">
              <p:cTn id="11" restart="whenNotActive" fill="hold" evtFilter="cancelBubble" nodeType="interactiveSeq">
                <p:stCondLst>
                  <p:cond evt="onClick" delay="0">
                    <p:tgtEl>
                      <p:spTgt spid="17"/>
                    </p:tgtEl>
                  </p:cond>
                </p:stCondLst>
                <p:endSync evt="end" delay="0">
                  <p:rtn val="all"/>
                </p:endSync>
                <p:childTnLst>
                  <p:par>
                    <p:cTn id="12" fill="hold">
                      <p:stCondLst>
                        <p:cond delay="0"/>
                      </p:stCondLst>
                      <p:childTnLst>
                        <p:par>
                          <p:cTn id="13" fill="hold">
                            <p:stCondLst>
                              <p:cond delay="0"/>
                            </p:stCondLst>
                            <p:childTnLst>
                              <p:par>
                                <p:cTn id="14" presetID="1" presetClass="emph" presetSubtype="2" fill="hold" nodeType="clickEffect">
                                  <p:stCondLst>
                                    <p:cond delay="0"/>
                                  </p:stCondLst>
                                  <p:childTnLst>
                                    <p:animClr clrSpc="rgb" dir="cw">
                                      <p:cBhvr>
                                        <p:cTn id="15" dur="2000" fill="hold"/>
                                        <p:tgtEl>
                                          <p:spTgt spid="12"/>
                                        </p:tgtEl>
                                        <p:attrNameLst>
                                          <p:attrName>fillcolor</p:attrName>
                                        </p:attrNameLst>
                                      </p:cBhvr>
                                      <p:to>
                                        <a:schemeClr val="accent2"/>
                                      </p:to>
                                    </p:animClr>
                                    <p:set>
                                      <p:cBhvr>
                                        <p:cTn id="16" dur="2000" fill="hold"/>
                                        <p:tgtEl>
                                          <p:spTgt spid="12"/>
                                        </p:tgtEl>
                                        <p:attrNameLst>
                                          <p:attrName>fill.type</p:attrName>
                                        </p:attrNameLst>
                                      </p:cBhvr>
                                      <p:to>
                                        <p:strVal val="solid"/>
                                      </p:to>
                                    </p:set>
                                    <p:set>
                                      <p:cBhvr>
                                        <p:cTn id="17" dur="2000" fill="hold"/>
                                        <p:tgtEl>
                                          <p:spTgt spid="12"/>
                                        </p:tgtEl>
                                        <p:attrNameLst>
                                          <p:attrName>fill.on</p:attrName>
                                        </p:attrNameLst>
                                      </p:cBhvr>
                                      <p:to>
                                        <p:strVal val="true"/>
                                      </p:to>
                                    </p:set>
                                  </p:childTnLst>
                                  <p:subTnLst>
                                    <p:audio>
                                      <p:cMediaNode>
                                        <p:cTn display="0" masterRel="sameClick">
                                          <p:stCondLst>
                                            <p:cond evt="begin" delay="0">
                                              <p:tn val="1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11"/>
                                        </p:tgtEl>
                                        <p:attrNameLst>
                                          <p:attrName>fillcolor</p:attrName>
                                        </p:attrNameLst>
                                      </p:cBhvr>
                                      <p:to>
                                        <a:schemeClr val="accent2"/>
                                      </p:to>
                                    </p:animClr>
                                    <p:set>
                                      <p:cBhvr>
                                        <p:cTn id="23" dur="2000" fill="hold"/>
                                        <p:tgtEl>
                                          <p:spTgt spid="11"/>
                                        </p:tgtEl>
                                        <p:attrNameLst>
                                          <p:attrName>fill.type</p:attrName>
                                        </p:attrNameLst>
                                      </p:cBhvr>
                                      <p:to>
                                        <p:strVal val="solid"/>
                                      </p:to>
                                    </p:set>
                                    <p:set>
                                      <p:cBhvr>
                                        <p:cTn id="24" dur="2000" fill="hold"/>
                                        <p:tgtEl>
                                          <p:spTgt spid="11"/>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000" fill="hold"/>
                                        <p:tgtEl>
                                          <p:spTgt spid="13"/>
                                        </p:tgtEl>
                                        <p:attrNameLst>
                                          <p:attrName>fillcolor</p:attrName>
                                        </p:attrNameLst>
                                      </p:cBhvr>
                                      <p:to>
                                        <a:schemeClr val="accent2"/>
                                      </p:to>
                                    </p:animClr>
                                    <p:set>
                                      <p:cBhvr>
                                        <p:cTn id="30" dur="2000" fill="hold"/>
                                        <p:tgtEl>
                                          <p:spTgt spid="13"/>
                                        </p:tgtEl>
                                        <p:attrNameLst>
                                          <p:attrName>fill.type</p:attrName>
                                        </p:attrNameLst>
                                      </p:cBhvr>
                                      <p:to>
                                        <p:strVal val="solid"/>
                                      </p:to>
                                    </p:set>
                                    <p:set>
                                      <p:cBhvr>
                                        <p:cTn id="31" dur="2000" fill="hold"/>
                                        <p:tgtEl>
                                          <p:spTgt spid="1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999"/>
                                          </p:stCondLst>
                                        </p:cTn>
                                        <p:tgtEl>
                                          <p:spTgt spid="28"/>
                                        </p:tgtEl>
                                        <p:attrNameLst>
                                          <p:attrName>style.visibility</p:attrName>
                                        </p:attrNameLst>
                                      </p:cBhvr>
                                      <p:to>
                                        <p:strVal val="visible"/>
                                      </p:to>
                                    </p:set>
                                  </p:childTnLst>
                                </p:cTn>
                              </p:par>
                            </p:childTnLst>
                          </p:cTn>
                        </p:par>
                        <p:par>
                          <p:cTn id="41" fill="hold">
                            <p:stCondLst>
                              <p:cond delay="1500"/>
                            </p:stCondLst>
                            <p:childTnLst>
                              <p:par>
                                <p:cTn id="42" presetID="1" presetClass="entr" presetSubtype="0" fill="hold" grpId="0" nodeType="afterEffect">
                                  <p:stCondLst>
                                    <p:cond delay="0"/>
                                  </p:stCondLst>
                                  <p:childTnLst>
                                    <p:set>
                                      <p:cBhvr>
                                        <p:cTn id="43" dur="1" fill="hold">
                                          <p:stCondLst>
                                            <p:cond delay="999"/>
                                          </p:stCondLst>
                                        </p:cTn>
                                        <p:tgtEl>
                                          <p:spTgt spid="29"/>
                                        </p:tgtEl>
                                        <p:attrNameLst>
                                          <p:attrName>style.visibility</p:attrName>
                                        </p:attrNameLst>
                                      </p:cBhvr>
                                      <p:to>
                                        <p:strVal val="visible"/>
                                      </p:to>
                                    </p:set>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999"/>
                                          </p:stCondLst>
                                        </p:cTn>
                                        <p:tgtEl>
                                          <p:spTgt spid="30"/>
                                        </p:tgtEl>
                                        <p:attrNameLst>
                                          <p:attrName>style.visibility</p:attrName>
                                        </p:attrNameLst>
                                      </p:cBhvr>
                                      <p:to>
                                        <p:strVal val="visible"/>
                                      </p:to>
                                    </p:set>
                                  </p:childTnLst>
                                </p:cTn>
                              </p:par>
                            </p:childTnLst>
                          </p:cTn>
                        </p:par>
                        <p:par>
                          <p:cTn id="47" fill="hold">
                            <p:stCondLst>
                              <p:cond delay="3500"/>
                            </p:stCondLst>
                            <p:childTnLst>
                              <p:par>
                                <p:cTn id="48" presetID="1" presetClass="entr" presetSubtype="0" fill="hold" grpId="0" nodeType="afterEffect">
                                  <p:stCondLst>
                                    <p:cond delay="0"/>
                                  </p:stCondLst>
                                  <p:childTnLst>
                                    <p:set>
                                      <p:cBhvr>
                                        <p:cTn id="49" dur="1" fill="hold">
                                          <p:stCondLst>
                                            <p:cond delay="999"/>
                                          </p:stCondLst>
                                        </p:cTn>
                                        <p:tgtEl>
                                          <p:spTgt spid="31"/>
                                        </p:tgtEl>
                                        <p:attrNameLst>
                                          <p:attrName>style.visibility</p:attrName>
                                        </p:attrNameLst>
                                      </p:cBhvr>
                                      <p:to>
                                        <p:strVal val="visible"/>
                                      </p:to>
                                    </p:set>
                                  </p:childTnLst>
                                </p:cTn>
                              </p:par>
                            </p:childTnLst>
                          </p:cTn>
                        </p:par>
                        <p:par>
                          <p:cTn id="50" fill="hold">
                            <p:stCondLst>
                              <p:cond delay="4500"/>
                            </p:stCondLst>
                            <p:childTnLst>
                              <p:par>
                                <p:cTn id="51" presetID="1" presetClass="entr" presetSubtype="0" fill="hold" grpId="0" nodeType="afterEffect">
                                  <p:stCondLst>
                                    <p:cond delay="0"/>
                                  </p:stCondLst>
                                  <p:childTnLst>
                                    <p:set>
                                      <p:cBhvr>
                                        <p:cTn id="52" dur="1" fill="hold">
                                          <p:stCondLst>
                                            <p:cond delay="999"/>
                                          </p:stCondLst>
                                        </p:cTn>
                                        <p:tgtEl>
                                          <p:spTgt spid="32"/>
                                        </p:tgtEl>
                                        <p:attrNameLst>
                                          <p:attrName>style.visibility</p:attrName>
                                        </p:attrNameLst>
                                      </p:cBhvr>
                                      <p:to>
                                        <p:strVal val="visible"/>
                                      </p:to>
                                    </p:set>
                                  </p:childTnLst>
                                </p:cTn>
                              </p:par>
                            </p:childTnLst>
                          </p:cTn>
                        </p:par>
                        <p:par>
                          <p:cTn id="53" fill="hold">
                            <p:stCondLst>
                              <p:cond delay="5500"/>
                            </p:stCondLst>
                            <p:childTnLst>
                              <p:par>
                                <p:cTn id="54" presetID="1" presetClass="entr" presetSubtype="0" fill="hold" grpId="0" nodeType="afterEffect">
                                  <p:stCondLst>
                                    <p:cond delay="0"/>
                                  </p:stCondLst>
                                  <p:childTnLst>
                                    <p:set>
                                      <p:cBhvr>
                                        <p:cTn id="55" dur="1" fill="hold">
                                          <p:stCondLst>
                                            <p:cond delay="999"/>
                                          </p:stCondLst>
                                        </p:cTn>
                                        <p:tgtEl>
                                          <p:spTgt spid="33"/>
                                        </p:tgtEl>
                                        <p:attrNameLst>
                                          <p:attrName>style.visibility</p:attrName>
                                        </p:attrNameLst>
                                      </p:cBhvr>
                                      <p:to>
                                        <p:strVal val="visible"/>
                                      </p:to>
                                    </p:set>
                                  </p:childTnLst>
                                </p:cTn>
                              </p:par>
                            </p:childTnLst>
                          </p:cTn>
                        </p:par>
                        <p:par>
                          <p:cTn id="56" fill="hold">
                            <p:stCondLst>
                              <p:cond delay="6500"/>
                            </p:stCondLst>
                            <p:childTnLst>
                              <p:par>
                                <p:cTn id="57" presetID="1" presetClass="entr" presetSubtype="0" fill="hold" grpId="0" nodeType="afterEffect">
                                  <p:stCondLst>
                                    <p:cond delay="0"/>
                                  </p:stCondLst>
                                  <p:childTnLst>
                                    <p:set>
                                      <p:cBhvr>
                                        <p:cTn id="58" dur="1" fill="hold">
                                          <p:stCondLst>
                                            <p:cond delay="999"/>
                                          </p:stCondLst>
                                        </p:cTn>
                                        <p:tgtEl>
                                          <p:spTgt spid="34"/>
                                        </p:tgtEl>
                                        <p:attrNameLst>
                                          <p:attrName>style.visibility</p:attrName>
                                        </p:attrNameLst>
                                      </p:cBhvr>
                                      <p:to>
                                        <p:strVal val="visible"/>
                                      </p:to>
                                    </p:set>
                                  </p:childTnLst>
                                </p:cTn>
                              </p:par>
                            </p:childTnLst>
                          </p:cTn>
                        </p:par>
                        <p:par>
                          <p:cTn id="59" fill="hold">
                            <p:stCondLst>
                              <p:cond delay="7500"/>
                            </p:stCondLst>
                            <p:childTnLst>
                              <p:par>
                                <p:cTn id="60" presetID="1" presetClass="entr" presetSubtype="0" fill="hold" grpId="0" nodeType="afterEffect">
                                  <p:stCondLst>
                                    <p:cond delay="0"/>
                                  </p:stCondLst>
                                  <p:childTnLst>
                                    <p:set>
                                      <p:cBhvr>
                                        <p:cTn id="61" dur="1" fill="hold">
                                          <p:stCondLst>
                                            <p:cond delay="999"/>
                                          </p:stCondLst>
                                        </p:cTn>
                                        <p:tgtEl>
                                          <p:spTgt spid="35"/>
                                        </p:tgtEl>
                                        <p:attrNameLst>
                                          <p:attrName>style.visibility</p:attrName>
                                        </p:attrNameLst>
                                      </p:cBhvr>
                                      <p:to>
                                        <p:strVal val="visible"/>
                                      </p:to>
                                    </p:set>
                                  </p:childTnLst>
                                </p:cTn>
                              </p:par>
                            </p:childTnLst>
                          </p:cTn>
                        </p:par>
                        <p:par>
                          <p:cTn id="62" fill="hold">
                            <p:stCondLst>
                              <p:cond delay="8500"/>
                            </p:stCondLst>
                            <p:childTnLst>
                              <p:par>
                                <p:cTn id="63" presetID="1" presetClass="entr" presetSubtype="0" fill="hold" grpId="0" nodeType="afterEffect">
                                  <p:stCondLst>
                                    <p:cond delay="0"/>
                                  </p:stCondLst>
                                  <p:childTnLst>
                                    <p:set>
                                      <p:cBhvr>
                                        <p:cTn id="64" dur="1" fill="hold">
                                          <p:stCondLst>
                                            <p:cond delay="999"/>
                                          </p:stCondLst>
                                        </p:cTn>
                                        <p:tgtEl>
                                          <p:spTgt spid="36"/>
                                        </p:tgtEl>
                                        <p:attrNameLst>
                                          <p:attrName>style.visibility</p:attrName>
                                        </p:attrNameLst>
                                      </p:cBhvr>
                                      <p:to>
                                        <p:strVal val="visible"/>
                                      </p:to>
                                    </p:set>
                                  </p:childTnLst>
                                </p:cTn>
                              </p:par>
                            </p:childTnLst>
                          </p:cTn>
                        </p:par>
                        <p:par>
                          <p:cTn id="65" fill="hold">
                            <p:stCondLst>
                              <p:cond delay="9500"/>
                            </p:stCondLst>
                            <p:childTnLst>
                              <p:par>
                                <p:cTn id="66" presetID="1" presetClass="entr" presetSubtype="0" fill="hold" grpId="0" nodeType="afterEffect">
                                  <p:stCondLst>
                                    <p:cond delay="0"/>
                                  </p:stCondLst>
                                  <p:childTnLst>
                                    <p:set>
                                      <p:cBhvr>
                                        <p:cTn id="67" dur="1" fill="hold">
                                          <p:stCondLst>
                                            <p:cond delay="999"/>
                                          </p:stCondLst>
                                        </p:cTn>
                                        <p:tgtEl>
                                          <p:spTgt spid="37"/>
                                        </p:tgtEl>
                                        <p:attrNameLst>
                                          <p:attrName>style.visibility</p:attrName>
                                        </p:attrNameLst>
                                      </p:cBhvr>
                                      <p:to>
                                        <p:strVal val="visible"/>
                                      </p:to>
                                    </p:set>
                                  </p:childTnLst>
                                </p:cTn>
                              </p:par>
                            </p:childTnLst>
                          </p:cTn>
                        </p:par>
                        <p:par>
                          <p:cTn id="68" fill="hold">
                            <p:stCondLst>
                              <p:cond delay="10500"/>
                            </p:stCondLst>
                            <p:childTnLst>
                              <p:par>
                                <p:cTn id="69" presetID="1" presetClass="entr" presetSubtype="0" fill="hold" grpId="0" nodeType="afterEffect">
                                  <p:stCondLst>
                                    <p:cond delay="0"/>
                                  </p:stCondLst>
                                  <p:childTnLst>
                                    <p:set>
                                      <p:cBhvr>
                                        <p:cTn id="70" dur="1" fill="hold">
                                          <p:stCondLst>
                                            <p:cond delay="999"/>
                                          </p:stCondLst>
                                        </p:cTn>
                                        <p:tgtEl>
                                          <p:spTgt spid="38"/>
                                        </p:tgtEl>
                                        <p:attrNameLst>
                                          <p:attrName>style.visibility</p:attrName>
                                        </p:attrNameLst>
                                      </p:cBhvr>
                                      <p:to>
                                        <p:strVal val="visible"/>
                                      </p:to>
                                    </p:set>
                                  </p:childTnLst>
                                </p:cTn>
                              </p:par>
                            </p:childTnLst>
                          </p:cTn>
                        </p:par>
                        <p:par>
                          <p:cTn id="71" fill="hold">
                            <p:stCondLst>
                              <p:cond delay="11500"/>
                            </p:stCondLst>
                            <p:childTnLst>
                              <p:par>
                                <p:cTn id="72" presetID="1" presetClass="entr" presetSubtype="0" fill="hold" grpId="0" nodeType="afterEffect">
                                  <p:stCondLst>
                                    <p:cond delay="0"/>
                                  </p:stCondLst>
                                  <p:childTnLst>
                                    <p:set>
                                      <p:cBhvr>
                                        <p:cTn id="73" dur="1" fill="hold">
                                          <p:stCondLst>
                                            <p:cond delay="999"/>
                                          </p:stCondLst>
                                        </p:cTn>
                                        <p:tgtEl>
                                          <p:spTgt spid="39"/>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alarm clock.wav"/>
                                        </p:tgtEl>
                                      </p:cMediaNode>
                                    </p:audio>
                                  </p:subTnLst>
                                </p:cTn>
                              </p:par>
                            </p:childTnLst>
                          </p:cTn>
                        </p:par>
                      </p:childTnLst>
                    </p:cTn>
                  </p:par>
                </p:childTnLst>
              </p:cTn>
              <p:nextCondLst>
                <p:cond evt="onClick" delay="0">
                  <p:tgtEl>
                    <p:spTgt spid="26"/>
                  </p:tgtEl>
                </p:cond>
              </p:nextCondLst>
            </p:seq>
          </p:childTnLst>
        </p:cTn>
      </p:par>
    </p:tnLst>
    <p:bldLst>
      <p:bldP spid="21" grpId="0"/>
      <p:bldP spid="26"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013A045-AF6A-4B86-A402-2B4FC43C83CE}"/>
              </a:ext>
            </a:extLst>
          </p:cNvPr>
          <p:cNvSpPr/>
          <p:nvPr/>
        </p:nvSpPr>
        <p:spPr>
          <a:xfrm>
            <a:off x="0" y="6400800"/>
            <a:ext cx="12192000" cy="457200"/>
          </a:xfrm>
          <a:prstGeom prst="rect">
            <a:avLst/>
          </a:prstGeom>
          <a:solidFill>
            <a:srgbClr val="3E9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8BC61F7-485A-40A3-957D-9D79BE7908F0}"/>
              </a:ext>
            </a:extLst>
          </p:cNvPr>
          <p:cNvSpPr/>
          <p:nvPr/>
        </p:nvSpPr>
        <p:spPr>
          <a:xfrm>
            <a:off x="0" y="0"/>
            <a:ext cx="6240378" cy="6400800"/>
          </a:xfrm>
          <a:prstGeom prst="rect">
            <a:avLst/>
          </a:prstGeom>
          <a:solidFill>
            <a:srgbClr val="65B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72" y="-1437774"/>
            <a:ext cx="9276348" cy="9276348"/>
          </a:xfrm>
          <a:prstGeom prst="rect">
            <a:avLst/>
          </a:prstGeom>
        </p:spPr>
      </p:pic>
      <p:pic>
        <p:nvPicPr>
          <p:cNvPr id="9" name="图片 8">
            <a:extLst>
              <a:ext uri="{FF2B5EF4-FFF2-40B4-BE49-F238E27FC236}">
                <a16:creationId xmlns:a16="http://schemas.microsoft.com/office/drawing/2014/main" id="{B244CB00-2BE2-4E6F-89CF-7AA0712C41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8641" y="3066182"/>
            <a:ext cx="5595413" cy="3717758"/>
          </a:xfrm>
          <a:prstGeom prst="rect">
            <a:avLst/>
          </a:prstGeom>
        </p:spPr>
      </p:pic>
      <p:pic>
        <p:nvPicPr>
          <p:cNvPr id="15" name="图片 14">
            <a:extLst>
              <a:ext uri="{FF2B5EF4-FFF2-40B4-BE49-F238E27FC236}">
                <a16:creationId xmlns:a16="http://schemas.microsoft.com/office/drawing/2014/main" id="{C3B4ACD7-09D4-473B-B11E-D2473FE3F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645" y="3894741"/>
            <a:ext cx="4411064" cy="2714430"/>
          </a:xfrm>
          <a:prstGeom prst="rect">
            <a:avLst/>
          </a:prstGeom>
        </p:spPr>
      </p:pic>
      <p:sp>
        <p:nvSpPr>
          <p:cNvPr id="2" name="Rectangle 1"/>
          <p:cNvSpPr/>
          <p:nvPr/>
        </p:nvSpPr>
        <p:spPr>
          <a:xfrm>
            <a:off x="979442" y="1876961"/>
            <a:ext cx="6373861" cy="264687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Biểu</a:t>
            </a:r>
            <a:r>
              <a:rPr lang="en-US" sz="16600" b="1" dirty="0">
                <a:ln/>
                <a:solidFill>
                  <a:schemeClr val="accent4"/>
                </a:solidFill>
                <a:effectLst>
                  <a:glow rad="63500">
                    <a:schemeClr val="accent4">
                      <a:satMod val="175000"/>
                      <a:alpha val="40000"/>
                    </a:schemeClr>
                  </a:glow>
                </a:effectLst>
                <a:latin typeface="UTM Pierre" panose="02040603050506020204" pitchFamily="18" charset="0"/>
              </a:rPr>
              <a:t> </a:t>
            </a:r>
            <a:r>
              <a:rPr lang="en-US" sz="16600" b="1" dirty="0" err="1">
                <a:ln/>
                <a:solidFill>
                  <a:schemeClr val="accent4"/>
                </a:solidFill>
                <a:effectLst>
                  <a:glow rad="63500">
                    <a:schemeClr val="accent4">
                      <a:satMod val="175000"/>
                      <a:alpha val="40000"/>
                    </a:schemeClr>
                  </a:glow>
                </a:effectLst>
                <a:latin typeface="UTM Pierre" panose="02040603050506020204" pitchFamily="18" charset="0"/>
              </a:rPr>
              <a:t>đồ</a:t>
            </a:r>
            <a:endParaRPr lang="en-US" sz="16600" b="1" dirty="0">
              <a:ln/>
              <a:solidFill>
                <a:schemeClr val="accent4"/>
              </a:solidFill>
              <a:effectLst>
                <a:glow rad="63500">
                  <a:schemeClr val="accent4">
                    <a:satMod val="175000"/>
                    <a:alpha val="40000"/>
                  </a:schemeClr>
                </a:glow>
              </a:effectLst>
              <a:latin typeface="UTM Pierre" panose="02040603050506020204" pitchFamily="18" charset="0"/>
            </a:endParaRPr>
          </a:p>
        </p:txBody>
      </p:sp>
    </p:spTree>
    <p:extLst>
      <p:ext uri="{BB962C8B-B14F-4D97-AF65-F5344CB8AC3E}">
        <p14:creationId xmlns:p14="http://schemas.microsoft.com/office/powerpoint/2010/main" val="31139595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518345"/>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b="1"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b="1"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b="1"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54100" y="317730"/>
              <a:ext cx="5378395" cy="646331"/>
            </a:xfrm>
            <a:prstGeom prst="rect">
              <a:avLst/>
            </a:prstGeom>
          </p:spPr>
          <p:txBody>
            <a:bodyPr wrap="none">
              <a:spAutoFit/>
            </a:bodyPr>
            <a:lstStyle/>
            <a:p>
              <a:r>
                <a:rPr lang="en-US" sz="3200">
                  <a:solidFill>
                    <a:srgbClr val="FF0000"/>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Các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884067" y="1266227"/>
            <a:ext cx="5600700" cy="2499599"/>
          </a:xfrm>
          <a:prstGeom prst="rect">
            <a:avLst/>
          </a:prstGeom>
        </p:spPr>
      </p:pic>
      <p:sp>
        <p:nvSpPr>
          <p:cNvPr id="36" name="Rectangle 35"/>
          <p:cNvSpPr/>
          <p:nvPr/>
        </p:nvSpPr>
        <p:spPr>
          <a:xfrm>
            <a:off x="7381290" y="1923130"/>
            <a:ext cx="4504347" cy="1323439"/>
          </a:xfrm>
          <a:prstGeom prst="rect">
            <a:avLst/>
          </a:prstGeom>
        </p:spPr>
        <p:txBody>
          <a:bodyPr wrap="square">
            <a:spAutoFit/>
          </a:bodyPr>
          <a:lstStyle/>
          <a:p>
            <a:pPr algn="ctr"/>
            <a:r>
              <a:rPr lang="en-US" sz="4000"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Biểu</a:t>
            </a:r>
            <a:r>
              <a:rPr lang="en-US" sz="4000" b="1" dirty="0">
                <a:solidFill>
                  <a:srgbClr val="00B050"/>
                </a:solidFill>
                <a:latin typeface="Times New Roman" panose="02020603050405020304" pitchFamily="18" charset="0"/>
                <a:cs typeface="Times New Roman" panose="02020603050405020304" pitchFamily="18" charset="0"/>
              </a:rPr>
              <a:t> </a:t>
            </a:r>
            <a:r>
              <a:rPr lang="vi-VN" sz="4000" b="1" dirty="0">
                <a:solidFill>
                  <a:srgbClr val="00B050"/>
                </a:solidFill>
                <a:latin typeface="Times New Roman" panose="02020603050405020304" pitchFamily="18" charset="0"/>
                <a:cs typeface="Times New Roman" panose="02020603050405020304" pitchFamily="18" charset="0"/>
              </a:rPr>
              <a:t>đ</a:t>
            </a:r>
            <a:r>
              <a:rPr lang="en-US" sz="4000" b="1">
                <a:solidFill>
                  <a:srgbClr val="00B050"/>
                </a:solidFill>
                <a:latin typeface="Times New Roman" panose="02020603050405020304" pitchFamily="18" charset="0"/>
                <a:cs typeface="Times New Roman" panose="02020603050405020304" pitchFamily="18" charset="0"/>
              </a:rPr>
              <a:t>ồ cho biết </a:t>
            </a:r>
          </a:p>
          <a:p>
            <a:pPr algn="ctr"/>
            <a:r>
              <a:rPr lang="vi-VN" sz="4000" b="1">
                <a:solidFill>
                  <a:srgbClr val="00B050"/>
                </a:solidFill>
                <a:latin typeface="Times New Roman" panose="02020603050405020304" pitchFamily="18" charset="0"/>
                <a:cs typeface="Times New Roman" panose="02020603050405020304" pitchFamily="18" charset="0"/>
              </a:rPr>
              <a:t>đ</a:t>
            </a:r>
            <a:r>
              <a:rPr lang="en-US" sz="4000" b="1" dirty="0" err="1">
                <a:solidFill>
                  <a:srgbClr val="00B050"/>
                </a:solidFill>
                <a:latin typeface="Times New Roman" panose="02020603050405020304" pitchFamily="18" charset="0"/>
                <a:cs typeface="Times New Roman" panose="02020603050405020304" pitchFamily="18" charset="0"/>
              </a:rPr>
              <a:t>iều</a:t>
            </a:r>
            <a:r>
              <a:rPr lang="en-US" sz="4000" b="1" dirty="0">
                <a:solidFill>
                  <a:srgbClr val="00B050"/>
                </a:solidFill>
                <a:latin typeface="Times New Roman" panose="02020603050405020304" pitchFamily="18" charset="0"/>
                <a:cs typeface="Times New Roman" panose="02020603050405020304" pitchFamily="18" charset="0"/>
              </a:rPr>
              <a:t> </a:t>
            </a:r>
            <a:r>
              <a:rPr lang="en-US" sz="4000" b="1" dirty="0" err="1">
                <a:solidFill>
                  <a:srgbClr val="00B050"/>
                </a:solidFill>
                <a:latin typeface="Times New Roman" panose="02020603050405020304" pitchFamily="18" charset="0"/>
                <a:cs typeface="Times New Roman" panose="02020603050405020304" pitchFamily="18" charset="0"/>
              </a:rPr>
              <a:t>gì</a:t>
            </a:r>
            <a:r>
              <a:rPr lang="en-US" sz="4000" b="1" dirty="0">
                <a:solidFill>
                  <a:srgbClr val="00B050"/>
                </a:solidFill>
                <a:latin typeface="Times New Roman" panose="02020603050405020304" pitchFamily="18" charset="0"/>
                <a:cs typeface="Times New Roman" panose="02020603050405020304" pitchFamily="18" charset="0"/>
              </a:rPr>
              <a:t>?</a:t>
            </a:r>
            <a:r>
              <a:rPr lang="en-US" sz="4000"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3232086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39068558"/>
              </p:ext>
            </p:extLst>
          </p:nvPr>
        </p:nvGraphicFramePr>
        <p:xfrm>
          <a:off x="848245" y="12550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0" y="0"/>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111547" y="315726"/>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524764" y="12662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98535" y="44731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481111" y="24099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763983" y="33834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653149" y="54683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10277419" y="105736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74245" y="33056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70534" y="12705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092325" y="23889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982241" y="34658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1058681" y="44914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1123003" y="54808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1058680" y="13152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811285" y="54884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6925298" y="977718"/>
            <a:ext cx="5600700" cy="2997382"/>
            <a:chOff x="6925298" y="977718"/>
            <a:chExt cx="5600700" cy="299738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925298" y="977718"/>
              <a:ext cx="5600700" cy="2997382"/>
            </a:xfrm>
            <a:prstGeom prst="rect">
              <a:avLst/>
            </a:prstGeom>
          </p:spPr>
        </p:pic>
        <p:sp>
          <p:nvSpPr>
            <p:cNvPr id="36" name="Rectangle 35"/>
            <p:cNvSpPr/>
            <p:nvPr/>
          </p:nvSpPr>
          <p:spPr>
            <a:xfrm>
              <a:off x="7306298" y="1876244"/>
              <a:ext cx="4504347" cy="1200329"/>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mấy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cột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nêu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err="1">
                  <a:solidFill>
                    <a:srgbClr val="00B050"/>
                  </a:solidFill>
                  <a:latin typeface="Times New Roman" panose="02020603050405020304" pitchFamily="18" charset="0"/>
                  <a:cs typeface="Times New Roman" panose="02020603050405020304" pitchFamily="18" charset="0"/>
                </a:rPr>
                <a:t>iều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gì</a:t>
              </a:r>
              <a:r>
                <a:rPr lang="en-US" sz="3600" b="1" dirty="0">
                  <a:solidFill>
                    <a:srgbClr val="00B050"/>
                  </a:solidFill>
                  <a:latin typeface="Times New Roman" panose="02020603050405020304" pitchFamily="18" charset="0"/>
                  <a:cs typeface="Times New Roman" panose="02020603050405020304" pitchFamily="18" charset="0"/>
                </a:rPr>
                <a:t>?</a:t>
              </a:r>
              <a:r>
                <a:rPr lang="en-US" sz="3600" dirty="0">
                  <a:solidFill>
                    <a:srgbClr val="00B050"/>
                  </a:solidFill>
                  <a:latin typeface="Times New Roman" panose="02020603050405020304" pitchFamily="18" charset="0"/>
                  <a:cs typeface="Times New Roman" panose="02020603050405020304" pitchFamily="18" charset="0"/>
                </a:rPr>
                <a:t> </a:t>
              </a:r>
            </a:p>
          </p:txBody>
        </p:sp>
      </p:grpSp>
      <p:sp>
        <p:nvSpPr>
          <p:cNvPr id="11" name="Rounded Rectangle 10"/>
          <p:cNvSpPr/>
          <p:nvPr/>
        </p:nvSpPr>
        <p:spPr>
          <a:xfrm>
            <a:off x="905692" y="1204823"/>
            <a:ext cx="1876718" cy="5359556"/>
          </a:xfrm>
          <a:prstGeom prst="roundRect">
            <a:avLst/>
          </a:prstGeom>
          <a:solidFill>
            <a:schemeClr val="accent2">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3025739" y="1204823"/>
            <a:ext cx="3865914" cy="5359556"/>
          </a:xfrm>
          <a:prstGeom prst="roundRect">
            <a:avLst/>
          </a:prstGeom>
          <a:solidFill>
            <a:schemeClr val="accent4">
              <a:lumMod val="20000"/>
              <a:lumOff val="80000"/>
              <a:alpha val="26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060256" y="189337"/>
            <a:ext cx="5600700" cy="6831648"/>
            <a:chOff x="6663053" y="-4503"/>
            <a:chExt cx="5600700" cy="6261282"/>
          </a:xfrm>
        </p:grpSpPr>
        <p:pic>
          <p:nvPicPr>
            <p:cNvPr id="41"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663053" y="-4503"/>
              <a:ext cx="5600700" cy="6261282"/>
            </a:xfrm>
            <a:prstGeom prst="rect">
              <a:avLst/>
            </a:prstGeom>
          </p:spPr>
        </p:pic>
        <p:sp>
          <p:nvSpPr>
            <p:cNvPr id="40" name="Rectangle 39"/>
            <p:cNvSpPr/>
            <p:nvPr/>
          </p:nvSpPr>
          <p:spPr>
            <a:xfrm>
              <a:off x="7156519" y="1781929"/>
              <a:ext cx="4504347" cy="535953"/>
            </a:xfrm>
            <a:prstGeom prst="rect">
              <a:avLst/>
            </a:prstGeom>
          </p:spPr>
          <p:txBody>
            <a:bodyPr wrap="square">
              <a:spAutoFit/>
            </a:bodyPr>
            <a:lstStyle/>
            <a:p>
              <a:pPr algn="ctr"/>
              <a:r>
                <a:rPr lang="en-US" sz="3200"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Biểu</a:t>
              </a:r>
              <a:r>
                <a:rPr lang="en-US" sz="3200" b="1" dirty="0">
                  <a:solidFill>
                    <a:srgbClr val="002060"/>
                  </a:solidFill>
                  <a:latin typeface="Times New Roman" panose="02020603050405020304" pitchFamily="18" charset="0"/>
                  <a:cs typeface="Times New Roman" panose="02020603050405020304" pitchFamily="18" charset="0"/>
                </a:rPr>
                <a:t> </a:t>
              </a:r>
              <a:r>
                <a:rPr lang="vi-VN" sz="3200" b="1" dirty="0">
                  <a:solidFill>
                    <a:srgbClr val="002060"/>
                  </a:solidFill>
                  <a:latin typeface="Times New Roman" panose="02020603050405020304" pitchFamily="18" charset="0"/>
                  <a:cs typeface="Times New Roman" panose="02020603050405020304" pitchFamily="18" charset="0"/>
                </a:rPr>
                <a:t>đ</a:t>
              </a:r>
              <a:r>
                <a:rPr lang="en-US" sz="3200" b="1" dirty="0">
                  <a:solidFill>
                    <a:srgbClr val="002060"/>
                  </a:solidFill>
                  <a:latin typeface="Times New Roman" panose="02020603050405020304" pitchFamily="18" charset="0"/>
                  <a:cs typeface="Times New Roman" panose="02020603050405020304" pitchFamily="18" charset="0"/>
                </a:rPr>
                <a:t>ồ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cột</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002060"/>
                  </a:solidFill>
                  <a:latin typeface="Times New Roman" panose="02020603050405020304" pitchFamily="18" charset="0"/>
                  <a:cs typeface="Times New Roman" panose="02020603050405020304" pitchFamily="18" charset="0"/>
                </a:rPr>
                <a:t> </a:t>
              </a:r>
            </a:p>
          </p:txBody>
        </p:sp>
      </p:grpSp>
      <p:sp>
        <p:nvSpPr>
          <p:cNvPr id="44" name="Rectangle 43"/>
          <p:cNvSpPr/>
          <p:nvPr/>
        </p:nvSpPr>
        <p:spPr>
          <a:xfrm>
            <a:off x="7446715" y="3619776"/>
            <a:ext cx="4504347" cy="2062103"/>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err="1">
                <a:solidFill>
                  <a:srgbClr val="FF0000"/>
                </a:solidFill>
                <a:latin typeface="Times New Roman" panose="02020603050405020304" pitchFamily="18" charset="0"/>
                <a:cs typeface="Times New Roman" panose="02020603050405020304" pitchFamily="18" charset="0"/>
              </a:rPr>
              <a:t>bên</a:t>
            </a:r>
            <a:r>
              <a:rPr lang="en-US" sz="3200" b="1">
                <a:solidFill>
                  <a:srgbClr val="FF0000"/>
                </a:solidFill>
                <a:latin typeface="Times New Roman" panose="02020603050405020304" pitchFamily="18" charset="0"/>
                <a:cs typeface="Times New Roman" panose="02020603050405020304" pitchFamily="18" charset="0"/>
              </a:rPr>
              <a:t> phải</a:t>
            </a:r>
            <a:r>
              <a:rPr lang="en-US" sz="3200" b="1">
                <a:solidFill>
                  <a:srgbClr val="002060"/>
                </a:solidFill>
                <a:latin typeface="Times New Roman" panose="02020603050405020304" pitchFamily="18" charset="0"/>
                <a:cs typeface="Times New Roman" panose="02020603050405020304" pitchFamily="18" charset="0"/>
              </a:rPr>
              <a:t>: </a:t>
            </a:r>
            <a:r>
              <a:rPr lang="en-US" sz="3200" b="1" dirty="0">
                <a:solidFill>
                  <a:srgbClr val="002060"/>
                </a:solidFill>
                <a:latin typeface="Times New Roman" panose="02020603050405020304" pitchFamily="18" charset="0"/>
                <a:cs typeface="Times New Roman" panose="02020603050405020304" pitchFamily="18" charset="0"/>
              </a:rPr>
              <a:t>Cho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trai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gái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mỗi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7282668" y="2670312"/>
            <a:ext cx="4504347" cy="1077218"/>
          </a:xfrm>
          <a:prstGeom prst="rect">
            <a:avLst/>
          </a:prstGeom>
        </p:spPr>
        <p:txBody>
          <a:bodyPr wrap="square">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trái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ghi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gia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đình</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9445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3"/>
                                        </p:tgtEl>
                                        <p:attrNameLst>
                                          <p:attrName>ppt_x</p:attrName>
                                        </p:attrNameLst>
                                      </p:cBhvr>
                                      <p:tavLst>
                                        <p:tav tm="0">
                                          <p:val>
                                            <p:strVal val="ppt_x"/>
                                          </p:val>
                                        </p:tav>
                                        <p:tav tm="100000">
                                          <p:val>
                                            <p:strVal val="ppt_x"/>
                                          </p:val>
                                        </p:tav>
                                      </p:tavLst>
                                    </p:anim>
                                    <p:anim calcmode="lin" valueType="num">
                                      <p:cBhvr additive="base">
                                        <p:cTn id="17" dur="500"/>
                                        <p:tgtEl>
                                          <p:spTgt spid="13"/>
                                        </p:tgtEl>
                                        <p:attrNameLst>
                                          <p:attrName>ppt_y</p:attrName>
                                        </p:attrNameLst>
                                      </p:cBhvr>
                                      <p:tavLst>
                                        <p:tav tm="0">
                                          <p:val>
                                            <p:strVal val="ppt_y"/>
                                          </p:val>
                                        </p:tav>
                                        <p:tav tm="100000">
                                          <p:val>
                                            <p:strVal val="1+ppt_h/2"/>
                                          </p:val>
                                        </p:tav>
                                      </p:tavLst>
                                    </p:anim>
                                    <p:set>
                                      <p:cBhvr>
                                        <p:cTn id="18" dur="1" fill="hold">
                                          <p:stCondLst>
                                            <p:cond delay="499"/>
                                          </p:stCondLst>
                                        </p:cTn>
                                        <p:tgtEl>
                                          <p:spTgt spid="13"/>
                                        </p:tgtEl>
                                        <p:attrNameLst>
                                          <p:attrName>style.visibility</p:attrName>
                                        </p:attrNameLst>
                                      </p:cBhvr>
                                      <p:to>
                                        <p:strVal val="hidden"/>
                                      </p:to>
                                    </p:set>
                                  </p:childTnLst>
                                </p:cTn>
                              </p:par>
                            </p:childTnLst>
                          </p:cTn>
                        </p:par>
                        <p:par>
                          <p:cTn id="19" fill="hold">
                            <p:stCondLst>
                              <p:cond delay="500"/>
                            </p:stCondLst>
                            <p:childTnLst>
                              <p:par>
                                <p:cTn id="20" presetID="14" presetClass="entr" presetSubtype="1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randombar(horizontal)">
                                      <p:cBhvr>
                                        <p:cTn id="27" dur="500"/>
                                        <p:tgtEl>
                                          <p:spTgt spid="45"/>
                                        </p:tgtEl>
                                      </p:cBhvr>
                                    </p:animEffect>
                                  </p:childTnLst>
                                </p:cTn>
                              </p:par>
                              <p:par>
                                <p:cTn id="28" presetID="45"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anim calcmode="lin" valueType="num">
                                      <p:cBhvr>
                                        <p:cTn id="31" dur="2000" fill="hold"/>
                                        <p:tgtEl>
                                          <p:spTgt spid="11"/>
                                        </p:tgtEl>
                                        <p:attrNameLst>
                                          <p:attrName>ppt_w</p:attrName>
                                        </p:attrNameLst>
                                      </p:cBhvr>
                                      <p:tavLst>
                                        <p:tav tm="0" fmla="#ppt_w*sin(2.5*pi*$)">
                                          <p:val>
                                            <p:fltVal val="0"/>
                                          </p:val>
                                        </p:tav>
                                        <p:tav tm="100000">
                                          <p:val>
                                            <p:fltVal val="1"/>
                                          </p:val>
                                        </p:tav>
                                      </p:tavLst>
                                    </p:anim>
                                    <p:anim calcmode="lin" valueType="num">
                                      <p:cBhvr>
                                        <p:cTn id="32"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randombar(horizontal)">
                                      <p:cBhvr>
                                        <p:cTn id="37" dur="500"/>
                                        <p:tgtEl>
                                          <p:spTgt spid="44"/>
                                        </p:tgtEl>
                                      </p:cBhvr>
                                    </p:animEffect>
                                  </p:childTnLst>
                                </p:cTn>
                              </p:par>
                              <p:par>
                                <p:cTn id="38" presetID="45"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anim calcmode="lin" valueType="num">
                                      <p:cBhvr>
                                        <p:cTn id="41" dur="2000" fill="hold"/>
                                        <p:tgtEl>
                                          <p:spTgt spid="39"/>
                                        </p:tgtEl>
                                        <p:attrNameLst>
                                          <p:attrName>ppt_w</p:attrName>
                                        </p:attrNameLst>
                                      </p:cBhvr>
                                      <p:tavLst>
                                        <p:tav tm="0" fmla="#ppt_w*sin(2.5*pi*$)">
                                          <p:val>
                                            <p:fltVal val="0"/>
                                          </p:val>
                                        </p:tav>
                                        <p:tav tm="100000">
                                          <p:val>
                                            <p:fltVal val="1"/>
                                          </p:val>
                                        </p:tav>
                                      </p:tavLst>
                                    </p:anim>
                                    <p:anim calcmode="lin" valueType="num">
                                      <p:cBhvr>
                                        <p:cTn id="42" dur="2000" fill="hold"/>
                                        <p:tgtEl>
                                          <p:spTgt spid="3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39355339"/>
              </p:ext>
            </p:extLst>
          </p:nvPr>
        </p:nvGraphicFramePr>
        <p:xfrm>
          <a:off x="327545" y="1343920"/>
          <a:ext cx="6108700" cy="533903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4051300">
                  <a:extLst>
                    <a:ext uri="{9D8B030D-6E8A-4147-A177-3AD203B41FA5}">
                      <a16:colId xmlns:a16="http://schemas.microsoft.com/office/drawing/2014/main" val="20001"/>
                    </a:ext>
                  </a:extLst>
                </a:gridCol>
              </a:tblGrid>
              <a:tr h="1067806">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10000"/>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106780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1067806">
                <a:tc>
                  <a:txBody>
                    <a:bodyPr/>
                    <a:lstStyle/>
                    <a:p>
                      <a:endParaRPr lang="en-US" dirty="0"/>
                    </a:p>
                  </a:txBody>
                  <a:tcPr/>
                </a:tc>
                <a:tc>
                  <a:txBody>
                    <a:bodyPr/>
                    <a:lstStyle/>
                    <a:p>
                      <a:endParaRPr lang="en-US"/>
                    </a:p>
                  </a:txBody>
                  <a:tcPr/>
                </a:tc>
                <a:extLst>
                  <a:ext uri="{0D108BD9-81ED-4DB2-BD59-A6C34878D82A}">
                    <a16:rowId xmlns:a16="http://schemas.microsoft.com/office/drawing/2014/main" val="10003"/>
                  </a:ext>
                </a:extLst>
              </a:tr>
              <a:tr h="1067806">
                <a:tc>
                  <a:txBody>
                    <a:bodyPr/>
                    <a:lstStyle/>
                    <a:p>
                      <a:endParaRPr lang="en-US"/>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grpSp>
        <p:nvGrpSpPr>
          <p:cNvPr id="9" name="Group 8"/>
          <p:cNvGrpSpPr/>
          <p:nvPr/>
        </p:nvGrpSpPr>
        <p:grpSpPr>
          <a:xfrm>
            <a:off x="-80511" y="53547"/>
            <a:ext cx="7306298" cy="1426007"/>
            <a:chOff x="205855" y="-27104"/>
            <a:chExt cx="7306298" cy="142600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55" y="-27104"/>
              <a:ext cx="7306298" cy="1426007"/>
            </a:xfrm>
            <a:prstGeom prst="rect">
              <a:avLst/>
            </a:prstGeom>
          </p:spPr>
        </p:pic>
        <p:sp>
          <p:nvSpPr>
            <p:cNvPr id="3" name="Rectangle 2"/>
            <p:cNvSpPr/>
            <p:nvPr/>
          </p:nvSpPr>
          <p:spPr>
            <a:xfrm>
              <a:off x="1063281" y="334498"/>
              <a:ext cx="5293437" cy="646331"/>
            </a:xfrm>
            <a:prstGeom prst="rect">
              <a:avLst/>
            </a:prstGeom>
          </p:spPr>
          <p:txBody>
            <a:bodyPr wrap="none">
              <a:spAutoFit/>
            </a:bodyPr>
            <a:lstStyle/>
            <a:p>
              <a:r>
                <a:rPr lang="en-US" sz="3200" b="1">
                  <a:solidFill>
                    <a:srgbClr val="FF0000"/>
                  </a:solidFill>
                  <a:latin typeface="Times New Roman" panose="02020603050405020304" pitchFamily="18" charset="0"/>
                  <a:cs typeface="Times New Roman" panose="02020603050405020304" pitchFamily="18" charset="0"/>
                </a:rPr>
                <a:t> Các</a:t>
              </a:r>
              <a:r>
                <a:rPr lang="en-US" sz="3600" b="1">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năm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đình</a:t>
              </a:r>
              <a:endParaRPr lang="en-US" sz="3600" b="1" dirty="0">
                <a:solidFill>
                  <a:srgbClr val="FF0000"/>
                </a:solidFill>
                <a:latin typeface="Times New Roman" panose="02020603050405020304" pitchFamily="18" charset="0"/>
                <a:cs typeface="Times New Roman" panose="02020603050405020304" pitchFamily="18" charset="0"/>
              </a:endParaRPr>
            </a:p>
          </p:txBody>
        </p:sp>
      </p:grpSp>
      <p:pic>
        <p:nvPicPr>
          <p:cNvPr id="1026" name="Picture 2" descr="Vẽ trẻ em, cô bé dễ thương, cô gái phim hoạt hình Nhật Bản, Bé gái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0000" r="98111"/>
                    </a14:imgEffect>
                  </a14:imgLayer>
                </a14:imgProps>
              </a:ext>
              <a:ext uri="{28A0092B-C50C-407E-A947-70E740481C1C}">
                <a14:useLocalDpi xmlns:a14="http://schemas.microsoft.com/office/drawing/2010/main" val="0"/>
              </a:ext>
            </a:extLst>
          </a:blip>
          <a:srcRect/>
          <a:stretch>
            <a:fillRect/>
          </a:stretch>
        </p:blipFill>
        <p:spPr bwMode="auto">
          <a:xfrm>
            <a:off x="3004064" y="1355127"/>
            <a:ext cx="1137148" cy="10107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Cô Gái Nhỏ Bạn Học Cùng Lớp Cô Gái Mùa Hè, Cô Gái Nhỏ, Sinh Viên,  Training Course Vector và PNG với nền trong suốt để tải xuống miễn phí"/>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77835" y="4562011"/>
            <a:ext cx="1095439" cy="1095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ồ họa mạng di động Đồ họa Vector hoạt hình Clip nghệ thuật Trẻ em - con  trai clipart png con png tải về - Miễn phí trong suốt Phim Hoạt Hình"/>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960411" y="2498853"/>
            <a:ext cx="1193134" cy="100753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éc tơ đồ miễn phí tiền bản Quyền hình Ảnh minh Họa Clip nghệ thuật - hoạt  hình trai png tải về - Miễn phí trong suốt Nét Mặt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125" b="100000" l="5556" r="93889"/>
                    </a14:imgEffect>
                  </a14:imgLayer>
                </a14:imgProps>
              </a:ext>
              <a:ext uri="{28A0092B-C50C-407E-A947-70E740481C1C}">
                <a14:useLocalDpi xmlns:a14="http://schemas.microsoft.com/office/drawing/2010/main" val="0"/>
              </a:ext>
            </a:extLst>
          </a:blip>
          <a:srcRect/>
          <a:stretch>
            <a:fillRect/>
          </a:stretch>
        </p:blipFill>
        <p:spPr bwMode="auto">
          <a:xfrm>
            <a:off x="3243283" y="3472373"/>
            <a:ext cx="1048231" cy="93176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on Cậu Hoạ - Vẫy tay chào, cậu bé png tải về - Miễn phí trong suốt Nghệ  Thuật png Tải về."/>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2" b="100000" l="556" r="99222"/>
                    </a14:imgEffect>
                  </a14:imgLayer>
                </a14:imgProps>
              </a:ext>
              <a:ext uri="{28A0092B-C50C-407E-A947-70E740481C1C}">
                <a14:useLocalDpi xmlns:a14="http://schemas.microsoft.com/office/drawing/2010/main" val="0"/>
              </a:ext>
            </a:extLst>
          </a:blip>
          <a:srcRect/>
          <a:stretch>
            <a:fillRect/>
          </a:stretch>
        </p:blipFill>
        <p:spPr bwMode="auto">
          <a:xfrm>
            <a:off x="3132449" y="5557293"/>
            <a:ext cx="1008763" cy="100876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him Hoạt Hình Cô Gái Hình ảnh | Định dạng hình ảnh PNG 400188968|  vn.lovepik.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2410" b="97498" l="6279" r="93140"/>
                    </a14:imgEffect>
                  </a14:imgLayer>
                </a14:imgProps>
              </a:ext>
              <a:ext uri="{28A0092B-C50C-407E-A947-70E740481C1C}">
                <a14:useLocalDpi xmlns:a14="http://schemas.microsoft.com/office/drawing/2010/main" val="0"/>
              </a:ext>
            </a:extLst>
          </a:blip>
          <a:srcRect/>
          <a:stretch>
            <a:fillRect/>
          </a:stretch>
        </p:blipFill>
        <p:spPr bwMode="auto">
          <a:xfrm>
            <a:off x="9756719" y="10662527"/>
            <a:ext cx="176011" cy="22083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him Hoạt Hình Con Gái Giống Cái - Miễn Phí vector hình ảnh trên Pixaba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153545" y="3394536"/>
            <a:ext cx="611131" cy="115793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ách vẽ một cô gái hoạt hình mới nhất 2021 - Vẽ.v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49834" y="1359425"/>
            <a:ext cx="1171702" cy="1036904"/>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71625" y="2477892"/>
            <a:ext cx="1749823" cy="954107"/>
          </a:xfrm>
          <a:prstGeom prst="rect">
            <a:avLst/>
          </a:prstGeom>
        </p:spPr>
        <p:txBody>
          <a:bodyPr wrap="square">
            <a:spAutoFit/>
          </a:bodyPr>
          <a:lstStyle/>
          <a:p>
            <a:pPr algn="ctr"/>
            <a:r>
              <a:rPr lang="en-US" sz="2800" b="1" dirty="0" err="1">
                <a:solidFill>
                  <a:srgbClr val="0070C0"/>
                </a:solidFill>
                <a:latin typeface="Arial" charset="0"/>
              </a:rPr>
              <a:t>Gia</a:t>
            </a:r>
            <a:r>
              <a:rPr lang="en-US" sz="2800" b="1" dirty="0">
                <a:solidFill>
                  <a:srgbClr val="0070C0"/>
                </a:solidFill>
                <a:latin typeface="Arial" charset="0"/>
              </a:rPr>
              <a:t> </a:t>
            </a:r>
            <a:r>
              <a:rPr lang="en-US" sz="2800" b="1" dirty="0" err="1">
                <a:solidFill>
                  <a:srgbClr val="0070C0"/>
                </a:solidFill>
                <a:latin typeface="Arial" charset="0"/>
              </a:rPr>
              <a:t>đình</a:t>
            </a:r>
            <a:r>
              <a:rPr lang="en-US" sz="2800" b="1" dirty="0">
                <a:solidFill>
                  <a:srgbClr val="0070C0"/>
                </a:solidFill>
                <a:latin typeface="Arial" charset="0"/>
              </a:rPr>
              <a:t> </a:t>
            </a:r>
            <a:r>
              <a:rPr lang="en-US" sz="2800" b="1" dirty="0" err="1">
                <a:solidFill>
                  <a:srgbClr val="0070C0"/>
                </a:solidFill>
                <a:latin typeface="Arial" charset="0"/>
              </a:rPr>
              <a:t>cô</a:t>
            </a:r>
            <a:r>
              <a:rPr lang="en-US" sz="2800" b="1" dirty="0">
                <a:solidFill>
                  <a:srgbClr val="0070C0"/>
                </a:solidFill>
                <a:latin typeface="Arial" charset="0"/>
              </a:rPr>
              <a:t> </a:t>
            </a:r>
            <a:r>
              <a:rPr lang="en-US" sz="2800" b="1" dirty="0" err="1">
                <a:solidFill>
                  <a:srgbClr val="0070C0"/>
                </a:solidFill>
                <a:latin typeface="Arial" charset="0"/>
              </a:rPr>
              <a:t>Lan</a:t>
            </a:r>
            <a:endParaRPr lang="en-US" sz="3200" b="1" dirty="0">
              <a:solidFill>
                <a:srgbClr val="0070C0"/>
              </a:solidFill>
            </a:endParaRPr>
          </a:p>
        </p:txBody>
      </p:sp>
      <p:sp>
        <p:nvSpPr>
          <p:cNvPr id="22" name="Rectangle 21"/>
          <p:cNvSpPr/>
          <p:nvPr/>
        </p:nvSpPr>
        <p:spPr>
          <a:xfrm>
            <a:off x="461541" y="3554713"/>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Hồng</a:t>
            </a:r>
            <a:endParaRPr lang="en-US" sz="3200" b="1" dirty="0"/>
          </a:p>
        </p:txBody>
      </p:sp>
      <p:sp>
        <p:nvSpPr>
          <p:cNvPr id="23" name="Rectangle 22"/>
          <p:cNvSpPr/>
          <p:nvPr/>
        </p:nvSpPr>
        <p:spPr>
          <a:xfrm>
            <a:off x="537981" y="4580312"/>
            <a:ext cx="1749823" cy="954107"/>
          </a:xfrm>
          <a:prstGeom prst="rect">
            <a:avLst/>
          </a:prstGeom>
        </p:spPr>
        <p:txBody>
          <a:bodyPr wrap="square">
            <a:spAutoFit/>
          </a:bodyPr>
          <a:lstStyle/>
          <a:p>
            <a:pPr algn="ctr"/>
            <a:r>
              <a:rPr lang="en-US" sz="2800" b="1" dirty="0" err="1">
                <a:solidFill>
                  <a:schemeClr val="accent1"/>
                </a:solidFill>
                <a:latin typeface="Arial" charset="0"/>
              </a:rPr>
              <a:t>Gia</a:t>
            </a:r>
            <a:r>
              <a:rPr lang="en-US" sz="2800" b="1" dirty="0">
                <a:solidFill>
                  <a:schemeClr val="accent1"/>
                </a:solidFill>
                <a:latin typeface="Arial" charset="0"/>
              </a:rPr>
              <a:t> </a:t>
            </a:r>
            <a:r>
              <a:rPr lang="en-US" sz="2800" b="1" dirty="0" err="1">
                <a:solidFill>
                  <a:schemeClr val="accent1"/>
                </a:solidFill>
                <a:latin typeface="Arial" charset="0"/>
              </a:rPr>
              <a:t>đình</a:t>
            </a:r>
            <a:r>
              <a:rPr lang="en-US" sz="2800" b="1" dirty="0">
                <a:solidFill>
                  <a:schemeClr val="accent1"/>
                </a:solidFill>
                <a:latin typeface="Arial" charset="0"/>
              </a:rPr>
              <a:t> </a:t>
            </a:r>
            <a:r>
              <a:rPr lang="en-US" sz="2800" b="1" dirty="0" err="1">
                <a:solidFill>
                  <a:schemeClr val="accent1"/>
                </a:solidFill>
                <a:latin typeface="Arial" charset="0"/>
              </a:rPr>
              <a:t>cô</a:t>
            </a:r>
            <a:r>
              <a:rPr lang="en-US" sz="2800" b="1" dirty="0">
                <a:solidFill>
                  <a:schemeClr val="accent1"/>
                </a:solidFill>
                <a:latin typeface="Arial" charset="0"/>
              </a:rPr>
              <a:t> </a:t>
            </a:r>
            <a:r>
              <a:rPr lang="en-US" sz="2800" b="1" dirty="0" err="1">
                <a:solidFill>
                  <a:schemeClr val="accent1"/>
                </a:solidFill>
                <a:latin typeface="Arial" charset="0"/>
              </a:rPr>
              <a:t>Đào</a:t>
            </a:r>
            <a:endParaRPr lang="en-US" sz="3200" b="1" dirty="0">
              <a:solidFill>
                <a:schemeClr val="accent1"/>
              </a:solidFill>
            </a:endParaRPr>
          </a:p>
        </p:txBody>
      </p:sp>
      <p:sp>
        <p:nvSpPr>
          <p:cNvPr id="24" name="Rectangle 23"/>
          <p:cNvSpPr/>
          <p:nvPr/>
        </p:nvSpPr>
        <p:spPr>
          <a:xfrm>
            <a:off x="602303" y="5569727"/>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a:t>
            </a:r>
            <a:r>
              <a:rPr lang="en-US" sz="2800" b="1" dirty="0" err="1">
                <a:latin typeface="Arial" charset="0"/>
              </a:rPr>
              <a:t>Cúc</a:t>
            </a:r>
            <a:endParaRPr lang="en-US" sz="3200" b="1" dirty="0"/>
          </a:p>
        </p:txBody>
      </p:sp>
      <p:sp>
        <p:nvSpPr>
          <p:cNvPr id="25" name="Rectangle 24"/>
          <p:cNvSpPr/>
          <p:nvPr/>
        </p:nvSpPr>
        <p:spPr>
          <a:xfrm>
            <a:off x="537980" y="1404150"/>
            <a:ext cx="1749823" cy="954107"/>
          </a:xfrm>
          <a:prstGeom prst="rect">
            <a:avLst/>
          </a:prstGeom>
        </p:spPr>
        <p:txBody>
          <a:bodyPr wrap="square">
            <a:spAutoFit/>
          </a:bodyPr>
          <a:lstStyle/>
          <a:p>
            <a:pPr algn="ctr"/>
            <a:r>
              <a:rPr lang="en-US" sz="2800" b="1" dirty="0" err="1">
                <a:latin typeface="Arial" charset="0"/>
              </a:rPr>
              <a:t>Gia</a:t>
            </a:r>
            <a:r>
              <a:rPr lang="en-US" sz="2800" b="1" dirty="0">
                <a:latin typeface="Arial" charset="0"/>
              </a:rPr>
              <a:t> </a:t>
            </a:r>
            <a:r>
              <a:rPr lang="en-US" sz="2800" b="1" dirty="0" err="1">
                <a:latin typeface="Arial" charset="0"/>
              </a:rPr>
              <a:t>đình</a:t>
            </a:r>
            <a:r>
              <a:rPr lang="en-US" sz="2800" b="1" dirty="0">
                <a:latin typeface="Arial" charset="0"/>
              </a:rPr>
              <a:t> </a:t>
            </a:r>
            <a:r>
              <a:rPr lang="en-US" sz="2800" b="1" dirty="0" err="1">
                <a:latin typeface="Arial" charset="0"/>
              </a:rPr>
              <a:t>cô</a:t>
            </a:r>
            <a:r>
              <a:rPr lang="en-US" sz="2800" b="1" dirty="0">
                <a:latin typeface="Arial" charset="0"/>
              </a:rPr>
              <a:t> Mai</a:t>
            </a:r>
            <a:endParaRPr lang="en-US" sz="3200" b="1" dirty="0"/>
          </a:p>
        </p:txBody>
      </p:sp>
      <p:pic>
        <p:nvPicPr>
          <p:cNvPr id="1064" name="Picture 40" descr="170 Hình Trang Trí ý tưởng trong 2021 | trang trí, ý tưởng lớp học, mầm non"/>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89888"/>
                    </a14:imgEffect>
                  </a14:imgLayer>
                </a14:imgProps>
              </a:ext>
              <a:ext uri="{28A0092B-C50C-407E-A947-70E740481C1C}">
                <a14:useLocalDpi xmlns:a14="http://schemas.microsoft.com/office/drawing/2010/main" val="0"/>
              </a:ext>
            </a:extLst>
          </a:blip>
          <a:srcRect/>
          <a:stretch>
            <a:fillRect/>
          </a:stretch>
        </p:blipFill>
        <p:spPr bwMode="auto">
          <a:xfrm>
            <a:off x="5290585" y="5577360"/>
            <a:ext cx="510659" cy="92090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404598" y="1066618"/>
            <a:ext cx="5600700" cy="3442202"/>
            <a:chOff x="6404598" y="1066618"/>
            <a:chExt cx="5600700" cy="3442202"/>
          </a:xfrm>
        </p:grpSpPr>
        <p:pic>
          <p:nvPicPr>
            <p:cNvPr id="35" name="图片 2">
              <a:extLst>
                <a:ext uri="{FF2B5EF4-FFF2-40B4-BE49-F238E27FC236}">
                  <a16:creationId xmlns:a16="http://schemas.microsoft.com/office/drawing/2014/main" id="{7642BB64-6AC5-418A-BC9A-973C8D84BC3D}"/>
                </a:ext>
              </a:extLst>
            </p:cNvPr>
            <p:cNvPicPr>
              <a:picLocks noChangeAspect="1"/>
            </p:cNvPicPr>
            <p:nvPr/>
          </p:nvPicPr>
          <p:blipFill rotWithShape="1">
            <a:blip r:embed="rId19">
              <a:extLst>
                <a:ext uri="{28A0092B-C50C-407E-A947-70E740481C1C}">
                  <a14:useLocalDpi xmlns:a14="http://schemas.microsoft.com/office/drawing/2010/main" val="0"/>
                </a:ext>
              </a:extLst>
            </a:blip>
            <a:srcRect l="9743" t="9284" r="15040" b="64844"/>
            <a:stretch/>
          </p:blipFill>
          <p:spPr>
            <a:xfrm>
              <a:off x="6404598" y="1066618"/>
              <a:ext cx="5600700" cy="3442202"/>
            </a:xfrm>
            <a:prstGeom prst="rect">
              <a:avLst/>
            </a:prstGeom>
          </p:spPr>
        </p:pic>
        <p:sp>
          <p:nvSpPr>
            <p:cNvPr id="36" name="Rectangle 35"/>
            <p:cNvSpPr/>
            <p:nvPr/>
          </p:nvSpPr>
          <p:spPr>
            <a:xfrm>
              <a:off x="6792508" y="2077782"/>
              <a:ext cx="4504347" cy="1754326"/>
            </a:xfrm>
            <a:prstGeom prst="rect">
              <a:avLst/>
            </a:prstGeom>
          </p:spPr>
          <p:txBody>
            <a:bodyPr wrap="square">
              <a:spAutoFit/>
            </a:bodyPr>
            <a:lstStyle/>
            <a:p>
              <a:pPr algn="ctr"/>
              <a:r>
                <a:rPr lang="en-US" sz="3600"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Biểu</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a:solidFill>
                    <a:srgbClr val="00B050"/>
                  </a:solidFill>
                  <a:latin typeface="UTM Khuccamta" panose="02040603050506020204" pitchFamily="18" charset="0"/>
                </a:rPr>
                <a:t>ồ </a:t>
              </a:r>
              <a:r>
                <a:rPr lang="en-US" sz="3600" b="1" dirty="0" err="1">
                  <a:solidFill>
                    <a:srgbClr val="00B050"/>
                  </a:solidFill>
                  <a:latin typeface="UTM Khuccamta" panose="02040603050506020204" pitchFamily="18" charset="0"/>
                </a:rPr>
                <a:t>có</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mấy</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mỗi</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dòng</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cho</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biết</a:t>
              </a:r>
              <a:r>
                <a:rPr lang="en-US" sz="3600" b="1" dirty="0">
                  <a:solidFill>
                    <a:srgbClr val="00B050"/>
                  </a:solidFill>
                  <a:latin typeface="UTM Khuccamta" panose="02040603050506020204" pitchFamily="18" charset="0"/>
                </a:rPr>
                <a:t> </a:t>
              </a:r>
              <a:r>
                <a:rPr lang="vi-VN" sz="3600" b="1" dirty="0">
                  <a:solidFill>
                    <a:srgbClr val="00B050"/>
                  </a:solidFill>
                  <a:latin typeface="Arial" charset="0"/>
                </a:rPr>
                <a:t>đ</a:t>
              </a:r>
              <a:r>
                <a:rPr lang="en-US" sz="3600" b="1" dirty="0" err="1">
                  <a:solidFill>
                    <a:srgbClr val="00B050"/>
                  </a:solidFill>
                  <a:latin typeface="UTM Khuccamta" panose="02040603050506020204" pitchFamily="18" charset="0"/>
                </a:rPr>
                <a:t>iều</a:t>
              </a:r>
              <a:r>
                <a:rPr lang="en-US" sz="3600" b="1" dirty="0">
                  <a:solidFill>
                    <a:srgbClr val="00B050"/>
                  </a:solidFill>
                  <a:latin typeface="UTM Khuccamta" panose="02040603050506020204" pitchFamily="18" charset="0"/>
                </a:rPr>
                <a:t> </a:t>
              </a:r>
              <a:r>
                <a:rPr lang="en-US" sz="3600" b="1" dirty="0" err="1">
                  <a:solidFill>
                    <a:srgbClr val="00B050"/>
                  </a:solidFill>
                  <a:latin typeface="UTM Khuccamta" panose="02040603050506020204" pitchFamily="18" charset="0"/>
                </a:rPr>
                <a:t>gì</a:t>
              </a:r>
              <a:r>
                <a:rPr lang="en-US" sz="3600" b="1" dirty="0">
                  <a:solidFill>
                    <a:srgbClr val="00B050"/>
                  </a:solidFill>
                  <a:latin typeface="UTM Khuccamta" panose="02040603050506020204" pitchFamily="18" charset="0"/>
                </a:rPr>
                <a:t>?</a:t>
              </a:r>
              <a:r>
                <a:rPr lang="en-US" sz="3600" dirty="0">
                  <a:solidFill>
                    <a:srgbClr val="00B050"/>
                  </a:solidFill>
                  <a:latin typeface="UTM Khuccamta" panose="02040603050506020204" pitchFamily="18" charset="0"/>
                </a:rPr>
                <a:t> </a:t>
              </a:r>
            </a:p>
          </p:txBody>
        </p:sp>
      </p:grpSp>
      <p:grpSp>
        <p:nvGrpSpPr>
          <p:cNvPr id="4" name="Group 3"/>
          <p:cNvGrpSpPr/>
          <p:nvPr/>
        </p:nvGrpSpPr>
        <p:grpSpPr>
          <a:xfrm>
            <a:off x="6152237" y="696595"/>
            <a:ext cx="6039763" cy="6469850"/>
            <a:chOff x="6266408" y="796841"/>
            <a:chExt cx="6039763" cy="6469850"/>
          </a:xfrm>
        </p:grpSpPr>
        <p:pic>
          <p:nvPicPr>
            <p:cNvPr id="26" name="图片 4">
              <a:extLst>
                <a:ext uri="{FF2B5EF4-FFF2-40B4-BE49-F238E27FC236}">
                  <a16:creationId xmlns:a16="http://schemas.microsoft.com/office/drawing/2014/main" id="{B7D095B7-B55B-4668-8DD2-5B59BF387C1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266408" y="796841"/>
              <a:ext cx="6039763" cy="6469850"/>
            </a:xfrm>
            <a:prstGeom prst="rect">
              <a:avLst/>
            </a:prstGeom>
          </p:spPr>
        </p:pic>
        <p:sp>
          <p:nvSpPr>
            <p:cNvPr id="27" name="Rectangle 26"/>
            <p:cNvSpPr/>
            <p:nvPr/>
          </p:nvSpPr>
          <p:spPr>
            <a:xfrm>
              <a:off x="6773876" y="2492243"/>
              <a:ext cx="5207345" cy="2862322"/>
            </a:xfrm>
            <a:prstGeom prst="rect">
              <a:avLst/>
            </a:prstGeom>
          </p:spPr>
          <p:txBody>
            <a:bodyPr wrap="square">
              <a:spAutoFit/>
            </a:bodyPr>
            <a:lstStyle/>
            <a:p>
              <a:pPr algn="ctr"/>
              <a:r>
                <a:rPr lang="en-US" sz="3600"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Biểu</a:t>
              </a:r>
              <a:r>
                <a:rPr lang="en-US" sz="3600" b="1" dirty="0">
                  <a:solidFill>
                    <a:srgbClr val="00B050"/>
                  </a:solidFill>
                  <a:latin typeface="Times New Roman" panose="02020603050405020304" pitchFamily="18" charset="0"/>
                  <a:cs typeface="Times New Roman" panose="02020603050405020304" pitchFamily="18" charset="0"/>
                </a:rPr>
                <a:t> </a:t>
              </a:r>
              <a:r>
                <a:rPr lang="vi-VN" sz="3600" b="1" dirty="0">
                  <a:solidFill>
                    <a:srgbClr val="00B050"/>
                  </a:solidFill>
                  <a:latin typeface="Times New Roman" panose="02020603050405020304" pitchFamily="18" charset="0"/>
                  <a:cs typeface="Times New Roman" panose="02020603050405020304" pitchFamily="18" charset="0"/>
                </a:rPr>
                <a:t>đ</a:t>
              </a:r>
              <a:r>
                <a:rPr lang="en-US" sz="3600" b="1" dirty="0">
                  <a:solidFill>
                    <a:srgbClr val="00B050"/>
                  </a:solidFill>
                  <a:latin typeface="Times New Roman" panose="02020603050405020304" pitchFamily="18" charset="0"/>
                  <a:cs typeface="Times New Roman" panose="02020603050405020304" pitchFamily="18" charset="0"/>
                </a:rPr>
                <a:t>ồ </a:t>
              </a:r>
              <a:r>
                <a:rPr lang="en-US" sz="3600" b="1" dirty="0" err="1">
                  <a:solidFill>
                    <a:srgbClr val="00B050"/>
                  </a:solidFill>
                  <a:latin typeface="Times New Roman" panose="02020603050405020304" pitchFamily="18" charset="0"/>
                  <a:cs typeface="Times New Roman" panose="02020603050405020304" pitchFamily="18" charset="0"/>
                </a:rPr>
                <a:t>có</a:t>
              </a: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a:t>
              </a:r>
            </a:p>
            <a:p>
              <a:pPr algn="ct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dòng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cho</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biết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trai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số</a:t>
              </a:r>
              <a:r>
                <a:rPr lang="en-US" sz="3600" b="1" dirty="0">
                  <a:solidFill>
                    <a:srgbClr val="00B050"/>
                  </a:solidFill>
                  <a:latin typeface="Times New Roman" panose="02020603050405020304" pitchFamily="18" charset="0"/>
                  <a:cs typeface="Times New Roman" panose="02020603050405020304" pitchFamily="18" charset="0"/>
                </a:rPr>
                <a:t> con </a:t>
              </a:r>
              <a:r>
                <a:rPr lang="en-US" sz="3600" b="1" dirty="0" err="1">
                  <a:solidFill>
                    <a:srgbClr val="00B050"/>
                  </a:solidFill>
                  <a:latin typeface="Times New Roman" panose="02020603050405020304" pitchFamily="18" charset="0"/>
                  <a:cs typeface="Times New Roman" panose="02020603050405020304" pitchFamily="18" charset="0"/>
                </a:rPr>
                <a:t>gái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trong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mỗi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gia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đình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đó</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dirty="0">
                <a:solidFill>
                  <a:srgbClr val="00B05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8302892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918</Words>
  <Application>Microsoft Office PowerPoint</Application>
  <PresentationFormat>Widescreen</PresentationFormat>
  <Paragraphs>132</Paragraphs>
  <Slides>21</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21</vt:i4>
      </vt:variant>
    </vt:vector>
  </HeadingPairs>
  <TitlesOfParts>
    <vt:vector size="37" baseType="lpstr">
      <vt:lpstr>等线</vt:lpstr>
      <vt:lpstr>Arial</vt:lpstr>
      <vt:lpstr>UTM Flamenco</vt:lpstr>
      <vt:lpstr>Helvetica</vt:lpstr>
      <vt:lpstr>SimSun</vt:lpstr>
      <vt:lpstr>等线 Light</vt:lpstr>
      <vt:lpstr>UTM Azuki</vt:lpstr>
      <vt:lpstr>UTM A&amp;S Graceland</vt:lpstr>
      <vt:lpstr>小单纯体</vt:lpstr>
      <vt:lpstr>.VnTimeH</vt:lpstr>
      <vt:lpstr>UTM Pierre</vt:lpstr>
      <vt:lpstr>UVN Nguyen Du</vt:lpstr>
      <vt:lpstr>Times New Roman</vt:lpstr>
      <vt:lpstr>Calibri</vt:lpstr>
      <vt:lpstr>UTM Khuccamta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BichHa</cp:keywords>
  <cp:lastModifiedBy>MAYTINHVUKHANG</cp:lastModifiedBy>
  <cp:revision>81</cp:revision>
  <dcterms:created xsi:type="dcterms:W3CDTF">2019-05-28T00:51:16Z</dcterms:created>
  <dcterms:modified xsi:type="dcterms:W3CDTF">2022-10-04T23:04:42Z</dcterms:modified>
</cp:coreProperties>
</file>